
<file path=[Content_Types].xml><?xml version="1.0" encoding="utf-8"?>
<Types xmlns="http://schemas.openxmlformats.org/package/2006/content-types">
  <Default Extension="bin" ContentType="image/png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media/image2.bin" ContentType="image/jpeg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heme/theme3.xml" ContentType="application/vnd.openxmlformats-officedocument.theme+xml"/>
  <Override PartName="/ppt/theme/theme4.xml" ContentType="application/vnd.openxmlformats-officedocument.theme+xml"/>
  <Override PartName="/ppt/tags/tag60.xml" ContentType="application/vnd.openxmlformats-officedocument.presentationml.tags+xml"/>
  <Override PartName="/ppt/notesSlides/notesSlide1.xml" ContentType="application/vnd.openxmlformats-officedocument.presentationml.notesSlide+xml"/>
  <Override PartName="/ppt/tags/tag6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notesSlides/notesSlide4.xml" ContentType="application/vnd.openxmlformats-officedocument.presentationml.notesSlide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notesSlides/notesSlide5.xml" ContentType="application/vnd.openxmlformats-officedocument.presentationml.notesSlide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notesSlides/notesSlide6.xml" ContentType="application/vnd.openxmlformats-officedocument.presentationml.notesSlide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0.xml" ContentType="application/vnd.openxmlformats-officedocument.presentationml.tags+xml"/>
  <Override PartName="/ppt/notesSlides/notesSlide7.xml" ContentType="application/vnd.openxmlformats-officedocument.presentationml.notesSlide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notesSlides/notesSlide8.xml" ContentType="application/vnd.openxmlformats-officedocument.presentationml.notesSlide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  <p:sldMasterId id="2147483659" r:id="rId2"/>
  </p:sldMasterIdLst>
  <p:notesMasterIdLst>
    <p:notesMasterId r:id="rId18"/>
  </p:notesMasterIdLst>
  <p:handoutMasterIdLst>
    <p:handoutMasterId r:id="rId19"/>
  </p:handoutMasterIdLst>
  <p:sldIdLst>
    <p:sldId id="257" r:id="rId3"/>
    <p:sldId id="309" r:id="rId4"/>
    <p:sldId id="310" r:id="rId5"/>
    <p:sldId id="311" r:id="rId6"/>
    <p:sldId id="312" r:id="rId7"/>
    <p:sldId id="313" r:id="rId8"/>
    <p:sldId id="314" r:id="rId9"/>
    <p:sldId id="315" r:id="rId10"/>
    <p:sldId id="316" r:id="rId11"/>
    <p:sldId id="317" r:id="rId12"/>
    <p:sldId id="318" r:id="rId13"/>
    <p:sldId id="319" r:id="rId14"/>
    <p:sldId id="320" r:id="rId15"/>
    <p:sldId id="321" r:id="rId16"/>
    <p:sldId id="322" r:id="rId17"/>
  </p:sldIdLst>
  <p:sldSz cx="12192000" cy="6858000"/>
  <p:notesSz cx="7099300" cy="10234613"/>
  <p:custDataLst>
    <p:tags r:id="rId20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17" userDrawn="1">
          <p15:clr>
            <a:srgbClr val="A4A3A4"/>
          </p15:clr>
        </p15:guide>
        <p15:guide id="2" orient="horz" pos="3838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  <p15:guide id="4" orient="horz" pos="890" userDrawn="1">
          <p15:clr>
            <a:srgbClr val="A4A3A4"/>
          </p15:clr>
        </p15:guide>
        <p15:guide id="5" orient="horz" pos="3430" userDrawn="1">
          <p15:clr>
            <a:srgbClr val="A4A3A4"/>
          </p15:clr>
        </p15:guide>
        <p15:guide id="6" pos="249" userDrawn="1">
          <p15:clr>
            <a:srgbClr val="A4A3A4"/>
          </p15:clr>
        </p15:guide>
        <p15:guide id="7" pos="2880" userDrawn="1">
          <p15:clr>
            <a:srgbClr val="A4A3A4"/>
          </p15:clr>
        </p15:guide>
        <p15:guide id="8" pos="5556" userDrawn="1">
          <p15:clr>
            <a:srgbClr val="A4A3A4"/>
          </p15:clr>
        </p15:guide>
        <p15:guide id="9" pos="4967" userDrawn="1">
          <p15:clr>
            <a:srgbClr val="A4A3A4"/>
          </p15:clr>
        </p15:guide>
        <p15:guide id="10" orient="horz" pos="4204" userDrawn="1">
          <p15:clr>
            <a:srgbClr val="A4A3A4"/>
          </p15:clr>
        </p15:guide>
        <p15:guide id="11" pos="332">
          <p15:clr>
            <a:srgbClr val="A4A3A4"/>
          </p15:clr>
        </p15:guide>
        <p15:guide id="12" pos="3840">
          <p15:clr>
            <a:srgbClr val="A4A3A4"/>
          </p15:clr>
        </p15:guide>
        <p15:guide id="13" pos="7408">
          <p15:clr>
            <a:srgbClr val="A4A3A4"/>
          </p15:clr>
        </p15:guide>
        <p15:guide id="14" pos="662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006A"/>
    <a:srgbClr val="00B050"/>
    <a:srgbClr val="E6006C"/>
    <a:srgbClr val="F62264"/>
    <a:srgbClr val="E1094C"/>
    <a:srgbClr val="F85285"/>
    <a:srgbClr val="D9D9D9"/>
    <a:srgbClr val="EAEAEA"/>
    <a:srgbClr val="009900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ittlere Formatvorlag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16D9F66E-5EB9-4882-86FB-DCBF35E3C3E4}" styleName="Mittlere Formatvorlage 4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505E3EF-67EA-436B-97B2-0124C06EBD24}" styleName="Mittlere Formatvorlage 4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47" autoAdjust="0"/>
    <p:restoredTop sz="95597" autoAdjust="0"/>
  </p:normalViewPr>
  <p:slideViewPr>
    <p:cSldViewPr showGuides="1">
      <p:cViewPr varScale="1">
        <p:scale>
          <a:sx n="116" d="100"/>
          <a:sy n="116" d="100"/>
        </p:scale>
        <p:origin x="432" y="72"/>
      </p:cViewPr>
      <p:guideLst>
        <p:guide orient="horz" pos="1117"/>
        <p:guide orient="horz" pos="3838"/>
        <p:guide orient="horz" pos="2160"/>
        <p:guide orient="horz" pos="890"/>
        <p:guide orient="horz" pos="3430"/>
        <p:guide pos="249"/>
        <p:guide pos="2880"/>
        <p:guide pos="5556"/>
        <p:guide pos="4967"/>
        <p:guide orient="horz" pos="4204"/>
        <p:guide pos="332"/>
        <p:guide pos="3840"/>
        <p:guide pos="7408"/>
        <p:guide pos="6623"/>
      </p:guideLst>
    </p:cSldViewPr>
  </p:slideViewPr>
  <p:outlineViewPr>
    <p:cViewPr>
      <p:scale>
        <a:sx n="33" d="100"/>
        <a:sy n="33" d="100"/>
      </p:scale>
      <p:origin x="0" y="3222"/>
    </p:cViewPr>
  </p:outlin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70" d="100"/>
        <a:sy n="70" d="100"/>
      </p:scale>
      <p:origin x="0" y="7128"/>
    </p:cViewPr>
  </p:sorterViewPr>
  <p:notesViewPr>
    <p:cSldViewPr showGuides="1">
      <p:cViewPr>
        <p:scale>
          <a:sx n="80" d="100"/>
          <a:sy n="80" d="100"/>
        </p:scale>
        <p:origin x="-2202" y="-36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2E881839-5377-404D-A293-4BA50C4050C0}" type="datetimeFigureOut">
              <a:rPr lang="de-DE"/>
              <a:pPr>
                <a:defRPr/>
              </a:pPr>
              <a:t>19.03.2018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C5BC19AD-EEA5-4185-9B6E-2338FAA29DC8}" type="slidenum">
              <a:rPr lang="de-DE"/>
              <a:pPr>
                <a:defRPr/>
              </a:pPr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14010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9042" tIns="49520" rIns="99042" bIns="495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9042" tIns="49520" rIns="99042" bIns="495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06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9700" y="768350"/>
            <a:ext cx="68199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9042" tIns="49520" rIns="99042" bIns="495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Mastertextformat bearbeiten</a:t>
            </a:r>
          </a:p>
          <a:p>
            <a:pPr lvl="0"/>
            <a:r>
              <a:rPr lang="de-DE" noProof="0"/>
              <a:t>Zweite Ebene</a:t>
            </a:r>
          </a:p>
          <a:p>
            <a:pPr lvl="0"/>
            <a:r>
              <a:rPr lang="de-DE" noProof="0"/>
              <a:t>Dritte Ebene</a:t>
            </a:r>
          </a:p>
          <a:p>
            <a:pPr lvl="0"/>
            <a:r>
              <a:rPr lang="de-DE" noProof="0"/>
              <a:t>Vierte Ebene</a:t>
            </a:r>
          </a:p>
          <a:p>
            <a:pPr lvl="0"/>
            <a:r>
              <a:rPr lang="de-DE" noProof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9042" tIns="49520" rIns="99042" bIns="495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9042" tIns="49520" rIns="99042" bIns="495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cs typeface="+mn-cs"/>
              </a:defRPr>
            </a:lvl1pPr>
          </a:lstStyle>
          <a:p>
            <a:pPr>
              <a:defRPr/>
            </a:pPr>
            <a:fld id="{8310D061-4379-4791-A5CC-16033127C2E2}" type="slidenum">
              <a:rPr lang="de-DE"/>
              <a:pPr>
                <a:defRPr/>
              </a:pPr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374804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10D061-4379-4791-A5CC-16033127C2E2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30532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9700" y="768350"/>
            <a:ext cx="6819900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310D061-4379-4791-A5CC-16033127C2E2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4591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13087-928E-2B40-A068-EBB496C77152}" type="slidenum">
              <a:rPr lang="de-DE" smtClean="0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86004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Bildlizenz: Für</a:t>
            </a:r>
            <a:r>
              <a:rPr lang="de-DE" baseline="0" dirty="0"/>
              <a:t> digitale Produkte, weltweit, ohne Zeitlimit; nicht für Print Produkte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26842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Bildlizenz: Für</a:t>
            </a:r>
            <a:r>
              <a:rPr lang="de-DE" baseline="0" dirty="0"/>
              <a:t> digitale Produkte, weltweit, ohne Zeitlimit; nicht für Print Produkte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907914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Bildlizenz: Für</a:t>
            </a:r>
            <a:r>
              <a:rPr lang="de-DE" baseline="0" dirty="0"/>
              <a:t> digitale Produkte, weltweit, ohne Zeitlimit; nicht für Print Produkte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314058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Bildlizenz: Für</a:t>
            </a:r>
            <a:r>
              <a:rPr lang="de-DE" baseline="0" dirty="0"/>
              <a:t> digitale Produkte, weltweit, ohne Zeitlimit; nicht für Print Produkte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085493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Bildlizenz: Für</a:t>
            </a:r>
            <a:r>
              <a:rPr lang="de-DE" baseline="0" dirty="0"/>
              <a:t> digitale Produkte, weltweit, ohne Zeitlimit; nicht für Print Produkte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501067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Bildlizenz: Für</a:t>
            </a:r>
            <a:r>
              <a:rPr lang="de-DE" baseline="0" dirty="0"/>
              <a:t> digitale Produkte, weltweit, ohne Zeitlimit; nicht für Print Produkte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39030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6.jpeg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4" Type="http://schemas.openxmlformats.org/officeDocument/2006/relationships/image" Target="../media/image7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37.xml"/><Relationship Id="rId1" Type="http://schemas.openxmlformats.org/officeDocument/2006/relationships/tags" Target="../tags/tag36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4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46.xml"/><Relationship Id="rId4" Type="http://schemas.openxmlformats.org/officeDocument/2006/relationships/tags" Target="../tags/tag45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48.xml"/><Relationship Id="rId1" Type="http://schemas.openxmlformats.org/officeDocument/2006/relationships/tags" Target="../tags/tag47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slideMaster" Target="../slideMasters/slideMaster2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8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6" Type="http://schemas.openxmlformats.org/officeDocument/2006/relationships/tags" Target="../tags/tag59.xml"/><Relationship Id="rId5" Type="http://schemas.openxmlformats.org/officeDocument/2006/relationships/tags" Target="../tags/tag58.xml"/><Relationship Id="rId4" Type="http://schemas.openxmlformats.org/officeDocument/2006/relationships/tags" Target="../tags/tag57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3.xml"/><Relationship Id="rId4" Type="http://schemas.openxmlformats.org/officeDocument/2006/relationships/tags" Target="../tags/tag1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5.xml"/><Relationship Id="rId1" Type="http://schemas.openxmlformats.org/officeDocument/2006/relationships/tags" Target="../tags/tag1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0.xml"/><Relationship Id="rId4" Type="http://schemas.openxmlformats.org/officeDocument/2006/relationships/tags" Target="../tags/tag19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2.xml"/><Relationship Id="rId1" Type="http://schemas.openxmlformats.org/officeDocument/2006/relationships/tags" Target="../tags/tag2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bin"/><Relationship Id="rId2" Type="http://schemas.openxmlformats.org/officeDocument/2006/relationships/image" Target="../media/image2.bin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bin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bin"/><Relationship Id="rId2" Type="http://schemas.openxmlformats.org/officeDocument/2006/relationships/image" Target="../media/image2.bin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bin"/><Relationship Id="rId4" Type="http://schemas.openxmlformats.org/officeDocument/2006/relationships/image" Target="../media/image4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601" y="2564904"/>
            <a:ext cx="11228919" cy="490066"/>
          </a:xfrm>
        </p:spPr>
        <p:txBody>
          <a:bodyPr vert="horz" lIns="72000" tIns="72000" rIns="72000" bIns="72000" rtlCol="0" anchor="b">
            <a:noAutofit/>
          </a:bodyPr>
          <a:lstStyle>
            <a:lvl1pPr algn="ctr">
              <a:defRPr lang="de-DE" dirty="0"/>
            </a:lvl1pPr>
          </a:lstStyle>
          <a:p>
            <a:pPr lvl="0" algn="ctr"/>
            <a:r>
              <a:rPr lang="en-GB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3601" y="3068960"/>
            <a:ext cx="11228919" cy="432618"/>
          </a:xfrm>
        </p:spPr>
        <p:txBody>
          <a:bodyPr vert="horz" lIns="72000" tIns="72000" rIns="72000" bIns="72000" rtlCol="0">
            <a:noAutofit/>
          </a:bodyPr>
          <a:lstStyle>
            <a:lvl1pPr algn="ctr">
              <a:defRPr lang="de-DE" sz="2000"/>
            </a:lvl1pPr>
          </a:lstStyle>
          <a:p>
            <a:pPr lvl="0" algn="ctr" eaLnBrk="1" hangingPunct="1">
              <a:lnSpc>
                <a:spcPct val="90000"/>
              </a:lnSpc>
            </a:pPr>
            <a:r>
              <a:rPr lang="en-GB" dirty="0"/>
              <a:t>Click to edit Master subtitle style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noProof="0" dirty="0"/>
              <a:t>Department/Name/Date</a:t>
            </a:r>
            <a:endParaRPr lang="en-GB" noProof="0" dirty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10547026" y="6567537"/>
            <a:ext cx="508000" cy="138113"/>
          </a:xfrm>
        </p:spPr>
        <p:txBody>
          <a:bodyPr/>
          <a:lstStyle/>
          <a:p>
            <a:pPr>
              <a:defRPr/>
            </a:pPr>
            <a:fld id="{00DFB894-7CD5-4D2C-AE5D-ECEE3CBF6413}" type="slidenum">
              <a:rPr lang="en-GB" smtClean="0"/>
              <a:pPr>
                <a:defRPr/>
              </a:pPr>
              <a:t>‹N›</a:t>
            </a:fld>
            <a:endParaRPr lang="en-GB" dirty="0"/>
          </a:p>
        </p:txBody>
      </p:sp>
      <p:sp>
        <p:nvSpPr>
          <p:cNvPr id="9" name="Logoschutz Powerline" hidden="1"/>
          <p:cNvSpPr/>
          <p:nvPr userDrawn="1">
            <p:custDataLst>
              <p:tags r:id="rId1"/>
            </p:custDataLst>
          </p:nvPr>
        </p:nvSpPr>
        <p:spPr bwMode="auto">
          <a:xfrm>
            <a:off x="0" y="6092825"/>
            <a:ext cx="12192000" cy="40163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>
              <a:defRPr/>
            </a:pPr>
            <a:endParaRPr lang="en-GB" sz="1800" b="1" kern="0" dirty="0">
              <a:latin typeface="Arial" charset="0"/>
              <a:ea typeface="ＭＳ Ｐゴシック" charset="-128"/>
            </a:endParaRPr>
          </a:p>
        </p:txBody>
      </p:sp>
      <p:sp>
        <p:nvSpPr>
          <p:cNvPr id="10" name="Logoschutz" hidden="1"/>
          <p:cNvSpPr/>
          <p:nvPr userDrawn="1">
            <p:custDataLst>
              <p:tags r:id="rId2"/>
            </p:custDataLst>
          </p:nvPr>
        </p:nvSpPr>
        <p:spPr bwMode="auto">
          <a:xfrm>
            <a:off x="10513485" y="5483225"/>
            <a:ext cx="1678516" cy="101123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>
              <a:defRPr/>
            </a:pPr>
            <a:endParaRPr lang="en-GB" sz="1800" b="1" kern="0" dirty="0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83357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&amp;I Gliederung (Ebene 1: 15 p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478640" y="816494"/>
            <a:ext cx="7961456" cy="397449"/>
          </a:xfrm>
          <a:prstGeom prst="roundRect">
            <a:avLst>
              <a:gd name="adj" fmla="val 1795"/>
            </a:avLst>
          </a:prstGeom>
          <a:ln>
            <a:noFill/>
          </a:ln>
        </p:spPr>
        <p:txBody>
          <a:bodyPr/>
          <a:lstStyle>
            <a:lvl1pPr marL="0" indent="0" algn="l" defTabSz="495684" rtl="0" eaLnBrk="1" latinLnBrk="0" hangingPunct="1">
              <a:spcBef>
                <a:spcPct val="20000"/>
              </a:spcBef>
              <a:buFont typeface="Arial"/>
              <a:buNone/>
              <a:defRPr lang="de-DE" sz="2200" kern="1200" dirty="0" smtClean="0">
                <a:solidFill>
                  <a:srgbClr val="730033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>
              <a:defRPr>
                <a:solidFill>
                  <a:srgbClr val="76787D"/>
                </a:solidFill>
              </a:defRPr>
            </a:lvl2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4"/>
          </p:nvPr>
        </p:nvSpPr>
        <p:spPr>
          <a:xfrm>
            <a:off x="479426" y="1346201"/>
            <a:ext cx="11490325" cy="4613275"/>
          </a:xfrm>
          <a:prstGeom prst="rect">
            <a:avLst/>
          </a:prstGeom>
        </p:spPr>
        <p:txBody>
          <a:bodyPr/>
          <a:lstStyle>
            <a:lvl1pPr marL="228594" indent="-228594">
              <a:buClr>
                <a:srgbClr val="730033"/>
              </a:buClr>
              <a:buFont typeface="Wingdings" panose="05000000000000000000" pitchFamily="2" charset="2"/>
              <a:buChar char="§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603020202020204" pitchFamily="34" charset="0"/>
              </a:defRPr>
            </a:lvl1pPr>
            <a:lvl2pPr marL="685783" indent="-228594">
              <a:buClr>
                <a:srgbClr val="730033"/>
              </a:buClr>
              <a:buFont typeface="Wingdings" panose="05000000000000000000" pitchFamily="2" charset="2"/>
              <a:buChar char="§"/>
              <a:defRPr sz="1733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603020202020204" pitchFamily="34" charset="0"/>
              </a:defRPr>
            </a:lvl2pPr>
            <a:lvl3pPr marL="1142971" indent="-228594">
              <a:buClr>
                <a:srgbClr val="730033"/>
              </a:buClr>
              <a:buFont typeface="Wingdings" panose="05000000000000000000" pitchFamily="2" charset="2"/>
              <a:buChar char="§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603020202020204" pitchFamily="34" charset="0"/>
              </a:defRPr>
            </a:lvl3pPr>
            <a:lvl4pPr marL="1600160" indent="-228594">
              <a:buClr>
                <a:srgbClr val="730033"/>
              </a:buClr>
              <a:buFont typeface="Wingdings" panose="05000000000000000000" pitchFamily="2" charset="2"/>
              <a:buChar char="§"/>
              <a:defRPr sz="1467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603020202020204" pitchFamily="34" charset="0"/>
              </a:defRPr>
            </a:lvl4pPr>
            <a:lvl5pPr marL="2057349" indent="-228594">
              <a:buClr>
                <a:srgbClr val="730033"/>
              </a:buClr>
              <a:buFont typeface="Wingdings" panose="05000000000000000000" pitchFamily="2" charset="2"/>
              <a:buChar char="§"/>
              <a:defRPr sz="1467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603020202020204" pitchFamily="34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4" name="Titel 8"/>
          <p:cNvSpPr>
            <a:spLocks noGrp="1"/>
          </p:cNvSpPr>
          <p:nvPr>
            <p:ph type="title"/>
          </p:nvPr>
        </p:nvSpPr>
        <p:spPr>
          <a:xfrm>
            <a:off x="463283" y="349323"/>
            <a:ext cx="8608799" cy="523661"/>
          </a:xfrm>
          <a:prstGeom prst="rect">
            <a:avLst/>
          </a:prstGeom>
        </p:spPr>
        <p:txBody>
          <a:bodyPr/>
          <a:lstStyle>
            <a:lvl1pPr>
              <a:defRPr sz="3000">
                <a:solidFill>
                  <a:srgbClr val="333333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27" name="Datumsplatzhalter 3"/>
          <p:cNvSpPr>
            <a:spLocks noGrp="1"/>
          </p:cNvSpPr>
          <p:nvPr>
            <p:ph type="dt" sz="half" idx="10"/>
          </p:nvPr>
        </p:nvSpPr>
        <p:spPr>
          <a:xfrm>
            <a:off x="463283" y="6352998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76787D"/>
                </a:solidFill>
                <a:latin typeface="Trebuchet MS" panose="020B0603020202020204" pitchFamily="34" charset="0"/>
              </a:defRPr>
            </a:lvl1pPr>
          </a:lstStyle>
          <a:p>
            <a:fld id="{769A7C67-1656-EA49-9600-5D804B3E0328}" type="datetime1">
              <a:rPr lang="de-DE" smtClean="0"/>
              <a:t>19.03.2018</a:t>
            </a:fld>
            <a:endParaRPr lang="de-DE" dirty="0"/>
          </a:p>
        </p:txBody>
      </p:sp>
      <p:sp>
        <p:nvSpPr>
          <p:cNvPr id="2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9226551" y="632574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76787D"/>
                </a:solidFill>
                <a:latin typeface="Trebuchet MS" panose="020B0603020202020204" pitchFamily="34" charset="0"/>
              </a:defRPr>
            </a:lvl1pPr>
          </a:lstStyle>
          <a:p>
            <a:pPr algn="r"/>
            <a:fld id="{355EE5F8-D3CD-4362-B35F-8AD1F094A387}" type="slidenum">
              <a:rPr lang="de-DE" smtClean="0"/>
              <a:pPr algn="r"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32253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gray"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Freihandform: Form 5"/>
          <p:cNvSpPr/>
          <p:nvPr userDrawn="1">
            <p:custDataLst>
              <p:tags r:id="rId1"/>
            </p:custDataLst>
          </p:nvPr>
        </p:nvSpPr>
        <p:spPr bwMode="gray">
          <a:xfrm>
            <a:off x="1659013" y="-603448"/>
            <a:ext cx="3535704" cy="8064896"/>
          </a:xfrm>
          <a:custGeom>
            <a:avLst/>
            <a:gdLst>
              <a:gd name="connsiteX0" fmla="*/ 1941096 w 9889038"/>
              <a:gd name="connsiteY0" fmla="*/ 0 h 6898105"/>
              <a:gd name="connsiteX1" fmla="*/ 2877539 w 9889038"/>
              <a:gd name="connsiteY1" fmla="*/ 1902 h 6898105"/>
              <a:gd name="connsiteX2" fmla="*/ 2842502 w 9889038"/>
              <a:gd name="connsiteY2" fmla="*/ 429456 h 6898105"/>
              <a:gd name="connsiteX3" fmla="*/ 2798322 w 9889038"/>
              <a:gd name="connsiteY3" fmla="*/ 860740 h 6898105"/>
              <a:gd name="connsiteX4" fmla="*/ 2780841 w 9889038"/>
              <a:gd name="connsiteY4" fmla="*/ 1005223 h 6898105"/>
              <a:gd name="connsiteX5" fmla="*/ 2744173 w 9889038"/>
              <a:gd name="connsiteY5" fmla="*/ 1303505 h 6898105"/>
              <a:gd name="connsiteX6" fmla="*/ 2719305 w 9889038"/>
              <a:gd name="connsiteY6" fmla="*/ 1480450 h 6898105"/>
              <a:gd name="connsiteX7" fmla="*/ 2679827 w 9889038"/>
              <a:gd name="connsiteY7" fmla="*/ 1754855 h 6898105"/>
              <a:gd name="connsiteX8" fmla="*/ 2665837 w 9889038"/>
              <a:gd name="connsiteY8" fmla="*/ 1841859 h 6898105"/>
              <a:gd name="connsiteX9" fmla="*/ 2555421 w 9889038"/>
              <a:gd name="connsiteY9" fmla="*/ 2464895 h 6898105"/>
              <a:gd name="connsiteX10" fmla="*/ 2458090 w 9889038"/>
              <a:gd name="connsiteY10" fmla="*/ 2968089 h 6898105"/>
              <a:gd name="connsiteX11" fmla="*/ 2423318 w 9889038"/>
              <a:gd name="connsiteY11" fmla="*/ 3130924 h 6898105"/>
              <a:gd name="connsiteX12" fmla="*/ 2376262 w 9889038"/>
              <a:gd name="connsiteY12" fmla="*/ 3336145 h 6898105"/>
              <a:gd name="connsiteX13" fmla="*/ 2315861 w 9889038"/>
              <a:gd name="connsiteY13" fmla="*/ 3587165 h 6898105"/>
              <a:gd name="connsiteX14" fmla="*/ 2263600 w 9889038"/>
              <a:gd name="connsiteY14" fmla="*/ 3791202 h 6898105"/>
              <a:gd name="connsiteX15" fmla="*/ 2196995 w 9889038"/>
              <a:gd name="connsiteY15" fmla="*/ 4037324 h 6898105"/>
              <a:gd name="connsiteX16" fmla="*/ 2139630 w 9889038"/>
              <a:gd name="connsiteY16" fmla="*/ 4237976 h 6898105"/>
              <a:gd name="connsiteX17" fmla="*/ 2066427 w 9889038"/>
              <a:gd name="connsiteY17" fmla="*/ 4478514 h 6898105"/>
              <a:gd name="connsiteX18" fmla="*/ 2004128 w 9889038"/>
              <a:gd name="connsiteY18" fmla="*/ 4673622 h 6898105"/>
              <a:gd name="connsiteX19" fmla="*/ 1923793 w 9889038"/>
              <a:gd name="connsiteY19" fmla="*/ 4907969 h 6898105"/>
              <a:gd name="connsiteX20" fmla="*/ 1856870 w 9889038"/>
              <a:gd name="connsiteY20" fmla="*/ 5095247 h 6898105"/>
              <a:gd name="connsiteX21" fmla="*/ 1768612 w 9889038"/>
              <a:gd name="connsiteY21" fmla="*/ 5323059 h 6898105"/>
              <a:gd name="connsiteX22" fmla="*/ 1697636 w 9889038"/>
              <a:gd name="connsiteY22" fmla="*/ 5499927 h 6898105"/>
              <a:gd name="connsiteX23" fmla="*/ 1600094 w 9889038"/>
              <a:gd name="connsiteY23" fmla="*/ 5721573 h 6898105"/>
              <a:gd name="connsiteX24" fmla="*/ 1526207 w 9889038"/>
              <a:gd name="connsiteY24" fmla="*/ 5884717 h 6898105"/>
              <a:gd name="connsiteX25" fmla="*/ 1416527 w 9889038"/>
              <a:gd name="connsiteY25" fmla="*/ 6102547 h 6898105"/>
              <a:gd name="connsiteX26" fmla="*/ 1337439 w 9889038"/>
              <a:gd name="connsiteY26" fmla="*/ 6256232 h 6898105"/>
              <a:gd name="connsiteX27" fmla="*/ 1316168 w 9889038"/>
              <a:gd name="connsiteY27" fmla="*/ 6294192 h 6898105"/>
              <a:gd name="connsiteX28" fmla="*/ 1143519 w 9889038"/>
              <a:gd name="connsiteY28" fmla="*/ 6586808 h 6898105"/>
              <a:gd name="connsiteX29" fmla="*/ 1128896 w 9889038"/>
              <a:gd name="connsiteY29" fmla="*/ 6609184 h 6898105"/>
              <a:gd name="connsiteX30" fmla="*/ 936599 w 9889038"/>
              <a:gd name="connsiteY30" fmla="*/ 6890084 h 6898105"/>
              <a:gd name="connsiteX31" fmla="*/ 9889035 w 9889038"/>
              <a:gd name="connsiteY31" fmla="*/ 6897346 h 6898105"/>
              <a:gd name="connsiteX32" fmla="*/ 9889038 w 9889038"/>
              <a:gd name="connsiteY32" fmla="*/ 6898105 h 6898105"/>
              <a:gd name="connsiteX33" fmla="*/ 0 w 9889038"/>
              <a:gd name="connsiteY33" fmla="*/ 6890084 h 6898105"/>
              <a:gd name="connsiteX34" fmla="*/ 1941096 w 9889038"/>
              <a:gd name="connsiteY34" fmla="*/ 0 h 6898105"/>
              <a:gd name="connsiteX0" fmla="*/ 1941096 w 9889035"/>
              <a:gd name="connsiteY0" fmla="*/ 0 h 6897346"/>
              <a:gd name="connsiteX1" fmla="*/ 2877539 w 9889035"/>
              <a:gd name="connsiteY1" fmla="*/ 1902 h 6897346"/>
              <a:gd name="connsiteX2" fmla="*/ 2842502 w 9889035"/>
              <a:gd name="connsiteY2" fmla="*/ 429456 h 6897346"/>
              <a:gd name="connsiteX3" fmla="*/ 2798322 w 9889035"/>
              <a:gd name="connsiteY3" fmla="*/ 860740 h 6897346"/>
              <a:gd name="connsiteX4" fmla="*/ 2780841 w 9889035"/>
              <a:gd name="connsiteY4" fmla="*/ 1005223 h 6897346"/>
              <a:gd name="connsiteX5" fmla="*/ 2744173 w 9889035"/>
              <a:gd name="connsiteY5" fmla="*/ 1303505 h 6897346"/>
              <a:gd name="connsiteX6" fmla="*/ 2719305 w 9889035"/>
              <a:gd name="connsiteY6" fmla="*/ 1480450 h 6897346"/>
              <a:gd name="connsiteX7" fmla="*/ 2679827 w 9889035"/>
              <a:gd name="connsiteY7" fmla="*/ 1754855 h 6897346"/>
              <a:gd name="connsiteX8" fmla="*/ 2665837 w 9889035"/>
              <a:gd name="connsiteY8" fmla="*/ 1841859 h 6897346"/>
              <a:gd name="connsiteX9" fmla="*/ 2555421 w 9889035"/>
              <a:gd name="connsiteY9" fmla="*/ 2464895 h 6897346"/>
              <a:gd name="connsiteX10" fmla="*/ 2458090 w 9889035"/>
              <a:gd name="connsiteY10" fmla="*/ 2968089 h 6897346"/>
              <a:gd name="connsiteX11" fmla="*/ 2423318 w 9889035"/>
              <a:gd name="connsiteY11" fmla="*/ 3130924 h 6897346"/>
              <a:gd name="connsiteX12" fmla="*/ 2376262 w 9889035"/>
              <a:gd name="connsiteY12" fmla="*/ 3336145 h 6897346"/>
              <a:gd name="connsiteX13" fmla="*/ 2315861 w 9889035"/>
              <a:gd name="connsiteY13" fmla="*/ 3587165 h 6897346"/>
              <a:gd name="connsiteX14" fmla="*/ 2263600 w 9889035"/>
              <a:gd name="connsiteY14" fmla="*/ 3791202 h 6897346"/>
              <a:gd name="connsiteX15" fmla="*/ 2196995 w 9889035"/>
              <a:gd name="connsiteY15" fmla="*/ 4037324 h 6897346"/>
              <a:gd name="connsiteX16" fmla="*/ 2139630 w 9889035"/>
              <a:gd name="connsiteY16" fmla="*/ 4237976 h 6897346"/>
              <a:gd name="connsiteX17" fmla="*/ 2066427 w 9889035"/>
              <a:gd name="connsiteY17" fmla="*/ 4478514 h 6897346"/>
              <a:gd name="connsiteX18" fmla="*/ 2004128 w 9889035"/>
              <a:gd name="connsiteY18" fmla="*/ 4673622 h 6897346"/>
              <a:gd name="connsiteX19" fmla="*/ 1923793 w 9889035"/>
              <a:gd name="connsiteY19" fmla="*/ 4907969 h 6897346"/>
              <a:gd name="connsiteX20" fmla="*/ 1856870 w 9889035"/>
              <a:gd name="connsiteY20" fmla="*/ 5095247 h 6897346"/>
              <a:gd name="connsiteX21" fmla="*/ 1768612 w 9889035"/>
              <a:gd name="connsiteY21" fmla="*/ 5323059 h 6897346"/>
              <a:gd name="connsiteX22" fmla="*/ 1697636 w 9889035"/>
              <a:gd name="connsiteY22" fmla="*/ 5499927 h 6897346"/>
              <a:gd name="connsiteX23" fmla="*/ 1600094 w 9889035"/>
              <a:gd name="connsiteY23" fmla="*/ 5721573 h 6897346"/>
              <a:gd name="connsiteX24" fmla="*/ 1526207 w 9889035"/>
              <a:gd name="connsiteY24" fmla="*/ 5884717 h 6897346"/>
              <a:gd name="connsiteX25" fmla="*/ 1416527 w 9889035"/>
              <a:gd name="connsiteY25" fmla="*/ 6102547 h 6897346"/>
              <a:gd name="connsiteX26" fmla="*/ 1337439 w 9889035"/>
              <a:gd name="connsiteY26" fmla="*/ 6256232 h 6897346"/>
              <a:gd name="connsiteX27" fmla="*/ 1316168 w 9889035"/>
              <a:gd name="connsiteY27" fmla="*/ 6294192 h 6897346"/>
              <a:gd name="connsiteX28" fmla="*/ 1143519 w 9889035"/>
              <a:gd name="connsiteY28" fmla="*/ 6586808 h 6897346"/>
              <a:gd name="connsiteX29" fmla="*/ 1128896 w 9889035"/>
              <a:gd name="connsiteY29" fmla="*/ 6609184 h 6897346"/>
              <a:gd name="connsiteX30" fmla="*/ 936599 w 9889035"/>
              <a:gd name="connsiteY30" fmla="*/ 6890084 h 6897346"/>
              <a:gd name="connsiteX31" fmla="*/ 9889035 w 9889035"/>
              <a:gd name="connsiteY31" fmla="*/ 6897346 h 6897346"/>
              <a:gd name="connsiteX32" fmla="*/ 0 w 9889035"/>
              <a:gd name="connsiteY32" fmla="*/ 6890084 h 6897346"/>
              <a:gd name="connsiteX33" fmla="*/ 1941096 w 9889035"/>
              <a:gd name="connsiteY33" fmla="*/ 0 h 6897346"/>
              <a:gd name="connsiteX0" fmla="*/ 1941096 w 2877539"/>
              <a:gd name="connsiteY0" fmla="*/ 0 h 6890084"/>
              <a:gd name="connsiteX1" fmla="*/ 2877539 w 2877539"/>
              <a:gd name="connsiteY1" fmla="*/ 1902 h 6890084"/>
              <a:gd name="connsiteX2" fmla="*/ 2842502 w 2877539"/>
              <a:gd name="connsiteY2" fmla="*/ 429456 h 6890084"/>
              <a:gd name="connsiteX3" fmla="*/ 2798322 w 2877539"/>
              <a:gd name="connsiteY3" fmla="*/ 860740 h 6890084"/>
              <a:gd name="connsiteX4" fmla="*/ 2780841 w 2877539"/>
              <a:gd name="connsiteY4" fmla="*/ 1005223 h 6890084"/>
              <a:gd name="connsiteX5" fmla="*/ 2744173 w 2877539"/>
              <a:gd name="connsiteY5" fmla="*/ 1303505 h 6890084"/>
              <a:gd name="connsiteX6" fmla="*/ 2719305 w 2877539"/>
              <a:gd name="connsiteY6" fmla="*/ 1480450 h 6890084"/>
              <a:gd name="connsiteX7" fmla="*/ 2679827 w 2877539"/>
              <a:gd name="connsiteY7" fmla="*/ 1754855 h 6890084"/>
              <a:gd name="connsiteX8" fmla="*/ 2665837 w 2877539"/>
              <a:gd name="connsiteY8" fmla="*/ 1841859 h 6890084"/>
              <a:gd name="connsiteX9" fmla="*/ 2555421 w 2877539"/>
              <a:gd name="connsiteY9" fmla="*/ 2464895 h 6890084"/>
              <a:gd name="connsiteX10" fmla="*/ 2458090 w 2877539"/>
              <a:gd name="connsiteY10" fmla="*/ 2968089 h 6890084"/>
              <a:gd name="connsiteX11" fmla="*/ 2423318 w 2877539"/>
              <a:gd name="connsiteY11" fmla="*/ 3130924 h 6890084"/>
              <a:gd name="connsiteX12" fmla="*/ 2376262 w 2877539"/>
              <a:gd name="connsiteY12" fmla="*/ 3336145 h 6890084"/>
              <a:gd name="connsiteX13" fmla="*/ 2315861 w 2877539"/>
              <a:gd name="connsiteY13" fmla="*/ 3587165 h 6890084"/>
              <a:gd name="connsiteX14" fmla="*/ 2263600 w 2877539"/>
              <a:gd name="connsiteY14" fmla="*/ 3791202 h 6890084"/>
              <a:gd name="connsiteX15" fmla="*/ 2196995 w 2877539"/>
              <a:gd name="connsiteY15" fmla="*/ 4037324 h 6890084"/>
              <a:gd name="connsiteX16" fmla="*/ 2139630 w 2877539"/>
              <a:gd name="connsiteY16" fmla="*/ 4237976 h 6890084"/>
              <a:gd name="connsiteX17" fmla="*/ 2066427 w 2877539"/>
              <a:gd name="connsiteY17" fmla="*/ 4478514 h 6890084"/>
              <a:gd name="connsiteX18" fmla="*/ 2004128 w 2877539"/>
              <a:gd name="connsiteY18" fmla="*/ 4673622 h 6890084"/>
              <a:gd name="connsiteX19" fmla="*/ 1923793 w 2877539"/>
              <a:gd name="connsiteY19" fmla="*/ 4907969 h 6890084"/>
              <a:gd name="connsiteX20" fmla="*/ 1856870 w 2877539"/>
              <a:gd name="connsiteY20" fmla="*/ 5095247 h 6890084"/>
              <a:gd name="connsiteX21" fmla="*/ 1768612 w 2877539"/>
              <a:gd name="connsiteY21" fmla="*/ 5323059 h 6890084"/>
              <a:gd name="connsiteX22" fmla="*/ 1697636 w 2877539"/>
              <a:gd name="connsiteY22" fmla="*/ 5499927 h 6890084"/>
              <a:gd name="connsiteX23" fmla="*/ 1600094 w 2877539"/>
              <a:gd name="connsiteY23" fmla="*/ 5721573 h 6890084"/>
              <a:gd name="connsiteX24" fmla="*/ 1526207 w 2877539"/>
              <a:gd name="connsiteY24" fmla="*/ 5884717 h 6890084"/>
              <a:gd name="connsiteX25" fmla="*/ 1416527 w 2877539"/>
              <a:gd name="connsiteY25" fmla="*/ 6102547 h 6890084"/>
              <a:gd name="connsiteX26" fmla="*/ 1337439 w 2877539"/>
              <a:gd name="connsiteY26" fmla="*/ 6256232 h 6890084"/>
              <a:gd name="connsiteX27" fmla="*/ 1316168 w 2877539"/>
              <a:gd name="connsiteY27" fmla="*/ 6294192 h 6890084"/>
              <a:gd name="connsiteX28" fmla="*/ 1143519 w 2877539"/>
              <a:gd name="connsiteY28" fmla="*/ 6586808 h 6890084"/>
              <a:gd name="connsiteX29" fmla="*/ 1128896 w 2877539"/>
              <a:gd name="connsiteY29" fmla="*/ 6609184 h 6890084"/>
              <a:gd name="connsiteX30" fmla="*/ 936599 w 2877539"/>
              <a:gd name="connsiteY30" fmla="*/ 6890084 h 6890084"/>
              <a:gd name="connsiteX31" fmla="*/ 0 w 2877539"/>
              <a:gd name="connsiteY31" fmla="*/ 6890084 h 6890084"/>
              <a:gd name="connsiteX32" fmla="*/ 1941096 w 2877539"/>
              <a:gd name="connsiteY32" fmla="*/ 0 h 6890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877539" h="6890084">
                <a:moveTo>
                  <a:pt x="1941096" y="0"/>
                </a:moveTo>
                <a:lnTo>
                  <a:pt x="2877539" y="1902"/>
                </a:lnTo>
                <a:lnTo>
                  <a:pt x="2842502" y="429456"/>
                </a:lnTo>
                <a:lnTo>
                  <a:pt x="2798322" y="860740"/>
                </a:lnTo>
                <a:lnTo>
                  <a:pt x="2780841" y="1005223"/>
                </a:lnTo>
                <a:lnTo>
                  <a:pt x="2744173" y="1303505"/>
                </a:lnTo>
                <a:lnTo>
                  <a:pt x="2719305" y="1480450"/>
                </a:lnTo>
                <a:lnTo>
                  <a:pt x="2679827" y="1754855"/>
                </a:lnTo>
                <a:lnTo>
                  <a:pt x="2665837" y="1841859"/>
                </a:lnTo>
                <a:lnTo>
                  <a:pt x="2555421" y="2464895"/>
                </a:lnTo>
                <a:lnTo>
                  <a:pt x="2458090" y="2968089"/>
                </a:lnTo>
                <a:lnTo>
                  <a:pt x="2423318" y="3130924"/>
                </a:lnTo>
                <a:lnTo>
                  <a:pt x="2376262" y="3336145"/>
                </a:lnTo>
                <a:lnTo>
                  <a:pt x="2315861" y="3587165"/>
                </a:lnTo>
                <a:lnTo>
                  <a:pt x="2263600" y="3791202"/>
                </a:lnTo>
                <a:lnTo>
                  <a:pt x="2196995" y="4037324"/>
                </a:lnTo>
                <a:lnTo>
                  <a:pt x="2139630" y="4237976"/>
                </a:lnTo>
                <a:lnTo>
                  <a:pt x="2066427" y="4478514"/>
                </a:lnTo>
                <a:lnTo>
                  <a:pt x="2004128" y="4673622"/>
                </a:lnTo>
                <a:lnTo>
                  <a:pt x="1923793" y="4907969"/>
                </a:lnTo>
                <a:lnTo>
                  <a:pt x="1856870" y="5095247"/>
                </a:lnTo>
                <a:lnTo>
                  <a:pt x="1768612" y="5323059"/>
                </a:lnTo>
                <a:lnTo>
                  <a:pt x="1697636" y="5499927"/>
                </a:lnTo>
                <a:lnTo>
                  <a:pt x="1600094" y="5721573"/>
                </a:lnTo>
                <a:lnTo>
                  <a:pt x="1526207" y="5884717"/>
                </a:lnTo>
                <a:lnTo>
                  <a:pt x="1416527" y="6102547"/>
                </a:lnTo>
                <a:lnTo>
                  <a:pt x="1337439" y="6256232"/>
                </a:lnTo>
                <a:lnTo>
                  <a:pt x="1316168" y="6294192"/>
                </a:lnTo>
                <a:lnTo>
                  <a:pt x="1143519" y="6586808"/>
                </a:lnTo>
                <a:lnTo>
                  <a:pt x="1128896" y="6609184"/>
                </a:lnTo>
                <a:lnTo>
                  <a:pt x="936599" y="6890084"/>
                </a:lnTo>
                <a:lnTo>
                  <a:pt x="0" y="6890084"/>
                </a:lnTo>
                <a:cubicBezTo>
                  <a:pt x="1187114" y="5288545"/>
                  <a:pt x="1780676" y="2243222"/>
                  <a:pt x="1941096" y="0"/>
                </a:cubicBezTo>
                <a:close/>
              </a:path>
            </a:pathLst>
          </a:custGeom>
          <a:solidFill>
            <a:schemeClr val="accent2">
              <a:alpha val="26000"/>
            </a:schemeClr>
          </a:solidFill>
          <a:ln w="9525">
            <a:noFill/>
          </a:ln>
          <a:effectLst>
            <a:softEdge rad="292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endParaRPr lang="de-DE" sz="1600" dirty="0">
              <a:solidFill>
                <a:schemeClr val="tx1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Freihandform: Form 6"/>
          <p:cNvSpPr/>
          <p:nvPr userDrawn="1">
            <p:custDataLst>
              <p:tags r:id="rId2"/>
            </p:custDataLst>
          </p:nvPr>
        </p:nvSpPr>
        <p:spPr bwMode="gray">
          <a:xfrm>
            <a:off x="2579851" y="0"/>
            <a:ext cx="9612151" cy="6858000"/>
          </a:xfrm>
          <a:custGeom>
            <a:avLst/>
            <a:gdLst>
              <a:gd name="connsiteX0" fmla="*/ 1928799 w 9612151"/>
              <a:gd name="connsiteY0" fmla="*/ 0 h 6858000"/>
              <a:gd name="connsiteX1" fmla="*/ 9612151 w 9612151"/>
              <a:gd name="connsiteY1" fmla="*/ 0 h 6858000"/>
              <a:gd name="connsiteX2" fmla="*/ 9612151 w 9612151"/>
              <a:gd name="connsiteY2" fmla="*/ 6858000 h 6858000"/>
              <a:gd name="connsiteX3" fmla="*/ 0 w 9612151"/>
              <a:gd name="connsiteY3" fmla="*/ 6858000 h 6858000"/>
              <a:gd name="connsiteX4" fmla="*/ 191609 w 9612151"/>
              <a:gd name="connsiteY4" fmla="*/ 6578104 h 6858000"/>
              <a:gd name="connsiteX5" fmla="*/ 1894920 w 9612151"/>
              <a:gd name="connsiteY5" fmla="*/ 41341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612151" h="6858000">
                <a:moveTo>
                  <a:pt x="1928799" y="0"/>
                </a:moveTo>
                <a:lnTo>
                  <a:pt x="9612151" y="0"/>
                </a:lnTo>
                <a:lnTo>
                  <a:pt x="9612151" y="6858000"/>
                </a:lnTo>
                <a:lnTo>
                  <a:pt x="0" y="6858000"/>
                </a:lnTo>
                <a:lnTo>
                  <a:pt x="191609" y="6578104"/>
                </a:lnTo>
                <a:cubicBezTo>
                  <a:pt x="1174321" y="5028573"/>
                  <a:pt x="1705789" y="2465408"/>
                  <a:pt x="1894920" y="413415"/>
                </a:cubicBezTo>
                <a:close/>
              </a:path>
            </a:pathLst>
          </a:custGeom>
          <a:gradFill>
            <a:gsLst>
              <a:gs pos="100000">
                <a:schemeClr val="bg1">
                  <a:alpha val="80000"/>
                </a:schemeClr>
              </a:gs>
              <a:gs pos="0">
                <a:schemeClr val="bg1"/>
              </a:gs>
            </a:gsLst>
            <a:lin ang="5400000" scaled="1"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endParaRPr lang="de-DE" sz="1600" dirty="0">
              <a:solidFill>
                <a:schemeClr val="tx1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Freihandform: Form 7"/>
          <p:cNvSpPr/>
          <p:nvPr userDrawn="1">
            <p:custDataLst>
              <p:tags r:id="rId3"/>
            </p:custDataLst>
          </p:nvPr>
        </p:nvSpPr>
        <p:spPr bwMode="gray">
          <a:xfrm>
            <a:off x="0" y="0"/>
            <a:ext cx="4572187" cy="6858000"/>
          </a:xfrm>
          <a:custGeom>
            <a:avLst/>
            <a:gdLst>
              <a:gd name="connsiteX0" fmla="*/ 4280539 w 4572187"/>
              <a:gd name="connsiteY0" fmla="*/ 0 h 6858000"/>
              <a:gd name="connsiteX1" fmla="*/ 4572187 w 4572187"/>
              <a:gd name="connsiteY1" fmla="*/ 0 h 6858000"/>
              <a:gd name="connsiteX2" fmla="*/ 4572187 w 4572187"/>
              <a:gd name="connsiteY2" fmla="*/ 592 h 6858000"/>
              <a:gd name="connsiteX3" fmla="*/ 0 w 4572187"/>
              <a:gd name="connsiteY3" fmla="*/ 0 h 6858000"/>
              <a:gd name="connsiteX4" fmla="*/ 61600 w 4572187"/>
              <a:gd name="connsiteY4" fmla="*/ 0 h 6858000"/>
              <a:gd name="connsiteX5" fmla="*/ 4280539 w 4572187"/>
              <a:gd name="connsiteY5" fmla="*/ 0 h 6858000"/>
              <a:gd name="connsiteX6" fmla="*/ 2449001 w 4572187"/>
              <a:gd name="connsiteY6" fmla="*/ 6735779 h 6858000"/>
              <a:gd name="connsiteX7" fmla="*/ 2367058 w 4572187"/>
              <a:gd name="connsiteY7" fmla="*/ 6858000 h 6858000"/>
              <a:gd name="connsiteX8" fmla="*/ 0 w 4572187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72187" h="6858000">
                <a:moveTo>
                  <a:pt x="4280539" y="0"/>
                </a:moveTo>
                <a:lnTo>
                  <a:pt x="4572187" y="0"/>
                </a:lnTo>
                <a:lnTo>
                  <a:pt x="4572187" y="592"/>
                </a:lnTo>
                <a:close/>
                <a:moveTo>
                  <a:pt x="0" y="0"/>
                </a:moveTo>
                <a:lnTo>
                  <a:pt x="61600" y="0"/>
                </a:lnTo>
                <a:lnTo>
                  <a:pt x="4280539" y="0"/>
                </a:lnTo>
                <a:cubicBezTo>
                  <a:pt x="4125132" y="2173122"/>
                  <a:pt x="3563232" y="5098996"/>
                  <a:pt x="2449001" y="6735779"/>
                </a:cubicBezTo>
                <a:lnTo>
                  <a:pt x="2367058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65000"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endParaRPr lang="de-DE" sz="1600" dirty="0">
              <a:solidFill>
                <a:schemeClr val="tx1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Rechteck 2"/>
          <p:cNvSpPr/>
          <p:nvPr userDrawn="1">
            <p:custDataLst>
              <p:tags r:id="rId4"/>
            </p:custDataLst>
          </p:nvPr>
        </p:nvSpPr>
        <p:spPr bwMode="gray">
          <a:xfrm>
            <a:off x="2329427" y="1"/>
            <a:ext cx="1941096" cy="6890084"/>
          </a:xfrm>
          <a:custGeom>
            <a:avLst/>
            <a:gdLst>
              <a:gd name="connsiteX0" fmla="*/ 0 w 7920037"/>
              <a:gd name="connsiteY0" fmla="*/ 0 h 6858000"/>
              <a:gd name="connsiteX1" fmla="*/ 7920037 w 7920037"/>
              <a:gd name="connsiteY1" fmla="*/ 0 h 6858000"/>
              <a:gd name="connsiteX2" fmla="*/ 7920037 w 7920037"/>
              <a:gd name="connsiteY2" fmla="*/ 6858000 h 6858000"/>
              <a:gd name="connsiteX3" fmla="*/ 0 w 7920037"/>
              <a:gd name="connsiteY3" fmla="*/ 6858000 h 6858000"/>
              <a:gd name="connsiteX4" fmla="*/ 0 w 7920037"/>
              <a:gd name="connsiteY4" fmla="*/ 0 h 6858000"/>
              <a:gd name="connsiteX0" fmla="*/ 3657600 w 7920037"/>
              <a:gd name="connsiteY0" fmla="*/ 0 h 6874042"/>
              <a:gd name="connsiteX1" fmla="*/ 7920037 w 7920037"/>
              <a:gd name="connsiteY1" fmla="*/ 16042 h 6874042"/>
              <a:gd name="connsiteX2" fmla="*/ 7920037 w 7920037"/>
              <a:gd name="connsiteY2" fmla="*/ 6874042 h 6874042"/>
              <a:gd name="connsiteX3" fmla="*/ 0 w 7920037"/>
              <a:gd name="connsiteY3" fmla="*/ 6874042 h 6874042"/>
              <a:gd name="connsiteX4" fmla="*/ 3657600 w 7920037"/>
              <a:gd name="connsiteY4" fmla="*/ 0 h 6874042"/>
              <a:gd name="connsiteX0" fmla="*/ 3657600 w 9877174"/>
              <a:gd name="connsiteY0" fmla="*/ 0 h 6874042"/>
              <a:gd name="connsiteX1" fmla="*/ 9877174 w 9877174"/>
              <a:gd name="connsiteY1" fmla="*/ 0 h 6874042"/>
              <a:gd name="connsiteX2" fmla="*/ 7920037 w 9877174"/>
              <a:gd name="connsiteY2" fmla="*/ 6874042 h 6874042"/>
              <a:gd name="connsiteX3" fmla="*/ 0 w 9877174"/>
              <a:gd name="connsiteY3" fmla="*/ 6874042 h 6874042"/>
              <a:gd name="connsiteX4" fmla="*/ 3657600 w 9877174"/>
              <a:gd name="connsiteY4" fmla="*/ 0 h 6874042"/>
              <a:gd name="connsiteX0" fmla="*/ 3657600 w 9877174"/>
              <a:gd name="connsiteY0" fmla="*/ 0 h 6874042"/>
              <a:gd name="connsiteX1" fmla="*/ 9877174 w 9877174"/>
              <a:gd name="connsiteY1" fmla="*/ 0 h 6874042"/>
              <a:gd name="connsiteX2" fmla="*/ 9861132 w 9877174"/>
              <a:gd name="connsiteY2" fmla="*/ 6874042 h 6874042"/>
              <a:gd name="connsiteX3" fmla="*/ 0 w 9877174"/>
              <a:gd name="connsiteY3" fmla="*/ 6874042 h 6874042"/>
              <a:gd name="connsiteX4" fmla="*/ 3657600 w 9877174"/>
              <a:gd name="connsiteY4" fmla="*/ 0 h 6874042"/>
              <a:gd name="connsiteX0" fmla="*/ 9877174 w 9968614"/>
              <a:gd name="connsiteY0" fmla="*/ 0 h 6874042"/>
              <a:gd name="connsiteX1" fmla="*/ 9861132 w 9968614"/>
              <a:gd name="connsiteY1" fmla="*/ 6874042 h 6874042"/>
              <a:gd name="connsiteX2" fmla="*/ 0 w 9968614"/>
              <a:gd name="connsiteY2" fmla="*/ 6874042 h 6874042"/>
              <a:gd name="connsiteX3" fmla="*/ 3657600 w 9968614"/>
              <a:gd name="connsiteY3" fmla="*/ 0 h 6874042"/>
              <a:gd name="connsiteX4" fmla="*/ 9968614 w 9968614"/>
              <a:gd name="connsiteY4" fmla="*/ 91440 h 6874042"/>
              <a:gd name="connsiteX0" fmla="*/ 9877174 w 9877174"/>
              <a:gd name="connsiteY0" fmla="*/ 0 h 6874042"/>
              <a:gd name="connsiteX1" fmla="*/ 9861132 w 9877174"/>
              <a:gd name="connsiteY1" fmla="*/ 6874042 h 6874042"/>
              <a:gd name="connsiteX2" fmla="*/ 0 w 9877174"/>
              <a:gd name="connsiteY2" fmla="*/ 6874042 h 6874042"/>
              <a:gd name="connsiteX3" fmla="*/ 3657600 w 9877174"/>
              <a:gd name="connsiteY3" fmla="*/ 0 h 6874042"/>
              <a:gd name="connsiteX0" fmla="*/ 9861132 w 9861132"/>
              <a:gd name="connsiteY0" fmla="*/ 6874042 h 6874042"/>
              <a:gd name="connsiteX1" fmla="*/ 0 w 9861132"/>
              <a:gd name="connsiteY1" fmla="*/ 6874042 h 6874042"/>
              <a:gd name="connsiteX2" fmla="*/ 3657600 w 9861132"/>
              <a:gd name="connsiteY2" fmla="*/ 0 h 6874042"/>
              <a:gd name="connsiteX0" fmla="*/ 0 w 3657600"/>
              <a:gd name="connsiteY0" fmla="*/ 6874042 h 6874042"/>
              <a:gd name="connsiteX1" fmla="*/ 3657600 w 3657600"/>
              <a:gd name="connsiteY1" fmla="*/ 0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2" fmla="*/ 0 w 2775285"/>
              <a:gd name="connsiteY2" fmla="*/ 6874042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2" fmla="*/ 1659438 w 2775285"/>
              <a:gd name="connsiteY2" fmla="*/ 2775284 h 6874042"/>
              <a:gd name="connsiteX3" fmla="*/ 0 w 2775285"/>
              <a:gd name="connsiteY3" fmla="*/ 6874042 h 6874042"/>
              <a:gd name="connsiteX0" fmla="*/ 0 w 9840912"/>
              <a:gd name="connsiteY0" fmla="*/ 6874042 h 6874042"/>
              <a:gd name="connsiteX1" fmla="*/ 2775285 w 9840912"/>
              <a:gd name="connsiteY1" fmla="*/ 0 h 6874042"/>
              <a:gd name="connsiteX2" fmla="*/ 9840912 w 9840912"/>
              <a:gd name="connsiteY2" fmla="*/ 0 h 6874042"/>
              <a:gd name="connsiteX3" fmla="*/ 0 w 9840912"/>
              <a:gd name="connsiteY3" fmla="*/ 6874042 h 6874042"/>
              <a:gd name="connsiteX0" fmla="*/ 0 w 9840912"/>
              <a:gd name="connsiteY0" fmla="*/ 6874042 h 6874042"/>
              <a:gd name="connsiteX1" fmla="*/ 2775285 w 9840912"/>
              <a:gd name="connsiteY1" fmla="*/ 0 h 6874042"/>
              <a:gd name="connsiteX2" fmla="*/ 9840912 w 9840912"/>
              <a:gd name="connsiteY2" fmla="*/ 0 h 6874042"/>
              <a:gd name="connsiteX3" fmla="*/ 6135185 w 9840912"/>
              <a:gd name="connsiteY3" fmla="*/ 2598821 h 6874042"/>
              <a:gd name="connsiteX4" fmla="*/ 0 w 9840912"/>
              <a:gd name="connsiteY4" fmla="*/ 6874042 h 6874042"/>
              <a:gd name="connsiteX0" fmla="*/ 0 w 9840912"/>
              <a:gd name="connsiteY0" fmla="*/ 6874042 h 6882063"/>
              <a:gd name="connsiteX1" fmla="*/ 2775285 w 9840912"/>
              <a:gd name="connsiteY1" fmla="*/ 0 h 6882063"/>
              <a:gd name="connsiteX2" fmla="*/ 9840912 w 9840912"/>
              <a:gd name="connsiteY2" fmla="*/ 0 h 6882063"/>
              <a:gd name="connsiteX3" fmla="*/ 9824870 w 9840912"/>
              <a:gd name="connsiteY3" fmla="*/ 6882063 h 6882063"/>
              <a:gd name="connsiteX4" fmla="*/ 0 w 9840912"/>
              <a:gd name="connsiteY4" fmla="*/ 6874042 h 6882063"/>
              <a:gd name="connsiteX0" fmla="*/ 0 w 9889382"/>
              <a:gd name="connsiteY0" fmla="*/ 6874042 h 6882063"/>
              <a:gd name="connsiteX1" fmla="*/ 2775285 w 9889382"/>
              <a:gd name="connsiteY1" fmla="*/ 0 h 6882063"/>
              <a:gd name="connsiteX2" fmla="*/ 9840912 w 9889382"/>
              <a:gd name="connsiteY2" fmla="*/ 0 h 6882063"/>
              <a:gd name="connsiteX3" fmla="*/ 9889038 w 9889382"/>
              <a:gd name="connsiteY3" fmla="*/ 6882063 h 6882063"/>
              <a:gd name="connsiteX4" fmla="*/ 0 w 9889382"/>
              <a:gd name="connsiteY4" fmla="*/ 6874042 h 6882063"/>
              <a:gd name="connsiteX0" fmla="*/ 0 w 9889382"/>
              <a:gd name="connsiteY0" fmla="*/ 6874042 h 6882063"/>
              <a:gd name="connsiteX1" fmla="*/ 2775285 w 9889382"/>
              <a:gd name="connsiteY1" fmla="*/ 0 h 6882063"/>
              <a:gd name="connsiteX2" fmla="*/ 9840912 w 9889382"/>
              <a:gd name="connsiteY2" fmla="*/ 0 h 6882063"/>
              <a:gd name="connsiteX3" fmla="*/ 9889038 w 9889382"/>
              <a:gd name="connsiteY3" fmla="*/ 6882063 h 6882063"/>
              <a:gd name="connsiteX4" fmla="*/ 0 w 9889382"/>
              <a:gd name="connsiteY4" fmla="*/ 6874042 h 6882063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9840912 w 9932352"/>
              <a:gd name="connsiteY0" fmla="*/ 16042 h 6898105"/>
              <a:gd name="connsiteX1" fmla="*/ 9889038 w 9932352"/>
              <a:gd name="connsiteY1" fmla="*/ 6898105 h 6898105"/>
              <a:gd name="connsiteX2" fmla="*/ 0 w 9932352"/>
              <a:gd name="connsiteY2" fmla="*/ 6890084 h 6898105"/>
              <a:gd name="connsiteX3" fmla="*/ 1941096 w 9932352"/>
              <a:gd name="connsiteY3" fmla="*/ 0 h 6898105"/>
              <a:gd name="connsiteX4" fmla="*/ 9932352 w 9932352"/>
              <a:gd name="connsiteY4" fmla="*/ 107482 h 6898105"/>
              <a:gd name="connsiteX0" fmla="*/ 9840912 w 9889382"/>
              <a:gd name="connsiteY0" fmla="*/ 16042 h 6898105"/>
              <a:gd name="connsiteX1" fmla="*/ 9889038 w 9889382"/>
              <a:gd name="connsiteY1" fmla="*/ 6898105 h 6898105"/>
              <a:gd name="connsiteX2" fmla="*/ 0 w 9889382"/>
              <a:gd name="connsiteY2" fmla="*/ 6890084 h 6898105"/>
              <a:gd name="connsiteX3" fmla="*/ 1941096 w 9889382"/>
              <a:gd name="connsiteY3" fmla="*/ 0 h 6898105"/>
              <a:gd name="connsiteX0" fmla="*/ 9889038 w 9889038"/>
              <a:gd name="connsiteY0" fmla="*/ 6898105 h 6898105"/>
              <a:gd name="connsiteX1" fmla="*/ 0 w 9889038"/>
              <a:gd name="connsiteY1" fmla="*/ 6890084 h 6898105"/>
              <a:gd name="connsiteX2" fmla="*/ 1941096 w 9889038"/>
              <a:gd name="connsiteY2" fmla="*/ 0 h 6898105"/>
              <a:gd name="connsiteX0" fmla="*/ 0 w 1941096"/>
              <a:gd name="connsiteY0" fmla="*/ 6890084 h 6890084"/>
              <a:gd name="connsiteX1" fmla="*/ 1941096 w 1941096"/>
              <a:gd name="connsiteY1" fmla="*/ 0 h 6890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41096" h="6890084">
                <a:moveTo>
                  <a:pt x="0" y="6890084"/>
                </a:moveTo>
                <a:cubicBezTo>
                  <a:pt x="1187114" y="5288545"/>
                  <a:pt x="1780676" y="2243222"/>
                  <a:pt x="1941096" y="0"/>
                </a:cubicBezTo>
              </a:path>
            </a:pathLst>
          </a:custGeom>
          <a:noFill/>
          <a:ln w="9525"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22000">
                  <a:schemeClr val="bg1"/>
                </a:gs>
                <a:gs pos="80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endParaRPr lang="de-DE" sz="1600" dirty="0">
              <a:solidFill>
                <a:schemeClr val="tx1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 bwMode="gray">
          <a:xfrm>
            <a:off x="431217" y="260648"/>
            <a:ext cx="3816000" cy="792000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z="3200">
                <a:solidFill>
                  <a:schemeClr val="bg1"/>
                </a:solidFill>
              </a:defRPr>
            </a:lvl1pPr>
          </a:lstStyle>
          <a:p>
            <a:pPr marL="0" lvl="0"/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0"/>
          </p:nvPr>
        </p:nvSpPr>
        <p:spPr bwMode="gray">
          <a:xfrm>
            <a:off x="431217" y="1052512"/>
            <a:ext cx="3600000" cy="360363"/>
          </a:xfrm>
        </p:spPr>
        <p:txBody>
          <a:bodyPr lIns="0" tIns="36000" rIns="0" bIns="36000"/>
          <a:lstStyle>
            <a:lvl1pPr>
              <a:defRPr lang="de-DE" smtClean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 lang="de-DE" smtClean="0">
                <a:solidFill>
                  <a:schemeClr val="bg1"/>
                </a:solidFill>
              </a:defRPr>
            </a:lvl2pPr>
            <a:lvl3pPr>
              <a:defRPr lang="de-DE" smtClean="0">
                <a:solidFill>
                  <a:schemeClr val="bg1"/>
                </a:solidFill>
              </a:defRPr>
            </a:lvl3pPr>
            <a:lvl4pPr>
              <a:defRPr lang="de-DE" smtClean="0">
                <a:solidFill>
                  <a:schemeClr val="bg1"/>
                </a:solidFill>
              </a:defRPr>
            </a:lvl4pPr>
            <a:lvl5pPr>
              <a:defRPr lang="de-DE">
                <a:solidFill>
                  <a:schemeClr val="bg1"/>
                </a:solidFill>
              </a:defRPr>
            </a:lvl5pPr>
          </a:lstStyle>
          <a:p>
            <a:pPr lvl="0">
              <a:spcBef>
                <a:spcPct val="0"/>
              </a:spcBef>
            </a:pPr>
            <a:r>
              <a:rPr lang="de-DE" dirty="0"/>
              <a:t>Formatvorlagen des Textmasters bearbeiten</a:t>
            </a:r>
          </a:p>
          <a:p>
            <a:pPr marL="0" lvl="1" indent="0"/>
            <a:r>
              <a:rPr lang="de-DE" dirty="0"/>
              <a:t>Zweite Ebene</a:t>
            </a:r>
          </a:p>
          <a:p>
            <a:pPr marL="0" lvl="2" indent="0"/>
            <a:r>
              <a:rPr lang="de-DE" dirty="0"/>
              <a:t>Dritte Ebene</a:t>
            </a:r>
          </a:p>
          <a:p>
            <a:pPr marL="0" lvl="3" indent="0"/>
            <a:r>
              <a:rPr lang="de-DE" dirty="0"/>
              <a:t>Vierte Ebene</a:t>
            </a:r>
          </a:p>
          <a:p>
            <a:pPr marL="0" lvl="4" indent="0"/>
            <a:r>
              <a:rPr lang="de-DE" dirty="0"/>
              <a:t>Fünfte Ebene</a:t>
            </a:r>
          </a:p>
        </p:txBody>
      </p:sp>
      <p:sp>
        <p:nvSpPr>
          <p:cNvPr id="10" name="Rechteck 9"/>
          <p:cNvSpPr/>
          <p:nvPr userDrawn="1"/>
        </p:nvSpPr>
        <p:spPr bwMode="gray">
          <a:xfrm>
            <a:off x="10033001" y="6597440"/>
            <a:ext cx="1727787" cy="192000"/>
          </a:xfrm>
          <a:prstGeom prst="rect">
            <a:avLst/>
          </a:prstGeom>
          <a:noFill/>
          <a:ln w="9525">
            <a:noFill/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r"/>
            <a:fld id="{FCBC2E87-33EB-478A-988F-F7C865AFDA8A}" type="slidenum">
              <a:rPr lang="en-US" sz="1067" smtClean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‹N›</a:t>
            </a:fld>
            <a:endParaRPr lang="en-US" sz="1067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2620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gray"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el 1"/>
          <p:cNvSpPr>
            <a:spLocks noGrp="1"/>
          </p:cNvSpPr>
          <p:nvPr>
            <p:ph type="title"/>
          </p:nvPr>
        </p:nvSpPr>
        <p:spPr bwMode="gray">
          <a:xfrm>
            <a:off x="431216" y="260648"/>
            <a:ext cx="11352797" cy="432048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z="3200">
                <a:solidFill>
                  <a:schemeClr val="tx1"/>
                </a:solidFill>
              </a:defRPr>
            </a:lvl1pPr>
          </a:lstStyle>
          <a:p>
            <a:pPr marL="0" lvl="0"/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0"/>
          </p:nvPr>
        </p:nvSpPr>
        <p:spPr bwMode="gray">
          <a:xfrm>
            <a:off x="431217" y="1052512"/>
            <a:ext cx="11376025" cy="360363"/>
          </a:xfrm>
        </p:spPr>
        <p:txBody>
          <a:bodyPr lIns="0" tIns="36000" rIns="0" bIns="36000"/>
          <a:lstStyle>
            <a:lvl1pPr>
              <a:defRPr lang="de-DE" smtClean="0">
                <a:solidFill>
                  <a:schemeClr val="tx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 lang="de-DE" smtClean="0">
                <a:solidFill>
                  <a:schemeClr val="tx1"/>
                </a:solidFill>
              </a:defRPr>
            </a:lvl2pPr>
            <a:lvl3pPr>
              <a:defRPr lang="de-DE" smtClean="0">
                <a:solidFill>
                  <a:schemeClr val="tx1"/>
                </a:solidFill>
              </a:defRPr>
            </a:lvl3pPr>
            <a:lvl4pPr>
              <a:defRPr lang="de-DE" smtClean="0">
                <a:solidFill>
                  <a:schemeClr val="tx1"/>
                </a:solidFill>
              </a:defRPr>
            </a:lvl4pPr>
            <a:lvl5pPr>
              <a:defRPr lang="de-DE">
                <a:solidFill>
                  <a:schemeClr val="tx1"/>
                </a:solidFill>
              </a:defRPr>
            </a:lvl5pPr>
          </a:lstStyle>
          <a:p>
            <a:pPr lvl="0">
              <a:spcBef>
                <a:spcPct val="0"/>
              </a:spcBef>
            </a:pPr>
            <a:r>
              <a:rPr lang="de-DE" dirty="0"/>
              <a:t>Formatvorlagen des Textmasters bearbeiten</a:t>
            </a:r>
          </a:p>
          <a:p>
            <a:pPr marL="0" lvl="1" indent="0"/>
            <a:r>
              <a:rPr lang="de-DE" dirty="0"/>
              <a:t>Zweite Ebene</a:t>
            </a:r>
          </a:p>
          <a:p>
            <a:pPr marL="0" lvl="2" indent="0"/>
            <a:r>
              <a:rPr lang="de-DE" dirty="0"/>
              <a:t>Dritte Ebene</a:t>
            </a:r>
          </a:p>
          <a:p>
            <a:pPr marL="0" lvl="3" indent="0"/>
            <a:r>
              <a:rPr lang="de-DE" dirty="0"/>
              <a:t>Vierte Ebene</a:t>
            </a:r>
          </a:p>
          <a:p>
            <a:pPr marL="0" lvl="4" indent="0"/>
            <a:r>
              <a:rPr lang="de-DE" dirty="0"/>
              <a:t>Fünfte Ebene</a:t>
            </a:r>
          </a:p>
        </p:txBody>
      </p:sp>
      <p:sp>
        <p:nvSpPr>
          <p:cNvPr id="6" name="Rechteck 5"/>
          <p:cNvSpPr/>
          <p:nvPr userDrawn="1"/>
        </p:nvSpPr>
        <p:spPr bwMode="gray">
          <a:xfrm>
            <a:off x="10033001" y="6597440"/>
            <a:ext cx="1727787" cy="1920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r"/>
            <a:fld id="{FCBC2E87-33EB-478A-988F-F7C865AFDA8A}" type="slidenum">
              <a:rPr lang="en-US" sz="1067" smtClean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‹N›</a:t>
            </a:fld>
            <a:endParaRPr lang="en-US" sz="1067" dirty="0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430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 und sub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xfrm>
            <a:off x="431216" y="260648"/>
            <a:ext cx="11352797" cy="792000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z="3200"/>
            </a:lvl1pPr>
          </a:lstStyle>
          <a:p>
            <a:pPr marL="0" lvl="0"/>
            <a:r>
              <a:rPr lang="de-DE" dirty="0"/>
              <a:t>Titelmasterformat durch Klicken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0"/>
          </p:nvPr>
        </p:nvSpPr>
        <p:spPr bwMode="gray">
          <a:xfrm>
            <a:off x="431217" y="1052513"/>
            <a:ext cx="11376025" cy="2520503"/>
          </a:xfrm>
        </p:spPr>
        <p:txBody>
          <a:bodyPr lIns="0" tIns="36000" rIns="0" bIns="36000"/>
          <a:lstStyle>
            <a:lvl1pPr>
              <a:defRPr lang="de-DE" smtClean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>
              <a:spcBef>
                <a:spcPct val="0"/>
              </a:spcBef>
            </a:pPr>
            <a:r>
              <a:rPr lang="de-DE" dirty="0"/>
              <a:t>Formatvorlagen des Textmasters bearbeiten</a:t>
            </a:r>
          </a:p>
          <a:p>
            <a:pPr marL="0" lvl="1" indent="0"/>
            <a:r>
              <a:rPr lang="de-DE" dirty="0"/>
              <a:t>Zweite Ebene</a:t>
            </a:r>
          </a:p>
          <a:p>
            <a:pPr marL="0" lvl="2" indent="0"/>
            <a:r>
              <a:rPr lang="de-DE" dirty="0"/>
              <a:t>Dritte Ebene</a:t>
            </a:r>
          </a:p>
          <a:p>
            <a:pPr marL="0" lvl="3" indent="0"/>
            <a:r>
              <a:rPr lang="de-DE" dirty="0"/>
              <a:t>Vierte Ebene</a:t>
            </a:r>
          </a:p>
          <a:p>
            <a:pPr marL="0" lvl="4" indent="0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7853010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Nur Titel und sub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gray"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hteck 4"/>
          <p:cNvSpPr/>
          <p:nvPr userDrawn="1">
            <p:custDataLst>
              <p:tags r:id="rId2"/>
            </p:custDataLst>
          </p:nvPr>
        </p:nvSpPr>
        <p:spPr bwMode="gray">
          <a:xfrm>
            <a:off x="0" y="1"/>
            <a:ext cx="12204000" cy="6901427"/>
          </a:xfrm>
          <a:prstGeom prst="rect">
            <a:avLst/>
          </a:prstGeom>
          <a:solidFill>
            <a:schemeClr val="bg1">
              <a:alpha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endParaRPr lang="de-DE" sz="1600" dirty="0">
              <a:solidFill>
                <a:schemeClr val="tx1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gray">
          <a:xfrm>
            <a:off x="431216" y="260648"/>
            <a:ext cx="11352797" cy="432048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de-DE" sz="3200"/>
            </a:lvl1pPr>
          </a:lstStyle>
          <a:p>
            <a:pPr marL="0" lvl="0"/>
            <a:r>
              <a:rPr lang="de-DE" dirty="0"/>
              <a:t>Titelmasterformat durch Klicken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0"/>
          </p:nvPr>
        </p:nvSpPr>
        <p:spPr bwMode="gray">
          <a:xfrm>
            <a:off x="431217" y="1052512"/>
            <a:ext cx="11376025" cy="360363"/>
          </a:xfrm>
        </p:spPr>
        <p:txBody>
          <a:bodyPr lIns="0" tIns="36000" rIns="0" bIns="36000"/>
          <a:lstStyle>
            <a:lvl1pPr>
              <a:defRPr lang="de-DE" smtClean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lvl="0">
              <a:spcBef>
                <a:spcPct val="0"/>
              </a:spcBef>
            </a:pPr>
            <a:r>
              <a:rPr lang="de-DE" dirty="0"/>
              <a:t>Formatvorlagen des Textmasters bearbeiten</a:t>
            </a:r>
          </a:p>
          <a:p>
            <a:pPr marL="0" lvl="1" indent="0"/>
            <a:r>
              <a:rPr lang="de-DE" dirty="0"/>
              <a:t>Zweite Ebene</a:t>
            </a:r>
          </a:p>
          <a:p>
            <a:pPr marL="0" lvl="2" indent="0"/>
            <a:r>
              <a:rPr lang="de-DE" dirty="0"/>
              <a:t>Dritte Ebene</a:t>
            </a:r>
          </a:p>
          <a:p>
            <a:pPr marL="0" lvl="3" indent="0"/>
            <a:r>
              <a:rPr lang="de-DE" dirty="0"/>
              <a:t>Vierte Ebene</a:t>
            </a:r>
          </a:p>
          <a:p>
            <a:pPr marL="0" lvl="4" indent="0"/>
            <a:r>
              <a:rPr lang="de-DE" dirty="0"/>
              <a:t>Fünfte Ebene</a:t>
            </a:r>
          </a:p>
        </p:txBody>
      </p:sp>
      <p:sp>
        <p:nvSpPr>
          <p:cNvPr id="6" name="Rechteck 5"/>
          <p:cNvSpPr/>
          <p:nvPr userDrawn="1"/>
        </p:nvSpPr>
        <p:spPr bwMode="gray">
          <a:xfrm>
            <a:off x="10033001" y="6597440"/>
            <a:ext cx="1727787" cy="192000"/>
          </a:xfrm>
          <a:prstGeom prst="rect">
            <a:avLst/>
          </a:prstGeom>
          <a:noFill/>
          <a:ln w="9525">
            <a:noFill/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r"/>
            <a:fld id="{FCBC2E87-33EB-478A-988F-F7C865AFDA8A}" type="slidenum">
              <a:rPr lang="en-US" sz="1067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lvl="0" algn="r"/>
              <a:t>‹N›</a:t>
            </a:fld>
            <a:endParaRPr lang="en-US" sz="1067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00469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601" y="2564904"/>
            <a:ext cx="11228919" cy="490066"/>
          </a:xfrm>
        </p:spPr>
        <p:txBody>
          <a:bodyPr vert="horz" lIns="72000" tIns="72000" rIns="72000" bIns="72000" rtlCol="0" anchor="b">
            <a:noAutofit/>
          </a:bodyPr>
          <a:lstStyle>
            <a:lvl1pPr algn="ctr">
              <a:defRPr lang="de-DE" dirty="0"/>
            </a:lvl1pPr>
          </a:lstStyle>
          <a:p>
            <a:pPr lvl="0" algn="ctr"/>
            <a:r>
              <a:rPr lang="en-GB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3601" y="3068960"/>
            <a:ext cx="11228919" cy="432618"/>
          </a:xfrm>
        </p:spPr>
        <p:txBody>
          <a:bodyPr vert="horz" lIns="72000" tIns="72000" rIns="72000" bIns="72000" rtlCol="0">
            <a:noAutofit/>
          </a:bodyPr>
          <a:lstStyle>
            <a:lvl1pPr algn="ctr">
              <a:defRPr lang="de-DE" sz="2000"/>
            </a:lvl1pPr>
          </a:lstStyle>
          <a:p>
            <a:pPr lvl="0" algn="ctr" eaLnBrk="1" hangingPunct="1">
              <a:lnSpc>
                <a:spcPct val="90000"/>
              </a:lnSpc>
            </a:pPr>
            <a:r>
              <a:rPr lang="en-GB" dirty="0"/>
              <a:t>Click to edit Master subtitle style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noProof="0" dirty="0"/>
              <a:t>Department/Name/Date</a:t>
            </a:r>
            <a:endParaRPr lang="en-GB" noProof="0" dirty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10547026" y="6567537"/>
            <a:ext cx="508000" cy="138113"/>
          </a:xfrm>
        </p:spPr>
        <p:txBody>
          <a:bodyPr/>
          <a:lstStyle/>
          <a:p>
            <a:pPr>
              <a:defRPr/>
            </a:pPr>
            <a:fld id="{00DFB894-7CD5-4D2C-AE5D-ECEE3CBF6413}" type="slidenum">
              <a:rPr lang="en-GB" smtClean="0"/>
              <a:pPr>
                <a:defRPr/>
              </a:pPr>
              <a:t>‹N›</a:t>
            </a:fld>
            <a:endParaRPr lang="en-GB" dirty="0"/>
          </a:p>
        </p:txBody>
      </p:sp>
      <p:sp>
        <p:nvSpPr>
          <p:cNvPr id="9" name="Logoschutz Powerline" hidden="1"/>
          <p:cNvSpPr/>
          <p:nvPr userDrawn="1">
            <p:custDataLst>
              <p:tags r:id="rId1"/>
            </p:custDataLst>
          </p:nvPr>
        </p:nvSpPr>
        <p:spPr bwMode="auto">
          <a:xfrm>
            <a:off x="0" y="6092825"/>
            <a:ext cx="12192000" cy="40163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>
              <a:defRPr/>
            </a:pPr>
            <a:endParaRPr lang="en-GB" sz="1800" b="1" kern="0" dirty="0">
              <a:latin typeface="Arial" charset="0"/>
              <a:ea typeface="ＭＳ Ｐゴシック" charset="-128"/>
            </a:endParaRPr>
          </a:p>
        </p:txBody>
      </p:sp>
      <p:sp>
        <p:nvSpPr>
          <p:cNvPr id="10" name="Logoschutz" hidden="1"/>
          <p:cNvSpPr/>
          <p:nvPr userDrawn="1">
            <p:custDataLst>
              <p:tags r:id="rId2"/>
            </p:custDataLst>
          </p:nvPr>
        </p:nvSpPr>
        <p:spPr bwMode="auto">
          <a:xfrm>
            <a:off x="10513485" y="5483225"/>
            <a:ext cx="1678516" cy="101123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>
              <a:defRPr/>
            </a:pPr>
            <a:endParaRPr lang="en-GB" sz="1800" b="1" kern="0" dirty="0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85768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ayoutschutz" hidden="1"/>
          <p:cNvSpPr>
            <a:spLocks/>
          </p:cNvSpPr>
          <p:nvPr userDrawn="1">
            <p:custDataLst>
              <p:tags r:id="rId1"/>
            </p:custDataLst>
          </p:nvPr>
        </p:nvSpPr>
        <p:spPr bwMode="auto">
          <a:xfrm>
            <a:off x="500533" y="1374021"/>
            <a:ext cx="11281835" cy="4104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endParaRPr lang="de-DE" altLang="de-DE" sz="1800" b="1" dirty="0">
              <a:cs typeface="Arial" pitchFamily="34" charset="0"/>
            </a:endParaRPr>
          </a:p>
        </p:txBody>
      </p:sp>
      <p:sp>
        <p:nvSpPr>
          <p:cNvPr id="8" name="Logoschutz Powerline" hidden="1"/>
          <p:cNvSpPr/>
          <p:nvPr userDrawn="1">
            <p:custDataLst>
              <p:tags r:id="rId2"/>
            </p:custDataLst>
          </p:nvPr>
        </p:nvSpPr>
        <p:spPr bwMode="auto">
          <a:xfrm>
            <a:off x="0" y="6092825"/>
            <a:ext cx="12192000" cy="40163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>
              <a:defRPr/>
            </a:pPr>
            <a:endParaRPr lang="de-DE" sz="1800" b="1" kern="0" dirty="0">
              <a:latin typeface="Arial" charset="0"/>
              <a:ea typeface="ＭＳ Ｐゴシック" charset="-128"/>
            </a:endParaRPr>
          </a:p>
        </p:txBody>
      </p:sp>
      <p:sp>
        <p:nvSpPr>
          <p:cNvPr id="9" name="Logoschutz" hidden="1"/>
          <p:cNvSpPr/>
          <p:nvPr userDrawn="1">
            <p:custDataLst>
              <p:tags r:id="rId3"/>
            </p:custDataLst>
          </p:nvPr>
        </p:nvSpPr>
        <p:spPr bwMode="auto">
          <a:xfrm>
            <a:off x="10513485" y="5483225"/>
            <a:ext cx="1678516" cy="101123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>
              <a:defRPr/>
            </a:pPr>
            <a:endParaRPr lang="de-DE" sz="1800" b="1" kern="0" dirty="0">
              <a:latin typeface="Arial" charset="0"/>
              <a:ea typeface="ＭＳ Ｐゴシック" charset="-128"/>
            </a:endParaRPr>
          </a:p>
        </p:txBody>
      </p:sp>
      <p:sp>
        <p:nvSpPr>
          <p:cNvPr id="11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71FD4-B6F0-42D4-A275-97639C789DC5}" type="slidenum">
              <a:rPr lang="de-DE"/>
              <a:pPr>
                <a:defRPr/>
              </a:pPr>
              <a:t>‹N›</a:t>
            </a:fld>
            <a:endParaRPr lang="de-DE" dirty="0"/>
          </a:p>
        </p:txBody>
      </p:sp>
      <p:sp>
        <p:nvSpPr>
          <p:cNvPr id="3" name="Layoutschutz unten" hidden="1"/>
          <p:cNvSpPr>
            <a:spLocks/>
          </p:cNvSpPr>
          <p:nvPr userDrawn="1">
            <p:custDataLst>
              <p:tags r:id="rId4"/>
            </p:custDataLst>
          </p:nvPr>
        </p:nvSpPr>
        <p:spPr bwMode="auto">
          <a:xfrm>
            <a:off x="518401" y="5445126"/>
            <a:ext cx="9898080" cy="637849"/>
          </a:xfrm>
          <a:prstGeom prst="rect">
            <a:avLst/>
          </a:prstGeom>
          <a:solidFill>
            <a:schemeClr val="accent3"/>
          </a:solidFill>
          <a:ln w="9525" algn="ctr">
            <a:noFill/>
            <a:miter lim="800000"/>
            <a:headEnd/>
            <a:tailEnd/>
          </a:ln>
        </p:spPr>
        <p:txBody>
          <a:bodyPr lIns="72000" tIns="72000" rIns="72000" bIns="72000" rtlCol="0" anchor="ctr"/>
          <a:lstStyle/>
          <a:p>
            <a:pPr algn="ctr" eaLnBrk="1" hangingPunct="1"/>
            <a:endParaRPr lang="de-DE" sz="1800" b="1" kern="0">
              <a:latin typeface="Arial" charset="0"/>
              <a:ea typeface="ＭＳ Ｐゴシック" charset="-12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Department/Name/Date</a:t>
            </a:r>
            <a:endParaRPr lang="de-DE" dirty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de-DE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7"/>
          </p:nvPr>
        </p:nvSpPr>
        <p:spPr>
          <a:xfrm>
            <a:off x="516468" y="1410969"/>
            <a:ext cx="11232001" cy="403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518401" y="747771"/>
            <a:ext cx="11228919" cy="275109"/>
          </a:xfrm>
        </p:spPr>
        <p:txBody>
          <a:bodyPr vert="horz" lIns="72000" tIns="72000" rIns="72000" bIns="72000" rtlCol="0" anchor="ctr">
            <a:noAutofit/>
          </a:bodyPr>
          <a:lstStyle>
            <a:lvl1pPr>
              <a:defRPr lang="de-DE" sz="2000" dirty="0"/>
            </a:lvl1pPr>
          </a:lstStyle>
          <a:p>
            <a:pPr lvl="0"/>
            <a:r>
              <a:rPr lang="en-US" dirty="0"/>
              <a:t>Click to edit Master text styles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394686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 hidden="1"/>
          <p:cNvSpPr/>
          <p:nvPr userDrawn="1">
            <p:custDataLst>
              <p:tags r:id="rId1"/>
            </p:custDataLst>
          </p:nvPr>
        </p:nvSpPr>
        <p:spPr bwMode="auto">
          <a:xfrm>
            <a:off x="10513485" y="5483225"/>
            <a:ext cx="1678516" cy="101123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>
              <a:defRPr/>
            </a:pPr>
            <a:endParaRPr lang="de-DE" sz="1800" b="1" kern="0" dirty="0">
              <a:latin typeface="Arial" charset="0"/>
              <a:ea typeface="ＭＳ Ｐゴシック" charset="-128"/>
            </a:endParaRPr>
          </a:p>
        </p:txBody>
      </p:sp>
      <p:sp>
        <p:nvSpPr>
          <p:cNvPr id="7" name="Rechteck 6" hidden="1"/>
          <p:cNvSpPr/>
          <p:nvPr userDrawn="1">
            <p:custDataLst>
              <p:tags r:id="rId2"/>
            </p:custDataLst>
          </p:nvPr>
        </p:nvSpPr>
        <p:spPr bwMode="auto">
          <a:xfrm>
            <a:off x="0" y="6092825"/>
            <a:ext cx="12192000" cy="40163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>
              <a:defRPr/>
            </a:pPr>
            <a:endParaRPr lang="de-DE" sz="1800" b="1" kern="0" dirty="0">
              <a:latin typeface="Arial" charset="0"/>
              <a:ea typeface="ＭＳ Ｐゴシック" charset="-128"/>
            </a:endParaRPr>
          </a:p>
        </p:txBody>
      </p:sp>
      <p:sp>
        <p:nvSpPr>
          <p:cNvPr id="9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87D82-1B6D-4160-8381-9A3CE49D8F70}" type="slidenum">
              <a:rPr lang="de-DE"/>
              <a:pPr>
                <a:defRPr/>
              </a:pPr>
              <a:t>‹N›</a:t>
            </a:fld>
            <a:endParaRPr lang="de-DE" dirty="0"/>
          </a:p>
        </p:txBody>
      </p:sp>
      <p:sp>
        <p:nvSpPr>
          <p:cNvPr id="11" name="Rechteck 10"/>
          <p:cNvSpPr>
            <a:spLocks/>
          </p:cNvSpPr>
          <p:nvPr userDrawn="1">
            <p:custDataLst>
              <p:tags r:id="rId3"/>
            </p:custDataLst>
          </p:nvPr>
        </p:nvSpPr>
        <p:spPr bwMode="auto">
          <a:xfrm>
            <a:off x="462980" y="249584"/>
            <a:ext cx="11338240" cy="540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endParaRPr lang="de-DE" altLang="de-DE" sz="1800" b="1" dirty="0">
              <a:cs typeface="Arial" pitchFamily="34" charset="0"/>
            </a:endParaRPr>
          </a:p>
        </p:txBody>
      </p:sp>
      <p:sp>
        <p:nvSpPr>
          <p:cNvPr id="13" name="Layoutschutz unten" hidden="1"/>
          <p:cNvSpPr>
            <a:spLocks/>
          </p:cNvSpPr>
          <p:nvPr userDrawn="1">
            <p:custDataLst>
              <p:tags r:id="rId4"/>
            </p:custDataLst>
          </p:nvPr>
        </p:nvSpPr>
        <p:spPr bwMode="auto">
          <a:xfrm>
            <a:off x="518401" y="5445126"/>
            <a:ext cx="9898080" cy="637849"/>
          </a:xfrm>
          <a:prstGeom prst="rect">
            <a:avLst/>
          </a:prstGeom>
          <a:solidFill>
            <a:schemeClr val="accent3"/>
          </a:solidFill>
          <a:ln w="9525" algn="ctr">
            <a:noFill/>
            <a:miter lim="800000"/>
            <a:headEnd/>
            <a:tailEnd/>
          </a:ln>
        </p:spPr>
        <p:txBody>
          <a:bodyPr lIns="72000" tIns="72000" rIns="72000" bIns="72000" rtlCol="0" anchor="ctr"/>
          <a:lstStyle/>
          <a:p>
            <a:pPr algn="ctr" eaLnBrk="1" hangingPunct="1"/>
            <a:endParaRPr lang="de-DE" sz="1800" b="1" kern="0">
              <a:latin typeface="Arial" charset="0"/>
              <a:ea typeface="ＭＳ Ｐゴシック" charset="-128"/>
            </a:endParaRPr>
          </a:p>
        </p:txBody>
      </p:sp>
      <p:sp>
        <p:nvSpPr>
          <p:cNvPr id="14" name="Layoutschutz" hidden="1"/>
          <p:cNvSpPr>
            <a:spLocks/>
          </p:cNvSpPr>
          <p:nvPr userDrawn="1">
            <p:custDataLst>
              <p:tags r:id="rId5"/>
            </p:custDataLst>
          </p:nvPr>
        </p:nvSpPr>
        <p:spPr bwMode="auto">
          <a:xfrm>
            <a:off x="500533" y="1374021"/>
            <a:ext cx="11281835" cy="4104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endParaRPr lang="de-DE" altLang="de-DE" sz="1800" b="1" dirty="0">
              <a:cs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Department/Name/Date</a:t>
            </a:r>
            <a:endParaRPr lang="de-DE" dirty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518401" y="747771"/>
            <a:ext cx="11228919" cy="275109"/>
          </a:xfrm>
        </p:spPr>
        <p:txBody>
          <a:bodyPr vert="horz" lIns="72000" tIns="72000" rIns="72000" bIns="72000" rtlCol="0" anchor="ctr">
            <a:noAutofit/>
          </a:bodyPr>
          <a:lstStyle>
            <a:lvl1pPr>
              <a:defRPr lang="de-DE" sz="2000" dirty="0"/>
            </a:lvl1pPr>
          </a:lstStyle>
          <a:p>
            <a:pPr lvl="0"/>
            <a:r>
              <a:rPr lang="en-US" dirty="0"/>
              <a:t>Click to edit Master text styles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99951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>
            <a:spLocks noChangeArrowheads="1"/>
          </p:cNvSpPr>
          <p:nvPr userDrawn="1"/>
        </p:nvSpPr>
        <p:spPr bwMode="auto">
          <a:xfrm>
            <a:off x="383118" y="5059364"/>
            <a:ext cx="10418233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US" altLang="de-DE" sz="2000" noProof="0" dirty="0">
                <a:cs typeface="Arial" pitchFamily="34" charset="0"/>
              </a:rPr>
              <a:t>Thank</a:t>
            </a:r>
            <a:r>
              <a:rPr lang="en-US" altLang="de-DE" sz="2000" baseline="0" noProof="0" dirty="0">
                <a:cs typeface="Arial" pitchFamily="34" charset="0"/>
              </a:rPr>
              <a:t> you</a:t>
            </a:r>
            <a:r>
              <a:rPr lang="en-US" altLang="de-DE" sz="2000" noProof="0" dirty="0">
                <a:cs typeface="Arial" pitchFamily="34" charset="0"/>
              </a:rPr>
              <a:t>.</a:t>
            </a:r>
          </a:p>
        </p:txBody>
      </p:sp>
      <p:sp>
        <p:nvSpPr>
          <p:cNvPr id="3" name="Rechteck 2" hidden="1"/>
          <p:cNvSpPr/>
          <p:nvPr userDrawn="1">
            <p:custDataLst>
              <p:tags r:id="rId1"/>
            </p:custDataLst>
          </p:nvPr>
        </p:nvSpPr>
        <p:spPr bwMode="auto">
          <a:xfrm>
            <a:off x="10513485" y="5483225"/>
            <a:ext cx="1678516" cy="101123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>
              <a:defRPr/>
            </a:pPr>
            <a:endParaRPr lang="de-DE" sz="1800" b="1" kern="0" dirty="0">
              <a:latin typeface="Arial" charset="0"/>
              <a:ea typeface="ＭＳ Ｐゴシック" charset="-128"/>
            </a:endParaRPr>
          </a:p>
        </p:txBody>
      </p:sp>
      <p:sp>
        <p:nvSpPr>
          <p:cNvPr id="4" name="Rechteck 3" hidden="1"/>
          <p:cNvSpPr/>
          <p:nvPr userDrawn="1">
            <p:custDataLst>
              <p:tags r:id="rId2"/>
            </p:custDataLst>
          </p:nvPr>
        </p:nvSpPr>
        <p:spPr bwMode="auto">
          <a:xfrm>
            <a:off x="0" y="6092825"/>
            <a:ext cx="12192000" cy="40163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>
              <a:defRPr/>
            </a:pPr>
            <a:endParaRPr lang="de-DE" sz="1800" b="1" kern="0" dirty="0">
              <a:latin typeface="Arial" charset="0"/>
              <a:ea typeface="ＭＳ Ｐゴシック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noProof="0"/>
              <a:t>Department/Name/Date</a:t>
            </a:r>
            <a:endParaRPr lang="en-US" noProof="0" dirty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0DFB894-7CD5-4D2C-AE5D-ECEE3CBF6413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22670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 hidden="1"/>
          <p:cNvSpPr/>
          <p:nvPr userDrawn="1">
            <p:custDataLst>
              <p:tags r:id="rId1"/>
            </p:custDataLst>
          </p:nvPr>
        </p:nvSpPr>
        <p:spPr bwMode="auto">
          <a:xfrm>
            <a:off x="10513485" y="5483225"/>
            <a:ext cx="1678516" cy="101123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>
              <a:defRPr/>
            </a:pPr>
            <a:endParaRPr lang="de-DE" sz="1800" b="1" kern="0" dirty="0">
              <a:latin typeface="Arial" charset="0"/>
              <a:ea typeface="ＭＳ Ｐゴシック" charset="-128"/>
            </a:endParaRPr>
          </a:p>
        </p:txBody>
      </p:sp>
      <p:sp>
        <p:nvSpPr>
          <p:cNvPr id="4" name="Rechteck 3" hidden="1"/>
          <p:cNvSpPr>
            <a:spLocks/>
          </p:cNvSpPr>
          <p:nvPr userDrawn="1">
            <p:custDataLst>
              <p:tags r:id="rId2"/>
            </p:custDataLst>
          </p:nvPr>
        </p:nvSpPr>
        <p:spPr bwMode="auto">
          <a:xfrm>
            <a:off x="0" y="0"/>
            <a:ext cx="12192000" cy="547528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>
              <a:defRPr/>
            </a:pPr>
            <a:endParaRPr lang="de-DE" sz="1800" b="1" kern="0" dirty="0">
              <a:latin typeface="Arial" charset="0"/>
              <a:ea typeface="ＭＳ Ｐゴシック" charset="-128"/>
            </a:endParaRPr>
          </a:p>
        </p:txBody>
      </p:sp>
      <p:sp>
        <p:nvSpPr>
          <p:cNvPr id="5" name="Rechteck 4" hidden="1"/>
          <p:cNvSpPr/>
          <p:nvPr userDrawn="1">
            <p:custDataLst>
              <p:tags r:id="rId3"/>
            </p:custDataLst>
          </p:nvPr>
        </p:nvSpPr>
        <p:spPr bwMode="auto">
          <a:xfrm>
            <a:off x="0" y="6092825"/>
            <a:ext cx="12192000" cy="40163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>
              <a:defRPr/>
            </a:pPr>
            <a:endParaRPr lang="de-DE" sz="1800" b="1" kern="0" dirty="0">
              <a:latin typeface="Arial" charset="0"/>
              <a:ea typeface="ＭＳ Ｐゴシック" charset="-128"/>
            </a:endParaRPr>
          </a:p>
        </p:txBody>
      </p:sp>
      <p:sp>
        <p:nvSpPr>
          <p:cNvPr id="7" name="Foliennummernplatzhalter 2"/>
          <p:cNvSpPr>
            <a:spLocks noGrp="1"/>
          </p:cNvSpPr>
          <p:nvPr>
            <p:ph type="sldNum" sz="quarter" idx="11"/>
          </p:nvPr>
        </p:nvSpPr>
        <p:spPr>
          <a:xfrm>
            <a:off x="10547026" y="6567537"/>
            <a:ext cx="508000" cy="138113"/>
          </a:xfrm>
          <a:ln/>
        </p:spPr>
        <p:txBody>
          <a:bodyPr anchor="ctr"/>
          <a:lstStyle>
            <a:lvl1pPr>
              <a:defRPr lang="de-DE" smtClean="0">
                <a:ea typeface="MS PGothic" pitchFamily="34" charset="-128"/>
              </a:defRPr>
            </a:lvl1pPr>
          </a:lstStyle>
          <a:p>
            <a:pPr algn="l"/>
            <a:fld id="{FE7EAE03-7C75-42E7-AD31-5D976206C7C9}" type="slidenum">
              <a:rPr lang="de-DE" smtClean="0"/>
              <a:pPr algn="l"/>
              <a:t>‹N›</a:t>
            </a:fld>
            <a:endParaRPr lang="de-DE" dirty="0"/>
          </a:p>
        </p:txBody>
      </p:sp>
      <p:sp>
        <p:nvSpPr>
          <p:cNvPr id="9" name="Layoutschutz" hidden="1"/>
          <p:cNvSpPr>
            <a:spLocks/>
          </p:cNvSpPr>
          <p:nvPr userDrawn="1">
            <p:custDataLst>
              <p:tags r:id="rId4"/>
            </p:custDataLst>
          </p:nvPr>
        </p:nvSpPr>
        <p:spPr bwMode="auto">
          <a:xfrm>
            <a:off x="500533" y="1374021"/>
            <a:ext cx="11281835" cy="4104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endParaRPr lang="de-DE" altLang="de-DE" sz="1800" b="1" dirty="0">
              <a:cs typeface="Arial" pitchFamily="34" charset="0"/>
            </a:endParaRPr>
          </a:p>
        </p:txBody>
      </p:sp>
      <p:sp>
        <p:nvSpPr>
          <p:cNvPr id="10" name="Layoutschutz unten" hidden="1"/>
          <p:cNvSpPr>
            <a:spLocks/>
          </p:cNvSpPr>
          <p:nvPr userDrawn="1">
            <p:custDataLst>
              <p:tags r:id="rId5"/>
            </p:custDataLst>
          </p:nvPr>
        </p:nvSpPr>
        <p:spPr bwMode="auto">
          <a:xfrm>
            <a:off x="518401" y="5445126"/>
            <a:ext cx="9898080" cy="637849"/>
          </a:xfrm>
          <a:prstGeom prst="rect">
            <a:avLst/>
          </a:prstGeom>
          <a:solidFill>
            <a:schemeClr val="accent3"/>
          </a:solidFill>
          <a:ln w="9525" algn="ctr">
            <a:noFill/>
            <a:miter lim="800000"/>
            <a:headEnd/>
            <a:tailEnd/>
          </a:ln>
        </p:spPr>
        <p:txBody>
          <a:bodyPr lIns="72000" tIns="72000" rIns="72000" bIns="72000" rtlCol="0" anchor="ctr"/>
          <a:lstStyle/>
          <a:p>
            <a:pPr algn="ctr" eaLnBrk="1" hangingPunct="1"/>
            <a:endParaRPr lang="de-DE" sz="1800" b="1" kern="0">
              <a:latin typeface="Arial" charset="0"/>
              <a:ea typeface="ＭＳ Ｐゴシック" charset="-128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>
          <a:xfrm>
            <a:off x="0" y="6527297"/>
            <a:ext cx="12192000" cy="230831"/>
          </a:xfrm>
        </p:spPr>
        <p:txBody>
          <a:bodyPr/>
          <a:lstStyle/>
          <a:p>
            <a:pPr>
              <a:defRPr/>
            </a:pPr>
            <a:r>
              <a:rPr lang="de-DE" dirty="0"/>
              <a:t>Department/Name/Date</a:t>
            </a:r>
            <a:endParaRPr lang="de-DE" dirty="0">
              <a:latin typeface="Arial" pitchFamily="34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27915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ayoutschutz" hidden="1"/>
          <p:cNvSpPr>
            <a:spLocks/>
          </p:cNvSpPr>
          <p:nvPr userDrawn="1">
            <p:custDataLst>
              <p:tags r:id="rId1"/>
            </p:custDataLst>
          </p:nvPr>
        </p:nvSpPr>
        <p:spPr bwMode="auto">
          <a:xfrm>
            <a:off x="500533" y="1374021"/>
            <a:ext cx="11281835" cy="4104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endParaRPr lang="de-DE" altLang="de-DE" sz="1800" b="1" dirty="0">
              <a:cs typeface="Arial" pitchFamily="34" charset="0"/>
            </a:endParaRPr>
          </a:p>
        </p:txBody>
      </p:sp>
      <p:sp>
        <p:nvSpPr>
          <p:cNvPr id="8" name="Logoschutz Powerline" hidden="1"/>
          <p:cNvSpPr/>
          <p:nvPr userDrawn="1">
            <p:custDataLst>
              <p:tags r:id="rId2"/>
            </p:custDataLst>
          </p:nvPr>
        </p:nvSpPr>
        <p:spPr bwMode="auto">
          <a:xfrm>
            <a:off x="0" y="6092825"/>
            <a:ext cx="12192000" cy="40163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>
              <a:defRPr/>
            </a:pPr>
            <a:endParaRPr lang="de-DE" sz="1800" b="1" kern="0" dirty="0">
              <a:latin typeface="Arial" charset="0"/>
              <a:ea typeface="ＭＳ Ｐゴシック" charset="-128"/>
            </a:endParaRPr>
          </a:p>
        </p:txBody>
      </p:sp>
      <p:sp>
        <p:nvSpPr>
          <p:cNvPr id="9" name="Logoschutz" hidden="1"/>
          <p:cNvSpPr/>
          <p:nvPr userDrawn="1">
            <p:custDataLst>
              <p:tags r:id="rId3"/>
            </p:custDataLst>
          </p:nvPr>
        </p:nvSpPr>
        <p:spPr bwMode="auto">
          <a:xfrm>
            <a:off x="10513485" y="5483225"/>
            <a:ext cx="1678516" cy="101123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>
              <a:defRPr/>
            </a:pPr>
            <a:endParaRPr lang="de-DE" sz="1800" b="1" kern="0" dirty="0">
              <a:latin typeface="Arial" charset="0"/>
              <a:ea typeface="ＭＳ Ｐゴシック" charset="-128"/>
            </a:endParaRPr>
          </a:p>
        </p:txBody>
      </p:sp>
      <p:sp>
        <p:nvSpPr>
          <p:cNvPr id="11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71FD4-B6F0-42D4-A275-97639C789DC5}" type="slidenum">
              <a:rPr lang="de-DE"/>
              <a:pPr>
                <a:defRPr/>
              </a:pPr>
              <a:t>‹N›</a:t>
            </a:fld>
            <a:endParaRPr lang="de-DE" dirty="0"/>
          </a:p>
        </p:txBody>
      </p:sp>
      <p:sp>
        <p:nvSpPr>
          <p:cNvPr id="3" name="Layoutschutz unten" hidden="1"/>
          <p:cNvSpPr>
            <a:spLocks/>
          </p:cNvSpPr>
          <p:nvPr userDrawn="1">
            <p:custDataLst>
              <p:tags r:id="rId4"/>
            </p:custDataLst>
          </p:nvPr>
        </p:nvSpPr>
        <p:spPr bwMode="auto">
          <a:xfrm>
            <a:off x="518401" y="5445126"/>
            <a:ext cx="9898080" cy="637849"/>
          </a:xfrm>
          <a:prstGeom prst="rect">
            <a:avLst/>
          </a:prstGeom>
          <a:solidFill>
            <a:schemeClr val="accent3"/>
          </a:solidFill>
          <a:ln w="9525" algn="ctr">
            <a:noFill/>
            <a:miter lim="800000"/>
            <a:headEnd/>
            <a:tailEnd/>
          </a:ln>
        </p:spPr>
        <p:txBody>
          <a:bodyPr lIns="72000" tIns="72000" rIns="72000" bIns="72000" rtlCol="0" anchor="ctr"/>
          <a:lstStyle/>
          <a:p>
            <a:pPr algn="ctr" eaLnBrk="1" hangingPunct="1"/>
            <a:endParaRPr lang="de-DE" sz="1800" b="1" kern="0">
              <a:latin typeface="Arial" charset="0"/>
              <a:ea typeface="ＭＳ Ｐゴシック" charset="-12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Department/Name/Date</a:t>
            </a:r>
            <a:endParaRPr lang="de-DE" dirty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de-DE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7"/>
          </p:nvPr>
        </p:nvSpPr>
        <p:spPr>
          <a:xfrm>
            <a:off x="516468" y="1410969"/>
            <a:ext cx="11232001" cy="403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518401" y="747771"/>
            <a:ext cx="11228919" cy="275109"/>
          </a:xfrm>
        </p:spPr>
        <p:txBody>
          <a:bodyPr vert="horz" lIns="72000" tIns="72000" rIns="72000" bIns="72000" rtlCol="0" anchor="ctr">
            <a:noAutofit/>
          </a:bodyPr>
          <a:lstStyle>
            <a:lvl1pPr>
              <a:defRPr lang="de-DE" sz="2000" dirty="0"/>
            </a:lvl1pPr>
          </a:lstStyle>
          <a:p>
            <a:pPr lvl="0"/>
            <a:r>
              <a:rPr lang="en-US" dirty="0"/>
              <a:t>Click to edit Master text styles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94575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ogoschutz Powerline" hidden="1"/>
          <p:cNvSpPr/>
          <p:nvPr userDrawn="1">
            <p:custDataLst>
              <p:tags r:id="rId1"/>
            </p:custDataLst>
          </p:nvPr>
        </p:nvSpPr>
        <p:spPr bwMode="auto">
          <a:xfrm>
            <a:off x="0" y="6092825"/>
            <a:ext cx="12192000" cy="40163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>
              <a:defRPr/>
            </a:pPr>
            <a:endParaRPr lang="de-DE" sz="1800" b="1" kern="0" dirty="0">
              <a:latin typeface="Arial" charset="0"/>
              <a:ea typeface="ＭＳ Ｐゴシック" charset="-128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8403" y="284163"/>
            <a:ext cx="11228916" cy="481012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2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518403" y="747773"/>
            <a:ext cx="11228919" cy="275109"/>
          </a:xfrm>
        </p:spPr>
        <p:txBody>
          <a:bodyPr tIns="72000" bIns="72000" anchor="ctr"/>
          <a:lstStyle>
            <a:lvl1pPr>
              <a:defRPr sz="2000"/>
            </a:lvl1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1" name="Logoschutz Titel"/>
          <p:cNvSpPr>
            <a:spLocks/>
          </p:cNvSpPr>
          <p:nvPr userDrawn="1">
            <p:custDataLst>
              <p:tags r:id="rId2"/>
            </p:custDataLst>
          </p:nvPr>
        </p:nvSpPr>
        <p:spPr bwMode="auto">
          <a:xfrm>
            <a:off x="462980" y="249584"/>
            <a:ext cx="11338240" cy="540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endParaRPr lang="de-DE" altLang="de-DE" sz="1800" b="1" dirty="0">
              <a:cs typeface="Arial" pitchFamily="34" charset="0"/>
            </a:endParaRP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sldNum" sz="quarter" idx="14"/>
          </p:nvPr>
        </p:nvSpPr>
        <p:spPr>
          <a:xfrm>
            <a:off x="10547027" y="6568970"/>
            <a:ext cx="508000" cy="13811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CC140C-FC75-438E-89D5-07005EE7987E}" type="slidenum">
              <a:rPr lang="de-DE"/>
              <a:pPr>
                <a:defRPr/>
              </a:pPr>
              <a:t>‹N›</a:t>
            </a:fld>
            <a:endParaRPr lang="de-DE" dirty="0"/>
          </a:p>
        </p:txBody>
      </p:sp>
      <p:sp>
        <p:nvSpPr>
          <p:cNvPr id="16" name="Layoutschutz" hidden="1"/>
          <p:cNvSpPr>
            <a:spLocks/>
          </p:cNvSpPr>
          <p:nvPr userDrawn="1">
            <p:custDataLst>
              <p:tags r:id="rId3"/>
            </p:custDataLst>
          </p:nvPr>
        </p:nvSpPr>
        <p:spPr bwMode="auto">
          <a:xfrm>
            <a:off x="500533" y="1374025"/>
            <a:ext cx="11281835" cy="4104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endParaRPr lang="de-DE" altLang="de-DE" sz="1800" b="1" dirty="0">
              <a:cs typeface="Arial" pitchFamily="34" charset="0"/>
            </a:endParaRPr>
          </a:p>
        </p:txBody>
      </p:sp>
      <p:sp>
        <p:nvSpPr>
          <p:cNvPr id="10" name="Layoutschutz unten" hidden="1"/>
          <p:cNvSpPr/>
          <p:nvPr userDrawn="1">
            <p:custDataLst>
              <p:tags r:id="rId4"/>
            </p:custDataLst>
          </p:nvPr>
        </p:nvSpPr>
        <p:spPr bwMode="auto">
          <a:xfrm>
            <a:off x="516470" y="5442973"/>
            <a:ext cx="10332060" cy="640117"/>
          </a:xfrm>
          <a:prstGeom prst="rect">
            <a:avLst/>
          </a:prstGeom>
          <a:solidFill>
            <a:schemeClr val="accent3"/>
          </a:solidFill>
          <a:ln w="9525" algn="ctr">
            <a:noFill/>
            <a:miter lim="800000"/>
            <a:headEnd/>
            <a:tailEnd/>
          </a:ln>
        </p:spPr>
        <p:txBody>
          <a:bodyPr lIns="72000" tIns="72000" rIns="72000" bIns="72000" rtlCol="0" anchor="ctr"/>
          <a:lstStyle/>
          <a:p>
            <a:pPr algn="ctr" eaLnBrk="1" hangingPunct="1"/>
            <a:endParaRPr lang="de-DE" sz="1800" b="1" kern="0">
              <a:latin typeface="Arial" charset="0"/>
              <a:ea typeface="ＭＳ Ｐゴシック" charset="-128"/>
            </a:endParaRPr>
          </a:p>
        </p:txBody>
      </p:sp>
      <p:sp>
        <p:nvSpPr>
          <p:cNvPr id="15" name="Logoschutz" hidden="1"/>
          <p:cNvSpPr/>
          <p:nvPr userDrawn="1">
            <p:custDataLst>
              <p:tags r:id="rId5"/>
            </p:custDataLst>
          </p:nvPr>
        </p:nvSpPr>
        <p:spPr bwMode="auto">
          <a:xfrm>
            <a:off x="10930491" y="5461983"/>
            <a:ext cx="1098551" cy="1018735"/>
          </a:xfrm>
          <a:prstGeom prst="rect">
            <a:avLst/>
          </a:prstGeom>
          <a:solidFill>
            <a:srgbClr val="D9D9D9">
              <a:alpha val="50196"/>
            </a:srgbClr>
          </a:solidFill>
          <a:ln w="9525" algn="ctr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>
              <a:defRPr/>
            </a:pPr>
            <a:endParaRPr lang="de-DE" sz="1800" b="1" kern="0" dirty="0">
              <a:latin typeface="Arial" charset="0"/>
              <a:ea typeface="ＭＳ Ｐゴシック" charset="-128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Department/Name/Date</a:t>
            </a:r>
            <a:endParaRPr lang="de-DE" dirty="0"/>
          </a:p>
        </p:txBody>
      </p:sp>
      <p:sp>
        <p:nvSpPr>
          <p:cNvPr id="18" name="Logoschutz" hidden="1"/>
          <p:cNvSpPr/>
          <p:nvPr userDrawn="1">
            <p:custDataLst>
              <p:tags r:id="rId6"/>
            </p:custDataLst>
          </p:nvPr>
        </p:nvSpPr>
        <p:spPr bwMode="auto">
          <a:xfrm>
            <a:off x="10930491" y="5461979"/>
            <a:ext cx="1098551" cy="1054800"/>
          </a:xfrm>
          <a:prstGeom prst="rect">
            <a:avLst/>
          </a:prstGeom>
          <a:solidFill>
            <a:srgbClr val="D9D9D9">
              <a:alpha val="50196"/>
            </a:srgbClr>
          </a:solidFill>
          <a:ln w="9525" algn="ctr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>
              <a:defRPr/>
            </a:pPr>
            <a:endParaRPr lang="de-DE" sz="1800" b="1" kern="0" dirty="0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23228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 hidden="1"/>
          <p:cNvSpPr/>
          <p:nvPr userDrawn="1">
            <p:custDataLst>
              <p:tags r:id="rId1"/>
            </p:custDataLst>
          </p:nvPr>
        </p:nvSpPr>
        <p:spPr bwMode="auto">
          <a:xfrm>
            <a:off x="10513485" y="5483225"/>
            <a:ext cx="1678516" cy="101123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>
              <a:defRPr/>
            </a:pPr>
            <a:endParaRPr lang="de-DE" sz="1800" b="1" kern="0" dirty="0">
              <a:latin typeface="Arial" charset="0"/>
              <a:ea typeface="ＭＳ Ｐゴシック" charset="-128"/>
            </a:endParaRPr>
          </a:p>
        </p:txBody>
      </p:sp>
      <p:sp>
        <p:nvSpPr>
          <p:cNvPr id="7" name="Rechteck 6" hidden="1"/>
          <p:cNvSpPr/>
          <p:nvPr userDrawn="1">
            <p:custDataLst>
              <p:tags r:id="rId2"/>
            </p:custDataLst>
          </p:nvPr>
        </p:nvSpPr>
        <p:spPr bwMode="auto">
          <a:xfrm>
            <a:off x="0" y="6092825"/>
            <a:ext cx="12192000" cy="40163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>
              <a:defRPr/>
            </a:pPr>
            <a:endParaRPr lang="de-DE" sz="1800" b="1" kern="0" dirty="0">
              <a:latin typeface="Arial" charset="0"/>
              <a:ea typeface="ＭＳ Ｐゴシック" charset="-128"/>
            </a:endParaRPr>
          </a:p>
        </p:txBody>
      </p:sp>
      <p:sp>
        <p:nvSpPr>
          <p:cNvPr id="9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87D82-1B6D-4160-8381-9A3CE49D8F70}" type="slidenum">
              <a:rPr lang="de-DE"/>
              <a:pPr>
                <a:defRPr/>
              </a:pPr>
              <a:t>‹N›</a:t>
            </a:fld>
            <a:endParaRPr lang="de-DE" dirty="0"/>
          </a:p>
        </p:txBody>
      </p:sp>
      <p:sp>
        <p:nvSpPr>
          <p:cNvPr id="11" name="Rechteck 10"/>
          <p:cNvSpPr>
            <a:spLocks/>
          </p:cNvSpPr>
          <p:nvPr userDrawn="1">
            <p:custDataLst>
              <p:tags r:id="rId3"/>
            </p:custDataLst>
          </p:nvPr>
        </p:nvSpPr>
        <p:spPr bwMode="auto">
          <a:xfrm>
            <a:off x="462980" y="249584"/>
            <a:ext cx="11338240" cy="540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endParaRPr lang="de-DE" altLang="de-DE" sz="1800" b="1" dirty="0">
              <a:cs typeface="Arial" pitchFamily="34" charset="0"/>
            </a:endParaRPr>
          </a:p>
        </p:txBody>
      </p:sp>
      <p:sp>
        <p:nvSpPr>
          <p:cNvPr id="13" name="Layoutschutz unten" hidden="1"/>
          <p:cNvSpPr>
            <a:spLocks/>
          </p:cNvSpPr>
          <p:nvPr userDrawn="1">
            <p:custDataLst>
              <p:tags r:id="rId4"/>
            </p:custDataLst>
          </p:nvPr>
        </p:nvSpPr>
        <p:spPr bwMode="auto">
          <a:xfrm>
            <a:off x="518401" y="5445126"/>
            <a:ext cx="9898080" cy="637849"/>
          </a:xfrm>
          <a:prstGeom prst="rect">
            <a:avLst/>
          </a:prstGeom>
          <a:solidFill>
            <a:schemeClr val="accent3"/>
          </a:solidFill>
          <a:ln w="9525" algn="ctr">
            <a:noFill/>
            <a:miter lim="800000"/>
            <a:headEnd/>
            <a:tailEnd/>
          </a:ln>
        </p:spPr>
        <p:txBody>
          <a:bodyPr lIns="72000" tIns="72000" rIns="72000" bIns="72000" rtlCol="0" anchor="ctr"/>
          <a:lstStyle/>
          <a:p>
            <a:pPr algn="ctr" eaLnBrk="1" hangingPunct="1"/>
            <a:endParaRPr lang="de-DE" sz="1800" b="1" kern="0">
              <a:latin typeface="Arial" charset="0"/>
              <a:ea typeface="ＭＳ Ｐゴシック" charset="-128"/>
            </a:endParaRPr>
          </a:p>
        </p:txBody>
      </p:sp>
      <p:sp>
        <p:nvSpPr>
          <p:cNvPr id="14" name="Layoutschutz" hidden="1"/>
          <p:cNvSpPr>
            <a:spLocks/>
          </p:cNvSpPr>
          <p:nvPr userDrawn="1">
            <p:custDataLst>
              <p:tags r:id="rId5"/>
            </p:custDataLst>
          </p:nvPr>
        </p:nvSpPr>
        <p:spPr bwMode="auto">
          <a:xfrm>
            <a:off x="500533" y="1374021"/>
            <a:ext cx="11281835" cy="4104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endParaRPr lang="de-DE" altLang="de-DE" sz="1800" b="1" dirty="0">
              <a:cs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Department/Name/Date</a:t>
            </a:r>
            <a:endParaRPr lang="de-DE" dirty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518401" y="747771"/>
            <a:ext cx="11228919" cy="275109"/>
          </a:xfrm>
        </p:spPr>
        <p:txBody>
          <a:bodyPr vert="horz" lIns="72000" tIns="72000" rIns="72000" bIns="72000" rtlCol="0" anchor="ctr">
            <a:noAutofit/>
          </a:bodyPr>
          <a:lstStyle>
            <a:lvl1pPr>
              <a:defRPr lang="de-DE" sz="2000" dirty="0"/>
            </a:lvl1pPr>
          </a:lstStyle>
          <a:p>
            <a:pPr lvl="0"/>
            <a:r>
              <a:rPr lang="en-US" dirty="0"/>
              <a:t>Click to edit Master text styles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78333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>
            <a:spLocks noChangeArrowheads="1"/>
          </p:cNvSpPr>
          <p:nvPr userDrawn="1"/>
        </p:nvSpPr>
        <p:spPr bwMode="auto">
          <a:xfrm>
            <a:off x="383118" y="5059364"/>
            <a:ext cx="10418233" cy="45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US" altLang="de-DE" sz="2000" noProof="0" dirty="0">
                <a:cs typeface="Arial" pitchFamily="34" charset="0"/>
              </a:rPr>
              <a:t>Thank</a:t>
            </a:r>
            <a:r>
              <a:rPr lang="en-US" altLang="de-DE" sz="2000" baseline="0" noProof="0" dirty="0">
                <a:cs typeface="Arial" pitchFamily="34" charset="0"/>
              </a:rPr>
              <a:t> you</a:t>
            </a:r>
            <a:r>
              <a:rPr lang="en-US" altLang="de-DE" sz="2000" noProof="0" dirty="0">
                <a:cs typeface="Arial" pitchFamily="34" charset="0"/>
              </a:rPr>
              <a:t>.</a:t>
            </a:r>
          </a:p>
        </p:txBody>
      </p:sp>
      <p:sp>
        <p:nvSpPr>
          <p:cNvPr id="3" name="Rechteck 2" hidden="1"/>
          <p:cNvSpPr/>
          <p:nvPr userDrawn="1">
            <p:custDataLst>
              <p:tags r:id="rId1"/>
            </p:custDataLst>
          </p:nvPr>
        </p:nvSpPr>
        <p:spPr bwMode="auto">
          <a:xfrm>
            <a:off x="10513485" y="5483225"/>
            <a:ext cx="1678516" cy="101123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>
              <a:defRPr/>
            </a:pPr>
            <a:endParaRPr lang="de-DE" sz="1800" b="1" kern="0" dirty="0">
              <a:latin typeface="Arial" charset="0"/>
              <a:ea typeface="ＭＳ Ｐゴシック" charset="-128"/>
            </a:endParaRPr>
          </a:p>
        </p:txBody>
      </p:sp>
      <p:sp>
        <p:nvSpPr>
          <p:cNvPr id="4" name="Rechteck 3" hidden="1"/>
          <p:cNvSpPr/>
          <p:nvPr userDrawn="1">
            <p:custDataLst>
              <p:tags r:id="rId2"/>
            </p:custDataLst>
          </p:nvPr>
        </p:nvSpPr>
        <p:spPr bwMode="auto">
          <a:xfrm>
            <a:off x="0" y="6092825"/>
            <a:ext cx="12192000" cy="40163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>
              <a:defRPr/>
            </a:pPr>
            <a:endParaRPr lang="de-DE" sz="1800" b="1" kern="0" dirty="0">
              <a:latin typeface="Arial" charset="0"/>
              <a:ea typeface="ＭＳ Ｐゴシック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noProof="0"/>
              <a:t>Department/Name/Date</a:t>
            </a:r>
            <a:endParaRPr lang="en-US" noProof="0" dirty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0DFB894-7CD5-4D2C-AE5D-ECEE3CBF6413}" type="slidenum">
              <a:rPr lang="de-DE" smtClean="0"/>
              <a:pPr/>
              <a:t>‹N›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01547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 hidden="1"/>
          <p:cNvSpPr/>
          <p:nvPr userDrawn="1">
            <p:custDataLst>
              <p:tags r:id="rId1"/>
            </p:custDataLst>
          </p:nvPr>
        </p:nvSpPr>
        <p:spPr bwMode="auto">
          <a:xfrm>
            <a:off x="10513485" y="5483225"/>
            <a:ext cx="1678516" cy="101123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>
              <a:defRPr/>
            </a:pPr>
            <a:endParaRPr lang="de-DE" sz="1800" b="1" kern="0" dirty="0">
              <a:latin typeface="Arial" charset="0"/>
              <a:ea typeface="ＭＳ Ｐゴシック" charset="-128"/>
            </a:endParaRPr>
          </a:p>
        </p:txBody>
      </p:sp>
      <p:sp>
        <p:nvSpPr>
          <p:cNvPr id="4" name="Rechteck 3" hidden="1"/>
          <p:cNvSpPr>
            <a:spLocks/>
          </p:cNvSpPr>
          <p:nvPr userDrawn="1">
            <p:custDataLst>
              <p:tags r:id="rId2"/>
            </p:custDataLst>
          </p:nvPr>
        </p:nvSpPr>
        <p:spPr bwMode="auto">
          <a:xfrm>
            <a:off x="0" y="0"/>
            <a:ext cx="12192000" cy="547528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>
              <a:defRPr/>
            </a:pPr>
            <a:endParaRPr lang="de-DE" sz="1800" b="1" kern="0" dirty="0">
              <a:latin typeface="Arial" charset="0"/>
              <a:ea typeface="ＭＳ Ｐゴシック" charset="-128"/>
            </a:endParaRPr>
          </a:p>
        </p:txBody>
      </p:sp>
      <p:sp>
        <p:nvSpPr>
          <p:cNvPr id="5" name="Rechteck 4" hidden="1"/>
          <p:cNvSpPr/>
          <p:nvPr userDrawn="1">
            <p:custDataLst>
              <p:tags r:id="rId3"/>
            </p:custDataLst>
          </p:nvPr>
        </p:nvSpPr>
        <p:spPr bwMode="auto">
          <a:xfrm>
            <a:off x="0" y="6092825"/>
            <a:ext cx="12192000" cy="40163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>
              <a:defRPr/>
            </a:pPr>
            <a:endParaRPr lang="de-DE" sz="1800" b="1" kern="0" dirty="0">
              <a:latin typeface="Arial" charset="0"/>
              <a:ea typeface="ＭＳ Ｐゴシック" charset="-128"/>
            </a:endParaRPr>
          </a:p>
        </p:txBody>
      </p:sp>
      <p:sp>
        <p:nvSpPr>
          <p:cNvPr id="7" name="Foliennummernplatzhalter 2"/>
          <p:cNvSpPr>
            <a:spLocks noGrp="1"/>
          </p:cNvSpPr>
          <p:nvPr>
            <p:ph type="sldNum" sz="quarter" idx="11"/>
          </p:nvPr>
        </p:nvSpPr>
        <p:spPr>
          <a:xfrm>
            <a:off x="10547026" y="6567537"/>
            <a:ext cx="508000" cy="138113"/>
          </a:xfrm>
          <a:ln/>
        </p:spPr>
        <p:txBody>
          <a:bodyPr anchor="ctr"/>
          <a:lstStyle>
            <a:lvl1pPr>
              <a:defRPr lang="de-DE" smtClean="0">
                <a:ea typeface="MS PGothic" pitchFamily="34" charset="-128"/>
              </a:defRPr>
            </a:lvl1pPr>
          </a:lstStyle>
          <a:p>
            <a:pPr algn="l"/>
            <a:fld id="{FE7EAE03-7C75-42E7-AD31-5D976206C7C9}" type="slidenum">
              <a:rPr lang="de-DE" smtClean="0"/>
              <a:pPr algn="l"/>
              <a:t>‹N›</a:t>
            </a:fld>
            <a:endParaRPr lang="de-DE" dirty="0"/>
          </a:p>
        </p:txBody>
      </p:sp>
      <p:sp>
        <p:nvSpPr>
          <p:cNvPr id="9" name="Layoutschutz" hidden="1"/>
          <p:cNvSpPr>
            <a:spLocks/>
          </p:cNvSpPr>
          <p:nvPr userDrawn="1">
            <p:custDataLst>
              <p:tags r:id="rId4"/>
            </p:custDataLst>
          </p:nvPr>
        </p:nvSpPr>
        <p:spPr bwMode="auto">
          <a:xfrm>
            <a:off x="500533" y="1374021"/>
            <a:ext cx="11281835" cy="4104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endParaRPr lang="de-DE" altLang="de-DE" sz="1800" b="1" dirty="0">
              <a:cs typeface="Arial" pitchFamily="34" charset="0"/>
            </a:endParaRPr>
          </a:p>
        </p:txBody>
      </p:sp>
      <p:sp>
        <p:nvSpPr>
          <p:cNvPr id="10" name="Layoutschutz unten" hidden="1"/>
          <p:cNvSpPr>
            <a:spLocks/>
          </p:cNvSpPr>
          <p:nvPr userDrawn="1">
            <p:custDataLst>
              <p:tags r:id="rId5"/>
            </p:custDataLst>
          </p:nvPr>
        </p:nvSpPr>
        <p:spPr bwMode="auto">
          <a:xfrm>
            <a:off x="518401" y="5445126"/>
            <a:ext cx="9898080" cy="637849"/>
          </a:xfrm>
          <a:prstGeom prst="rect">
            <a:avLst/>
          </a:prstGeom>
          <a:solidFill>
            <a:schemeClr val="accent3"/>
          </a:solidFill>
          <a:ln w="9525" algn="ctr">
            <a:noFill/>
            <a:miter lim="800000"/>
            <a:headEnd/>
            <a:tailEnd/>
          </a:ln>
        </p:spPr>
        <p:txBody>
          <a:bodyPr lIns="72000" tIns="72000" rIns="72000" bIns="72000" rtlCol="0" anchor="ctr"/>
          <a:lstStyle/>
          <a:p>
            <a:pPr algn="ctr" eaLnBrk="1" hangingPunct="1"/>
            <a:endParaRPr lang="de-DE" sz="1800" b="1" kern="0">
              <a:latin typeface="Arial" charset="0"/>
              <a:ea typeface="ＭＳ Ｐゴシック" charset="-128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>
          <a:xfrm>
            <a:off x="0" y="6527297"/>
            <a:ext cx="12192000" cy="230831"/>
          </a:xfrm>
        </p:spPr>
        <p:txBody>
          <a:bodyPr/>
          <a:lstStyle/>
          <a:p>
            <a:pPr>
              <a:defRPr/>
            </a:pPr>
            <a:r>
              <a:rPr lang="de-DE" dirty="0"/>
              <a:t>Department/Name/Date</a:t>
            </a:r>
            <a:endParaRPr lang="de-DE" dirty="0">
              <a:latin typeface="Arial" pitchFamily="34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2836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513603" y="2564904"/>
            <a:ext cx="11228919" cy="490066"/>
          </a:xfrm>
          <a:prstGeom prst="rect">
            <a:avLst/>
          </a:prstGeom>
        </p:spPr>
        <p:txBody>
          <a:bodyPr anchor="b"/>
          <a:lstStyle>
            <a:lvl1pPr algn="ctr">
              <a:defRPr lang="de-DE" dirty="0">
                <a:solidFill>
                  <a:schemeClr val="tx1"/>
                </a:solidFill>
              </a:defRPr>
            </a:lvl1pPr>
          </a:lstStyle>
          <a:p>
            <a:r>
              <a:rPr lang="de-DE" noProof="0"/>
              <a:t>Titelmasterformat durch Klicken bearbeiten</a:t>
            </a:r>
          </a:p>
        </p:txBody>
      </p:sp>
      <p:sp>
        <p:nvSpPr>
          <p:cNvPr id="5" name="Textplatzhalter 8"/>
          <p:cNvSpPr>
            <a:spLocks noGrp="1"/>
          </p:cNvSpPr>
          <p:nvPr>
            <p:ph type="body" sz="quarter" idx="11"/>
          </p:nvPr>
        </p:nvSpPr>
        <p:spPr>
          <a:xfrm>
            <a:off x="513603" y="3068960"/>
            <a:ext cx="11228919" cy="432618"/>
          </a:xfrm>
          <a:prstGeom prst="rect">
            <a:avLst/>
          </a:prstGeom>
        </p:spPr>
        <p:txBody>
          <a:bodyPr/>
          <a:lstStyle>
            <a:lvl1pPr algn="ctr" eaLnBrk="1" hangingPunct="1">
              <a:lnSpc>
                <a:spcPct val="90000"/>
              </a:lnSpc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noProof="0"/>
              <a:t>Textmasterformat bearbeiten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3"/>
          </p:nvPr>
        </p:nvSpPr>
        <p:spPr>
          <a:xfrm>
            <a:off x="10547027" y="6568970"/>
            <a:ext cx="508000" cy="13811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CC140C-FC75-438E-89D5-07005EE7987E}" type="slidenum">
              <a:rPr lang="de-DE"/>
              <a:pPr>
                <a:defRPr/>
              </a:pPr>
              <a:t>‹N›</a:t>
            </a:fld>
            <a:endParaRPr lang="de-DE" dirty="0"/>
          </a:p>
        </p:txBody>
      </p:sp>
      <p:sp>
        <p:nvSpPr>
          <p:cNvPr id="9" name="Logoschutz Powerline" hidden="1"/>
          <p:cNvSpPr/>
          <p:nvPr userDrawn="1">
            <p:custDataLst>
              <p:tags r:id="rId1"/>
            </p:custDataLst>
          </p:nvPr>
        </p:nvSpPr>
        <p:spPr bwMode="auto">
          <a:xfrm>
            <a:off x="0" y="6092825"/>
            <a:ext cx="12192000" cy="40163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>
              <a:defRPr/>
            </a:pPr>
            <a:endParaRPr lang="de-DE" sz="1800" b="1" kern="0" dirty="0">
              <a:latin typeface="Arial" charset="0"/>
              <a:ea typeface="ＭＳ Ｐゴシック" charset="-128"/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Department/Name/Date</a:t>
            </a:r>
            <a:endParaRPr lang="de-DE" dirty="0"/>
          </a:p>
        </p:txBody>
      </p:sp>
      <p:sp>
        <p:nvSpPr>
          <p:cNvPr id="10" name="Logoschutz" hidden="1"/>
          <p:cNvSpPr/>
          <p:nvPr userDrawn="1">
            <p:custDataLst>
              <p:tags r:id="rId2"/>
            </p:custDataLst>
          </p:nvPr>
        </p:nvSpPr>
        <p:spPr bwMode="auto">
          <a:xfrm>
            <a:off x="10930491" y="5461979"/>
            <a:ext cx="1098551" cy="1054800"/>
          </a:xfrm>
          <a:prstGeom prst="rect">
            <a:avLst/>
          </a:prstGeom>
          <a:solidFill>
            <a:srgbClr val="D9D9D9">
              <a:alpha val="50196"/>
            </a:srgbClr>
          </a:solidFill>
          <a:ln w="9525" algn="ctr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>
              <a:defRPr/>
            </a:pPr>
            <a:endParaRPr lang="de-DE" sz="1800" b="1" kern="0" dirty="0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07827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ogoschutz Powerline" hidden="1"/>
          <p:cNvSpPr/>
          <p:nvPr userDrawn="1">
            <p:custDataLst>
              <p:tags r:id="rId1"/>
            </p:custDataLst>
          </p:nvPr>
        </p:nvSpPr>
        <p:spPr bwMode="auto">
          <a:xfrm>
            <a:off x="0" y="6092825"/>
            <a:ext cx="12192000" cy="40163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>
              <a:defRPr/>
            </a:pPr>
            <a:endParaRPr lang="de-DE" sz="1800" b="1" kern="0" dirty="0">
              <a:latin typeface="Arial" charset="0"/>
              <a:ea typeface="ＭＳ Ｐゴシック" charset="-128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8403" y="284163"/>
            <a:ext cx="11228916" cy="481012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2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518403" y="747773"/>
            <a:ext cx="11228919" cy="275109"/>
          </a:xfrm>
        </p:spPr>
        <p:txBody>
          <a:bodyPr tIns="72000" bIns="72000" anchor="ctr"/>
          <a:lstStyle>
            <a:lvl1pPr>
              <a:defRPr sz="2000"/>
            </a:lvl1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1" name="Logoschutz Titel"/>
          <p:cNvSpPr>
            <a:spLocks/>
          </p:cNvSpPr>
          <p:nvPr userDrawn="1">
            <p:custDataLst>
              <p:tags r:id="rId2"/>
            </p:custDataLst>
          </p:nvPr>
        </p:nvSpPr>
        <p:spPr bwMode="auto">
          <a:xfrm>
            <a:off x="462980" y="249584"/>
            <a:ext cx="11338240" cy="540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endParaRPr lang="de-DE" altLang="de-DE" sz="1800" b="1" dirty="0">
              <a:cs typeface="Arial" pitchFamily="34" charset="0"/>
            </a:endParaRP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sldNum" sz="quarter" idx="14"/>
          </p:nvPr>
        </p:nvSpPr>
        <p:spPr>
          <a:xfrm>
            <a:off x="10547027" y="6568970"/>
            <a:ext cx="508000" cy="13811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CC140C-FC75-438E-89D5-07005EE7987E}" type="slidenum">
              <a:rPr lang="de-DE"/>
              <a:pPr>
                <a:defRPr/>
              </a:pPr>
              <a:t>‹N›</a:t>
            </a:fld>
            <a:endParaRPr lang="de-DE" dirty="0"/>
          </a:p>
        </p:txBody>
      </p:sp>
      <p:sp>
        <p:nvSpPr>
          <p:cNvPr id="16" name="Layoutschutz" hidden="1"/>
          <p:cNvSpPr>
            <a:spLocks/>
          </p:cNvSpPr>
          <p:nvPr userDrawn="1">
            <p:custDataLst>
              <p:tags r:id="rId3"/>
            </p:custDataLst>
          </p:nvPr>
        </p:nvSpPr>
        <p:spPr bwMode="auto">
          <a:xfrm>
            <a:off x="500533" y="1374025"/>
            <a:ext cx="11281835" cy="4104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endParaRPr lang="de-DE" altLang="de-DE" sz="1800" b="1" dirty="0">
              <a:cs typeface="Arial" pitchFamily="34" charset="0"/>
            </a:endParaRPr>
          </a:p>
        </p:txBody>
      </p:sp>
      <p:sp>
        <p:nvSpPr>
          <p:cNvPr id="10" name="Layoutschutz unten" hidden="1"/>
          <p:cNvSpPr/>
          <p:nvPr userDrawn="1">
            <p:custDataLst>
              <p:tags r:id="rId4"/>
            </p:custDataLst>
          </p:nvPr>
        </p:nvSpPr>
        <p:spPr bwMode="auto">
          <a:xfrm>
            <a:off x="516470" y="5442973"/>
            <a:ext cx="10332060" cy="640117"/>
          </a:xfrm>
          <a:prstGeom prst="rect">
            <a:avLst/>
          </a:prstGeom>
          <a:solidFill>
            <a:schemeClr val="accent3"/>
          </a:solidFill>
          <a:ln w="9525" algn="ctr">
            <a:noFill/>
            <a:miter lim="800000"/>
            <a:headEnd/>
            <a:tailEnd/>
          </a:ln>
        </p:spPr>
        <p:txBody>
          <a:bodyPr lIns="72000" tIns="72000" rIns="72000" bIns="72000" rtlCol="0" anchor="ctr"/>
          <a:lstStyle/>
          <a:p>
            <a:pPr algn="ctr" eaLnBrk="1" hangingPunct="1"/>
            <a:endParaRPr lang="de-DE" sz="1800" b="1" kern="0">
              <a:latin typeface="Arial" charset="0"/>
              <a:ea typeface="ＭＳ Ｐゴシック" charset="-128"/>
            </a:endParaRPr>
          </a:p>
        </p:txBody>
      </p:sp>
      <p:sp>
        <p:nvSpPr>
          <p:cNvPr id="15" name="Logoschutz" hidden="1"/>
          <p:cNvSpPr/>
          <p:nvPr userDrawn="1">
            <p:custDataLst>
              <p:tags r:id="rId5"/>
            </p:custDataLst>
          </p:nvPr>
        </p:nvSpPr>
        <p:spPr bwMode="auto">
          <a:xfrm>
            <a:off x="10930491" y="5461983"/>
            <a:ext cx="1098551" cy="1018735"/>
          </a:xfrm>
          <a:prstGeom prst="rect">
            <a:avLst/>
          </a:prstGeom>
          <a:solidFill>
            <a:srgbClr val="D9D9D9">
              <a:alpha val="50196"/>
            </a:srgbClr>
          </a:solidFill>
          <a:ln w="9525" algn="ctr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>
              <a:defRPr/>
            </a:pPr>
            <a:endParaRPr lang="de-DE" sz="1800" b="1" kern="0" dirty="0">
              <a:latin typeface="Arial" charset="0"/>
              <a:ea typeface="ＭＳ Ｐゴシック" charset="-128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Department/Name/Date</a:t>
            </a:r>
            <a:endParaRPr lang="de-DE" dirty="0"/>
          </a:p>
        </p:txBody>
      </p:sp>
      <p:sp>
        <p:nvSpPr>
          <p:cNvPr id="18" name="Logoschutz" hidden="1"/>
          <p:cNvSpPr/>
          <p:nvPr userDrawn="1">
            <p:custDataLst>
              <p:tags r:id="rId6"/>
            </p:custDataLst>
          </p:nvPr>
        </p:nvSpPr>
        <p:spPr bwMode="auto">
          <a:xfrm>
            <a:off x="10930491" y="5461979"/>
            <a:ext cx="1098551" cy="1054800"/>
          </a:xfrm>
          <a:prstGeom prst="rect">
            <a:avLst/>
          </a:prstGeom>
          <a:solidFill>
            <a:srgbClr val="D9D9D9">
              <a:alpha val="50196"/>
            </a:srgbClr>
          </a:solidFill>
          <a:ln w="9525" algn="ctr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>
              <a:defRPr/>
            </a:pPr>
            <a:endParaRPr lang="de-DE" sz="1800" b="1" kern="0" dirty="0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84239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rt Slide without a titl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8" descr="Rittal_Claim_w_GB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025" y="231776"/>
            <a:ext cx="3435797" cy="97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MIO_INVALID_LAYOUT" hidden="1"/>
          <p:cNvSpPr/>
          <p:nvPr userDrawn="1"/>
        </p:nvSpPr>
        <p:spPr bwMode="auto">
          <a:xfrm>
            <a:off x="8832413" y="549275"/>
            <a:ext cx="863712" cy="863600"/>
          </a:xfrm>
          <a:prstGeom prst="noSmoking">
            <a:avLst/>
          </a:prstGeom>
          <a:solidFill>
            <a:schemeClr val="bg1">
              <a:lumMod val="8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>
              <a:defRPr/>
            </a:pPr>
            <a:endParaRPr lang="de-DE" sz="1800" b="1" kern="0"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Department/Name/Date</a:t>
            </a:r>
            <a:endParaRPr lang="en-US" dirty="0"/>
          </a:p>
        </p:txBody>
      </p:sp>
      <p:pic>
        <p:nvPicPr>
          <p:cNvPr id="8" name="Bild 1" descr="fri170401800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096" b="19029"/>
          <a:stretch/>
        </p:blipFill>
        <p:spPr bwMode="auto">
          <a:xfrm>
            <a:off x="0" y="1412875"/>
            <a:ext cx="12189600" cy="5445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 descr="T:\mtk\mak-mtk-int-ims\Vorlagen+Formulare\PowerPoint\PowerLine_16_9\R_Powerpoint_Titel+Inhaltseiten_Breitbild_338,67x190,5_GB-1.png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398"/>
          <a:stretch/>
        </p:blipFill>
        <p:spPr bwMode="auto">
          <a:xfrm>
            <a:off x="1" y="5445124"/>
            <a:ext cx="12192000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5EF9327-B9D3-4AB0-92E0-5AB415EC5469}" type="slidenum">
              <a:rPr lang="de-DE" smtClean="0"/>
              <a:pPr>
                <a:defRPr/>
              </a:pPr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47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rt Slide without a titl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8" descr="Rittal_Claim_w_GB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025" y="231776"/>
            <a:ext cx="3435797" cy="97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MIO_INVALID_LAYOUT" hidden="1"/>
          <p:cNvSpPr/>
          <p:nvPr userDrawn="1"/>
        </p:nvSpPr>
        <p:spPr bwMode="auto">
          <a:xfrm>
            <a:off x="8832413" y="549275"/>
            <a:ext cx="863712" cy="863600"/>
          </a:xfrm>
          <a:prstGeom prst="noSmoking">
            <a:avLst/>
          </a:prstGeom>
          <a:solidFill>
            <a:schemeClr val="bg1">
              <a:lumMod val="8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>
              <a:defRPr/>
            </a:pPr>
            <a:endParaRPr lang="de-DE" sz="1800" b="1" kern="0"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Department/Name/Date</a:t>
            </a:r>
            <a:endParaRPr lang="en-US" dirty="0"/>
          </a:p>
        </p:txBody>
      </p:sp>
      <p:pic>
        <p:nvPicPr>
          <p:cNvPr id="8" name="Bild 1" descr="fri170401800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096" b="19029"/>
          <a:stretch/>
        </p:blipFill>
        <p:spPr bwMode="auto">
          <a:xfrm>
            <a:off x="0" y="1412875"/>
            <a:ext cx="12189600" cy="5445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 descr="T:\mtk\mak-mtk-int-ims\Vorlagen+Formulare\PowerPoint\PowerLine_16_9\R_Powerpoint_Titel+Inhaltseiten_Breitbild_338,67x190,5_GB-1.png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398"/>
          <a:stretch/>
        </p:blipFill>
        <p:spPr bwMode="auto">
          <a:xfrm>
            <a:off x="1" y="5445124"/>
            <a:ext cx="12192000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5EF9327-B9D3-4AB0-92E0-5AB415EC5469}" type="slidenum">
              <a:rPr lang="de-DE" smtClean="0"/>
              <a:pPr>
                <a:defRPr/>
              </a:pPr>
              <a:t>‹N›</a:t>
            </a:fld>
            <a:endParaRPr lang="de-DE"/>
          </a:p>
        </p:txBody>
      </p:sp>
      <p:pic>
        <p:nvPicPr>
          <p:cNvPr id="11" name="Grafik 8" descr="PL-Pfeil_Titel_magenta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032" y="5661794"/>
            <a:ext cx="3842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platzhalter 9"/>
          <p:cNvSpPr>
            <a:spLocks noGrp="1"/>
          </p:cNvSpPr>
          <p:nvPr>
            <p:ph type="body" sz="quarter" idx="12" hasCustomPrompt="1"/>
          </p:nvPr>
        </p:nvSpPr>
        <p:spPr>
          <a:xfrm>
            <a:off x="1007434" y="5517232"/>
            <a:ext cx="9506579" cy="432048"/>
          </a:xfrm>
          <a:prstGeom prst="rect">
            <a:avLst/>
          </a:prstGeom>
        </p:spPr>
        <p:txBody>
          <a:bodyPr/>
          <a:lstStyle>
            <a:lvl1pPr>
              <a:defRPr lang="de-DE" sz="2400" b="1" dirty="0" smtClean="0">
                <a:solidFill>
                  <a:schemeClr val="bg1"/>
                </a:solidFill>
                <a:ea typeface="+mj-ea"/>
              </a:defRPr>
            </a:lvl1pPr>
            <a:lvl2pPr>
              <a:defRPr lang="de-DE" sz="2400" b="1" dirty="0" smtClean="0"/>
            </a:lvl2pPr>
            <a:lvl3pPr>
              <a:defRPr lang="de-DE" sz="2400" b="1" dirty="0" smtClean="0"/>
            </a:lvl3pPr>
            <a:lvl4pPr>
              <a:defRPr lang="de-DE" sz="2400" b="1" dirty="0" smtClean="0"/>
            </a:lvl4pPr>
            <a:lvl5pPr>
              <a:defRPr lang="de-DE" sz="2400" b="1" dirty="0"/>
            </a:lvl5pPr>
          </a:lstStyle>
          <a:p>
            <a:pPr lvl="0"/>
            <a:r>
              <a:rPr lang="en-US" noProof="0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831752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bin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slideLayout" Target="../slideLayouts/slideLayout1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10" Type="http://schemas.openxmlformats.org/officeDocument/2006/relationships/image" Target="../media/image8.jpeg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7" descr="T:\mtk\mak-mtk-int-ims\Vorlagen+Formulare\PowerPoint\PowerLine_16_9\R_Powerpoint_Titel+Inhaltseiten_Breitbild_338,67x190,5_GB-2.pn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04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0" y="6527297"/>
            <a:ext cx="12192000" cy="230831"/>
          </a:xfrm>
          <a:prstGeom prst="rect">
            <a:avLst/>
          </a:prstGeom>
        </p:spPr>
        <p:txBody>
          <a:bodyPr anchor="ctr" anchorCtr="0"/>
          <a:lstStyle>
            <a:lvl1pPr algn="ctr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</a:lstStyle>
          <a:p>
            <a:pPr>
              <a:defRPr/>
            </a:pPr>
            <a:r>
              <a:rPr lang="en-GB" noProof="0" dirty="0"/>
              <a:t>Department/Name/Date</a:t>
            </a:r>
            <a:endParaRPr lang="en-GB" noProof="0" dirty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547026" y="6567537"/>
            <a:ext cx="508000" cy="138113"/>
          </a:xfrm>
          <a:prstGeom prst="rect">
            <a:avLst/>
          </a:prstGeom>
          <a:ln/>
          <a:extLst/>
        </p:spPr>
        <p:txBody>
          <a:bodyPr anchor="ctr"/>
          <a:lstStyle>
            <a:lvl1pPr algn="l">
              <a:defRPr lang="de-DE" sz="900" smtClean="0"/>
            </a:lvl1pPr>
          </a:lstStyle>
          <a:p>
            <a:fld id="{00DFB894-7CD5-4D2C-AE5D-ECEE3CBF6413}" type="slidenum">
              <a:rPr lang="en-GB" smtClean="0"/>
              <a:pPr/>
              <a:t>‹N›</a:t>
            </a:fld>
            <a:endParaRPr lang="en-GB" dirty="0"/>
          </a:p>
        </p:txBody>
      </p:sp>
      <p:sp>
        <p:nvSpPr>
          <p:cNvPr id="4" name="empower - DO NOT DELETE!!!" hidden="1"/>
          <p:cNvSpPr/>
          <p:nvPr>
            <p:custDataLst>
              <p:tags r:id="rId16"/>
            </p:custDataLst>
          </p:nvPr>
        </p:nvSpPr>
        <p:spPr bwMode="auto">
          <a:xfrm>
            <a:off x="0" y="0"/>
            <a:ext cx="0" cy="0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>
              <a:defRPr/>
            </a:pPr>
            <a:endParaRPr lang="en-GB" sz="1800" b="1" kern="0" dirty="0">
              <a:latin typeface="Arial" charset="0"/>
              <a:ea typeface="ＭＳ Ｐゴシック" charset="-128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8400" y="284164"/>
            <a:ext cx="11228915" cy="481013"/>
          </a:xfrm>
          <a:prstGeom prst="rect">
            <a:avLst/>
          </a:prstGeom>
        </p:spPr>
        <p:txBody>
          <a:bodyPr vert="horz" lIns="72000" tIns="72000" rIns="72000" bIns="72000" rtlCol="0" anchor="ctr">
            <a:noAutofit/>
          </a:bodyPr>
          <a:lstStyle/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468" y="1410969"/>
            <a:ext cx="11232001" cy="4032000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6249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2" r:id="rId2"/>
    <p:sldLayoutId id="2147483650" r:id="rId3"/>
    <p:sldLayoutId id="2147483657" r:id="rId4"/>
    <p:sldLayoutId id="2147483655" r:id="rId5"/>
    <p:sldLayoutId id="2147483654" r:id="rId6"/>
    <p:sldLayoutId id="2147483651" r:id="rId7"/>
    <p:sldLayoutId id="2147483649" r:id="rId8"/>
    <p:sldLayoutId id="2147483658" r:id="rId9"/>
    <p:sldLayoutId id="2147483667" r:id="rId10"/>
    <p:sldLayoutId id="2147483668" r:id="rId11"/>
    <p:sldLayoutId id="2147483669" r:id="rId12"/>
    <p:sldLayoutId id="2147483670" r:id="rId13"/>
    <p:sldLayoutId id="2147483671" r:id="rId14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de-DE" sz="2400" b="1" kern="1200" smtClean="0">
          <a:solidFill>
            <a:schemeClr val="tx1"/>
          </a:solidFill>
          <a:latin typeface="Arial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9pPr>
    </p:titleStyle>
    <p:bodyStyle>
      <a:lvl1pPr marL="0" indent="-342900" algn="l" rtl="0" eaLnBrk="0" fontAlgn="base" hangingPunct="0">
        <a:spcBef>
          <a:spcPts val="0"/>
        </a:spcBef>
        <a:spcAft>
          <a:spcPct val="0"/>
        </a:spcAft>
        <a:buFont typeface="Arial" pitchFamily="34" charset="0"/>
        <a:defRPr lang="en-US" kern="1200" smtClean="0">
          <a:solidFill>
            <a:schemeClr val="tx1"/>
          </a:solidFill>
          <a:latin typeface="Arial" pitchFamily="34" charset="0"/>
          <a:ea typeface="+mn-ea"/>
          <a:cs typeface="Arial" panose="020B0604020202020204" pitchFamily="34" charset="0"/>
        </a:defRPr>
      </a:lvl1pPr>
      <a:lvl2pPr marL="180975" indent="-180975" algn="l" rtl="0" eaLnBrk="0" fontAlgn="base" hangingPunct="0">
        <a:spcBef>
          <a:spcPts val="0"/>
        </a:spcBef>
        <a:spcAft>
          <a:spcPct val="0"/>
        </a:spcAft>
        <a:buFont typeface="Wingdings" pitchFamily="2" charset="2"/>
        <a:buChar char="§"/>
        <a:defRPr lang="en-US" kern="120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361950" indent="-180975" algn="l" rtl="0" eaLnBrk="0" fontAlgn="base" hangingPunct="0">
        <a:spcBef>
          <a:spcPts val="0"/>
        </a:spcBef>
        <a:spcAft>
          <a:spcPct val="0"/>
        </a:spcAft>
        <a:buFont typeface="Symbol" pitchFamily="18" charset="2"/>
        <a:buChar char="-"/>
        <a:defRPr lang="en-US" sz="1600" kern="120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542925" indent="-180975" algn="l" rtl="0" eaLnBrk="0" fontAlgn="base" hangingPunct="0">
        <a:spcBef>
          <a:spcPts val="0"/>
        </a:spcBef>
        <a:spcAft>
          <a:spcPct val="0"/>
        </a:spcAft>
        <a:buFont typeface="Webdings" pitchFamily="18" charset="2"/>
        <a:buChar char="4"/>
        <a:defRPr lang="en-US" sz="1600" kern="120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714375" indent="-171450" algn="l" rtl="0" eaLnBrk="0" fontAlgn="base" hangingPunct="0">
        <a:spcBef>
          <a:spcPts val="0"/>
        </a:spcBef>
        <a:spcAft>
          <a:spcPct val="0"/>
        </a:spcAft>
        <a:buFont typeface="Symbol" pitchFamily="18" charset="2"/>
        <a:buChar char="-"/>
        <a:defRPr lang="de-DE" sz="1600" kern="120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882000" indent="-230400" algn="l" defTabSz="914400" rtl="0" eaLnBrk="1" latinLnBrk="0" hangingPunct="1">
        <a:spcBef>
          <a:spcPct val="20000"/>
        </a:spcBef>
        <a:buFont typeface="Symbol" pitchFamily="18" charset="2"/>
        <a:buChar char="-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051200" indent="-230400" algn="l" defTabSz="914400" rtl="0" eaLnBrk="1" latinLnBrk="0" hangingPunct="1">
        <a:spcBef>
          <a:spcPct val="20000"/>
        </a:spcBef>
        <a:buFont typeface="Symbol" pitchFamily="18" charset="2"/>
        <a:buChar char="-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220400" indent="-230400" algn="l" defTabSz="914400" rtl="0" eaLnBrk="1" latinLnBrk="0" hangingPunct="1">
        <a:spcBef>
          <a:spcPct val="20000"/>
        </a:spcBef>
        <a:buFont typeface="Symbol" pitchFamily="18" charset="2"/>
        <a:buChar char="-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389600" indent="-230400" algn="l" defTabSz="914400" rtl="0" eaLnBrk="1" latinLnBrk="0" hangingPunct="1">
        <a:spcBef>
          <a:spcPct val="20000"/>
        </a:spcBef>
        <a:buFont typeface="Symbol" pitchFamily="18" charset="2"/>
        <a:buChar char="-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7" descr="T:\mtk\mak-mtk-int-ims\Vorlagen+Formulare\PowerPoint\PowerLine_16_9\R_Powerpoint_Titel+Inhaltseiten_Breitbild_338,67x190,5_GB-2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04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0" y="6527297"/>
            <a:ext cx="12192000" cy="230831"/>
          </a:xfrm>
          <a:prstGeom prst="rect">
            <a:avLst/>
          </a:prstGeom>
        </p:spPr>
        <p:txBody>
          <a:bodyPr anchor="ctr" anchorCtr="0"/>
          <a:lstStyle>
            <a:lvl1pPr algn="ctr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</a:lstStyle>
          <a:p>
            <a:pPr>
              <a:defRPr/>
            </a:pPr>
            <a:r>
              <a:rPr lang="en-GB" noProof="0" dirty="0"/>
              <a:t>Department/Name/Date</a:t>
            </a:r>
            <a:endParaRPr lang="en-GB" noProof="0" dirty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547026" y="6567537"/>
            <a:ext cx="508000" cy="138113"/>
          </a:xfrm>
          <a:prstGeom prst="rect">
            <a:avLst/>
          </a:prstGeom>
          <a:ln/>
          <a:extLst/>
        </p:spPr>
        <p:txBody>
          <a:bodyPr anchor="ctr"/>
          <a:lstStyle>
            <a:lvl1pPr algn="l">
              <a:defRPr lang="de-DE" sz="900" smtClean="0"/>
            </a:lvl1pPr>
          </a:lstStyle>
          <a:p>
            <a:fld id="{00DFB894-7CD5-4D2C-AE5D-ECEE3CBF6413}" type="slidenum">
              <a:rPr lang="en-GB" smtClean="0"/>
              <a:pPr/>
              <a:t>‹N›</a:t>
            </a:fld>
            <a:endParaRPr lang="en-GB" dirty="0"/>
          </a:p>
        </p:txBody>
      </p:sp>
      <p:sp>
        <p:nvSpPr>
          <p:cNvPr id="4" name="empower - DO NOT DELETE!!!" hidden="1"/>
          <p:cNvSpPr/>
          <p:nvPr>
            <p:custDataLst>
              <p:tags r:id="rId8"/>
            </p:custDataLst>
          </p:nvPr>
        </p:nvSpPr>
        <p:spPr bwMode="auto">
          <a:xfrm>
            <a:off x="0" y="0"/>
            <a:ext cx="0" cy="0"/>
          </a:xfrm>
          <a:prstGeom prst="ellipse">
            <a:avLst/>
          </a:prstGeom>
          <a:solidFill>
            <a:schemeClr val="bg1">
              <a:lumMod val="8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>
              <a:defRPr/>
            </a:pPr>
            <a:endParaRPr lang="en-GB" sz="1800" b="1" kern="0" dirty="0">
              <a:latin typeface="Arial" charset="0"/>
              <a:ea typeface="ＭＳ Ｐゴシック" charset="-128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8400" y="284164"/>
            <a:ext cx="11228915" cy="481013"/>
          </a:xfrm>
          <a:prstGeom prst="rect">
            <a:avLst/>
          </a:prstGeom>
        </p:spPr>
        <p:txBody>
          <a:bodyPr vert="horz" lIns="72000" tIns="72000" rIns="72000" bIns="72000" rtlCol="0" anchor="ctr">
            <a:noAutofit/>
          </a:bodyPr>
          <a:lstStyle/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468" y="1410969"/>
            <a:ext cx="11232001" cy="4032000"/>
          </a:xfrm>
          <a:prstGeom prst="rect">
            <a:avLst/>
          </a:prstGeom>
        </p:spPr>
        <p:txBody>
          <a:bodyPr vert="horz" lIns="72000" tIns="72000" rIns="72000" bIns="72000" rtlCol="0">
            <a:no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9" name="Grafik 1"/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88488" y="404813"/>
            <a:ext cx="1093354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0580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2" r:id="rId2"/>
    <p:sldLayoutId id="2147483660" r:id="rId3"/>
    <p:sldLayoutId id="2147483666" r:id="rId4"/>
    <p:sldLayoutId id="2147483665" r:id="rId5"/>
    <p:sldLayoutId id="2147483661" r:id="rId6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de-DE" sz="2400" b="1" kern="1200" smtClean="0">
          <a:solidFill>
            <a:schemeClr val="tx1"/>
          </a:solidFill>
          <a:latin typeface="Arial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9pPr>
    </p:titleStyle>
    <p:bodyStyle>
      <a:lvl1pPr marL="0" indent="-342900" algn="l" rtl="0" eaLnBrk="0" fontAlgn="base" hangingPunct="0">
        <a:spcBef>
          <a:spcPts val="0"/>
        </a:spcBef>
        <a:spcAft>
          <a:spcPct val="0"/>
        </a:spcAft>
        <a:buFont typeface="Arial" pitchFamily="34" charset="0"/>
        <a:defRPr lang="en-US" kern="1200" smtClean="0">
          <a:solidFill>
            <a:schemeClr val="tx1"/>
          </a:solidFill>
          <a:latin typeface="Arial" pitchFamily="34" charset="0"/>
          <a:ea typeface="+mn-ea"/>
          <a:cs typeface="Arial" panose="020B0604020202020204" pitchFamily="34" charset="0"/>
        </a:defRPr>
      </a:lvl1pPr>
      <a:lvl2pPr marL="180975" indent="-180975" algn="l" rtl="0" eaLnBrk="0" fontAlgn="base" hangingPunct="0">
        <a:spcBef>
          <a:spcPts val="0"/>
        </a:spcBef>
        <a:spcAft>
          <a:spcPct val="0"/>
        </a:spcAft>
        <a:buFont typeface="Wingdings" pitchFamily="2" charset="2"/>
        <a:buChar char="§"/>
        <a:defRPr lang="en-US" kern="120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361950" indent="-180975" algn="l" rtl="0" eaLnBrk="0" fontAlgn="base" hangingPunct="0">
        <a:spcBef>
          <a:spcPts val="0"/>
        </a:spcBef>
        <a:spcAft>
          <a:spcPct val="0"/>
        </a:spcAft>
        <a:buFont typeface="Symbol" pitchFamily="18" charset="2"/>
        <a:buChar char="-"/>
        <a:defRPr lang="en-US" sz="1600" kern="120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542925" indent="-180975" algn="l" rtl="0" eaLnBrk="0" fontAlgn="base" hangingPunct="0">
        <a:spcBef>
          <a:spcPts val="0"/>
        </a:spcBef>
        <a:spcAft>
          <a:spcPct val="0"/>
        </a:spcAft>
        <a:buFont typeface="Webdings" pitchFamily="18" charset="2"/>
        <a:buChar char="4"/>
        <a:defRPr lang="en-US" sz="1600" kern="120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714375" indent="-171450" algn="l" rtl="0" eaLnBrk="0" fontAlgn="base" hangingPunct="0">
        <a:spcBef>
          <a:spcPts val="0"/>
        </a:spcBef>
        <a:spcAft>
          <a:spcPct val="0"/>
        </a:spcAft>
        <a:buFont typeface="Symbol" pitchFamily="18" charset="2"/>
        <a:buChar char="-"/>
        <a:defRPr lang="de-DE" sz="1600" kern="120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882000" indent="-230400" algn="l" defTabSz="914400" rtl="0" eaLnBrk="1" latinLnBrk="0" hangingPunct="1">
        <a:spcBef>
          <a:spcPct val="20000"/>
        </a:spcBef>
        <a:buFont typeface="Symbol" pitchFamily="18" charset="2"/>
        <a:buChar char="-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051200" indent="-230400" algn="l" defTabSz="914400" rtl="0" eaLnBrk="1" latinLnBrk="0" hangingPunct="1">
        <a:spcBef>
          <a:spcPct val="20000"/>
        </a:spcBef>
        <a:buFont typeface="Symbol" pitchFamily="18" charset="2"/>
        <a:buChar char="-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220400" indent="-230400" algn="l" defTabSz="914400" rtl="0" eaLnBrk="1" latinLnBrk="0" hangingPunct="1">
        <a:spcBef>
          <a:spcPct val="20000"/>
        </a:spcBef>
        <a:buFont typeface="Symbol" pitchFamily="18" charset="2"/>
        <a:buChar char="-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389600" indent="-230400" algn="l" defTabSz="914400" rtl="0" eaLnBrk="1" latinLnBrk="0" hangingPunct="1">
        <a:spcBef>
          <a:spcPct val="20000"/>
        </a:spcBef>
        <a:buFont typeface="Symbol" pitchFamily="18" charset="2"/>
        <a:buChar char="-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60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3.png"/><Relationship Id="rId3" Type="http://schemas.openxmlformats.org/officeDocument/2006/relationships/tags" Target="../tags/tag486.xml"/><Relationship Id="rId7" Type="http://schemas.openxmlformats.org/officeDocument/2006/relationships/tags" Target="../tags/tag490.xml"/><Relationship Id="rId12" Type="http://schemas.openxmlformats.org/officeDocument/2006/relationships/image" Target="../media/image22.jpeg"/><Relationship Id="rId2" Type="http://schemas.openxmlformats.org/officeDocument/2006/relationships/tags" Target="../tags/tag485.xml"/><Relationship Id="rId1" Type="http://schemas.openxmlformats.org/officeDocument/2006/relationships/tags" Target="../tags/tag484.xml"/><Relationship Id="rId6" Type="http://schemas.openxmlformats.org/officeDocument/2006/relationships/tags" Target="../tags/tag489.xml"/><Relationship Id="rId11" Type="http://schemas.openxmlformats.org/officeDocument/2006/relationships/image" Target="../media/image21.png"/><Relationship Id="rId5" Type="http://schemas.openxmlformats.org/officeDocument/2006/relationships/tags" Target="../tags/tag488.xml"/><Relationship Id="rId10" Type="http://schemas.openxmlformats.org/officeDocument/2006/relationships/image" Target="../media/image17.jpg"/><Relationship Id="rId4" Type="http://schemas.openxmlformats.org/officeDocument/2006/relationships/tags" Target="../tags/tag487.xml"/><Relationship Id="rId9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tags" Target="../tags/tag493.xml"/><Relationship Id="rId7" Type="http://schemas.openxmlformats.org/officeDocument/2006/relationships/tags" Target="../tags/tag497.xml"/><Relationship Id="rId12" Type="http://schemas.openxmlformats.org/officeDocument/2006/relationships/image" Target="../media/image25.jpeg"/><Relationship Id="rId2" Type="http://schemas.openxmlformats.org/officeDocument/2006/relationships/tags" Target="../tags/tag492.xml"/><Relationship Id="rId1" Type="http://schemas.openxmlformats.org/officeDocument/2006/relationships/tags" Target="../tags/tag491.xml"/><Relationship Id="rId6" Type="http://schemas.openxmlformats.org/officeDocument/2006/relationships/tags" Target="../tags/tag496.xml"/><Relationship Id="rId11" Type="http://schemas.openxmlformats.org/officeDocument/2006/relationships/image" Target="../media/image24.jpeg"/><Relationship Id="rId5" Type="http://schemas.openxmlformats.org/officeDocument/2006/relationships/tags" Target="../tags/tag495.xml"/><Relationship Id="rId10" Type="http://schemas.openxmlformats.org/officeDocument/2006/relationships/image" Target="../media/image17.jpg"/><Relationship Id="rId4" Type="http://schemas.openxmlformats.org/officeDocument/2006/relationships/tags" Target="../tags/tag494.xml"/><Relationship Id="rId9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0.xml"/><Relationship Id="rId5" Type="http://schemas.microsoft.com/office/2007/relationships/hdphoto" Target="../media/hdphoto2.wdp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13" Type="http://schemas.openxmlformats.org/officeDocument/2006/relationships/tags" Target="../tags/tag510.xml"/><Relationship Id="rId18" Type="http://schemas.openxmlformats.org/officeDocument/2006/relationships/tags" Target="../tags/tag515.xml"/><Relationship Id="rId26" Type="http://schemas.openxmlformats.org/officeDocument/2006/relationships/tags" Target="../tags/tag523.xml"/><Relationship Id="rId39" Type="http://schemas.openxmlformats.org/officeDocument/2006/relationships/tags" Target="../tags/tag536.xml"/><Relationship Id="rId21" Type="http://schemas.openxmlformats.org/officeDocument/2006/relationships/tags" Target="../tags/tag518.xml"/><Relationship Id="rId34" Type="http://schemas.openxmlformats.org/officeDocument/2006/relationships/tags" Target="../tags/tag531.xml"/><Relationship Id="rId42" Type="http://schemas.openxmlformats.org/officeDocument/2006/relationships/tags" Target="../tags/tag539.xml"/><Relationship Id="rId47" Type="http://schemas.openxmlformats.org/officeDocument/2006/relationships/tags" Target="../tags/tag544.xml"/><Relationship Id="rId50" Type="http://schemas.openxmlformats.org/officeDocument/2006/relationships/tags" Target="../tags/tag547.xml"/><Relationship Id="rId55" Type="http://schemas.openxmlformats.org/officeDocument/2006/relationships/tags" Target="../tags/tag552.xml"/><Relationship Id="rId63" Type="http://schemas.openxmlformats.org/officeDocument/2006/relationships/slideLayout" Target="../slideLayouts/slideLayout14.xml"/><Relationship Id="rId7" Type="http://schemas.openxmlformats.org/officeDocument/2006/relationships/tags" Target="../tags/tag504.xml"/><Relationship Id="rId2" Type="http://schemas.openxmlformats.org/officeDocument/2006/relationships/tags" Target="../tags/tag499.xml"/><Relationship Id="rId16" Type="http://schemas.openxmlformats.org/officeDocument/2006/relationships/tags" Target="../tags/tag513.xml"/><Relationship Id="rId29" Type="http://schemas.openxmlformats.org/officeDocument/2006/relationships/tags" Target="../tags/tag526.xml"/><Relationship Id="rId11" Type="http://schemas.openxmlformats.org/officeDocument/2006/relationships/tags" Target="../tags/tag508.xml"/><Relationship Id="rId24" Type="http://schemas.openxmlformats.org/officeDocument/2006/relationships/tags" Target="../tags/tag521.xml"/><Relationship Id="rId32" Type="http://schemas.openxmlformats.org/officeDocument/2006/relationships/tags" Target="../tags/tag529.xml"/><Relationship Id="rId37" Type="http://schemas.openxmlformats.org/officeDocument/2006/relationships/tags" Target="../tags/tag534.xml"/><Relationship Id="rId40" Type="http://schemas.openxmlformats.org/officeDocument/2006/relationships/tags" Target="../tags/tag537.xml"/><Relationship Id="rId45" Type="http://schemas.openxmlformats.org/officeDocument/2006/relationships/tags" Target="../tags/tag542.xml"/><Relationship Id="rId53" Type="http://schemas.openxmlformats.org/officeDocument/2006/relationships/tags" Target="../tags/tag550.xml"/><Relationship Id="rId58" Type="http://schemas.openxmlformats.org/officeDocument/2006/relationships/tags" Target="../tags/tag555.xml"/><Relationship Id="rId5" Type="http://schemas.openxmlformats.org/officeDocument/2006/relationships/tags" Target="../tags/tag502.xml"/><Relationship Id="rId61" Type="http://schemas.openxmlformats.org/officeDocument/2006/relationships/tags" Target="../tags/tag558.xml"/><Relationship Id="rId19" Type="http://schemas.openxmlformats.org/officeDocument/2006/relationships/tags" Target="../tags/tag516.xml"/><Relationship Id="rId14" Type="http://schemas.openxmlformats.org/officeDocument/2006/relationships/tags" Target="../tags/tag511.xml"/><Relationship Id="rId22" Type="http://schemas.openxmlformats.org/officeDocument/2006/relationships/tags" Target="../tags/tag519.xml"/><Relationship Id="rId27" Type="http://schemas.openxmlformats.org/officeDocument/2006/relationships/tags" Target="../tags/tag524.xml"/><Relationship Id="rId30" Type="http://schemas.openxmlformats.org/officeDocument/2006/relationships/tags" Target="../tags/tag527.xml"/><Relationship Id="rId35" Type="http://schemas.openxmlformats.org/officeDocument/2006/relationships/tags" Target="../tags/tag532.xml"/><Relationship Id="rId43" Type="http://schemas.openxmlformats.org/officeDocument/2006/relationships/tags" Target="../tags/tag540.xml"/><Relationship Id="rId48" Type="http://schemas.openxmlformats.org/officeDocument/2006/relationships/tags" Target="../tags/tag545.xml"/><Relationship Id="rId56" Type="http://schemas.openxmlformats.org/officeDocument/2006/relationships/tags" Target="../tags/tag553.xml"/><Relationship Id="rId64" Type="http://schemas.openxmlformats.org/officeDocument/2006/relationships/notesSlide" Target="../notesSlides/notesSlide9.xml"/><Relationship Id="rId8" Type="http://schemas.openxmlformats.org/officeDocument/2006/relationships/tags" Target="../tags/tag505.xml"/><Relationship Id="rId51" Type="http://schemas.openxmlformats.org/officeDocument/2006/relationships/tags" Target="../tags/tag548.xml"/><Relationship Id="rId3" Type="http://schemas.openxmlformats.org/officeDocument/2006/relationships/tags" Target="../tags/tag500.xml"/><Relationship Id="rId12" Type="http://schemas.openxmlformats.org/officeDocument/2006/relationships/tags" Target="../tags/tag509.xml"/><Relationship Id="rId17" Type="http://schemas.openxmlformats.org/officeDocument/2006/relationships/tags" Target="../tags/tag514.xml"/><Relationship Id="rId25" Type="http://schemas.openxmlformats.org/officeDocument/2006/relationships/tags" Target="../tags/tag522.xml"/><Relationship Id="rId33" Type="http://schemas.openxmlformats.org/officeDocument/2006/relationships/tags" Target="../tags/tag530.xml"/><Relationship Id="rId38" Type="http://schemas.openxmlformats.org/officeDocument/2006/relationships/tags" Target="../tags/tag535.xml"/><Relationship Id="rId46" Type="http://schemas.openxmlformats.org/officeDocument/2006/relationships/tags" Target="../tags/tag543.xml"/><Relationship Id="rId59" Type="http://schemas.openxmlformats.org/officeDocument/2006/relationships/tags" Target="../tags/tag556.xml"/><Relationship Id="rId20" Type="http://schemas.openxmlformats.org/officeDocument/2006/relationships/tags" Target="../tags/tag517.xml"/><Relationship Id="rId41" Type="http://schemas.openxmlformats.org/officeDocument/2006/relationships/tags" Target="../tags/tag538.xml"/><Relationship Id="rId54" Type="http://schemas.openxmlformats.org/officeDocument/2006/relationships/tags" Target="../tags/tag551.xml"/><Relationship Id="rId62" Type="http://schemas.openxmlformats.org/officeDocument/2006/relationships/tags" Target="../tags/tag559.xml"/><Relationship Id="rId1" Type="http://schemas.openxmlformats.org/officeDocument/2006/relationships/tags" Target="../tags/tag498.xml"/><Relationship Id="rId6" Type="http://schemas.openxmlformats.org/officeDocument/2006/relationships/tags" Target="../tags/tag503.xml"/><Relationship Id="rId15" Type="http://schemas.openxmlformats.org/officeDocument/2006/relationships/tags" Target="../tags/tag512.xml"/><Relationship Id="rId23" Type="http://schemas.openxmlformats.org/officeDocument/2006/relationships/tags" Target="../tags/tag520.xml"/><Relationship Id="rId28" Type="http://schemas.openxmlformats.org/officeDocument/2006/relationships/tags" Target="../tags/tag525.xml"/><Relationship Id="rId36" Type="http://schemas.openxmlformats.org/officeDocument/2006/relationships/tags" Target="../tags/tag533.xml"/><Relationship Id="rId49" Type="http://schemas.openxmlformats.org/officeDocument/2006/relationships/tags" Target="../tags/tag546.xml"/><Relationship Id="rId57" Type="http://schemas.openxmlformats.org/officeDocument/2006/relationships/tags" Target="../tags/tag554.xml"/><Relationship Id="rId10" Type="http://schemas.openxmlformats.org/officeDocument/2006/relationships/tags" Target="../tags/tag507.xml"/><Relationship Id="rId31" Type="http://schemas.openxmlformats.org/officeDocument/2006/relationships/tags" Target="../tags/tag528.xml"/><Relationship Id="rId44" Type="http://schemas.openxmlformats.org/officeDocument/2006/relationships/tags" Target="../tags/tag541.xml"/><Relationship Id="rId52" Type="http://schemas.openxmlformats.org/officeDocument/2006/relationships/tags" Target="../tags/tag549.xml"/><Relationship Id="rId60" Type="http://schemas.openxmlformats.org/officeDocument/2006/relationships/tags" Target="../tags/tag557.xml"/><Relationship Id="rId4" Type="http://schemas.openxmlformats.org/officeDocument/2006/relationships/tags" Target="../tags/tag501.xml"/><Relationship Id="rId9" Type="http://schemas.openxmlformats.org/officeDocument/2006/relationships/tags" Target="../tags/tag50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0.xml"/><Relationship Id="rId1" Type="http://schemas.openxmlformats.org/officeDocument/2006/relationships/tags" Target="../tags/tag61.xml"/><Relationship Id="rId4" Type="http://schemas.openxmlformats.org/officeDocument/2006/relationships/image" Target="../media/image9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17" Type="http://schemas.openxmlformats.org/officeDocument/2006/relationships/tags" Target="../tags/tag178.xml"/><Relationship Id="rId21" Type="http://schemas.openxmlformats.org/officeDocument/2006/relationships/tags" Target="../tags/tag82.xml"/><Relationship Id="rId42" Type="http://schemas.openxmlformats.org/officeDocument/2006/relationships/tags" Target="../tags/tag103.xml"/><Relationship Id="rId63" Type="http://schemas.openxmlformats.org/officeDocument/2006/relationships/tags" Target="../tags/tag124.xml"/><Relationship Id="rId84" Type="http://schemas.openxmlformats.org/officeDocument/2006/relationships/tags" Target="../tags/tag145.xml"/><Relationship Id="rId138" Type="http://schemas.openxmlformats.org/officeDocument/2006/relationships/tags" Target="../tags/tag199.xml"/><Relationship Id="rId159" Type="http://schemas.openxmlformats.org/officeDocument/2006/relationships/tags" Target="../tags/tag220.xml"/><Relationship Id="rId170" Type="http://schemas.openxmlformats.org/officeDocument/2006/relationships/tags" Target="../tags/tag231.xml"/><Relationship Id="rId191" Type="http://schemas.openxmlformats.org/officeDocument/2006/relationships/tags" Target="../tags/tag252.xml"/><Relationship Id="rId107" Type="http://schemas.openxmlformats.org/officeDocument/2006/relationships/tags" Target="../tags/tag168.xml"/><Relationship Id="rId11" Type="http://schemas.openxmlformats.org/officeDocument/2006/relationships/tags" Target="../tags/tag72.xml"/><Relationship Id="rId32" Type="http://schemas.openxmlformats.org/officeDocument/2006/relationships/tags" Target="../tags/tag93.xml"/><Relationship Id="rId53" Type="http://schemas.openxmlformats.org/officeDocument/2006/relationships/tags" Target="../tags/tag114.xml"/><Relationship Id="rId74" Type="http://schemas.openxmlformats.org/officeDocument/2006/relationships/tags" Target="../tags/tag135.xml"/><Relationship Id="rId128" Type="http://schemas.openxmlformats.org/officeDocument/2006/relationships/tags" Target="../tags/tag189.xml"/><Relationship Id="rId149" Type="http://schemas.openxmlformats.org/officeDocument/2006/relationships/tags" Target="../tags/tag210.xml"/><Relationship Id="rId5" Type="http://schemas.openxmlformats.org/officeDocument/2006/relationships/tags" Target="../tags/tag66.xml"/><Relationship Id="rId95" Type="http://schemas.openxmlformats.org/officeDocument/2006/relationships/tags" Target="../tags/tag156.xml"/><Relationship Id="rId160" Type="http://schemas.openxmlformats.org/officeDocument/2006/relationships/tags" Target="../tags/tag221.xml"/><Relationship Id="rId181" Type="http://schemas.openxmlformats.org/officeDocument/2006/relationships/tags" Target="../tags/tag242.xml"/><Relationship Id="rId22" Type="http://schemas.openxmlformats.org/officeDocument/2006/relationships/tags" Target="../tags/tag83.xml"/><Relationship Id="rId43" Type="http://schemas.openxmlformats.org/officeDocument/2006/relationships/tags" Target="../tags/tag104.xml"/><Relationship Id="rId64" Type="http://schemas.openxmlformats.org/officeDocument/2006/relationships/tags" Target="../tags/tag125.xml"/><Relationship Id="rId118" Type="http://schemas.openxmlformats.org/officeDocument/2006/relationships/tags" Target="../tags/tag179.xml"/><Relationship Id="rId139" Type="http://schemas.openxmlformats.org/officeDocument/2006/relationships/tags" Target="../tags/tag200.xml"/><Relationship Id="rId85" Type="http://schemas.openxmlformats.org/officeDocument/2006/relationships/tags" Target="../tags/tag146.xml"/><Relationship Id="rId150" Type="http://schemas.openxmlformats.org/officeDocument/2006/relationships/tags" Target="../tags/tag211.xml"/><Relationship Id="rId171" Type="http://schemas.openxmlformats.org/officeDocument/2006/relationships/tags" Target="../tags/tag232.xml"/><Relationship Id="rId192" Type="http://schemas.openxmlformats.org/officeDocument/2006/relationships/tags" Target="../tags/tag253.xml"/><Relationship Id="rId12" Type="http://schemas.openxmlformats.org/officeDocument/2006/relationships/tags" Target="../tags/tag73.xml"/><Relationship Id="rId33" Type="http://schemas.openxmlformats.org/officeDocument/2006/relationships/tags" Target="../tags/tag94.xml"/><Relationship Id="rId108" Type="http://schemas.openxmlformats.org/officeDocument/2006/relationships/tags" Target="../tags/tag169.xml"/><Relationship Id="rId129" Type="http://schemas.openxmlformats.org/officeDocument/2006/relationships/tags" Target="../tags/tag190.xml"/><Relationship Id="rId54" Type="http://schemas.openxmlformats.org/officeDocument/2006/relationships/tags" Target="../tags/tag115.xml"/><Relationship Id="rId75" Type="http://schemas.openxmlformats.org/officeDocument/2006/relationships/tags" Target="../tags/tag136.xml"/><Relationship Id="rId96" Type="http://schemas.openxmlformats.org/officeDocument/2006/relationships/tags" Target="../tags/tag157.xml"/><Relationship Id="rId140" Type="http://schemas.openxmlformats.org/officeDocument/2006/relationships/tags" Target="../tags/tag201.xml"/><Relationship Id="rId161" Type="http://schemas.openxmlformats.org/officeDocument/2006/relationships/tags" Target="../tags/tag222.xml"/><Relationship Id="rId182" Type="http://schemas.openxmlformats.org/officeDocument/2006/relationships/tags" Target="../tags/tag243.xml"/><Relationship Id="rId6" Type="http://schemas.openxmlformats.org/officeDocument/2006/relationships/tags" Target="../tags/tag67.xml"/><Relationship Id="rId23" Type="http://schemas.openxmlformats.org/officeDocument/2006/relationships/tags" Target="../tags/tag84.xml"/><Relationship Id="rId119" Type="http://schemas.openxmlformats.org/officeDocument/2006/relationships/tags" Target="../tags/tag180.xml"/><Relationship Id="rId44" Type="http://schemas.openxmlformats.org/officeDocument/2006/relationships/tags" Target="../tags/tag105.xml"/><Relationship Id="rId65" Type="http://schemas.openxmlformats.org/officeDocument/2006/relationships/tags" Target="../tags/tag126.xml"/><Relationship Id="rId86" Type="http://schemas.openxmlformats.org/officeDocument/2006/relationships/tags" Target="../tags/tag147.xml"/><Relationship Id="rId130" Type="http://schemas.openxmlformats.org/officeDocument/2006/relationships/tags" Target="../tags/tag191.xml"/><Relationship Id="rId151" Type="http://schemas.openxmlformats.org/officeDocument/2006/relationships/tags" Target="../tags/tag212.xml"/><Relationship Id="rId172" Type="http://schemas.openxmlformats.org/officeDocument/2006/relationships/tags" Target="../tags/tag233.xml"/><Relationship Id="rId193" Type="http://schemas.openxmlformats.org/officeDocument/2006/relationships/tags" Target="../tags/tag254.xml"/><Relationship Id="rId13" Type="http://schemas.openxmlformats.org/officeDocument/2006/relationships/tags" Target="../tags/tag74.xml"/><Relationship Id="rId109" Type="http://schemas.openxmlformats.org/officeDocument/2006/relationships/tags" Target="../tags/tag170.xml"/><Relationship Id="rId34" Type="http://schemas.openxmlformats.org/officeDocument/2006/relationships/tags" Target="../tags/tag95.xml"/><Relationship Id="rId55" Type="http://schemas.openxmlformats.org/officeDocument/2006/relationships/tags" Target="../tags/tag116.xml"/><Relationship Id="rId76" Type="http://schemas.openxmlformats.org/officeDocument/2006/relationships/tags" Target="../tags/tag137.xml"/><Relationship Id="rId97" Type="http://schemas.openxmlformats.org/officeDocument/2006/relationships/tags" Target="../tags/tag158.xml"/><Relationship Id="rId120" Type="http://schemas.openxmlformats.org/officeDocument/2006/relationships/tags" Target="../tags/tag181.xml"/><Relationship Id="rId141" Type="http://schemas.openxmlformats.org/officeDocument/2006/relationships/tags" Target="../tags/tag202.xml"/><Relationship Id="rId7" Type="http://schemas.openxmlformats.org/officeDocument/2006/relationships/tags" Target="../tags/tag68.xml"/><Relationship Id="rId162" Type="http://schemas.openxmlformats.org/officeDocument/2006/relationships/tags" Target="../tags/tag223.xml"/><Relationship Id="rId183" Type="http://schemas.openxmlformats.org/officeDocument/2006/relationships/tags" Target="../tags/tag244.xml"/><Relationship Id="rId2" Type="http://schemas.openxmlformats.org/officeDocument/2006/relationships/tags" Target="../tags/tag63.xml"/><Relationship Id="rId29" Type="http://schemas.openxmlformats.org/officeDocument/2006/relationships/tags" Target="../tags/tag90.xml"/><Relationship Id="rId24" Type="http://schemas.openxmlformats.org/officeDocument/2006/relationships/tags" Target="../tags/tag85.xml"/><Relationship Id="rId40" Type="http://schemas.openxmlformats.org/officeDocument/2006/relationships/tags" Target="../tags/tag101.xml"/><Relationship Id="rId45" Type="http://schemas.openxmlformats.org/officeDocument/2006/relationships/tags" Target="../tags/tag106.xml"/><Relationship Id="rId66" Type="http://schemas.openxmlformats.org/officeDocument/2006/relationships/tags" Target="../tags/tag127.xml"/><Relationship Id="rId87" Type="http://schemas.openxmlformats.org/officeDocument/2006/relationships/tags" Target="../tags/tag148.xml"/><Relationship Id="rId110" Type="http://schemas.openxmlformats.org/officeDocument/2006/relationships/tags" Target="../tags/tag171.xml"/><Relationship Id="rId115" Type="http://schemas.openxmlformats.org/officeDocument/2006/relationships/tags" Target="../tags/tag176.xml"/><Relationship Id="rId131" Type="http://schemas.openxmlformats.org/officeDocument/2006/relationships/tags" Target="../tags/tag192.xml"/><Relationship Id="rId136" Type="http://schemas.openxmlformats.org/officeDocument/2006/relationships/tags" Target="../tags/tag197.xml"/><Relationship Id="rId157" Type="http://schemas.openxmlformats.org/officeDocument/2006/relationships/tags" Target="../tags/tag218.xml"/><Relationship Id="rId178" Type="http://schemas.openxmlformats.org/officeDocument/2006/relationships/tags" Target="../tags/tag239.xml"/><Relationship Id="rId61" Type="http://schemas.openxmlformats.org/officeDocument/2006/relationships/tags" Target="../tags/tag122.xml"/><Relationship Id="rId82" Type="http://schemas.openxmlformats.org/officeDocument/2006/relationships/tags" Target="../tags/tag143.xml"/><Relationship Id="rId152" Type="http://schemas.openxmlformats.org/officeDocument/2006/relationships/tags" Target="../tags/tag213.xml"/><Relationship Id="rId173" Type="http://schemas.openxmlformats.org/officeDocument/2006/relationships/tags" Target="../tags/tag234.xml"/><Relationship Id="rId194" Type="http://schemas.openxmlformats.org/officeDocument/2006/relationships/tags" Target="../tags/tag255.xml"/><Relationship Id="rId199" Type="http://schemas.openxmlformats.org/officeDocument/2006/relationships/tags" Target="../tags/tag260.xml"/><Relationship Id="rId19" Type="http://schemas.openxmlformats.org/officeDocument/2006/relationships/tags" Target="../tags/tag80.xml"/><Relationship Id="rId14" Type="http://schemas.openxmlformats.org/officeDocument/2006/relationships/tags" Target="../tags/tag75.xml"/><Relationship Id="rId30" Type="http://schemas.openxmlformats.org/officeDocument/2006/relationships/tags" Target="../tags/tag91.xml"/><Relationship Id="rId35" Type="http://schemas.openxmlformats.org/officeDocument/2006/relationships/tags" Target="../tags/tag96.xml"/><Relationship Id="rId56" Type="http://schemas.openxmlformats.org/officeDocument/2006/relationships/tags" Target="../tags/tag117.xml"/><Relationship Id="rId77" Type="http://schemas.openxmlformats.org/officeDocument/2006/relationships/tags" Target="../tags/tag138.xml"/><Relationship Id="rId100" Type="http://schemas.openxmlformats.org/officeDocument/2006/relationships/tags" Target="../tags/tag161.xml"/><Relationship Id="rId105" Type="http://schemas.openxmlformats.org/officeDocument/2006/relationships/tags" Target="../tags/tag166.xml"/><Relationship Id="rId126" Type="http://schemas.openxmlformats.org/officeDocument/2006/relationships/tags" Target="../tags/tag187.xml"/><Relationship Id="rId147" Type="http://schemas.openxmlformats.org/officeDocument/2006/relationships/tags" Target="../tags/tag208.xml"/><Relationship Id="rId168" Type="http://schemas.openxmlformats.org/officeDocument/2006/relationships/tags" Target="../tags/tag229.xml"/><Relationship Id="rId8" Type="http://schemas.openxmlformats.org/officeDocument/2006/relationships/tags" Target="../tags/tag69.xml"/><Relationship Id="rId51" Type="http://schemas.openxmlformats.org/officeDocument/2006/relationships/tags" Target="../tags/tag112.xml"/><Relationship Id="rId72" Type="http://schemas.openxmlformats.org/officeDocument/2006/relationships/tags" Target="../tags/tag133.xml"/><Relationship Id="rId93" Type="http://schemas.openxmlformats.org/officeDocument/2006/relationships/tags" Target="../tags/tag154.xml"/><Relationship Id="rId98" Type="http://schemas.openxmlformats.org/officeDocument/2006/relationships/tags" Target="../tags/tag159.xml"/><Relationship Id="rId121" Type="http://schemas.openxmlformats.org/officeDocument/2006/relationships/tags" Target="../tags/tag182.xml"/><Relationship Id="rId142" Type="http://schemas.openxmlformats.org/officeDocument/2006/relationships/tags" Target="../tags/tag203.xml"/><Relationship Id="rId163" Type="http://schemas.openxmlformats.org/officeDocument/2006/relationships/tags" Target="../tags/tag224.xml"/><Relationship Id="rId184" Type="http://schemas.openxmlformats.org/officeDocument/2006/relationships/tags" Target="../tags/tag245.xml"/><Relationship Id="rId189" Type="http://schemas.openxmlformats.org/officeDocument/2006/relationships/tags" Target="../tags/tag250.xml"/><Relationship Id="rId3" Type="http://schemas.openxmlformats.org/officeDocument/2006/relationships/tags" Target="../tags/tag64.xml"/><Relationship Id="rId25" Type="http://schemas.openxmlformats.org/officeDocument/2006/relationships/tags" Target="../tags/tag86.xml"/><Relationship Id="rId46" Type="http://schemas.openxmlformats.org/officeDocument/2006/relationships/tags" Target="../tags/tag107.xml"/><Relationship Id="rId67" Type="http://schemas.openxmlformats.org/officeDocument/2006/relationships/tags" Target="../tags/tag128.xml"/><Relationship Id="rId116" Type="http://schemas.openxmlformats.org/officeDocument/2006/relationships/tags" Target="../tags/tag177.xml"/><Relationship Id="rId137" Type="http://schemas.openxmlformats.org/officeDocument/2006/relationships/tags" Target="../tags/tag198.xml"/><Relationship Id="rId158" Type="http://schemas.openxmlformats.org/officeDocument/2006/relationships/tags" Target="../tags/tag219.xml"/><Relationship Id="rId20" Type="http://schemas.openxmlformats.org/officeDocument/2006/relationships/tags" Target="../tags/tag81.xml"/><Relationship Id="rId41" Type="http://schemas.openxmlformats.org/officeDocument/2006/relationships/tags" Target="../tags/tag102.xml"/><Relationship Id="rId62" Type="http://schemas.openxmlformats.org/officeDocument/2006/relationships/tags" Target="../tags/tag123.xml"/><Relationship Id="rId83" Type="http://schemas.openxmlformats.org/officeDocument/2006/relationships/tags" Target="../tags/tag144.xml"/><Relationship Id="rId88" Type="http://schemas.openxmlformats.org/officeDocument/2006/relationships/tags" Target="../tags/tag149.xml"/><Relationship Id="rId111" Type="http://schemas.openxmlformats.org/officeDocument/2006/relationships/tags" Target="../tags/tag172.xml"/><Relationship Id="rId132" Type="http://schemas.openxmlformats.org/officeDocument/2006/relationships/tags" Target="../tags/tag193.xml"/><Relationship Id="rId153" Type="http://schemas.openxmlformats.org/officeDocument/2006/relationships/tags" Target="../tags/tag214.xml"/><Relationship Id="rId174" Type="http://schemas.openxmlformats.org/officeDocument/2006/relationships/tags" Target="../tags/tag235.xml"/><Relationship Id="rId179" Type="http://schemas.openxmlformats.org/officeDocument/2006/relationships/tags" Target="../tags/tag240.xml"/><Relationship Id="rId195" Type="http://schemas.openxmlformats.org/officeDocument/2006/relationships/tags" Target="../tags/tag256.xml"/><Relationship Id="rId190" Type="http://schemas.openxmlformats.org/officeDocument/2006/relationships/tags" Target="../tags/tag251.xml"/><Relationship Id="rId15" Type="http://schemas.openxmlformats.org/officeDocument/2006/relationships/tags" Target="../tags/tag76.xml"/><Relationship Id="rId36" Type="http://schemas.openxmlformats.org/officeDocument/2006/relationships/tags" Target="../tags/tag97.xml"/><Relationship Id="rId57" Type="http://schemas.openxmlformats.org/officeDocument/2006/relationships/tags" Target="../tags/tag118.xml"/><Relationship Id="rId106" Type="http://schemas.openxmlformats.org/officeDocument/2006/relationships/tags" Target="../tags/tag167.xml"/><Relationship Id="rId127" Type="http://schemas.openxmlformats.org/officeDocument/2006/relationships/tags" Target="../tags/tag188.xml"/><Relationship Id="rId10" Type="http://schemas.openxmlformats.org/officeDocument/2006/relationships/tags" Target="../tags/tag71.xml"/><Relationship Id="rId31" Type="http://schemas.openxmlformats.org/officeDocument/2006/relationships/tags" Target="../tags/tag92.xml"/><Relationship Id="rId52" Type="http://schemas.openxmlformats.org/officeDocument/2006/relationships/tags" Target="../tags/tag113.xml"/><Relationship Id="rId73" Type="http://schemas.openxmlformats.org/officeDocument/2006/relationships/tags" Target="../tags/tag134.xml"/><Relationship Id="rId78" Type="http://schemas.openxmlformats.org/officeDocument/2006/relationships/tags" Target="../tags/tag139.xml"/><Relationship Id="rId94" Type="http://schemas.openxmlformats.org/officeDocument/2006/relationships/tags" Target="../tags/tag155.xml"/><Relationship Id="rId99" Type="http://schemas.openxmlformats.org/officeDocument/2006/relationships/tags" Target="../tags/tag160.xml"/><Relationship Id="rId101" Type="http://schemas.openxmlformats.org/officeDocument/2006/relationships/tags" Target="../tags/tag162.xml"/><Relationship Id="rId122" Type="http://schemas.openxmlformats.org/officeDocument/2006/relationships/tags" Target="../tags/tag183.xml"/><Relationship Id="rId143" Type="http://schemas.openxmlformats.org/officeDocument/2006/relationships/tags" Target="../tags/tag204.xml"/><Relationship Id="rId148" Type="http://schemas.openxmlformats.org/officeDocument/2006/relationships/tags" Target="../tags/tag209.xml"/><Relationship Id="rId164" Type="http://schemas.openxmlformats.org/officeDocument/2006/relationships/tags" Target="../tags/tag225.xml"/><Relationship Id="rId169" Type="http://schemas.openxmlformats.org/officeDocument/2006/relationships/tags" Target="../tags/tag230.xml"/><Relationship Id="rId185" Type="http://schemas.openxmlformats.org/officeDocument/2006/relationships/tags" Target="../tags/tag246.xml"/><Relationship Id="rId4" Type="http://schemas.openxmlformats.org/officeDocument/2006/relationships/tags" Target="../tags/tag65.xml"/><Relationship Id="rId9" Type="http://schemas.openxmlformats.org/officeDocument/2006/relationships/tags" Target="../tags/tag70.xml"/><Relationship Id="rId180" Type="http://schemas.openxmlformats.org/officeDocument/2006/relationships/tags" Target="../tags/tag241.xml"/><Relationship Id="rId26" Type="http://schemas.openxmlformats.org/officeDocument/2006/relationships/tags" Target="../tags/tag87.xml"/><Relationship Id="rId47" Type="http://schemas.openxmlformats.org/officeDocument/2006/relationships/tags" Target="../tags/tag108.xml"/><Relationship Id="rId68" Type="http://schemas.openxmlformats.org/officeDocument/2006/relationships/tags" Target="../tags/tag129.xml"/><Relationship Id="rId89" Type="http://schemas.openxmlformats.org/officeDocument/2006/relationships/tags" Target="../tags/tag150.xml"/><Relationship Id="rId112" Type="http://schemas.openxmlformats.org/officeDocument/2006/relationships/tags" Target="../tags/tag173.xml"/><Relationship Id="rId133" Type="http://schemas.openxmlformats.org/officeDocument/2006/relationships/tags" Target="../tags/tag194.xml"/><Relationship Id="rId154" Type="http://schemas.openxmlformats.org/officeDocument/2006/relationships/tags" Target="../tags/tag215.xml"/><Relationship Id="rId175" Type="http://schemas.openxmlformats.org/officeDocument/2006/relationships/tags" Target="../tags/tag236.xml"/><Relationship Id="rId196" Type="http://schemas.openxmlformats.org/officeDocument/2006/relationships/tags" Target="../tags/tag257.xml"/><Relationship Id="rId200" Type="http://schemas.openxmlformats.org/officeDocument/2006/relationships/slideLayout" Target="../slideLayouts/slideLayout12.xml"/><Relationship Id="rId16" Type="http://schemas.openxmlformats.org/officeDocument/2006/relationships/tags" Target="../tags/tag77.xml"/><Relationship Id="rId37" Type="http://schemas.openxmlformats.org/officeDocument/2006/relationships/tags" Target="../tags/tag98.xml"/><Relationship Id="rId58" Type="http://schemas.openxmlformats.org/officeDocument/2006/relationships/tags" Target="../tags/tag119.xml"/><Relationship Id="rId79" Type="http://schemas.openxmlformats.org/officeDocument/2006/relationships/tags" Target="../tags/tag140.xml"/><Relationship Id="rId102" Type="http://schemas.openxmlformats.org/officeDocument/2006/relationships/tags" Target="../tags/tag163.xml"/><Relationship Id="rId123" Type="http://schemas.openxmlformats.org/officeDocument/2006/relationships/tags" Target="../tags/tag184.xml"/><Relationship Id="rId144" Type="http://schemas.openxmlformats.org/officeDocument/2006/relationships/tags" Target="../tags/tag205.xml"/><Relationship Id="rId90" Type="http://schemas.openxmlformats.org/officeDocument/2006/relationships/tags" Target="../tags/tag151.xml"/><Relationship Id="rId165" Type="http://schemas.openxmlformats.org/officeDocument/2006/relationships/tags" Target="../tags/tag226.xml"/><Relationship Id="rId186" Type="http://schemas.openxmlformats.org/officeDocument/2006/relationships/tags" Target="../tags/tag247.xml"/><Relationship Id="rId27" Type="http://schemas.openxmlformats.org/officeDocument/2006/relationships/tags" Target="../tags/tag88.xml"/><Relationship Id="rId48" Type="http://schemas.openxmlformats.org/officeDocument/2006/relationships/tags" Target="../tags/tag109.xml"/><Relationship Id="rId69" Type="http://schemas.openxmlformats.org/officeDocument/2006/relationships/tags" Target="../tags/tag130.xml"/><Relationship Id="rId113" Type="http://schemas.openxmlformats.org/officeDocument/2006/relationships/tags" Target="../tags/tag174.xml"/><Relationship Id="rId134" Type="http://schemas.openxmlformats.org/officeDocument/2006/relationships/tags" Target="../tags/tag195.xml"/><Relationship Id="rId80" Type="http://schemas.openxmlformats.org/officeDocument/2006/relationships/tags" Target="../tags/tag141.xml"/><Relationship Id="rId155" Type="http://schemas.openxmlformats.org/officeDocument/2006/relationships/tags" Target="../tags/tag216.xml"/><Relationship Id="rId176" Type="http://schemas.openxmlformats.org/officeDocument/2006/relationships/tags" Target="../tags/tag237.xml"/><Relationship Id="rId197" Type="http://schemas.openxmlformats.org/officeDocument/2006/relationships/tags" Target="../tags/tag258.xml"/><Relationship Id="rId201" Type="http://schemas.openxmlformats.org/officeDocument/2006/relationships/notesSlide" Target="../notesSlides/notesSlide4.xml"/><Relationship Id="rId17" Type="http://schemas.openxmlformats.org/officeDocument/2006/relationships/tags" Target="../tags/tag78.xml"/><Relationship Id="rId38" Type="http://schemas.openxmlformats.org/officeDocument/2006/relationships/tags" Target="../tags/tag99.xml"/><Relationship Id="rId59" Type="http://schemas.openxmlformats.org/officeDocument/2006/relationships/tags" Target="../tags/tag120.xml"/><Relationship Id="rId103" Type="http://schemas.openxmlformats.org/officeDocument/2006/relationships/tags" Target="../tags/tag164.xml"/><Relationship Id="rId124" Type="http://schemas.openxmlformats.org/officeDocument/2006/relationships/tags" Target="../tags/tag185.xml"/><Relationship Id="rId70" Type="http://schemas.openxmlformats.org/officeDocument/2006/relationships/tags" Target="../tags/tag131.xml"/><Relationship Id="rId91" Type="http://schemas.openxmlformats.org/officeDocument/2006/relationships/tags" Target="../tags/tag152.xml"/><Relationship Id="rId145" Type="http://schemas.openxmlformats.org/officeDocument/2006/relationships/tags" Target="../tags/tag206.xml"/><Relationship Id="rId166" Type="http://schemas.openxmlformats.org/officeDocument/2006/relationships/tags" Target="../tags/tag227.xml"/><Relationship Id="rId187" Type="http://schemas.openxmlformats.org/officeDocument/2006/relationships/tags" Target="../tags/tag248.xml"/><Relationship Id="rId1" Type="http://schemas.openxmlformats.org/officeDocument/2006/relationships/tags" Target="../tags/tag62.xml"/><Relationship Id="rId28" Type="http://schemas.openxmlformats.org/officeDocument/2006/relationships/tags" Target="../tags/tag89.xml"/><Relationship Id="rId49" Type="http://schemas.openxmlformats.org/officeDocument/2006/relationships/tags" Target="../tags/tag110.xml"/><Relationship Id="rId114" Type="http://schemas.openxmlformats.org/officeDocument/2006/relationships/tags" Target="../tags/tag175.xml"/><Relationship Id="rId60" Type="http://schemas.openxmlformats.org/officeDocument/2006/relationships/tags" Target="../tags/tag121.xml"/><Relationship Id="rId81" Type="http://schemas.openxmlformats.org/officeDocument/2006/relationships/tags" Target="../tags/tag142.xml"/><Relationship Id="rId135" Type="http://schemas.openxmlformats.org/officeDocument/2006/relationships/tags" Target="../tags/tag196.xml"/><Relationship Id="rId156" Type="http://schemas.openxmlformats.org/officeDocument/2006/relationships/tags" Target="../tags/tag217.xml"/><Relationship Id="rId177" Type="http://schemas.openxmlformats.org/officeDocument/2006/relationships/tags" Target="../tags/tag238.xml"/><Relationship Id="rId198" Type="http://schemas.openxmlformats.org/officeDocument/2006/relationships/tags" Target="../tags/tag259.xml"/><Relationship Id="rId18" Type="http://schemas.openxmlformats.org/officeDocument/2006/relationships/tags" Target="../tags/tag79.xml"/><Relationship Id="rId39" Type="http://schemas.openxmlformats.org/officeDocument/2006/relationships/tags" Target="../tags/tag100.xml"/><Relationship Id="rId50" Type="http://schemas.openxmlformats.org/officeDocument/2006/relationships/tags" Target="../tags/tag111.xml"/><Relationship Id="rId104" Type="http://schemas.openxmlformats.org/officeDocument/2006/relationships/tags" Target="../tags/tag165.xml"/><Relationship Id="rId125" Type="http://schemas.openxmlformats.org/officeDocument/2006/relationships/tags" Target="../tags/tag186.xml"/><Relationship Id="rId146" Type="http://schemas.openxmlformats.org/officeDocument/2006/relationships/tags" Target="../tags/tag207.xml"/><Relationship Id="rId167" Type="http://schemas.openxmlformats.org/officeDocument/2006/relationships/tags" Target="../tags/tag228.xml"/><Relationship Id="rId188" Type="http://schemas.openxmlformats.org/officeDocument/2006/relationships/tags" Target="../tags/tag249.xml"/><Relationship Id="rId71" Type="http://schemas.openxmlformats.org/officeDocument/2006/relationships/tags" Target="../tags/tag132.xml"/><Relationship Id="rId92" Type="http://schemas.openxmlformats.org/officeDocument/2006/relationships/tags" Target="../tags/tag153.xml"/></Relationships>
</file>

<file path=ppt/slides/_rels/slide8.xml.rels><?xml version="1.0" encoding="UTF-8" standalone="yes"?>
<Relationships xmlns="http://schemas.openxmlformats.org/package/2006/relationships"><Relationship Id="rId117" Type="http://schemas.openxmlformats.org/officeDocument/2006/relationships/tags" Target="../tags/tag377.xml"/><Relationship Id="rId21" Type="http://schemas.openxmlformats.org/officeDocument/2006/relationships/tags" Target="../tags/tag281.xml"/><Relationship Id="rId42" Type="http://schemas.openxmlformats.org/officeDocument/2006/relationships/tags" Target="../tags/tag302.xml"/><Relationship Id="rId63" Type="http://schemas.openxmlformats.org/officeDocument/2006/relationships/tags" Target="../tags/tag323.xml"/><Relationship Id="rId84" Type="http://schemas.openxmlformats.org/officeDocument/2006/relationships/tags" Target="../tags/tag344.xml"/><Relationship Id="rId138" Type="http://schemas.openxmlformats.org/officeDocument/2006/relationships/tags" Target="../tags/tag398.xml"/><Relationship Id="rId159" Type="http://schemas.openxmlformats.org/officeDocument/2006/relationships/tags" Target="../tags/tag419.xml"/><Relationship Id="rId170" Type="http://schemas.openxmlformats.org/officeDocument/2006/relationships/tags" Target="../tags/tag430.xml"/><Relationship Id="rId191" Type="http://schemas.openxmlformats.org/officeDocument/2006/relationships/tags" Target="../tags/tag451.xml"/><Relationship Id="rId205" Type="http://schemas.openxmlformats.org/officeDocument/2006/relationships/tags" Target="../tags/tag465.xml"/><Relationship Id="rId107" Type="http://schemas.openxmlformats.org/officeDocument/2006/relationships/tags" Target="../tags/tag367.xml"/><Relationship Id="rId11" Type="http://schemas.openxmlformats.org/officeDocument/2006/relationships/tags" Target="../tags/tag271.xml"/><Relationship Id="rId32" Type="http://schemas.openxmlformats.org/officeDocument/2006/relationships/tags" Target="../tags/tag292.xml"/><Relationship Id="rId53" Type="http://schemas.openxmlformats.org/officeDocument/2006/relationships/tags" Target="../tags/tag313.xml"/><Relationship Id="rId74" Type="http://schemas.openxmlformats.org/officeDocument/2006/relationships/tags" Target="../tags/tag334.xml"/><Relationship Id="rId128" Type="http://schemas.openxmlformats.org/officeDocument/2006/relationships/tags" Target="../tags/tag388.xml"/><Relationship Id="rId149" Type="http://schemas.openxmlformats.org/officeDocument/2006/relationships/tags" Target="../tags/tag409.xml"/><Relationship Id="rId5" Type="http://schemas.openxmlformats.org/officeDocument/2006/relationships/tags" Target="../tags/tag265.xml"/><Relationship Id="rId95" Type="http://schemas.openxmlformats.org/officeDocument/2006/relationships/tags" Target="../tags/tag355.xml"/><Relationship Id="rId160" Type="http://schemas.openxmlformats.org/officeDocument/2006/relationships/tags" Target="../tags/tag420.xml"/><Relationship Id="rId181" Type="http://schemas.openxmlformats.org/officeDocument/2006/relationships/tags" Target="../tags/tag441.xml"/><Relationship Id="rId216" Type="http://schemas.openxmlformats.org/officeDocument/2006/relationships/tags" Target="../tags/tag476.xml"/><Relationship Id="rId22" Type="http://schemas.openxmlformats.org/officeDocument/2006/relationships/tags" Target="../tags/tag282.xml"/><Relationship Id="rId43" Type="http://schemas.openxmlformats.org/officeDocument/2006/relationships/tags" Target="../tags/tag303.xml"/><Relationship Id="rId64" Type="http://schemas.openxmlformats.org/officeDocument/2006/relationships/tags" Target="../tags/tag324.xml"/><Relationship Id="rId118" Type="http://schemas.openxmlformats.org/officeDocument/2006/relationships/tags" Target="../tags/tag378.xml"/><Relationship Id="rId139" Type="http://schemas.openxmlformats.org/officeDocument/2006/relationships/tags" Target="../tags/tag399.xml"/><Relationship Id="rId85" Type="http://schemas.openxmlformats.org/officeDocument/2006/relationships/tags" Target="../tags/tag345.xml"/><Relationship Id="rId150" Type="http://schemas.openxmlformats.org/officeDocument/2006/relationships/tags" Target="../tags/tag410.xml"/><Relationship Id="rId171" Type="http://schemas.openxmlformats.org/officeDocument/2006/relationships/tags" Target="../tags/tag431.xml"/><Relationship Id="rId192" Type="http://schemas.openxmlformats.org/officeDocument/2006/relationships/tags" Target="../tags/tag452.xml"/><Relationship Id="rId206" Type="http://schemas.openxmlformats.org/officeDocument/2006/relationships/tags" Target="../tags/tag466.xml"/><Relationship Id="rId12" Type="http://schemas.openxmlformats.org/officeDocument/2006/relationships/tags" Target="../tags/tag272.xml"/><Relationship Id="rId33" Type="http://schemas.openxmlformats.org/officeDocument/2006/relationships/tags" Target="../tags/tag293.xml"/><Relationship Id="rId108" Type="http://schemas.openxmlformats.org/officeDocument/2006/relationships/tags" Target="../tags/tag368.xml"/><Relationship Id="rId129" Type="http://schemas.openxmlformats.org/officeDocument/2006/relationships/tags" Target="../tags/tag389.xml"/><Relationship Id="rId54" Type="http://schemas.openxmlformats.org/officeDocument/2006/relationships/tags" Target="../tags/tag314.xml"/><Relationship Id="rId75" Type="http://schemas.openxmlformats.org/officeDocument/2006/relationships/tags" Target="../tags/tag335.xml"/><Relationship Id="rId96" Type="http://schemas.openxmlformats.org/officeDocument/2006/relationships/tags" Target="../tags/tag356.xml"/><Relationship Id="rId140" Type="http://schemas.openxmlformats.org/officeDocument/2006/relationships/tags" Target="../tags/tag400.xml"/><Relationship Id="rId161" Type="http://schemas.openxmlformats.org/officeDocument/2006/relationships/tags" Target="../tags/tag421.xml"/><Relationship Id="rId182" Type="http://schemas.openxmlformats.org/officeDocument/2006/relationships/tags" Target="../tags/tag442.xml"/><Relationship Id="rId217" Type="http://schemas.openxmlformats.org/officeDocument/2006/relationships/slideLayout" Target="../slideLayouts/slideLayout13.xml"/><Relationship Id="rId6" Type="http://schemas.openxmlformats.org/officeDocument/2006/relationships/tags" Target="../tags/tag266.xml"/><Relationship Id="rId23" Type="http://schemas.openxmlformats.org/officeDocument/2006/relationships/tags" Target="../tags/tag283.xml"/><Relationship Id="rId119" Type="http://schemas.openxmlformats.org/officeDocument/2006/relationships/tags" Target="../tags/tag379.xml"/><Relationship Id="rId44" Type="http://schemas.openxmlformats.org/officeDocument/2006/relationships/tags" Target="../tags/tag304.xml"/><Relationship Id="rId65" Type="http://schemas.openxmlformats.org/officeDocument/2006/relationships/tags" Target="../tags/tag325.xml"/><Relationship Id="rId86" Type="http://schemas.openxmlformats.org/officeDocument/2006/relationships/tags" Target="../tags/tag346.xml"/><Relationship Id="rId130" Type="http://schemas.openxmlformats.org/officeDocument/2006/relationships/tags" Target="../tags/tag390.xml"/><Relationship Id="rId151" Type="http://schemas.openxmlformats.org/officeDocument/2006/relationships/tags" Target="../tags/tag411.xml"/><Relationship Id="rId172" Type="http://schemas.openxmlformats.org/officeDocument/2006/relationships/tags" Target="../tags/tag432.xml"/><Relationship Id="rId193" Type="http://schemas.openxmlformats.org/officeDocument/2006/relationships/tags" Target="../tags/tag453.xml"/><Relationship Id="rId207" Type="http://schemas.openxmlformats.org/officeDocument/2006/relationships/tags" Target="../tags/tag467.xml"/><Relationship Id="rId13" Type="http://schemas.openxmlformats.org/officeDocument/2006/relationships/tags" Target="../tags/tag273.xml"/><Relationship Id="rId109" Type="http://schemas.openxmlformats.org/officeDocument/2006/relationships/tags" Target="../tags/tag369.xml"/><Relationship Id="rId34" Type="http://schemas.openxmlformats.org/officeDocument/2006/relationships/tags" Target="../tags/tag294.xml"/><Relationship Id="rId55" Type="http://schemas.openxmlformats.org/officeDocument/2006/relationships/tags" Target="../tags/tag315.xml"/><Relationship Id="rId76" Type="http://schemas.openxmlformats.org/officeDocument/2006/relationships/tags" Target="../tags/tag336.xml"/><Relationship Id="rId97" Type="http://schemas.openxmlformats.org/officeDocument/2006/relationships/tags" Target="../tags/tag357.xml"/><Relationship Id="rId120" Type="http://schemas.openxmlformats.org/officeDocument/2006/relationships/tags" Target="../tags/tag380.xml"/><Relationship Id="rId141" Type="http://schemas.openxmlformats.org/officeDocument/2006/relationships/tags" Target="../tags/tag401.xml"/><Relationship Id="rId7" Type="http://schemas.openxmlformats.org/officeDocument/2006/relationships/tags" Target="../tags/tag267.xml"/><Relationship Id="rId162" Type="http://schemas.openxmlformats.org/officeDocument/2006/relationships/tags" Target="../tags/tag422.xml"/><Relationship Id="rId183" Type="http://schemas.openxmlformats.org/officeDocument/2006/relationships/tags" Target="../tags/tag443.xml"/><Relationship Id="rId218" Type="http://schemas.openxmlformats.org/officeDocument/2006/relationships/notesSlide" Target="../notesSlides/notesSlide5.xml"/><Relationship Id="rId24" Type="http://schemas.openxmlformats.org/officeDocument/2006/relationships/tags" Target="../tags/tag284.xml"/><Relationship Id="rId45" Type="http://schemas.openxmlformats.org/officeDocument/2006/relationships/tags" Target="../tags/tag305.xml"/><Relationship Id="rId66" Type="http://schemas.openxmlformats.org/officeDocument/2006/relationships/tags" Target="../tags/tag326.xml"/><Relationship Id="rId87" Type="http://schemas.openxmlformats.org/officeDocument/2006/relationships/tags" Target="../tags/tag347.xml"/><Relationship Id="rId110" Type="http://schemas.openxmlformats.org/officeDocument/2006/relationships/tags" Target="../tags/tag370.xml"/><Relationship Id="rId131" Type="http://schemas.openxmlformats.org/officeDocument/2006/relationships/tags" Target="../tags/tag391.xml"/><Relationship Id="rId152" Type="http://schemas.openxmlformats.org/officeDocument/2006/relationships/tags" Target="../tags/tag412.xml"/><Relationship Id="rId173" Type="http://schemas.openxmlformats.org/officeDocument/2006/relationships/tags" Target="../tags/tag433.xml"/><Relationship Id="rId194" Type="http://schemas.openxmlformats.org/officeDocument/2006/relationships/tags" Target="../tags/tag454.xml"/><Relationship Id="rId208" Type="http://schemas.openxmlformats.org/officeDocument/2006/relationships/tags" Target="../tags/tag468.xml"/><Relationship Id="rId14" Type="http://schemas.openxmlformats.org/officeDocument/2006/relationships/tags" Target="../tags/tag274.xml"/><Relationship Id="rId30" Type="http://schemas.openxmlformats.org/officeDocument/2006/relationships/tags" Target="../tags/tag290.xml"/><Relationship Id="rId35" Type="http://schemas.openxmlformats.org/officeDocument/2006/relationships/tags" Target="../tags/tag295.xml"/><Relationship Id="rId56" Type="http://schemas.openxmlformats.org/officeDocument/2006/relationships/tags" Target="../tags/tag316.xml"/><Relationship Id="rId77" Type="http://schemas.openxmlformats.org/officeDocument/2006/relationships/tags" Target="../tags/tag337.xml"/><Relationship Id="rId100" Type="http://schemas.openxmlformats.org/officeDocument/2006/relationships/tags" Target="../tags/tag360.xml"/><Relationship Id="rId105" Type="http://schemas.openxmlformats.org/officeDocument/2006/relationships/tags" Target="../tags/tag365.xml"/><Relationship Id="rId126" Type="http://schemas.openxmlformats.org/officeDocument/2006/relationships/tags" Target="../tags/tag386.xml"/><Relationship Id="rId147" Type="http://schemas.openxmlformats.org/officeDocument/2006/relationships/tags" Target="../tags/tag407.xml"/><Relationship Id="rId168" Type="http://schemas.openxmlformats.org/officeDocument/2006/relationships/tags" Target="../tags/tag428.xml"/><Relationship Id="rId8" Type="http://schemas.openxmlformats.org/officeDocument/2006/relationships/tags" Target="../tags/tag268.xml"/><Relationship Id="rId51" Type="http://schemas.openxmlformats.org/officeDocument/2006/relationships/tags" Target="../tags/tag311.xml"/><Relationship Id="rId72" Type="http://schemas.openxmlformats.org/officeDocument/2006/relationships/tags" Target="../tags/tag332.xml"/><Relationship Id="rId93" Type="http://schemas.openxmlformats.org/officeDocument/2006/relationships/tags" Target="../tags/tag353.xml"/><Relationship Id="rId98" Type="http://schemas.openxmlformats.org/officeDocument/2006/relationships/tags" Target="../tags/tag358.xml"/><Relationship Id="rId121" Type="http://schemas.openxmlformats.org/officeDocument/2006/relationships/tags" Target="../tags/tag381.xml"/><Relationship Id="rId142" Type="http://schemas.openxmlformats.org/officeDocument/2006/relationships/tags" Target="../tags/tag402.xml"/><Relationship Id="rId163" Type="http://schemas.openxmlformats.org/officeDocument/2006/relationships/tags" Target="../tags/tag423.xml"/><Relationship Id="rId184" Type="http://schemas.openxmlformats.org/officeDocument/2006/relationships/tags" Target="../tags/tag444.xml"/><Relationship Id="rId189" Type="http://schemas.openxmlformats.org/officeDocument/2006/relationships/tags" Target="../tags/tag449.xml"/><Relationship Id="rId219" Type="http://schemas.openxmlformats.org/officeDocument/2006/relationships/image" Target="../media/image17.jpg"/><Relationship Id="rId3" Type="http://schemas.openxmlformats.org/officeDocument/2006/relationships/tags" Target="../tags/tag263.xml"/><Relationship Id="rId214" Type="http://schemas.openxmlformats.org/officeDocument/2006/relationships/tags" Target="../tags/tag474.xml"/><Relationship Id="rId25" Type="http://schemas.openxmlformats.org/officeDocument/2006/relationships/tags" Target="../tags/tag285.xml"/><Relationship Id="rId46" Type="http://schemas.openxmlformats.org/officeDocument/2006/relationships/tags" Target="../tags/tag306.xml"/><Relationship Id="rId67" Type="http://schemas.openxmlformats.org/officeDocument/2006/relationships/tags" Target="../tags/tag327.xml"/><Relationship Id="rId116" Type="http://schemas.openxmlformats.org/officeDocument/2006/relationships/tags" Target="../tags/tag376.xml"/><Relationship Id="rId137" Type="http://schemas.openxmlformats.org/officeDocument/2006/relationships/tags" Target="../tags/tag397.xml"/><Relationship Id="rId158" Type="http://schemas.openxmlformats.org/officeDocument/2006/relationships/tags" Target="../tags/tag418.xml"/><Relationship Id="rId20" Type="http://schemas.openxmlformats.org/officeDocument/2006/relationships/tags" Target="../tags/tag280.xml"/><Relationship Id="rId41" Type="http://schemas.openxmlformats.org/officeDocument/2006/relationships/tags" Target="../tags/tag301.xml"/><Relationship Id="rId62" Type="http://schemas.openxmlformats.org/officeDocument/2006/relationships/tags" Target="../tags/tag322.xml"/><Relationship Id="rId83" Type="http://schemas.openxmlformats.org/officeDocument/2006/relationships/tags" Target="../tags/tag343.xml"/><Relationship Id="rId88" Type="http://schemas.openxmlformats.org/officeDocument/2006/relationships/tags" Target="../tags/tag348.xml"/><Relationship Id="rId111" Type="http://schemas.openxmlformats.org/officeDocument/2006/relationships/tags" Target="../tags/tag371.xml"/><Relationship Id="rId132" Type="http://schemas.openxmlformats.org/officeDocument/2006/relationships/tags" Target="../tags/tag392.xml"/><Relationship Id="rId153" Type="http://schemas.openxmlformats.org/officeDocument/2006/relationships/tags" Target="../tags/tag413.xml"/><Relationship Id="rId174" Type="http://schemas.openxmlformats.org/officeDocument/2006/relationships/tags" Target="../tags/tag434.xml"/><Relationship Id="rId179" Type="http://schemas.openxmlformats.org/officeDocument/2006/relationships/tags" Target="../tags/tag439.xml"/><Relationship Id="rId195" Type="http://schemas.openxmlformats.org/officeDocument/2006/relationships/tags" Target="../tags/tag455.xml"/><Relationship Id="rId209" Type="http://schemas.openxmlformats.org/officeDocument/2006/relationships/tags" Target="../tags/tag469.xml"/><Relationship Id="rId190" Type="http://schemas.openxmlformats.org/officeDocument/2006/relationships/tags" Target="../tags/tag450.xml"/><Relationship Id="rId204" Type="http://schemas.openxmlformats.org/officeDocument/2006/relationships/tags" Target="../tags/tag464.xml"/><Relationship Id="rId15" Type="http://schemas.openxmlformats.org/officeDocument/2006/relationships/tags" Target="../tags/tag275.xml"/><Relationship Id="rId36" Type="http://schemas.openxmlformats.org/officeDocument/2006/relationships/tags" Target="../tags/tag296.xml"/><Relationship Id="rId57" Type="http://schemas.openxmlformats.org/officeDocument/2006/relationships/tags" Target="../tags/tag317.xml"/><Relationship Id="rId106" Type="http://schemas.openxmlformats.org/officeDocument/2006/relationships/tags" Target="../tags/tag366.xml"/><Relationship Id="rId127" Type="http://schemas.openxmlformats.org/officeDocument/2006/relationships/tags" Target="../tags/tag387.xml"/><Relationship Id="rId10" Type="http://schemas.openxmlformats.org/officeDocument/2006/relationships/tags" Target="../tags/tag270.xml"/><Relationship Id="rId31" Type="http://schemas.openxmlformats.org/officeDocument/2006/relationships/tags" Target="../tags/tag291.xml"/><Relationship Id="rId52" Type="http://schemas.openxmlformats.org/officeDocument/2006/relationships/tags" Target="../tags/tag312.xml"/><Relationship Id="rId73" Type="http://schemas.openxmlformats.org/officeDocument/2006/relationships/tags" Target="../tags/tag333.xml"/><Relationship Id="rId78" Type="http://schemas.openxmlformats.org/officeDocument/2006/relationships/tags" Target="../tags/tag338.xml"/><Relationship Id="rId94" Type="http://schemas.openxmlformats.org/officeDocument/2006/relationships/tags" Target="../tags/tag354.xml"/><Relationship Id="rId99" Type="http://schemas.openxmlformats.org/officeDocument/2006/relationships/tags" Target="../tags/tag359.xml"/><Relationship Id="rId101" Type="http://schemas.openxmlformats.org/officeDocument/2006/relationships/tags" Target="../tags/tag361.xml"/><Relationship Id="rId122" Type="http://schemas.openxmlformats.org/officeDocument/2006/relationships/tags" Target="../tags/tag382.xml"/><Relationship Id="rId143" Type="http://schemas.openxmlformats.org/officeDocument/2006/relationships/tags" Target="../tags/tag403.xml"/><Relationship Id="rId148" Type="http://schemas.openxmlformats.org/officeDocument/2006/relationships/tags" Target="../tags/tag408.xml"/><Relationship Id="rId164" Type="http://schemas.openxmlformats.org/officeDocument/2006/relationships/tags" Target="../tags/tag424.xml"/><Relationship Id="rId169" Type="http://schemas.openxmlformats.org/officeDocument/2006/relationships/tags" Target="../tags/tag429.xml"/><Relationship Id="rId185" Type="http://schemas.openxmlformats.org/officeDocument/2006/relationships/tags" Target="../tags/tag445.xml"/><Relationship Id="rId4" Type="http://schemas.openxmlformats.org/officeDocument/2006/relationships/tags" Target="../tags/tag264.xml"/><Relationship Id="rId9" Type="http://schemas.openxmlformats.org/officeDocument/2006/relationships/tags" Target="../tags/tag269.xml"/><Relationship Id="rId180" Type="http://schemas.openxmlformats.org/officeDocument/2006/relationships/tags" Target="../tags/tag440.xml"/><Relationship Id="rId210" Type="http://schemas.openxmlformats.org/officeDocument/2006/relationships/tags" Target="../tags/tag470.xml"/><Relationship Id="rId215" Type="http://schemas.openxmlformats.org/officeDocument/2006/relationships/tags" Target="../tags/tag475.xml"/><Relationship Id="rId26" Type="http://schemas.openxmlformats.org/officeDocument/2006/relationships/tags" Target="../tags/tag286.xml"/><Relationship Id="rId47" Type="http://schemas.openxmlformats.org/officeDocument/2006/relationships/tags" Target="../tags/tag307.xml"/><Relationship Id="rId68" Type="http://schemas.openxmlformats.org/officeDocument/2006/relationships/tags" Target="../tags/tag328.xml"/><Relationship Id="rId89" Type="http://schemas.openxmlformats.org/officeDocument/2006/relationships/tags" Target="../tags/tag349.xml"/><Relationship Id="rId112" Type="http://schemas.openxmlformats.org/officeDocument/2006/relationships/tags" Target="../tags/tag372.xml"/><Relationship Id="rId133" Type="http://schemas.openxmlformats.org/officeDocument/2006/relationships/tags" Target="../tags/tag393.xml"/><Relationship Id="rId154" Type="http://schemas.openxmlformats.org/officeDocument/2006/relationships/tags" Target="../tags/tag414.xml"/><Relationship Id="rId175" Type="http://schemas.openxmlformats.org/officeDocument/2006/relationships/tags" Target="../tags/tag435.xml"/><Relationship Id="rId196" Type="http://schemas.openxmlformats.org/officeDocument/2006/relationships/tags" Target="../tags/tag456.xml"/><Relationship Id="rId200" Type="http://schemas.openxmlformats.org/officeDocument/2006/relationships/tags" Target="../tags/tag460.xml"/><Relationship Id="rId16" Type="http://schemas.openxmlformats.org/officeDocument/2006/relationships/tags" Target="../tags/tag276.xml"/><Relationship Id="rId37" Type="http://schemas.openxmlformats.org/officeDocument/2006/relationships/tags" Target="../tags/tag297.xml"/><Relationship Id="rId58" Type="http://schemas.openxmlformats.org/officeDocument/2006/relationships/tags" Target="../tags/tag318.xml"/><Relationship Id="rId79" Type="http://schemas.openxmlformats.org/officeDocument/2006/relationships/tags" Target="../tags/tag339.xml"/><Relationship Id="rId102" Type="http://schemas.openxmlformats.org/officeDocument/2006/relationships/tags" Target="../tags/tag362.xml"/><Relationship Id="rId123" Type="http://schemas.openxmlformats.org/officeDocument/2006/relationships/tags" Target="../tags/tag383.xml"/><Relationship Id="rId144" Type="http://schemas.openxmlformats.org/officeDocument/2006/relationships/tags" Target="../tags/tag404.xml"/><Relationship Id="rId90" Type="http://schemas.openxmlformats.org/officeDocument/2006/relationships/tags" Target="../tags/tag350.xml"/><Relationship Id="rId165" Type="http://schemas.openxmlformats.org/officeDocument/2006/relationships/tags" Target="../tags/tag425.xml"/><Relationship Id="rId186" Type="http://schemas.openxmlformats.org/officeDocument/2006/relationships/tags" Target="../tags/tag446.xml"/><Relationship Id="rId211" Type="http://schemas.openxmlformats.org/officeDocument/2006/relationships/tags" Target="../tags/tag471.xml"/><Relationship Id="rId27" Type="http://schemas.openxmlformats.org/officeDocument/2006/relationships/tags" Target="../tags/tag287.xml"/><Relationship Id="rId48" Type="http://schemas.openxmlformats.org/officeDocument/2006/relationships/tags" Target="../tags/tag308.xml"/><Relationship Id="rId69" Type="http://schemas.openxmlformats.org/officeDocument/2006/relationships/tags" Target="../tags/tag329.xml"/><Relationship Id="rId113" Type="http://schemas.openxmlformats.org/officeDocument/2006/relationships/tags" Target="../tags/tag373.xml"/><Relationship Id="rId134" Type="http://schemas.openxmlformats.org/officeDocument/2006/relationships/tags" Target="../tags/tag394.xml"/><Relationship Id="rId80" Type="http://schemas.openxmlformats.org/officeDocument/2006/relationships/tags" Target="../tags/tag340.xml"/><Relationship Id="rId155" Type="http://schemas.openxmlformats.org/officeDocument/2006/relationships/tags" Target="../tags/tag415.xml"/><Relationship Id="rId176" Type="http://schemas.openxmlformats.org/officeDocument/2006/relationships/tags" Target="../tags/tag436.xml"/><Relationship Id="rId197" Type="http://schemas.openxmlformats.org/officeDocument/2006/relationships/tags" Target="../tags/tag457.xml"/><Relationship Id="rId201" Type="http://schemas.openxmlformats.org/officeDocument/2006/relationships/tags" Target="../tags/tag461.xml"/><Relationship Id="rId17" Type="http://schemas.openxmlformats.org/officeDocument/2006/relationships/tags" Target="../tags/tag277.xml"/><Relationship Id="rId38" Type="http://schemas.openxmlformats.org/officeDocument/2006/relationships/tags" Target="../tags/tag298.xml"/><Relationship Id="rId59" Type="http://schemas.openxmlformats.org/officeDocument/2006/relationships/tags" Target="../tags/tag319.xml"/><Relationship Id="rId103" Type="http://schemas.openxmlformats.org/officeDocument/2006/relationships/tags" Target="../tags/tag363.xml"/><Relationship Id="rId124" Type="http://schemas.openxmlformats.org/officeDocument/2006/relationships/tags" Target="../tags/tag384.xml"/><Relationship Id="rId70" Type="http://schemas.openxmlformats.org/officeDocument/2006/relationships/tags" Target="../tags/tag330.xml"/><Relationship Id="rId91" Type="http://schemas.openxmlformats.org/officeDocument/2006/relationships/tags" Target="../tags/tag351.xml"/><Relationship Id="rId145" Type="http://schemas.openxmlformats.org/officeDocument/2006/relationships/tags" Target="../tags/tag405.xml"/><Relationship Id="rId166" Type="http://schemas.openxmlformats.org/officeDocument/2006/relationships/tags" Target="../tags/tag426.xml"/><Relationship Id="rId187" Type="http://schemas.openxmlformats.org/officeDocument/2006/relationships/tags" Target="../tags/tag447.xml"/><Relationship Id="rId1" Type="http://schemas.openxmlformats.org/officeDocument/2006/relationships/tags" Target="../tags/tag261.xml"/><Relationship Id="rId212" Type="http://schemas.openxmlformats.org/officeDocument/2006/relationships/tags" Target="../tags/tag472.xml"/><Relationship Id="rId28" Type="http://schemas.openxmlformats.org/officeDocument/2006/relationships/tags" Target="../tags/tag288.xml"/><Relationship Id="rId49" Type="http://schemas.openxmlformats.org/officeDocument/2006/relationships/tags" Target="../tags/tag309.xml"/><Relationship Id="rId114" Type="http://schemas.openxmlformats.org/officeDocument/2006/relationships/tags" Target="../tags/tag374.xml"/><Relationship Id="rId60" Type="http://schemas.openxmlformats.org/officeDocument/2006/relationships/tags" Target="../tags/tag320.xml"/><Relationship Id="rId81" Type="http://schemas.openxmlformats.org/officeDocument/2006/relationships/tags" Target="../tags/tag341.xml"/><Relationship Id="rId135" Type="http://schemas.openxmlformats.org/officeDocument/2006/relationships/tags" Target="../tags/tag395.xml"/><Relationship Id="rId156" Type="http://schemas.openxmlformats.org/officeDocument/2006/relationships/tags" Target="../tags/tag416.xml"/><Relationship Id="rId177" Type="http://schemas.openxmlformats.org/officeDocument/2006/relationships/tags" Target="../tags/tag437.xml"/><Relationship Id="rId198" Type="http://schemas.openxmlformats.org/officeDocument/2006/relationships/tags" Target="../tags/tag458.xml"/><Relationship Id="rId202" Type="http://schemas.openxmlformats.org/officeDocument/2006/relationships/tags" Target="../tags/tag462.xml"/><Relationship Id="rId18" Type="http://schemas.openxmlformats.org/officeDocument/2006/relationships/tags" Target="../tags/tag278.xml"/><Relationship Id="rId39" Type="http://schemas.openxmlformats.org/officeDocument/2006/relationships/tags" Target="../tags/tag299.xml"/><Relationship Id="rId50" Type="http://schemas.openxmlformats.org/officeDocument/2006/relationships/tags" Target="../tags/tag310.xml"/><Relationship Id="rId104" Type="http://schemas.openxmlformats.org/officeDocument/2006/relationships/tags" Target="../tags/tag364.xml"/><Relationship Id="rId125" Type="http://schemas.openxmlformats.org/officeDocument/2006/relationships/tags" Target="../tags/tag385.xml"/><Relationship Id="rId146" Type="http://schemas.openxmlformats.org/officeDocument/2006/relationships/tags" Target="../tags/tag406.xml"/><Relationship Id="rId167" Type="http://schemas.openxmlformats.org/officeDocument/2006/relationships/tags" Target="../tags/tag427.xml"/><Relationship Id="rId188" Type="http://schemas.openxmlformats.org/officeDocument/2006/relationships/tags" Target="../tags/tag448.xml"/><Relationship Id="rId71" Type="http://schemas.openxmlformats.org/officeDocument/2006/relationships/tags" Target="../tags/tag331.xml"/><Relationship Id="rId92" Type="http://schemas.openxmlformats.org/officeDocument/2006/relationships/tags" Target="../tags/tag352.xml"/><Relationship Id="rId213" Type="http://schemas.openxmlformats.org/officeDocument/2006/relationships/tags" Target="../tags/tag473.xml"/><Relationship Id="rId2" Type="http://schemas.openxmlformats.org/officeDocument/2006/relationships/tags" Target="../tags/tag262.xml"/><Relationship Id="rId29" Type="http://schemas.openxmlformats.org/officeDocument/2006/relationships/tags" Target="../tags/tag289.xml"/><Relationship Id="rId40" Type="http://schemas.openxmlformats.org/officeDocument/2006/relationships/tags" Target="../tags/tag300.xml"/><Relationship Id="rId115" Type="http://schemas.openxmlformats.org/officeDocument/2006/relationships/tags" Target="../tags/tag375.xml"/><Relationship Id="rId136" Type="http://schemas.openxmlformats.org/officeDocument/2006/relationships/tags" Target="../tags/tag396.xml"/><Relationship Id="rId157" Type="http://schemas.openxmlformats.org/officeDocument/2006/relationships/tags" Target="../tags/tag417.xml"/><Relationship Id="rId178" Type="http://schemas.openxmlformats.org/officeDocument/2006/relationships/tags" Target="../tags/tag438.xml"/><Relationship Id="rId61" Type="http://schemas.openxmlformats.org/officeDocument/2006/relationships/tags" Target="../tags/tag321.xml"/><Relationship Id="rId82" Type="http://schemas.openxmlformats.org/officeDocument/2006/relationships/tags" Target="../tags/tag342.xml"/><Relationship Id="rId199" Type="http://schemas.openxmlformats.org/officeDocument/2006/relationships/tags" Target="../tags/tag459.xml"/><Relationship Id="rId203" Type="http://schemas.openxmlformats.org/officeDocument/2006/relationships/tags" Target="../tags/tag463.xml"/><Relationship Id="rId19" Type="http://schemas.openxmlformats.org/officeDocument/2006/relationships/tags" Target="../tags/tag27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0.png"/><Relationship Id="rId3" Type="http://schemas.openxmlformats.org/officeDocument/2006/relationships/tags" Target="../tags/tag479.xml"/><Relationship Id="rId7" Type="http://schemas.openxmlformats.org/officeDocument/2006/relationships/tags" Target="../tags/tag483.xml"/><Relationship Id="rId12" Type="http://schemas.openxmlformats.org/officeDocument/2006/relationships/image" Target="../media/image19.jpeg"/><Relationship Id="rId2" Type="http://schemas.openxmlformats.org/officeDocument/2006/relationships/tags" Target="../tags/tag478.xml"/><Relationship Id="rId1" Type="http://schemas.openxmlformats.org/officeDocument/2006/relationships/tags" Target="../tags/tag477.xml"/><Relationship Id="rId6" Type="http://schemas.openxmlformats.org/officeDocument/2006/relationships/tags" Target="../tags/tag482.xml"/><Relationship Id="rId11" Type="http://schemas.openxmlformats.org/officeDocument/2006/relationships/image" Target="../media/image18.jpeg"/><Relationship Id="rId5" Type="http://schemas.openxmlformats.org/officeDocument/2006/relationships/tags" Target="../tags/tag481.xml"/><Relationship Id="rId10" Type="http://schemas.openxmlformats.org/officeDocument/2006/relationships/image" Target="../media/image17.jpg"/><Relationship Id="rId4" Type="http://schemas.openxmlformats.org/officeDocument/2006/relationships/tags" Target="../tags/tag480.xml"/><Relationship Id="rId9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>
                <a:solidFill>
                  <a:schemeClr val="bg2"/>
                </a:solidFill>
              </a:rPr>
              <a:t>Alessio Casagrande – Product manager &amp; Solution Architect Div.IT &amp; </a:t>
            </a:r>
            <a:r>
              <a:rPr lang="en-GB" dirty="0" err="1">
                <a:solidFill>
                  <a:schemeClr val="bg2"/>
                </a:solidFill>
              </a:rPr>
              <a:t>Telecomunicazioni</a:t>
            </a:r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EF9327-B9D3-4AB0-92E0-5AB415EC5469}" type="slidenum">
              <a:rPr lang="en-GB" smtClean="0">
                <a:solidFill>
                  <a:schemeClr val="bg2"/>
                </a:solidFill>
              </a:rPr>
              <a:pPr>
                <a:defRPr/>
              </a:pPr>
              <a:t>1</a:t>
            </a:fld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STATE-OF-THE-ART INFRACTRUCTURE FOR HPC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890006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" name="Grafik 388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10"/>
          <a:srcRect t="3516" b="8012"/>
          <a:stretch/>
        </p:blipFill>
        <p:spPr bwMode="gray"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57" name="Freihandform: Form 356"/>
          <p:cNvSpPr/>
          <p:nvPr>
            <p:custDataLst>
              <p:tags r:id="rId2"/>
            </p:custDataLst>
          </p:nvPr>
        </p:nvSpPr>
        <p:spPr bwMode="gray">
          <a:xfrm>
            <a:off x="5877051" y="-603448"/>
            <a:ext cx="3535704" cy="8064896"/>
          </a:xfrm>
          <a:custGeom>
            <a:avLst/>
            <a:gdLst>
              <a:gd name="connsiteX0" fmla="*/ 1941096 w 9889038"/>
              <a:gd name="connsiteY0" fmla="*/ 0 h 6898105"/>
              <a:gd name="connsiteX1" fmla="*/ 2877539 w 9889038"/>
              <a:gd name="connsiteY1" fmla="*/ 1902 h 6898105"/>
              <a:gd name="connsiteX2" fmla="*/ 2842502 w 9889038"/>
              <a:gd name="connsiteY2" fmla="*/ 429456 h 6898105"/>
              <a:gd name="connsiteX3" fmla="*/ 2798322 w 9889038"/>
              <a:gd name="connsiteY3" fmla="*/ 860740 h 6898105"/>
              <a:gd name="connsiteX4" fmla="*/ 2780841 w 9889038"/>
              <a:gd name="connsiteY4" fmla="*/ 1005223 h 6898105"/>
              <a:gd name="connsiteX5" fmla="*/ 2744173 w 9889038"/>
              <a:gd name="connsiteY5" fmla="*/ 1303505 h 6898105"/>
              <a:gd name="connsiteX6" fmla="*/ 2719305 w 9889038"/>
              <a:gd name="connsiteY6" fmla="*/ 1480450 h 6898105"/>
              <a:gd name="connsiteX7" fmla="*/ 2679827 w 9889038"/>
              <a:gd name="connsiteY7" fmla="*/ 1754855 h 6898105"/>
              <a:gd name="connsiteX8" fmla="*/ 2665837 w 9889038"/>
              <a:gd name="connsiteY8" fmla="*/ 1841859 h 6898105"/>
              <a:gd name="connsiteX9" fmla="*/ 2555421 w 9889038"/>
              <a:gd name="connsiteY9" fmla="*/ 2464895 h 6898105"/>
              <a:gd name="connsiteX10" fmla="*/ 2458090 w 9889038"/>
              <a:gd name="connsiteY10" fmla="*/ 2968089 h 6898105"/>
              <a:gd name="connsiteX11" fmla="*/ 2423318 w 9889038"/>
              <a:gd name="connsiteY11" fmla="*/ 3130924 h 6898105"/>
              <a:gd name="connsiteX12" fmla="*/ 2376262 w 9889038"/>
              <a:gd name="connsiteY12" fmla="*/ 3336145 h 6898105"/>
              <a:gd name="connsiteX13" fmla="*/ 2315861 w 9889038"/>
              <a:gd name="connsiteY13" fmla="*/ 3587165 h 6898105"/>
              <a:gd name="connsiteX14" fmla="*/ 2263600 w 9889038"/>
              <a:gd name="connsiteY14" fmla="*/ 3791202 h 6898105"/>
              <a:gd name="connsiteX15" fmla="*/ 2196995 w 9889038"/>
              <a:gd name="connsiteY15" fmla="*/ 4037324 h 6898105"/>
              <a:gd name="connsiteX16" fmla="*/ 2139630 w 9889038"/>
              <a:gd name="connsiteY16" fmla="*/ 4237976 h 6898105"/>
              <a:gd name="connsiteX17" fmla="*/ 2066427 w 9889038"/>
              <a:gd name="connsiteY17" fmla="*/ 4478514 h 6898105"/>
              <a:gd name="connsiteX18" fmla="*/ 2004128 w 9889038"/>
              <a:gd name="connsiteY18" fmla="*/ 4673622 h 6898105"/>
              <a:gd name="connsiteX19" fmla="*/ 1923793 w 9889038"/>
              <a:gd name="connsiteY19" fmla="*/ 4907969 h 6898105"/>
              <a:gd name="connsiteX20" fmla="*/ 1856870 w 9889038"/>
              <a:gd name="connsiteY20" fmla="*/ 5095247 h 6898105"/>
              <a:gd name="connsiteX21" fmla="*/ 1768612 w 9889038"/>
              <a:gd name="connsiteY21" fmla="*/ 5323059 h 6898105"/>
              <a:gd name="connsiteX22" fmla="*/ 1697636 w 9889038"/>
              <a:gd name="connsiteY22" fmla="*/ 5499927 h 6898105"/>
              <a:gd name="connsiteX23" fmla="*/ 1600094 w 9889038"/>
              <a:gd name="connsiteY23" fmla="*/ 5721573 h 6898105"/>
              <a:gd name="connsiteX24" fmla="*/ 1526207 w 9889038"/>
              <a:gd name="connsiteY24" fmla="*/ 5884717 h 6898105"/>
              <a:gd name="connsiteX25" fmla="*/ 1416527 w 9889038"/>
              <a:gd name="connsiteY25" fmla="*/ 6102547 h 6898105"/>
              <a:gd name="connsiteX26" fmla="*/ 1337439 w 9889038"/>
              <a:gd name="connsiteY26" fmla="*/ 6256232 h 6898105"/>
              <a:gd name="connsiteX27" fmla="*/ 1316168 w 9889038"/>
              <a:gd name="connsiteY27" fmla="*/ 6294192 h 6898105"/>
              <a:gd name="connsiteX28" fmla="*/ 1143519 w 9889038"/>
              <a:gd name="connsiteY28" fmla="*/ 6586808 h 6898105"/>
              <a:gd name="connsiteX29" fmla="*/ 1128896 w 9889038"/>
              <a:gd name="connsiteY29" fmla="*/ 6609184 h 6898105"/>
              <a:gd name="connsiteX30" fmla="*/ 936599 w 9889038"/>
              <a:gd name="connsiteY30" fmla="*/ 6890084 h 6898105"/>
              <a:gd name="connsiteX31" fmla="*/ 9889035 w 9889038"/>
              <a:gd name="connsiteY31" fmla="*/ 6897346 h 6898105"/>
              <a:gd name="connsiteX32" fmla="*/ 9889038 w 9889038"/>
              <a:gd name="connsiteY32" fmla="*/ 6898105 h 6898105"/>
              <a:gd name="connsiteX33" fmla="*/ 0 w 9889038"/>
              <a:gd name="connsiteY33" fmla="*/ 6890084 h 6898105"/>
              <a:gd name="connsiteX34" fmla="*/ 1941096 w 9889038"/>
              <a:gd name="connsiteY34" fmla="*/ 0 h 6898105"/>
              <a:gd name="connsiteX0" fmla="*/ 1941096 w 9889035"/>
              <a:gd name="connsiteY0" fmla="*/ 0 h 6897346"/>
              <a:gd name="connsiteX1" fmla="*/ 2877539 w 9889035"/>
              <a:gd name="connsiteY1" fmla="*/ 1902 h 6897346"/>
              <a:gd name="connsiteX2" fmla="*/ 2842502 w 9889035"/>
              <a:gd name="connsiteY2" fmla="*/ 429456 h 6897346"/>
              <a:gd name="connsiteX3" fmla="*/ 2798322 w 9889035"/>
              <a:gd name="connsiteY3" fmla="*/ 860740 h 6897346"/>
              <a:gd name="connsiteX4" fmla="*/ 2780841 w 9889035"/>
              <a:gd name="connsiteY4" fmla="*/ 1005223 h 6897346"/>
              <a:gd name="connsiteX5" fmla="*/ 2744173 w 9889035"/>
              <a:gd name="connsiteY5" fmla="*/ 1303505 h 6897346"/>
              <a:gd name="connsiteX6" fmla="*/ 2719305 w 9889035"/>
              <a:gd name="connsiteY6" fmla="*/ 1480450 h 6897346"/>
              <a:gd name="connsiteX7" fmla="*/ 2679827 w 9889035"/>
              <a:gd name="connsiteY7" fmla="*/ 1754855 h 6897346"/>
              <a:gd name="connsiteX8" fmla="*/ 2665837 w 9889035"/>
              <a:gd name="connsiteY8" fmla="*/ 1841859 h 6897346"/>
              <a:gd name="connsiteX9" fmla="*/ 2555421 w 9889035"/>
              <a:gd name="connsiteY9" fmla="*/ 2464895 h 6897346"/>
              <a:gd name="connsiteX10" fmla="*/ 2458090 w 9889035"/>
              <a:gd name="connsiteY10" fmla="*/ 2968089 h 6897346"/>
              <a:gd name="connsiteX11" fmla="*/ 2423318 w 9889035"/>
              <a:gd name="connsiteY11" fmla="*/ 3130924 h 6897346"/>
              <a:gd name="connsiteX12" fmla="*/ 2376262 w 9889035"/>
              <a:gd name="connsiteY12" fmla="*/ 3336145 h 6897346"/>
              <a:gd name="connsiteX13" fmla="*/ 2315861 w 9889035"/>
              <a:gd name="connsiteY13" fmla="*/ 3587165 h 6897346"/>
              <a:gd name="connsiteX14" fmla="*/ 2263600 w 9889035"/>
              <a:gd name="connsiteY14" fmla="*/ 3791202 h 6897346"/>
              <a:gd name="connsiteX15" fmla="*/ 2196995 w 9889035"/>
              <a:gd name="connsiteY15" fmla="*/ 4037324 h 6897346"/>
              <a:gd name="connsiteX16" fmla="*/ 2139630 w 9889035"/>
              <a:gd name="connsiteY16" fmla="*/ 4237976 h 6897346"/>
              <a:gd name="connsiteX17" fmla="*/ 2066427 w 9889035"/>
              <a:gd name="connsiteY17" fmla="*/ 4478514 h 6897346"/>
              <a:gd name="connsiteX18" fmla="*/ 2004128 w 9889035"/>
              <a:gd name="connsiteY18" fmla="*/ 4673622 h 6897346"/>
              <a:gd name="connsiteX19" fmla="*/ 1923793 w 9889035"/>
              <a:gd name="connsiteY19" fmla="*/ 4907969 h 6897346"/>
              <a:gd name="connsiteX20" fmla="*/ 1856870 w 9889035"/>
              <a:gd name="connsiteY20" fmla="*/ 5095247 h 6897346"/>
              <a:gd name="connsiteX21" fmla="*/ 1768612 w 9889035"/>
              <a:gd name="connsiteY21" fmla="*/ 5323059 h 6897346"/>
              <a:gd name="connsiteX22" fmla="*/ 1697636 w 9889035"/>
              <a:gd name="connsiteY22" fmla="*/ 5499927 h 6897346"/>
              <a:gd name="connsiteX23" fmla="*/ 1600094 w 9889035"/>
              <a:gd name="connsiteY23" fmla="*/ 5721573 h 6897346"/>
              <a:gd name="connsiteX24" fmla="*/ 1526207 w 9889035"/>
              <a:gd name="connsiteY24" fmla="*/ 5884717 h 6897346"/>
              <a:gd name="connsiteX25" fmla="*/ 1416527 w 9889035"/>
              <a:gd name="connsiteY25" fmla="*/ 6102547 h 6897346"/>
              <a:gd name="connsiteX26" fmla="*/ 1337439 w 9889035"/>
              <a:gd name="connsiteY26" fmla="*/ 6256232 h 6897346"/>
              <a:gd name="connsiteX27" fmla="*/ 1316168 w 9889035"/>
              <a:gd name="connsiteY27" fmla="*/ 6294192 h 6897346"/>
              <a:gd name="connsiteX28" fmla="*/ 1143519 w 9889035"/>
              <a:gd name="connsiteY28" fmla="*/ 6586808 h 6897346"/>
              <a:gd name="connsiteX29" fmla="*/ 1128896 w 9889035"/>
              <a:gd name="connsiteY29" fmla="*/ 6609184 h 6897346"/>
              <a:gd name="connsiteX30" fmla="*/ 936599 w 9889035"/>
              <a:gd name="connsiteY30" fmla="*/ 6890084 h 6897346"/>
              <a:gd name="connsiteX31" fmla="*/ 9889035 w 9889035"/>
              <a:gd name="connsiteY31" fmla="*/ 6897346 h 6897346"/>
              <a:gd name="connsiteX32" fmla="*/ 0 w 9889035"/>
              <a:gd name="connsiteY32" fmla="*/ 6890084 h 6897346"/>
              <a:gd name="connsiteX33" fmla="*/ 1941096 w 9889035"/>
              <a:gd name="connsiteY33" fmla="*/ 0 h 6897346"/>
              <a:gd name="connsiteX0" fmla="*/ 1941096 w 2877539"/>
              <a:gd name="connsiteY0" fmla="*/ 0 h 6890084"/>
              <a:gd name="connsiteX1" fmla="*/ 2877539 w 2877539"/>
              <a:gd name="connsiteY1" fmla="*/ 1902 h 6890084"/>
              <a:gd name="connsiteX2" fmla="*/ 2842502 w 2877539"/>
              <a:gd name="connsiteY2" fmla="*/ 429456 h 6890084"/>
              <a:gd name="connsiteX3" fmla="*/ 2798322 w 2877539"/>
              <a:gd name="connsiteY3" fmla="*/ 860740 h 6890084"/>
              <a:gd name="connsiteX4" fmla="*/ 2780841 w 2877539"/>
              <a:gd name="connsiteY4" fmla="*/ 1005223 h 6890084"/>
              <a:gd name="connsiteX5" fmla="*/ 2744173 w 2877539"/>
              <a:gd name="connsiteY5" fmla="*/ 1303505 h 6890084"/>
              <a:gd name="connsiteX6" fmla="*/ 2719305 w 2877539"/>
              <a:gd name="connsiteY6" fmla="*/ 1480450 h 6890084"/>
              <a:gd name="connsiteX7" fmla="*/ 2679827 w 2877539"/>
              <a:gd name="connsiteY7" fmla="*/ 1754855 h 6890084"/>
              <a:gd name="connsiteX8" fmla="*/ 2665837 w 2877539"/>
              <a:gd name="connsiteY8" fmla="*/ 1841859 h 6890084"/>
              <a:gd name="connsiteX9" fmla="*/ 2555421 w 2877539"/>
              <a:gd name="connsiteY9" fmla="*/ 2464895 h 6890084"/>
              <a:gd name="connsiteX10" fmla="*/ 2458090 w 2877539"/>
              <a:gd name="connsiteY10" fmla="*/ 2968089 h 6890084"/>
              <a:gd name="connsiteX11" fmla="*/ 2423318 w 2877539"/>
              <a:gd name="connsiteY11" fmla="*/ 3130924 h 6890084"/>
              <a:gd name="connsiteX12" fmla="*/ 2376262 w 2877539"/>
              <a:gd name="connsiteY12" fmla="*/ 3336145 h 6890084"/>
              <a:gd name="connsiteX13" fmla="*/ 2315861 w 2877539"/>
              <a:gd name="connsiteY13" fmla="*/ 3587165 h 6890084"/>
              <a:gd name="connsiteX14" fmla="*/ 2263600 w 2877539"/>
              <a:gd name="connsiteY14" fmla="*/ 3791202 h 6890084"/>
              <a:gd name="connsiteX15" fmla="*/ 2196995 w 2877539"/>
              <a:gd name="connsiteY15" fmla="*/ 4037324 h 6890084"/>
              <a:gd name="connsiteX16" fmla="*/ 2139630 w 2877539"/>
              <a:gd name="connsiteY16" fmla="*/ 4237976 h 6890084"/>
              <a:gd name="connsiteX17" fmla="*/ 2066427 w 2877539"/>
              <a:gd name="connsiteY17" fmla="*/ 4478514 h 6890084"/>
              <a:gd name="connsiteX18" fmla="*/ 2004128 w 2877539"/>
              <a:gd name="connsiteY18" fmla="*/ 4673622 h 6890084"/>
              <a:gd name="connsiteX19" fmla="*/ 1923793 w 2877539"/>
              <a:gd name="connsiteY19" fmla="*/ 4907969 h 6890084"/>
              <a:gd name="connsiteX20" fmla="*/ 1856870 w 2877539"/>
              <a:gd name="connsiteY20" fmla="*/ 5095247 h 6890084"/>
              <a:gd name="connsiteX21" fmla="*/ 1768612 w 2877539"/>
              <a:gd name="connsiteY21" fmla="*/ 5323059 h 6890084"/>
              <a:gd name="connsiteX22" fmla="*/ 1697636 w 2877539"/>
              <a:gd name="connsiteY22" fmla="*/ 5499927 h 6890084"/>
              <a:gd name="connsiteX23" fmla="*/ 1600094 w 2877539"/>
              <a:gd name="connsiteY23" fmla="*/ 5721573 h 6890084"/>
              <a:gd name="connsiteX24" fmla="*/ 1526207 w 2877539"/>
              <a:gd name="connsiteY24" fmla="*/ 5884717 h 6890084"/>
              <a:gd name="connsiteX25" fmla="*/ 1416527 w 2877539"/>
              <a:gd name="connsiteY25" fmla="*/ 6102547 h 6890084"/>
              <a:gd name="connsiteX26" fmla="*/ 1337439 w 2877539"/>
              <a:gd name="connsiteY26" fmla="*/ 6256232 h 6890084"/>
              <a:gd name="connsiteX27" fmla="*/ 1316168 w 2877539"/>
              <a:gd name="connsiteY27" fmla="*/ 6294192 h 6890084"/>
              <a:gd name="connsiteX28" fmla="*/ 1143519 w 2877539"/>
              <a:gd name="connsiteY28" fmla="*/ 6586808 h 6890084"/>
              <a:gd name="connsiteX29" fmla="*/ 1128896 w 2877539"/>
              <a:gd name="connsiteY29" fmla="*/ 6609184 h 6890084"/>
              <a:gd name="connsiteX30" fmla="*/ 936599 w 2877539"/>
              <a:gd name="connsiteY30" fmla="*/ 6890084 h 6890084"/>
              <a:gd name="connsiteX31" fmla="*/ 0 w 2877539"/>
              <a:gd name="connsiteY31" fmla="*/ 6890084 h 6890084"/>
              <a:gd name="connsiteX32" fmla="*/ 1941096 w 2877539"/>
              <a:gd name="connsiteY32" fmla="*/ 0 h 6890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877539" h="6890084">
                <a:moveTo>
                  <a:pt x="1941096" y="0"/>
                </a:moveTo>
                <a:lnTo>
                  <a:pt x="2877539" y="1902"/>
                </a:lnTo>
                <a:lnTo>
                  <a:pt x="2842502" y="429456"/>
                </a:lnTo>
                <a:lnTo>
                  <a:pt x="2798322" y="860740"/>
                </a:lnTo>
                <a:lnTo>
                  <a:pt x="2780841" y="1005223"/>
                </a:lnTo>
                <a:lnTo>
                  <a:pt x="2744173" y="1303505"/>
                </a:lnTo>
                <a:lnTo>
                  <a:pt x="2719305" y="1480450"/>
                </a:lnTo>
                <a:lnTo>
                  <a:pt x="2679827" y="1754855"/>
                </a:lnTo>
                <a:lnTo>
                  <a:pt x="2665837" y="1841859"/>
                </a:lnTo>
                <a:lnTo>
                  <a:pt x="2555421" y="2464895"/>
                </a:lnTo>
                <a:lnTo>
                  <a:pt x="2458090" y="2968089"/>
                </a:lnTo>
                <a:lnTo>
                  <a:pt x="2423318" y="3130924"/>
                </a:lnTo>
                <a:lnTo>
                  <a:pt x="2376262" y="3336145"/>
                </a:lnTo>
                <a:lnTo>
                  <a:pt x="2315861" y="3587165"/>
                </a:lnTo>
                <a:lnTo>
                  <a:pt x="2263600" y="3791202"/>
                </a:lnTo>
                <a:lnTo>
                  <a:pt x="2196995" y="4037324"/>
                </a:lnTo>
                <a:lnTo>
                  <a:pt x="2139630" y="4237976"/>
                </a:lnTo>
                <a:lnTo>
                  <a:pt x="2066427" y="4478514"/>
                </a:lnTo>
                <a:lnTo>
                  <a:pt x="2004128" y="4673622"/>
                </a:lnTo>
                <a:lnTo>
                  <a:pt x="1923793" y="4907969"/>
                </a:lnTo>
                <a:lnTo>
                  <a:pt x="1856870" y="5095247"/>
                </a:lnTo>
                <a:lnTo>
                  <a:pt x="1768612" y="5323059"/>
                </a:lnTo>
                <a:lnTo>
                  <a:pt x="1697636" y="5499927"/>
                </a:lnTo>
                <a:lnTo>
                  <a:pt x="1600094" y="5721573"/>
                </a:lnTo>
                <a:lnTo>
                  <a:pt x="1526207" y="5884717"/>
                </a:lnTo>
                <a:lnTo>
                  <a:pt x="1416527" y="6102547"/>
                </a:lnTo>
                <a:lnTo>
                  <a:pt x="1337439" y="6256232"/>
                </a:lnTo>
                <a:lnTo>
                  <a:pt x="1316168" y="6294192"/>
                </a:lnTo>
                <a:lnTo>
                  <a:pt x="1143519" y="6586808"/>
                </a:lnTo>
                <a:lnTo>
                  <a:pt x="1128896" y="6609184"/>
                </a:lnTo>
                <a:lnTo>
                  <a:pt x="936599" y="6890084"/>
                </a:lnTo>
                <a:lnTo>
                  <a:pt x="0" y="6890084"/>
                </a:lnTo>
                <a:cubicBezTo>
                  <a:pt x="1187114" y="5288545"/>
                  <a:pt x="1780676" y="2243222"/>
                  <a:pt x="1941096" y="0"/>
                </a:cubicBezTo>
                <a:close/>
              </a:path>
            </a:pathLst>
          </a:custGeom>
          <a:solidFill>
            <a:schemeClr val="accent2">
              <a:alpha val="26000"/>
            </a:schemeClr>
          </a:solidFill>
          <a:ln w="9525">
            <a:noFill/>
          </a:ln>
          <a:effectLst>
            <a:softEdge rad="292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endParaRPr lang="de-DE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2" name="Freihandform: Form 381"/>
          <p:cNvSpPr/>
          <p:nvPr>
            <p:custDataLst>
              <p:tags r:id="rId3"/>
            </p:custDataLst>
          </p:nvPr>
        </p:nvSpPr>
        <p:spPr bwMode="gray">
          <a:xfrm>
            <a:off x="0" y="0"/>
            <a:ext cx="12576720" cy="6858000"/>
          </a:xfrm>
          <a:custGeom>
            <a:avLst/>
            <a:gdLst>
              <a:gd name="connsiteX0" fmla="*/ 8732001 w 9023649"/>
              <a:gd name="connsiteY0" fmla="*/ 0 h 6858000"/>
              <a:gd name="connsiteX1" fmla="*/ 9023649 w 9023649"/>
              <a:gd name="connsiteY1" fmla="*/ 0 h 6858000"/>
              <a:gd name="connsiteX2" fmla="*/ 9023649 w 9023649"/>
              <a:gd name="connsiteY2" fmla="*/ 592 h 6858000"/>
              <a:gd name="connsiteX3" fmla="*/ 0 w 9023649"/>
              <a:gd name="connsiteY3" fmla="*/ 0 h 6858000"/>
              <a:gd name="connsiteX4" fmla="*/ 3839072 w 9023649"/>
              <a:gd name="connsiteY4" fmla="*/ 0 h 6858000"/>
              <a:gd name="connsiteX5" fmla="*/ 4513062 w 9023649"/>
              <a:gd name="connsiteY5" fmla="*/ 0 h 6858000"/>
              <a:gd name="connsiteX6" fmla="*/ 8732001 w 9023649"/>
              <a:gd name="connsiteY6" fmla="*/ 0 h 6858000"/>
              <a:gd name="connsiteX7" fmla="*/ 6900463 w 9023649"/>
              <a:gd name="connsiteY7" fmla="*/ 6735779 h 6858000"/>
              <a:gd name="connsiteX8" fmla="*/ 6818520 w 9023649"/>
              <a:gd name="connsiteY8" fmla="*/ 6858000 h 6858000"/>
              <a:gd name="connsiteX9" fmla="*/ 0 w 9023649"/>
              <a:gd name="connsiteY9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023649" h="6858000">
                <a:moveTo>
                  <a:pt x="8732001" y="0"/>
                </a:moveTo>
                <a:lnTo>
                  <a:pt x="9023649" y="0"/>
                </a:lnTo>
                <a:lnTo>
                  <a:pt x="9023649" y="592"/>
                </a:lnTo>
                <a:close/>
                <a:moveTo>
                  <a:pt x="0" y="0"/>
                </a:moveTo>
                <a:lnTo>
                  <a:pt x="3839072" y="0"/>
                </a:lnTo>
                <a:lnTo>
                  <a:pt x="4513062" y="0"/>
                </a:lnTo>
                <a:lnTo>
                  <a:pt x="8732001" y="0"/>
                </a:lnTo>
                <a:cubicBezTo>
                  <a:pt x="8576594" y="2173122"/>
                  <a:pt x="8014694" y="5098996"/>
                  <a:pt x="6900463" y="6735779"/>
                </a:cubicBezTo>
                <a:lnTo>
                  <a:pt x="681852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80000"/>
                </a:schemeClr>
              </a:gs>
              <a:gs pos="0">
                <a:schemeClr val="bg1"/>
              </a:gs>
            </a:gsLst>
            <a:lin ang="5400000" scaled="1"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endParaRPr lang="de-DE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hteck 2"/>
          <p:cNvSpPr/>
          <p:nvPr>
            <p:custDataLst>
              <p:tags r:id="rId4"/>
            </p:custDataLst>
          </p:nvPr>
        </p:nvSpPr>
        <p:spPr bwMode="gray">
          <a:xfrm>
            <a:off x="6780888" y="1"/>
            <a:ext cx="1941096" cy="6890084"/>
          </a:xfrm>
          <a:custGeom>
            <a:avLst/>
            <a:gdLst>
              <a:gd name="connsiteX0" fmla="*/ 0 w 7920037"/>
              <a:gd name="connsiteY0" fmla="*/ 0 h 6858000"/>
              <a:gd name="connsiteX1" fmla="*/ 7920037 w 7920037"/>
              <a:gd name="connsiteY1" fmla="*/ 0 h 6858000"/>
              <a:gd name="connsiteX2" fmla="*/ 7920037 w 7920037"/>
              <a:gd name="connsiteY2" fmla="*/ 6858000 h 6858000"/>
              <a:gd name="connsiteX3" fmla="*/ 0 w 7920037"/>
              <a:gd name="connsiteY3" fmla="*/ 6858000 h 6858000"/>
              <a:gd name="connsiteX4" fmla="*/ 0 w 7920037"/>
              <a:gd name="connsiteY4" fmla="*/ 0 h 6858000"/>
              <a:gd name="connsiteX0" fmla="*/ 3657600 w 7920037"/>
              <a:gd name="connsiteY0" fmla="*/ 0 h 6874042"/>
              <a:gd name="connsiteX1" fmla="*/ 7920037 w 7920037"/>
              <a:gd name="connsiteY1" fmla="*/ 16042 h 6874042"/>
              <a:gd name="connsiteX2" fmla="*/ 7920037 w 7920037"/>
              <a:gd name="connsiteY2" fmla="*/ 6874042 h 6874042"/>
              <a:gd name="connsiteX3" fmla="*/ 0 w 7920037"/>
              <a:gd name="connsiteY3" fmla="*/ 6874042 h 6874042"/>
              <a:gd name="connsiteX4" fmla="*/ 3657600 w 7920037"/>
              <a:gd name="connsiteY4" fmla="*/ 0 h 6874042"/>
              <a:gd name="connsiteX0" fmla="*/ 3657600 w 9877174"/>
              <a:gd name="connsiteY0" fmla="*/ 0 h 6874042"/>
              <a:gd name="connsiteX1" fmla="*/ 9877174 w 9877174"/>
              <a:gd name="connsiteY1" fmla="*/ 0 h 6874042"/>
              <a:gd name="connsiteX2" fmla="*/ 7920037 w 9877174"/>
              <a:gd name="connsiteY2" fmla="*/ 6874042 h 6874042"/>
              <a:gd name="connsiteX3" fmla="*/ 0 w 9877174"/>
              <a:gd name="connsiteY3" fmla="*/ 6874042 h 6874042"/>
              <a:gd name="connsiteX4" fmla="*/ 3657600 w 9877174"/>
              <a:gd name="connsiteY4" fmla="*/ 0 h 6874042"/>
              <a:gd name="connsiteX0" fmla="*/ 3657600 w 9877174"/>
              <a:gd name="connsiteY0" fmla="*/ 0 h 6874042"/>
              <a:gd name="connsiteX1" fmla="*/ 9877174 w 9877174"/>
              <a:gd name="connsiteY1" fmla="*/ 0 h 6874042"/>
              <a:gd name="connsiteX2" fmla="*/ 9861132 w 9877174"/>
              <a:gd name="connsiteY2" fmla="*/ 6874042 h 6874042"/>
              <a:gd name="connsiteX3" fmla="*/ 0 w 9877174"/>
              <a:gd name="connsiteY3" fmla="*/ 6874042 h 6874042"/>
              <a:gd name="connsiteX4" fmla="*/ 3657600 w 9877174"/>
              <a:gd name="connsiteY4" fmla="*/ 0 h 6874042"/>
              <a:gd name="connsiteX0" fmla="*/ 9877174 w 9968614"/>
              <a:gd name="connsiteY0" fmla="*/ 0 h 6874042"/>
              <a:gd name="connsiteX1" fmla="*/ 9861132 w 9968614"/>
              <a:gd name="connsiteY1" fmla="*/ 6874042 h 6874042"/>
              <a:gd name="connsiteX2" fmla="*/ 0 w 9968614"/>
              <a:gd name="connsiteY2" fmla="*/ 6874042 h 6874042"/>
              <a:gd name="connsiteX3" fmla="*/ 3657600 w 9968614"/>
              <a:gd name="connsiteY3" fmla="*/ 0 h 6874042"/>
              <a:gd name="connsiteX4" fmla="*/ 9968614 w 9968614"/>
              <a:gd name="connsiteY4" fmla="*/ 91440 h 6874042"/>
              <a:gd name="connsiteX0" fmla="*/ 9877174 w 9877174"/>
              <a:gd name="connsiteY0" fmla="*/ 0 h 6874042"/>
              <a:gd name="connsiteX1" fmla="*/ 9861132 w 9877174"/>
              <a:gd name="connsiteY1" fmla="*/ 6874042 h 6874042"/>
              <a:gd name="connsiteX2" fmla="*/ 0 w 9877174"/>
              <a:gd name="connsiteY2" fmla="*/ 6874042 h 6874042"/>
              <a:gd name="connsiteX3" fmla="*/ 3657600 w 9877174"/>
              <a:gd name="connsiteY3" fmla="*/ 0 h 6874042"/>
              <a:gd name="connsiteX0" fmla="*/ 9861132 w 9861132"/>
              <a:gd name="connsiteY0" fmla="*/ 6874042 h 6874042"/>
              <a:gd name="connsiteX1" fmla="*/ 0 w 9861132"/>
              <a:gd name="connsiteY1" fmla="*/ 6874042 h 6874042"/>
              <a:gd name="connsiteX2" fmla="*/ 3657600 w 9861132"/>
              <a:gd name="connsiteY2" fmla="*/ 0 h 6874042"/>
              <a:gd name="connsiteX0" fmla="*/ 0 w 3657600"/>
              <a:gd name="connsiteY0" fmla="*/ 6874042 h 6874042"/>
              <a:gd name="connsiteX1" fmla="*/ 3657600 w 3657600"/>
              <a:gd name="connsiteY1" fmla="*/ 0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2" fmla="*/ 0 w 2775285"/>
              <a:gd name="connsiteY2" fmla="*/ 6874042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2" fmla="*/ 1659438 w 2775285"/>
              <a:gd name="connsiteY2" fmla="*/ 2775284 h 6874042"/>
              <a:gd name="connsiteX3" fmla="*/ 0 w 2775285"/>
              <a:gd name="connsiteY3" fmla="*/ 6874042 h 6874042"/>
              <a:gd name="connsiteX0" fmla="*/ 0 w 9840912"/>
              <a:gd name="connsiteY0" fmla="*/ 6874042 h 6874042"/>
              <a:gd name="connsiteX1" fmla="*/ 2775285 w 9840912"/>
              <a:gd name="connsiteY1" fmla="*/ 0 h 6874042"/>
              <a:gd name="connsiteX2" fmla="*/ 9840912 w 9840912"/>
              <a:gd name="connsiteY2" fmla="*/ 0 h 6874042"/>
              <a:gd name="connsiteX3" fmla="*/ 0 w 9840912"/>
              <a:gd name="connsiteY3" fmla="*/ 6874042 h 6874042"/>
              <a:gd name="connsiteX0" fmla="*/ 0 w 9840912"/>
              <a:gd name="connsiteY0" fmla="*/ 6874042 h 6874042"/>
              <a:gd name="connsiteX1" fmla="*/ 2775285 w 9840912"/>
              <a:gd name="connsiteY1" fmla="*/ 0 h 6874042"/>
              <a:gd name="connsiteX2" fmla="*/ 9840912 w 9840912"/>
              <a:gd name="connsiteY2" fmla="*/ 0 h 6874042"/>
              <a:gd name="connsiteX3" fmla="*/ 6135185 w 9840912"/>
              <a:gd name="connsiteY3" fmla="*/ 2598821 h 6874042"/>
              <a:gd name="connsiteX4" fmla="*/ 0 w 9840912"/>
              <a:gd name="connsiteY4" fmla="*/ 6874042 h 6874042"/>
              <a:gd name="connsiteX0" fmla="*/ 0 w 9840912"/>
              <a:gd name="connsiteY0" fmla="*/ 6874042 h 6882063"/>
              <a:gd name="connsiteX1" fmla="*/ 2775285 w 9840912"/>
              <a:gd name="connsiteY1" fmla="*/ 0 h 6882063"/>
              <a:gd name="connsiteX2" fmla="*/ 9840912 w 9840912"/>
              <a:gd name="connsiteY2" fmla="*/ 0 h 6882063"/>
              <a:gd name="connsiteX3" fmla="*/ 9824870 w 9840912"/>
              <a:gd name="connsiteY3" fmla="*/ 6882063 h 6882063"/>
              <a:gd name="connsiteX4" fmla="*/ 0 w 9840912"/>
              <a:gd name="connsiteY4" fmla="*/ 6874042 h 6882063"/>
              <a:gd name="connsiteX0" fmla="*/ 0 w 9889382"/>
              <a:gd name="connsiteY0" fmla="*/ 6874042 h 6882063"/>
              <a:gd name="connsiteX1" fmla="*/ 2775285 w 9889382"/>
              <a:gd name="connsiteY1" fmla="*/ 0 h 6882063"/>
              <a:gd name="connsiteX2" fmla="*/ 9840912 w 9889382"/>
              <a:gd name="connsiteY2" fmla="*/ 0 h 6882063"/>
              <a:gd name="connsiteX3" fmla="*/ 9889038 w 9889382"/>
              <a:gd name="connsiteY3" fmla="*/ 6882063 h 6882063"/>
              <a:gd name="connsiteX4" fmla="*/ 0 w 9889382"/>
              <a:gd name="connsiteY4" fmla="*/ 6874042 h 6882063"/>
              <a:gd name="connsiteX0" fmla="*/ 0 w 9889382"/>
              <a:gd name="connsiteY0" fmla="*/ 6874042 h 6882063"/>
              <a:gd name="connsiteX1" fmla="*/ 2775285 w 9889382"/>
              <a:gd name="connsiteY1" fmla="*/ 0 h 6882063"/>
              <a:gd name="connsiteX2" fmla="*/ 9840912 w 9889382"/>
              <a:gd name="connsiteY2" fmla="*/ 0 h 6882063"/>
              <a:gd name="connsiteX3" fmla="*/ 9889038 w 9889382"/>
              <a:gd name="connsiteY3" fmla="*/ 6882063 h 6882063"/>
              <a:gd name="connsiteX4" fmla="*/ 0 w 9889382"/>
              <a:gd name="connsiteY4" fmla="*/ 6874042 h 6882063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9840912 w 9932352"/>
              <a:gd name="connsiteY0" fmla="*/ 16042 h 6898105"/>
              <a:gd name="connsiteX1" fmla="*/ 9889038 w 9932352"/>
              <a:gd name="connsiteY1" fmla="*/ 6898105 h 6898105"/>
              <a:gd name="connsiteX2" fmla="*/ 0 w 9932352"/>
              <a:gd name="connsiteY2" fmla="*/ 6890084 h 6898105"/>
              <a:gd name="connsiteX3" fmla="*/ 1941096 w 9932352"/>
              <a:gd name="connsiteY3" fmla="*/ 0 h 6898105"/>
              <a:gd name="connsiteX4" fmla="*/ 9932352 w 9932352"/>
              <a:gd name="connsiteY4" fmla="*/ 107482 h 6898105"/>
              <a:gd name="connsiteX0" fmla="*/ 9840912 w 9889382"/>
              <a:gd name="connsiteY0" fmla="*/ 16042 h 6898105"/>
              <a:gd name="connsiteX1" fmla="*/ 9889038 w 9889382"/>
              <a:gd name="connsiteY1" fmla="*/ 6898105 h 6898105"/>
              <a:gd name="connsiteX2" fmla="*/ 0 w 9889382"/>
              <a:gd name="connsiteY2" fmla="*/ 6890084 h 6898105"/>
              <a:gd name="connsiteX3" fmla="*/ 1941096 w 9889382"/>
              <a:gd name="connsiteY3" fmla="*/ 0 h 6898105"/>
              <a:gd name="connsiteX0" fmla="*/ 9889038 w 9889038"/>
              <a:gd name="connsiteY0" fmla="*/ 6898105 h 6898105"/>
              <a:gd name="connsiteX1" fmla="*/ 0 w 9889038"/>
              <a:gd name="connsiteY1" fmla="*/ 6890084 h 6898105"/>
              <a:gd name="connsiteX2" fmla="*/ 1941096 w 9889038"/>
              <a:gd name="connsiteY2" fmla="*/ 0 h 6898105"/>
              <a:gd name="connsiteX0" fmla="*/ 0 w 1941096"/>
              <a:gd name="connsiteY0" fmla="*/ 6890084 h 6890084"/>
              <a:gd name="connsiteX1" fmla="*/ 1941096 w 1941096"/>
              <a:gd name="connsiteY1" fmla="*/ 0 h 6890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41096" h="6890084">
                <a:moveTo>
                  <a:pt x="0" y="6890084"/>
                </a:moveTo>
                <a:cubicBezTo>
                  <a:pt x="1187114" y="5288545"/>
                  <a:pt x="1780676" y="2243222"/>
                  <a:pt x="1941096" y="0"/>
                </a:cubicBezTo>
              </a:path>
            </a:pathLst>
          </a:custGeom>
          <a:noFill/>
          <a:ln w="9525"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22000">
                  <a:schemeClr val="bg1"/>
                </a:gs>
                <a:gs pos="80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endParaRPr lang="de-DE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hteck 2"/>
          <p:cNvSpPr/>
          <p:nvPr>
            <p:custDataLst>
              <p:tags r:id="rId5"/>
            </p:custDataLst>
          </p:nvPr>
        </p:nvSpPr>
        <p:spPr bwMode="gray">
          <a:xfrm>
            <a:off x="7020328" y="1"/>
            <a:ext cx="1941096" cy="6890084"/>
          </a:xfrm>
          <a:custGeom>
            <a:avLst/>
            <a:gdLst>
              <a:gd name="connsiteX0" fmla="*/ 0 w 7920037"/>
              <a:gd name="connsiteY0" fmla="*/ 0 h 6858000"/>
              <a:gd name="connsiteX1" fmla="*/ 7920037 w 7920037"/>
              <a:gd name="connsiteY1" fmla="*/ 0 h 6858000"/>
              <a:gd name="connsiteX2" fmla="*/ 7920037 w 7920037"/>
              <a:gd name="connsiteY2" fmla="*/ 6858000 h 6858000"/>
              <a:gd name="connsiteX3" fmla="*/ 0 w 7920037"/>
              <a:gd name="connsiteY3" fmla="*/ 6858000 h 6858000"/>
              <a:gd name="connsiteX4" fmla="*/ 0 w 7920037"/>
              <a:gd name="connsiteY4" fmla="*/ 0 h 6858000"/>
              <a:gd name="connsiteX0" fmla="*/ 3657600 w 7920037"/>
              <a:gd name="connsiteY0" fmla="*/ 0 h 6874042"/>
              <a:gd name="connsiteX1" fmla="*/ 7920037 w 7920037"/>
              <a:gd name="connsiteY1" fmla="*/ 16042 h 6874042"/>
              <a:gd name="connsiteX2" fmla="*/ 7920037 w 7920037"/>
              <a:gd name="connsiteY2" fmla="*/ 6874042 h 6874042"/>
              <a:gd name="connsiteX3" fmla="*/ 0 w 7920037"/>
              <a:gd name="connsiteY3" fmla="*/ 6874042 h 6874042"/>
              <a:gd name="connsiteX4" fmla="*/ 3657600 w 7920037"/>
              <a:gd name="connsiteY4" fmla="*/ 0 h 6874042"/>
              <a:gd name="connsiteX0" fmla="*/ 3657600 w 9877174"/>
              <a:gd name="connsiteY0" fmla="*/ 0 h 6874042"/>
              <a:gd name="connsiteX1" fmla="*/ 9877174 w 9877174"/>
              <a:gd name="connsiteY1" fmla="*/ 0 h 6874042"/>
              <a:gd name="connsiteX2" fmla="*/ 7920037 w 9877174"/>
              <a:gd name="connsiteY2" fmla="*/ 6874042 h 6874042"/>
              <a:gd name="connsiteX3" fmla="*/ 0 w 9877174"/>
              <a:gd name="connsiteY3" fmla="*/ 6874042 h 6874042"/>
              <a:gd name="connsiteX4" fmla="*/ 3657600 w 9877174"/>
              <a:gd name="connsiteY4" fmla="*/ 0 h 6874042"/>
              <a:gd name="connsiteX0" fmla="*/ 3657600 w 9877174"/>
              <a:gd name="connsiteY0" fmla="*/ 0 h 6874042"/>
              <a:gd name="connsiteX1" fmla="*/ 9877174 w 9877174"/>
              <a:gd name="connsiteY1" fmla="*/ 0 h 6874042"/>
              <a:gd name="connsiteX2" fmla="*/ 9861132 w 9877174"/>
              <a:gd name="connsiteY2" fmla="*/ 6874042 h 6874042"/>
              <a:gd name="connsiteX3" fmla="*/ 0 w 9877174"/>
              <a:gd name="connsiteY3" fmla="*/ 6874042 h 6874042"/>
              <a:gd name="connsiteX4" fmla="*/ 3657600 w 9877174"/>
              <a:gd name="connsiteY4" fmla="*/ 0 h 6874042"/>
              <a:gd name="connsiteX0" fmla="*/ 9877174 w 9968614"/>
              <a:gd name="connsiteY0" fmla="*/ 0 h 6874042"/>
              <a:gd name="connsiteX1" fmla="*/ 9861132 w 9968614"/>
              <a:gd name="connsiteY1" fmla="*/ 6874042 h 6874042"/>
              <a:gd name="connsiteX2" fmla="*/ 0 w 9968614"/>
              <a:gd name="connsiteY2" fmla="*/ 6874042 h 6874042"/>
              <a:gd name="connsiteX3" fmla="*/ 3657600 w 9968614"/>
              <a:gd name="connsiteY3" fmla="*/ 0 h 6874042"/>
              <a:gd name="connsiteX4" fmla="*/ 9968614 w 9968614"/>
              <a:gd name="connsiteY4" fmla="*/ 91440 h 6874042"/>
              <a:gd name="connsiteX0" fmla="*/ 9877174 w 9877174"/>
              <a:gd name="connsiteY0" fmla="*/ 0 h 6874042"/>
              <a:gd name="connsiteX1" fmla="*/ 9861132 w 9877174"/>
              <a:gd name="connsiteY1" fmla="*/ 6874042 h 6874042"/>
              <a:gd name="connsiteX2" fmla="*/ 0 w 9877174"/>
              <a:gd name="connsiteY2" fmla="*/ 6874042 h 6874042"/>
              <a:gd name="connsiteX3" fmla="*/ 3657600 w 9877174"/>
              <a:gd name="connsiteY3" fmla="*/ 0 h 6874042"/>
              <a:gd name="connsiteX0" fmla="*/ 9861132 w 9861132"/>
              <a:gd name="connsiteY0" fmla="*/ 6874042 h 6874042"/>
              <a:gd name="connsiteX1" fmla="*/ 0 w 9861132"/>
              <a:gd name="connsiteY1" fmla="*/ 6874042 h 6874042"/>
              <a:gd name="connsiteX2" fmla="*/ 3657600 w 9861132"/>
              <a:gd name="connsiteY2" fmla="*/ 0 h 6874042"/>
              <a:gd name="connsiteX0" fmla="*/ 0 w 3657600"/>
              <a:gd name="connsiteY0" fmla="*/ 6874042 h 6874042"/>
              <a:gd name="connsiteX1" fmla="*/ 3657600 w 3657600"/>
              <a:gd name="connsiteY1" fmla="*/ 0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2" fmla="*/ 0 w 2775285"/>
              <a:gd name="connsiteY2" fmla="*/ 6874042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2" fmla="*/ 1659438 w 2775285"/>
              <a:gd name="connsiteY2" fmla="*/ 2775284 h 6874042"/>
              <a:gd name="connsiteX3" fmla="*/ 0 w 2775285"/>
              <a:gd name="connsiteY3" fmla="*/ 6874042 h 6874042"/>
              <a:gd name="connsiteX0" fmla="*/ 0 w 9840912"/>
              <a:gd name="connsiteY0" fmla="*/ 6874042 h 6874042"/>
              <a:gd name="connsiteX1" fmla="*/ 2775285 w 9840912"/>
              <a:gd name="connsiteY1" fmla="*/ 0 h 6874042"/>
              <a:gd name="connsiteX2" fmla="*/ 9840912 w 9840912"/>
              <a:gd name="connsiteY2" fmla="*/ 0 h 6874042"/>
              <a:gd name="connsiteX3" fmla="*/ 0 w 9840912"/>
              <a:gd name="connsiteY3" fmla="*/ 6874042 h 6874042"/>
              <a:gd name="connsiteX0" fmla="*/ 0 w 9840912"/>
              <a:gd name="connsiteY0" fmla="*/ 6874042 h 6874042"/>
              <a:gd name="connsiteX1" fmla="*/ 2775285 w 9840912"/>
              <a:gd name="connsiteY1" fmla="*/ 0 h 6874042"/>
              <a:gd name="connsiteX2" fmla="*/ 9840912 w 9840912"/>
              <a:gd name="connsiteY2" fmla="*/ 0 h 6874042"/>
              <a:gd name="connsiteX3" fmla="*/ 6135185 w 9840912"/>
              <a:gd name="connsiteY3" fmla="*/ 2598821 h 6874042"/>
              <a:gd name="connsiteX4" fmla="*/ 0 w 9840912"/>
              <a:gd name="connsiteY4" fmla="*/ 6874042 h 6874042"/>
              <a:gd name="connsiteX0" fmla="*/ 0 w 9840912"/>
              <a:gd name="connsiteY0" fmla="*/ 6874042 h 6882063"/>
              <a:gd name="connsiteX1" fmla="*/ 2775285 w 9840912"/>
              <a:gd name="connsiteY1" fmla="*/ 0 h 6882063"/>
              <a:gd name="connsiteX2" fmla="*/ 9840912 w 9840912"/>
              <a:gd name="connsiteY2" fmla="*/ 0 h 6882063"/>
              <a:gd name="connsiteX3" fmla="*/ 9824870 w 9840912"/>
              <a:gd name="connsiteY3" fmla="*/ 6882063 h 6882063"/>
              <a:gd name="connsiteX4" fmla="*/ 0 w 9840912"/>
              <a:gd name="connsiteY4" fmla="*/ 6874042 h 6882063"/>
              <a:gd name="connsiteX0" fmla="*/ 0 w 9889382"/>
              <a:gd name="connsiteY0" fmla="*/ 6874042 h 6882063"/>
              <a:gd name="connsiteX1" fmla="*/ 2775285 w 9889382"/>
              <a:gd name="connsiteY1" fmla="*/ 0 h 6882063"/>
              <a:gd name="connsiteX2" fmla="*/ 9840912 w 9889382"/>
              <a:gd name="connsiteY2" fmla="*/ 0 h 6882063"/>
              <a:gd name="connsiteX3" fmla="*/ 9889038 w 9889382"/>
              <a:gd name="connsiteY3" fmla="*/ 6882063 h 6882063"/>
              <a:gd name="connsiteX4" fmla="*/ 0 w 9889382"/>
              <a:gd name="connsiteY4" fmla="*/ 6874042 h 6882063"/>
              <a:gd name="connsiteX0" fmla="*/ 0 w 9889382"/>
              <a:gd name="connsiteY0" fmla="*/ 6874042 h 6882063"/>
              <a:gd name="connsiteX1" fmla="*/ 2775285 w 9889382"/>
              <a:gd name="connsiteY1" fmla="*/ 0 h 6882063"/>
              <a:gd name="connsiteX2" fmla="*/ 9840912 w 9889382"/>
              <a:gd name="connsiteY2" fmla="*/ 0 h 6882063"/>
              <a:gd name="connsiteX3" fmla="*/ 9889038 w 9889382"/>
              <a:gd name="connsiteY3" fmla="*/ 6882063 h 6882063"/>
              <a:gd name="connsiteX4" fmla="*/ 0 w 9889382"/>
              <a:gd name="connsiteY4" fmla="*/ 6874042 h 6882063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9840912 w 9932352"/>
              <a:gd name="connsiteY0" fmla="*/ 16042 h 6898105"/>
              <a:gd name="connsiteX1" fmla="*/ 9889038 w 9932352"/>
              <a:gd name="connsiteY1" fmla="*/ 6898105 h 6898105"/>
              <a:gd name="connsiteX2" fmla="*/ 0 w 9932352"/>
              <a:gd name="connsiteY2" fmla="*/ 6890084 h 6898105"/>
              <a:gd name="connsiteX3" fmla="*/ 1941096 w 9932352"/>
              <a:gd name="connsiteY3" fmla="*/ 0 h 6898105"/>
              <a:gd name="connsiteX4" fmla="*/ 9932352 w 9932352"/>
              <a:gd name="connsiteY4" fmla="*/ 107482 h 6898105"/>
              <a:gd name="connsiteX0" fmla="*/ 9840912 w 9889382"/>
              <a:gd name="connsiteY0" fmla="*/ 16042 h 6898105"/>
              <a:gd name="connsiteX1" fmla="*/ 9889038 w 9889382"/>
              <a:gd name="connsiteY1" fmla="*/ 6898105 h 6898105"/>
              <a:gd name="connsiteX2" fmla="*/ 0 w 9889382"/>
              <a:gd name="connsiteY2" fmla="*/ 6890084 h 6898105"/>
              <a:gd name="connsiteX3" fmla="*/ 1941096 w 9889382"/>
              <a:gd name="connsiteY3" fmla="*/ 0 h 6898105"/>
              <a:gd name="connsiteX0" fmla="*/ 9889038 w 9889038"/>
              <a:gd name="connsiteY0" fmla="*/ 6898105 h 6898105"/>
              <a:gd name="connsiteX1" fmla="*/ 0 w 9889038"/>
              <a:gd name="connsiteY1" fmla="*/ 6890084 h 6898105"/>
              <a:gd name="connsiteX2" fmla="*/ 1941096 w 9889038"/>
              <a:gd name="connsiteY2" fmla="*/ 0 h 6898105"/>
              <a:gd name="connsiteX0" fmla="*/ 0 w 1941096"/>
              <a:gd name="connsiteY0" fmla="*/ 6890084 h 6890084"/>
              <a:gd name="connsiteX1" fmla="*/ 1941096 w 1941096"/>
              <a:gd name="connsiteY1" fmla="*/ 0 h 6890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41096" h="6890084">
                <a:moveTo>
                  <a:pt x="0" y="6890084"/>
                </a:moveTo>
                <a:cubicBezTo>
                  <a:pt x="1187114" y="5288545"/>
                  <a:pt x="1780676" y="2243222"/>
                  <a:pt x="1941096" y="0"/>
                </a:cubicBezTo>
              </a:path>
            </a:pathLst>
          </a:custGeom>
          <a:noFill/>
          <a:ln w="9525"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22000">
                  <a:schemeClr val="bg1"/>
                </a:gs>
                <a:gs pos="80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endParaRPr lang="de-DE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 bwMode="gray">
          <a:xfrm>
            <a:off x="431216" y="260649"/>
            <a:ext cx="11352797" cy="456635"/>
          </a:xfrm>
        </p:spPr>
        <p:txBody>
          <a:bodyPr anchor="t"/>
          <a:lstStyle/>
          <a:p>
            <a:r>
              <a:rPr lang="de-DE" dirty="0"/>
              <a:t>Modular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containerised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  <p:custDataLst>
              <p:tags r:id="rId7"/>
            </p:custDataLst>
          </p:nvPr>
        </p:nvSpPr>
        <p:spPr bwMode="gray">
          <a:xfrm>
            <a:off x="431217" y="705600"/>
            <a:ext cx="11376025" cy="360363"/>
          </a:xfrm>
        </p:spPr>
        <p:txBody>
          <a:bodyPr/>
          <a:lstStyle/>
          <a:p>
            <a:r>
              <a:rPr lang="de-DE" dirty="0"/>
              <a:t>Edge DC </a:t>
            </a:r>
            <a:r>
              <a:rPr lang="de-DE" dirty="0" err="1"/>
              <a:t>Enclosure</a:t>
            </a:r>
            <a:r>
              <a:rPr lang="de-DE" dirty="0"/>
              <a:t>: BCC IT Container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2394484" y="5079461"/>
            <a:ext cx="5144749" cy="523220"/>
          </a:xfrm>
          <a:prstGeom prst="rect">
            <a:avLst/>
          </a:prstGeom>
          <a:solidFill>
            <a:srgbClr val="E6E6E6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rgbClr val="730033"/>
                </a:solidFill>
                <a:latin typeface="Trebuchet MS" charset="0"/>
                <a:ea typeface="Trebuchet MS" charset="0"/>
                <a:cs typeface="Trebuchet MS" charset="0"/>
              </a:rPr>
              <a:t>Container </a:t>
            </a:r>
            <a:r>
              <a:rPr lang="de-DE" sz="1600" dirty="0" err="1">
                <a:solidFill>
                  <a:srgbClr val="730033"/>
                </a:solidFill>
                <a:latin typeface="Trebuchet MS" charset="0"/>
                <a:ea typeface="Trebuchet MS" charset="0"/>
                <a:cs typeface="Trebuchet MS" charset="0"/>
              </a:rPr>
              <a:t>as</a:t>
            </a:r>
            <a:r>
              <a:rPr lang="de-DE" sz="1600" dirty="0">
                <a:solidFill>
                  <a:srgbClr val="730033"/>
                </a:solidFill>
                <a:latin typeface="Trebuchet MS" charset="0"/>
                <a:ea typeface="Trebuchet MS" charset="0"/>
                <a:cs typeface="Trebuchet MS" charset="0"/>
              </a:rPr>
              <a:t> a Service  </a:t>
            </a:r>
          </a:p>
          <a:p>
            <a:r>
              <a:rPr lang="de-DE" sz="1200" dirty="0">
                <a:latin typeface="Trebuchet MS" charset="0"/>
                <a:ea typeface="Trebuchet MS" charset="0"/>
                <a:cs typeface="Trebuchet MS" charset="0"/>
              </a:rPr>
              <a:t>Container (</a:t>
            </a:r>
            <a:r>
              <a:rPr lang="de-DE" sz="1200" dirty="0" err="1">
                <a:latin typeface="Trebuchet MS" charset="0"/>
                <a:ea typeface="Trebuchet MS" charset="0"/>
                <a:cs typeface="Trebuchet MS" charset="0"/>
              </a:rPr>
              <a:t>with</a:t>
            </a:r>
            <a:r>
              <a:rPr lang="de-DE" sz="1200" dirty="0">
                <a:latin typeface="Trebuchet MS" charset="0"/>
                <a:ea typeface="Trebuchet MS" charset="0"/>
                <a:cs typeface="Trebuchet MS" charset="0"/>
              </a:rPr>
              <a:t> </a:t>
            </a:r>
            <a:r>
              <a:rPr lang="de-DE" sz="1200" dirty="0" err="1">
                <a:latin typeface="Trebuchet MS" charset="0"/>
                <a:ea typeface="Trebuchet MS" charset="0"/>
                <a:cs typeface="Trebuchet MS" charset="0"/>
              </a:rPr>
              <a:t>or</a:t>
            </a:r>
            <a:r>
              <a:rPr lang="de-DE" sz="1200" dirty="0">
                <a:latin typeface="Trebuchet MS" charset="0"/>
                <a:ea typeface="Trebuchet MS" charset="0"/>
                <a:cs typeface="Trebuchet MS" charset="0"/>
              </a:rPr>
              <a:t> </a:t>
            </a:r>
            <a:r>
              <a:rPr lang="de-DE" sz="1200" dirty="0" err="1">
                <a:latin typeface="Trebuchet MS" charset="0"/>
                <a:ea typeface="Trebuchet MS" charset="0"/>
                <a:cs typeface="Trebuchet MS" charset="0"/>
              </a:rPr>
              <a:t>without</a:t>
            </a:r>
            <a:r>
              <a:rPr lang="de-DE" sz="1200" dirty="0">
                <a:latin typeface="Trebuchet MS" charset="0"/>
                <a:ea typeface="Trebuchet MS" charset="0"/>
                <a:cs typeface="Trebuchet MS" charset="0"/>
              </a:rPr>
              <a:t> </a:t>
            </a:r>
            <a:r>
              <a:rPr lang="de-DE" sz="1200" dirty="0" err="1">
                <a:latin typeface="Trebuchet MS" charset="0"/>
                <a:ea typeface="Trebuchet MS" charset="0"/>
                <a:cs typeface="Trebuchet MS" charset="0"/>
              </a:rPr>
              <a:t>racks</a:t>
            </a:r>
            <a:r>
              <a:rPr lang="de-DE" sz="1200" dirty="0">
                <a:latin typeface="Trebuchet MS" charset="0"/>
                <a:ea typeface="Trebuchet MS" charset="0"/>
                <a:cs typeface="Trebuchet MS" charset="0"/>
              </a:rPr>
              <a:t>) incl. UPS and </a:t>
            </a:r>
            <a:r>
              <a:rPr lang="de-DE" sz="1200" dirty="0" err="1">
                <a:latin typeface="Trebuchet MS" charset="0"/>
                <a:ea typeface="Trebuchet MS" charset="0"/>
                <a:cs typeface="Trebuchet MS" charset="0"/>
              </a:rPr>
              <a:t>Chiller</a:t>
            </a:r>
            <a:endParaRPr lang="de-DE" sz="1200" dirty="0"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2467963" y="3770456"/>
            <a:ext cx="5144749" cy="707886"/>
          </a:xfrm>
          <a:prstGeom prst="rect">
            <a:avLst/>
          </a:prstGeom>
          <a:solidFill>
            <a:srgbClr val="E6E6E6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srgbClr val="730033"/>
                </a:solidFill>
                <a:latin typeface="Trebuchet MS" charset="0"/>
                <a:ea typeface="Trebuchet MS" charset="0"/>
                <a:cs typeface="Trebuchet MS" charset="0"/>
              </a:rPr>
              <a:t>+ HW Blobs </a:t>
            </a:r>
            <a:r>
              <a:rPr lang="de-DE" sz="1600" dirty="0" err="1">
                <a:solidFill>
                  <a:srgbClr val="730033"/>
                </a:solidFill>
                <a:latin typeface="Trebuchet MS" charset="0"/>
                <a:ea typeface="Trebuchet MS" charset="0"/>
                <a:cs typeface="Trebuchet MS" charset="0"/>
              </a:rPr>
              <a:t>as</a:t>
            </a:r>
            <a:r>
              <a:rPr lang="de-DE" sz="1600" dirty="0">
                <a:solidFill>
                  <a:srgbClr val="730033"/>
                </a:solidFill>
                <a:latin typeface="Trebuchet MS" charset="0"/>
                <a:ea typeface="Trebuchet MS" charset="0"/>
                <a:cs typeface="Trebuchet MS" charset="0"/>
              </a:rPr>
              <a:t> a Service</a:t>
            </a:r>
          </a:p>
          <a:p>
            <a:r>
              <a:rPr lang="de-DE" sz="1200" dirty="0">
                <a:latin typeface="Trebuchet MS" charset="0"/>
                <a:ea typeface="Trebuchet MS" charset="0"/>
                <a:cs typeface="Trebuchet MS" charset="0"/>
              </a:rPr>
              <a:t>+ Container (incl. </a:t>
            </a:r>
            <a:r>
              <a:rPr lang="de-DE" sz="1200" dirty="0" err="1">
                <a:latin typeface="Trebuchet MS" charset="0"/>
                <a:ea typeface="Trebuchet MS" charset="0"/>
                <a:cs typeface="Trebuchet MS" charset="0"/>
              </a:rPr>
              <a:t>racks</a:t>
            </a:r>
            <a:r>
              <a:rPr lang="de-DE" sz="1200" dirty="0">
                <a:latin typeface="Trebuchet MS" charset="0"/>
                <a:ea typeface="Trebuchet MS" charset="0"/>
                <a:cs typeface="Trebuchet MS" charset="0"/>
              </a:rPr>
              <a:t>) </a:t>
            </a:r>
            <a:r>
              <a:rPr lang="de-DE" sz="1200" dirty="0" err="1">
                <a:latin typeface="Trebuchet MS" charset="0"/>
                <a:ea typeface="Trebuchet MS" charset="0"/>
                <a:cs typeface="Trebuchet MS" charset="0"/>
              </a:rPr>
              <a:t>with</a:t>
            </a:r>
            <a:r>
              <a:rPr lang="de-DE" sz="1200" dirty="0">
                <a:latin typeface="Trebuchet MS" charset="0"/>
                <a:ea typeface="Trebuchet MS" charset="0"/>
                <a:cs typeface="Trebuchet MS" charset="0"/>
              </a:rPr>
              <a:t> UPS and </a:t>
            </a:r>
            <a:r>
              <a:rPr lang="de-DE" sz="1200" dirty="0" err="1">
                <a:latin typeface="Trebuchet MS" charset="0"/>
                <a:ea typeface="Trebuchet MS" charset="0"/>
                <a:cs typeface="Trebuchet MS" charset="0"/>
              </a:rPr>
              <a:t>Chiller</a:t>
            </a:r>
            <a:endParaRPr lang="de-DE" sz="1200" dirty="0">
              <a:latin typeface="Trebuchet MS" charset="0"/>
              <a:ea typeface="Trebuchet MS" charset="0"/>
              <a:cs typeface="Trebuchet MS" charset="0"/>
            </a:endParaRPr>
          </a:p>
          <a:p>
            <a:r>
              <a:rPr lang="de-DE" sz="1200" dirty="0">
                <a:latin typeface="Trebuchet MS" charset="0"/>
                <a:ea typeface="Trebuchet MS" charset="0"/>
                <a:cs typeface="Trebuchet MS" charset="0"/>
              </a:rPr>
              <a:t>+ Custom Hardware Stack (</a:t>
            </a:r>
            <a:r>
              <a:rPr lang="de-DE" sz="1200" dirty="0" err="1">
                <a:latin typeface="Trebuchet MS" charset="0"/>
                <a:ea typeface="Trebuchet MS" charset="0"/>
                <a:cs typeface="Trebuchet MS" charset="0"/>
              </a:rPr>
              <a:t>with</a:t>
            </a:r>
            <a:r>
              <a:rPr lang="de-DE" sz="1200" dirty="0">
                <a:latin typeface="Trebuchet MS" charset="0"/>
                <a:ea typeface="Trebuchet MS" charset="0"/>
                <a:cs typeface="Trebuchet MS" charset="0"/>
              </a:rPr>
              <a:t> </a:t>
            </a:r>
            <a:r>
              <a:rPr lang="de-DE" sz="1200" dirty="0" err="1">
                <a:latin typeface="Trebuchet MS" charset="0"/>
                <a:ea typeface="Trebuchet MS" charset="0"/>
                <a:cs typeface="Trebuchet MS" charset="0"/>
              </a:rPr>
              <a:t>n</a:t>
            </a:r>
            <a:r>
              <a:rPr lang="de-DE" sz="1200" dirty="0">
                <a:latin typeface="Trebuchet MS" charset="0"/>
                <a:ea typeface="Trebuchet MS" charset="0"/>
                <a:cs typeface="Trebuchet MS" charset="0"/>
              </a:rPr>
              <a:t> Blobs)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2455634" y="2227827"/>
            <a:ext cx="5144749" cy="892552"/>
          </a:xfrm>
          <a:prstGeom prst="rect">
            <a:avLst/>
          </a:prstGeom>
          <a:solidFill>
            <a:srgbClr val="E6E6E6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730033"/>
                </a:solidFill>
                <a:latin typeface="Trebuchet MS" charset="0"/>
                <a:ea typeface="Trebuchet MS" charset="0"/>
                <a:cs typeface="Trebuchet MS" charset="0"/>
              </a:rPr>
              <a:t>+ Cloud Orchestration</a:t>
            </a:r>
          </a:p>
          <a:p>
            <a:r>
              <a:rPr lang="en-US" sz="1200" dirty="0">
                <a:latin typeface="Trebuchet MS" charset="0"/>
                <a:ea typeface="Trebuchet MS" charset="0"/>
                <a:cs typeface="Trebuchet MS" charset="0"/>
              </a:rPr>
              <a:t>+ bare metal Deployment e.g. Ubuntu </a:t>
            </a:r>
            <a:r>
              <a:rPr lang="en-US" sz="1200" dirty="0" err="1">
                <a:latin typeface="Trebuchet MS" charset="0"/>
                <a:ea typeface="Trebuchet MS" charset="0"/>
                <a:cs typeface="Trebuchet MS" charset="0"/>
              </a:rPr>
              <a:t>MaaS</a:t>
            </a:r>
            <a:r>
              <a:rPr lang="en-US" sz="1200" dirty="0">
                <a:latin typeface="Trebuchet MS" charset="0"/>
                <a:ea typeface="Trebuchet MS" charset="0"/>
                <a:cs typeface="Trebuchet MS" charset="0"/>
              </a:rPr>
              <a:t> with CoreOS/Kubernetes</a:t>
            </a:r>
          </a:p>
          <a:p>
            <a:r>
              <a:rPr lang="en-US" sz="1200" dirty="0">
                <a:latin typeface="Trebuchet MS" charset="0"/>
                <a:ea typeface="Trebuchet MS" charset="0"/>
                <a:cs typeface="Trebuchet MS" charset="0"/>
              </a:rPr>
              <a:t>+ or Multi Region OpenStack/</a:t>
            </a:r>
            <a:r>
              <a:rPr lang="en-US" sz="1200" dirty="0" err="1">
                <a:latin typeface="Trebuchet MS" charset="0"/>
                <a:ea typeface="Trebuchet MS" charset="0"/>
                <a:cs typeface="Trebuchet MS" charset="0"/>
              </a:rPr>
              <a:t>Azur</a:t>
            </a:r>
            <a:r>
              <a:rPr lang="en-US" sz="1200" dirty="0">
                <a:latin typeface="Trebuchet MS" charset="0"/>
                <a:ea typeface="Trebuchet MS" charset="0"/>
                <a:cs typeface="Trebuchet MS" charset="0"/>
              </a:rPr>
              <a:t> Stack (</a:t>
            </a:r>
            <a:r>
              <a:rPr lang="en-US" sz="1200" dirty="0" err="1">
                <a:latin typeface="Trebuchet MS" charset="0"/>
                <a:ea typeface="Trebuchet MS" charset="0"/>
                <a:cs typeface="Trebuchet MS" charset="0"/>
              </a:rPr>
              <a:t>automatisierter</a:t>
            </a:r>
            <a:r>
              <a:rPr lang="en-US" sz="1200" dirty="0">
                <a:latin typeface="Trebuchet MS" charset="0"/>
                <a:ea typeface="Trebuchet MS" charset="0"/>
                <a:cs typeface="Trebuchet MS" charset="0"/>
              </a:rPr>
              <a:t> self-service)</a:t>
            </a:r>
          </a:p>
          <a:p>
            <a:r>
              <a:rPr lang="en-US" sz="1200" dirty="0">
                <a:latin typeface="Trebuchet MS" charset="0"/>
                <a:ea typeface="Trebuchet MS" charset="0"/>
                <a:cs typeface="Trebuchet MS" charset="0"/>
              </a:rPr>
              <a:t>+ or VMware (auf </a:t>
            </a:r>
            <a:r>
              <a:rPr lang="en-US" sz="1200" dirty="0" err="1">
                <a:latin typeface="Trebuchet MS" charset="0"/>
                <a:ea typeface="Trebuchet MS" charset="0"/>
                <a:cs typeface="Trebuchet MS" charset="0"/>
              </a:rPr>
              <a:t>Wunsch</a:t>
            </a:r>
            <a:r>
              <a:rPr lang="en-US" sz="1200" dirty="0">
                <a:latin typeface="Trebuchet MS" charset="0"/>
                <a:ea typeface="Trebuchet MS" charset="0"/>
                <a:cs typeface="Trebuchet MS" charset="0"/>
              </a:rPr>
              <a:t>: full managed)</a:t>
            </a:r>
          </a:p>
        </p:txBody>
      </p:sp>
      <p:cxnSp>
        <p:nvCxnSpPr>
          <p:cNvPr id="24" name="Gerade Verbindung mit Pfeil 23"/>
          <p:cNvCxnSpPr/>
          <p:nvPr/>
        </p:nvCxnSpPr>
        <p:spPr>
          <a:xfrm flipV="1">
            <a:off x="1819892" y="2157174"/>
            <a:ext cx="0" cy="3269460"/>
          </a:xfrm>
          <a:prstGeom prst="straightConnector1">
            <a:avLst/>
          </a:prstGeom>
          <a:ln w="31750">
            <a:solidFill>
              <a:srgbClr val="7300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hteck 24"/>
          <p:cNvSpPr/>
          <p:nvPr/>
        </p:nvSpPr>
        <p:spPr>
          <a:xfrm>
            <a:off x="7942626" y="1680598"/>
            <a:ext cx="247385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730033"/>
                </a:solidFill>
                <a:latin typeface="Trebuchet MS" charset="0"/>
                <a:ea typeface="Trebuchet MS" charset="0"/>
                <a:cs typeface="Trebuchet MS" charset="0"/>
              </a:rPr>
              <a:t>Commercial Offering</a:t>
            </a:r>
          </a:p>
        </p:txBody>
      </p:sp>
      <p:sp>
        <p:nvSpPr>
          <p:cNvPr id="26" name="Rechteck 25"/>
          <p:cNvSpPr/>
          <p:nvPr/>
        </p:nvSpPr>
        <p:spPr>
          <a:xfrm>
            <a:off x="691698" y="1700810"/>
            <a:ext cx="22359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730033"/>
                </a:solidFill>
                <a:latin typeface="Trebuchet MS" charset="0"/>
                <a:ea typeface="Trebuchet MS" charset="0"/>
                <a:cs typeface="Trebuchet MS" charset="0"/>
              </a:rPr>
              <a:t>Deployment Options</a:t>
            </a:r>
          </a:p>
        </p:txBody>
      </p:sp>
      <p:cxnSp>
        <p:nvCxnSpPr>
          <p:cNvPr id="27" name="Gerade Verbindung mit Pfeil 26"/>
          <p:cNvCxnSpPr/>
          <p:nvPr/>
        </p:nvCxnSpPr>
        <p:spPr>
          <a:xfrm flipV="1">
            <a:off x="7633385" y="2126489"/>
            <a:ext cx="3473" cy="3822793"/>
          </a:xfrm>
          <a:prstGeom prst="straightConnector1">
            <a:avLst/>
          </a:prstGeom>
          <a:ln w="31750">
            <a:solidFill>
              <a:srgbClr val="7300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Grafik 27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7"/>
          <a:stretch/>
        </p:blipFill>
        <p:spPr>
          <a:xfrm>
            <a:off x="220487" y="3435462"/>
            <a:ext cx="2492600" cy="1504020"/>
          </a:xfrm>
          <a:prstGeom prst="rect">
            <a:avLst/>
          </a:prstGeom>
        </p:spPr>
      </p:pic>
      <p:pic>
        <p:nvPicPr>
          <p:cNvPr id="29" name="Grafik 28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5630" y="2328902"/>
            <a:ext cx="1820564" cy="910383"/>
          </a:xfrm>
          <a:prstGeom prst="rect">
            <a:avLst/>
          </a:prstGeom>
        </p:spPr>
      </p:pic>
      <p:grpSp>
        <p:nvGrpSpPr>
          <p:cNvPr id="30" name="Gruppieren 29"/>
          <p:cNvGrpSpPr/>
          <p:nvPr/>
        </p:nvGrpSpPr>
        <p:grpSpPr>
          <a:xfrm>
            <a:off x="7633385" y="4725150"/>
            <a:ext cx="2351049" cy="523220"/>
            <a:chOff x="7187855" y="3993673"/>
            <a:chExt cx="1796104" cy="523219"/>
          </a:xfrm>
        </p:grpSpPr>
        <p:sp>
          <p:nvSpPr>
            <p:cNvPr id="31" name="Textfeld 30"/>
            <p:cNvSpPr txBox="1"/>
            <p:nvPr/>
          </p:nvSpPr>
          <p:spPr>
            <a:xfrm>
              <a:off x="7471959" y="3993673"/>
              <a:ext cx="1512000" cy="523219"/>
            </a:xfrm>
            <a:prstGeom prst="rect">
              <a:avLst/>
            </a:prstGeom>
            <a:solidFill>
              <a:schemeClr val="bg1">
                <a:lumMod val="75000"/>
                <a:alpha val="64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defTabSz="400968">
                <a:defRPr sz="1400" b="1"/>
              </a:lvl1pPr>
              <a:lvl2pPr marL="400968" defTabSz="400968">
                <a:defRPr sz="1618"/>
              </a:lvl2pPr>
              <a:lvl3pPr marL="801939" defTabSz="400968">
                <a:defRPr sz="1618"/>
              </a:lvl3pPr>
              <a:lvl4pPr marL="1202905" defTabSz="400968">
                <a:defRPr sz="1618"/>
              </a:lvl4pPr>
              <a:lvl5pPr marL="1603875" defTabSz="400968">
                <a:defRPr sz="1618"/>
              </a:lvl5pPr>
              <a:lvl6pPr marL="2004844" defTabSz="400968">
                <a:defRPr sz="1618"/>
              </a:lvl6pPr>
              <a:lvl7pPr marL="2405812" defTabSz="400968">
                <a:defRPr sz="1618"/>
              </a:lvl7pPr>
              <a:lvl8pPr marL="2806781" defTabSz="400968">
                <a:defRPr sz="1618"/>
              </a:lvl8pPr>
              <a:lvl9pPr marL="3207749" defTabSz="400968">
                <a:defRPr sz="1618"/>
              </a:lvl9pPr>
            </a:lstStyle>
            <a:p>
              <a:r>
                <a:rPr lang="en-US" dirty="0" err="1"/>
                <a:t>Mtl</a:t>
              </a:r>
              <a:r>
                <a:rPr lang="en-US" dirty="0"/>
                <a:t>. Rate </a:t>
              </a:r>
              <a:r>
                <a:rPr lang="en-US" dirty="0" err="1"/>
                <a:t>mit</a:t>
              </a:r>
              <a:r>
                <a:rPr lang="en-US" dirty="0"/>
                <a:t> </a:t>
              </a:r>
              <a:r>
                <a:rPr lang="en-US" dirty="0" err="1"/>
                <a:t>Mindestlaufzeit</a:t>
              </a:r>
              <a:endParaRPr lang="en-US" dirty="0"/>
            </a:p>
          </p:txBody>
        </p:sp>
        <p:cxnSp>
          <p:nvCxnSpPr>
            <p:cNvPr id="32" name="Gerader Verbinder 31"/>
            <p:cNvCxnSpPr>
              <a:endCxn id="31" idx="1"/>
            </p:cNvCxnSpPr>
            <p:nvPr/>
          </p:nvCxnSpPr>
          <p:spPr>
            <a:xfrm flipV="1">
              <a:off x="7187855" y="4255282"/>
              <a:ext cx="284104" cy="26424"/>
            </a:xfrm>
            <a:prstGeom prst="line">
              <a:avLst/>
            </a:prstGeom>
            <a:ln>
              <a:solidFill>
                <a:srgbClr val="92224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uppieren 32"/>
          <p:cNvGrpSpPr/>
          <p:nvPr/>
        </p:nvGrpSpPr>
        <p:grpSpPr>
          <a:xfrm>
            <a:off x="7633385" y="3724092"/>
            <a:ext cx="2394759" cy="523220"/>
            <a:chOff x="7283485" y="2548476"/>
            <a:chExt cx="2455566" cy="523219"/>
          </a:xfrm>
        </p:grpSpPr>
        <p:sp>
          <p:nvSpPr>
            <p:cNvPr id="34" name="Textfeld 33"/>
            <p:cNvSpPr txBox="1"/>
            <p:nvPr/>
          </p:nvSpPr>
          <p:spPr>
            <a:xfrm>
              <a:off x="7644813" y="2548476"/>
              <a:ext cx="2094238" cy="523219"/>
            </a:xfrm>
            <a:prstGeom prst="rect">
              <a:avLst/>
            </a:prstGeom>
            <a:solidFill>
              <a:schemeClr val="bg1">
                <a:lumMod val="75000"/>
                <a:alpha val="64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defTabSz="400968">
                <a:defRPr sz="1100" b="1"/>
              </a:lvl1pPr>
              <a:lvl2pPr marL="400968" defTabSz="400968">
                <a:defRPr sz="1618"/>
              </a:lvl2pPr>
              <a:lvl3pPr marL="801939" defTabSz="400968">
                <a:defRPr sz="1618"/>
              </a:lvl3pPr>
              <a:lvl4pPr marL="1202905" defTabSz="400968">
                <a:defRPr sz="1618"/>
              </a:lvl4pPr>
              <a:lvl5pPr marL="1603875" defTabSz="400968">
                <a:defRPr sz="1618"/>
              </a:lvl5pPr>
              <a:lvl6pPr marL="2004844" defTabSz="400968">
                <a:defRPr sz="1618"/>
              </a:lvl6pPr>
              <a:lvl7pPr marL="2405812" defTabSz="400968">
                <a:defRPr sz="1618"/>
              </a:lvl7pPr>
              <a:lvl8pPr marL="2806781" defTabSz="400968">
                <a:defRPr sz="1618"/>
              </a:lvl8pPr>
              <a:lvl9pPr marL="3207749" defTabSz="400968">
                <a:defRPr sz="1618"/>
              </a:lvl9pPr>
            </a:lstStyle>
            <a:p>
              <a:r>
                <a:rPr lang="en-US" sz="1400" dirty="0"/>
                <a:t>Mix: </a:t>
              </a:r>
              <a:r>
                <a:rPr lang="en-US" sz="1400" dirty="0" err="1"/>
                <a:t>PayG</a:t>
              </a:r>
              <a:r>
                <a:rPr lang="en-US" sz="1400" dirty="0"/>
                <a:t> + </a:t>
              </a:r>
              <a:r>
                <a:rPr lang="en-US" sz="1400" dirty="0" err="1"/>
                <a:t>Mtl</a:t>
              </a:r>
              <a:r>
                <a:rPr lang="en-US" sz="1400" dirty="0"/>
                <a:t> Rate </a:t>
              </a:r>
              <a:r>
                <a:rPr lang="en-US" sz="1400" dirty="0" err="1"/>
                <a:t>mit</a:t>
              </a:r>
              <a:r>
                <a:rPr lang="en-US" sz="1400" dirty="0"/>
                <a:t> </a:t>
              </a:r>
              <a:r>
                <a:rPr lang="en-US" sz="1400" dirty="0" err="1"/>
                <a:t>Mindestlaufzeit</a:t>
              </a:r>
              <a:endParaRPr lang="en-US" sz="1400" dirty="0"/>
            </a:p>
          </p:txBody>
        </p:sp>
        <p:cxnSp>
          <p:nvCxnSpPr>
            <p:cNvPr id="35" name="Gerader Verbinder 34"/>
            <p:cNvCxnSpPr>
              <a:endCxn id="34" idx="1"/>
            </p:cNvCxnSpPr>
            <p:nvPr/>
          </p:nvCxnSpPr>
          <p:spPr>
            <a:xfrm flipV="1">
              <a:off x="7283485" y="2810086"/>
              <a:ext cx="361328" cy="32893"/>
            </a:xfrm>
            <a:prstGeom prst="line">
              <a:avLst/>
            </a:prstGeom>
            <a:ln>
              <a:solidFill>
                <a:srgbClr val="92224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uppieren 35"/>
          <p:cNvGrpSpPr/>
          <p:nvPr/>
        </p:nvGrpSpPr>
        <p:grpSpPr>
          <a:xfrm>
            <a:off x="7796113" y="2491723"/>
            <a:ext cx="2180011" cy="523219"/>
            <a:chOff x="7316169" y="1595036"/>
            <a:chExt cx="1661144" cy="277341"/>
          </a:xfrm>
        </p:grpSpPr>
        <p:sp>
          <p:nvSpPr>
            <p:cNvPr id="37" name="Textfeld 36"/>
            <p:cNvSpPr txBox="1"/>
            <p:nvPr/>
          </p:nvSpPr>
          <p:spPr>
            <a:xfrm>
              <a:off x="7465313" y="1595036"/>
              <a:ext cx="1512000" cy="277341"/>
            </a:xfrm>
            <a:prstGeom prst="rect">
              <a:avLst/>
            </a:prstGeom>
            <a:solidFill>
              <a:schemeClr val="bg1">
                <a:lumMod val="75000"/>
                <a:alpha val="64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defTabSz="400968">
                <a:defRPr sz="1100" b="1"/>
              </a:lvl1pPr>
              <a:lvl2pPr marL="400968" defTabSz="400968">
                <a:defRPr sz="1618"/>
              </a:lvl2pPr>
              <a:lvl3pPr marL="801939" defTabSz="400968">
                <a:defRPr sz="1618"/>
              </a:lvl3pPr>
              <a:lvl4pPr marL="1202905" defTabSz="400968">
                <a:defRPr sz="1618"/>
              </a:lvl4pPr>
              <a:lvl5pPr marL="1603875" defTabSz="400968">
                <a:defRPr sz="1618"/>
              </a:lvl5pPr>
              <a:lvl6pPr marL="2004844" defTabSz="400968">
                <a:defRPr sz="1618"/>
              </a:lvl6pPr>
              <a:lvl7pPr marL="2405812" defTabSz="400968">
                <a:defRPr sz="1618"/>
              </a:lvl7pPr>
              <a:lvl8pPr marL="2806781" defTabSz="400968">
                <a:defRPr sz="1618"/>
              </a:lvl8pPr>
              <a:lvl9pPr marL="3207749" defTabSz="400968">
                <a:defRPr sz="1618"/>
              </a:lvl9pPr>
            </a:lstStyle>
            <a:p>
              <a:r>
                <a:rPr lang="en-US" sz="1400" dirty="0"/>
                <a:t>Pay-as-you-Go</a:t>
              </a:r>
            </a:p>
            <a:p>
              <a:r>
                <a:rPr lang="en-US" sz="1400" dirty="0"/>
                <a:t>Pay-as-you-Reserve</a:t>
              </a:r>
            </a:p>
          </p:txBody>
        </p:sp>
        <p:cxnSp>
          <p:nvCxnSpPr>
            <p:cNvPr id="38" name="Gerader Verbinder 37"/>
            <p:cNvCxnSpPr>
              <a:endCxn id="37" idx="1"/>
            </p:cNvCxnSpPr>
            <p:nvPr/>
          </p:nvCxnSpPr>
          <p:spPr>
            <a:xfrm flipV="1">
              <a:off x="7316169" y="1733707"/>
              <a:ext cx="149144" cy="76773"/>
            </a:xfrm>
            <a:prstGeom prst="line">
              <a:avLst/>
            </a:prstGeom>
            <a:solidFill>
              <a:schemeClr val="bg1">
                <a:lumMod val="75000"/>
                <a:alpha val="64000"/>
              </a:schemeClr>
            </a:solidFill>
          </p:spPr>
        </p:cxnSp>
      </p:grpSp>
      <p:cxnSp>
        <p:nvCxnSpPr>
          <p:cNvPr id="39" name="Gerader Verbinder 38"/>
          <p:cNvCxnSpPr/>
          <p:nvPr/>
        </p:nvCxnSpPr>
        <p:spPr>
          <a:xfrm flipV="1">
            <a:off x="7619924" y="2723036"/>
            <a:ext cx="352379" cy="32889"/>
          </a:xfrm>
          <a:prstGeom prst="line">
            <a:avLst/>
          </a:prstGeom>
          <a:ln>
            <a:solidFill>
              <a:srgbClr val="9222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Grafik 39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6"/>
          <a:stretch/>
        </p:blipFill>
        <p:spPr>
          <a:xfrm>
            <a:off x="391246" y="5111547"/>
            <a:ext cx="2113071" cy="12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755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" name="Grafik 388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10"/>
          <a:srcRect t="3516" b="8012"/>
          <a:stretch/>
        </p:blipFill>
        <p:spPr bwMode="gray"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57" name="Freihandform: Form 356"/>
          <p:cNvSpPr/>
          <p:nvPr>
            <p:custDataLst>
              <p:tags r:id="rId2"/>
            </p:custDataLst>
          </p:nvPr>
        </p:nvSpPr>
        <p:spPr bwMode="gray">
          <a:xfrm>
            <a:off x="5877051" y="-603448"/>
            <a:ext cx="3535704" cy="8064896"/>
          </a:xfrm>
          <a:custGeom>
            <a:avLst/>
            <a:gdLst>
              <a:gd name="connsiteX0" fmla="*/ 1941096 w 9889038"/>
              <a:gd name="connsiteY0" fmla="*/ 0 h 6898105"/>
              <a:gd name="connsiteX1" fmla="*/ 2877539 w 9889038"/>
              <a:gd name="connsiteY1" fmla="*/ 1902 h 6898105"/>
              <a:gd name="connsiteX2" fmla="*/ 2842502 w 9889038"/>
              <a:gd name="connsiteY2" fmla="*/ 429456 h 6898105"/>
              <a:gd name="connsiteX3" fmla="*/ 2798322 w 9889038"/>
              <a:gd name="connsiteY3" fmla="*/ 860740 h 6898105"/>
              <a:gd name="connsiteX4" fmla="*/ 2780841 w 9889038"/>
              <a:gd name="connsiteY4" fmla="*/ 1005223 h 6898105"/>
              <a:gd name="connsiteX5" fmla="*/ 2744173 w 9889038"/>
              <a:gd name="connsiteY5" fmla="*/ 1303505 h 6898105"/>
              <a:gd name="connsiteX6" fmla="*/ 2719305 w 9889038"/>
              <a:gd name="connsiteY6" fmla="*/ 1480450 h 6898105"/>
              <a:gd name="connsiteX7" fmla="*/ 2679827 w 9889038"/>
              <a:gd name="connsiteY7" fmla="*/ 1754855 h 6898105"/>
              <a:gd name="connsiteX8" fmla="*/ 2665837 w 9889038"/>
              <a:gd name="connsiteY8" fmla="*/ 1841859 h 6898105"/>
              <a:gd name="connsiteX9" fmla="*/ 2555421 w 9889038"/>
              <a:gd name="connsiteY9" fmla="*/ 2464895 h 6898105"/>
              <a:gd name="connsiteX10" fmla="*/ 2458090 w 9889038"/>
              <a:gd name="connsiteY10" fmla="*/ 2968089 h 6898105"/>
              <a:gd name="connsiteX11" fmla="*/ 2423318 w 9889038"/>
              <a:gd name="connsiteY11" fmla="*/ 3130924 h 6898105"/>
              <a:gd name="connsiteX12" fmla="*/ 2376262 w 9889038"/>
              <a:gd name="connsiteY12" fmla="*/ 3336145 h 6898105"/>
              <a:gd name="connsiteX13" fmla="*/ 2315861 w 9889038"/>
              <a:gd name="connsiteY13" fmla="*/ 3587165 h 6898105"/>
              <a:gd name="connsiteX14" fmla="*/ 2263600 w 9889038"/>
              <a:gd name="connsiteY14" fmla="*/ 3791202 h 6898105"/>
              <a:gd name="connsiteX15" fmla="*/ 2196995 w 9889038"/>
              <a:gd name="connsiteY15" fmla="*/ 4037324 h 6898105"/>
              <a:gd name="connsiteX16" fmla="*/ 2139630 w 9889038"/>
              <a:gd name="connsiteY16" fmla="*/ 4237976 h 6898105"/>
              <a:gd name="connsiteX17" fmla="*/ 2066427 w 9889038"/>
              <a:gd name="connsiteY17" fmla="*/ 4478514 h 6898105"/>
              <a:gd name="connsiteX18" fmla="*/ 2004128 w 9889038"/>
              <a:gd name="connsiteY18" fmla="*/ 4673622 h 6898105"/>
              <a:gd name="connsiteX19" fmla="*/ 1923793 w 9889038"/>
              <a:gd name="connsiteY19" fmla="*/ 4907969 h 6898105"/>
              <a:gd name="connsiteX20" fmla="*/ 1856870 w 9889038"/>
              <a:gd name="connsiteY20" fmla="*/ 5095247 h 6898105"/>
              <a:gd name="connsiteX21" fmla="*/ 1768612 w 9889038"/>
              <a:gd name="connsiteY21" fmla="*/ 5323059 h 6898105"/>
              <a:gd name="connsiteX22" fmla="*/ 1697636 w 9889038"/>
              <a:gd name="connsiteY22" fmla="*/ 5499927 h 6898105"/>
              <a:gd name="connsiteX23" fmla="*/ 1600094 w 9889038"/>
              <a:gd name="connsiteY23" fmla="*/ 5721573 h 6898105"/>
              <a:gd name="connsiteX24" fmla="*/ 1526207 w 9889038"/>
              <a:gd name="connsiteY24" fmla="*/ 5884717 h 6898105"/>
              <a:gd name="connsiteX25" fmla="*/ 1416527 w 9889038"/>
              <a:gd name="connsiteY25" fmla="*/ 6102547 h 6898105"/>
              <a:gd name="connsiteX26" fmla="*/ 1337439 w 9889038"/>
              <a:gd name="connsiteY26" fmla="*/ 6256232 h 6898105"/>
              <a:gd name="connsiteX27" fmla="*/ 1316168 w 9889038"/>
              <a:gd name="connsiteY27" fmla="*/ 6294192 h 6898105"/>
              <a:gd name="connsiteX28" fmla="*/ 1143519 w 9889038"/>
              <a:gd name="connsiteY28" fmla="*/ 6586808 h 6898105"/>
              <a:gd name="connsiteX29" fmla="*/ 1128896 w 9889038"/>
              <a:gd name="connsiteY29" fmla="*/ 6609184 h 6898105"/>
              <a:gd name="connsiteX30" fmla="*/ 936599 w 9889038"/>
              <a:gd name="connsiteY30" fmla="*/ 6890084 h 6898105"/>
              <a:gd name="connsiteX31" fmla="*/ 9889035 w 9889038"/>
              <a:gd name="connsiteY31" fmla="*/ 6897346 h 6898105"/>
              <a:gd name="connsiteX32" fmla="*/ 9889038 w 9889038"/>
              <a:gd name="connsiteY32" fmla="*/ 6898105 h 6898105"/>
              <a:gd name="connsiteX33" fmla="*/ 0 w 9889038"/>
              <a:gd name="connsiteY33" fmla="*/ 6890084 h 6898105"/>
              <a:gd name="connsiteX34" fmla="*/ 1941096 w 9889038"/>
              <a:gd name="connsiteY34" fmla="*/ 0 h 6898105"/>
              <a:gd name="connsiteX0" fmla="*/ 1941096 w 9889035"/>
              <a:gd name="connsiteY0" fmla="*/ 0 h 6897346"/>
              <a:gd name="connsiteX1" fmla="*/ 2877539 w 9889035"/>
              <a:gd name="connsiteY1" fmla="*/ 1902 h 6897346"/>
              <a:gd name="connsiteX2" fmla="*/ 2842502 w 9889035"/>
              <a:gd name="connsiteY2" fmla="*/ 429456 h 6897346"/>
              <a:gd name="connsiteX3" fmla="*/ 2798322 w 9889035"/>
              <a:gd name="connsiteY3" fmla="*/ 860740 h 6897346"/>
              <a:gd name="connsiteX4" fmla="*/ 2780841 w 9889035"/>
              <a:gd name="connsiteY4" fmla="*/ 1005223 h 6897346"/>
              <a:gd name="connsiteX5" fmla="*/ 2744173 w 9889035"/>
              <a:gd name="connsiteY5" fmla="*/ 1303505 h 6897346"/>
              <a:gd name="connsiteX6" fmla="*/ 2719305 w 9889035"/>
              <a:gd name="connsiteY6" fmla="*/ 1480450 h 6897346"/>
              <a:gd name="connsiteX7" fmla="*/ 2679827 w 9889035"/>
              <a:gd name="connsiteY7" fmla="*/ 1754855 h 6897346"/>
              <a:gd name="connsiteX8" fmla="*/ 2665837 w 9889035"/>
              <a:gd name="connsiteY8" fmla="*/ 1841859 h 6897346"/>
              <a:gd name="connsiteX9" fmla="*/ 2555421 w 9889035"/>
              <a:gd name="connsiteY9" fmla="*/ 2464895 h 6897346"/>
              <a:gd name="connsiteX10" fmla="*/ 2458090 w 9889035"/>
              <a:gd name="connsiteY10" fmla="*/ 2968089 h 6897346"/>
              <a:gd name="connsiteX11" fmla="*/ 2423318 w 9889035"/>
              <a:gd name="connsiteY11" fmla="*/ 3130924 h 6897346"/>
              <a:gd name="connsiteX12" fmla="*/ 2376262 w 9889035"/>
              <a:gd name="connsiteY12" fmla="*/ 3336145 h 6897346"/>
              <a:gd name="connsiteX13" fmla="*/ 2315861 w 9889035"/>
              <a:gd name="connsiteY13" fmla="*/ 3587165 h 6897346"/>
              <a:gd name="connsiteX14" fmla="*/ 2263600 w 9889035"/>
              <a:gd name="connsiteY14" fmla="*/ 3791202 h 6897346"/>
              <a:gd name="connsiteX15" fmla="*/ 2196995 w 9889035"/>
              <a:gd name="connsiteY15" fmla="*/ 4037324 h 6897346"/>
              <a:gd name="connsiteX16" fmla="*/ 2139630 w 9889035"/>
              <a:gd name="connsiteY16" fmla="*/ 4237976 h 6897346"/>
              <a:gd name="connsiteX17" fmla="*/ 2066427 w 9889035"/>
              <a:gd name="connsiteY17" fmla="*/ 4478514 h 6897346"/>
              <a:gd name="connsiteX18" fmla="*/ 2004128 w 9889035"/>
              <a:gd name="connsiteY18" fmla="*/ 4673622 h 6897346"/>
              <a:gd name="connsiteX19" fmla="*/ 1923793 w 9889035"/>
              <a:gd name="connsiteY19" fmla="*/ 4907969 h 6897346"/>
              <a:gd name="connsiteX20" fmla="*/ 1856870 w 9889035"/>
              <a:gd name="connsiteY20" fmla="*/ 5095247 h 6897346"/>
              <a:gd name="connsiteX21" fmla="*/ 1768612 w 9889035"/>
              <a:gd name="connsiteY21" fmla="*/ 5323059 h 6897346"/>
              <a:gd name="connsiteX22" fmla="*/ 1697636 w 9889035"/>
              <a:gd name="connsiteY22" fmla="*/ 5499927 h 6897346"/>
              <a:gd name="connsiteX23" fmla="*/ 1600094 w 9889035"/>
              <a:gd name="connsiteY23" fmla="*/ 5721573 h 6897346"/>
              <a:gd name="connsiteX24" fmla="*/ 1526207 w 9889035"/>
              <a:gd name="connsiteY24" fmla="*/ 5884717 h 6897346"/>
              <a:gd name="connsiteX25" fmla="*/ 1416527 w 9889035"/>
              <a:gd name="connsiteY25" fmla="*/ 6102547 h 6897346"/>
              <a:gd name="connsiteX26" fmla="*/ 1337439 w 9889035"/>
              <a:gd name="connsiteY26" fmla="*/ 6256232 h 6897346"/>
              <a:gd name="connsiteX27" fmla="*/ 1316168 w 9889035"/>
              <a:gd name="connsiteY27" fmla="*/ 6294192 h 6897346"/>
              <a:gd name="connsiteX28" fmla="*/ 1143519 w 9889035"/>
              <a:gd name="connsiteY28" fmla="*/ 6586808 h 6897346"/>
              <a:gd name="connsiteX29" fmla="*/ 1128896 w 9889035"/>
              <a:gd name="connsiteY29" fmla="*/ 6609184 h 6897346"/>
              <a:gd name="connsiteX30" fmla="*/ 936599 w 9889035"/>
              <a:gd name="connsiteY30" fmla="*/ 6890084 h 6897346"/>
              <a:gd name="connsiteX31" fmla="*/ 9889035 w 9889035"/>
              <a:gd name="connsiteY31" fmla="*/ 6897346 h 6897346"/>
              <a:gd name="connsiteX32" fmla="*/ 0 w 9889035"/>
              <a:gd name="connsiteY32" fmla="*/ 6890084 h 6897346"/>
              <a:gd name="connsiteX33" fmla="*/ 1941096 w 9889035"/>
              <a:gd name="connsiteY33" fmla="*/ 0 h 6897346"/>
              <a:gd name="connsiteX0" fmla="*/ 1941096 w 2877539"/>
              <a:gd name="connsiteY0" fmla="*/ 0 h 6890084"/>
              <a:gd name="connsiteX1" fmla="*/ 2877539 w 2877539"/>
              <a:gd name="connsiteY1" fmla="*/ 1902 h 6890084"/>
              <a:gd name="connsiteX2" fmla="*/ 2842502 w 2877539"/>
              <a:gd name="connsiteY2" fmla="*/ 429456 h 6890084"/>
              <a:gd name="connsiteX3" fmla="*/ 2798322 w 2877539"/>
              <a:gd name="connsiteY3" fmla="*/ 860740 h 6890084"/>
              <a:gd name="connsiteX4" fmla="*/ 2780841 w 2877539"/>
              <a:gd name="connsiteY4" fmla="*/ 1005223 h 6890084"/>
              <a:gd name="connsiteX5" fmla="*/ 2744173 w 2877539"/>
              <a:gd name="connsiteY5" fmla="*/ 1303505 h 6890084"/>
              <a:gd name="connsiteX6" fmla="*/ 2719305 w 2877539"/>
              <a:gd name="connsiteY6" fmla="*/ 1480450 h 6890084"/>
              <a:gd name="connsiteX7" fmla="*/ 2679827 w 2877539"/>
              <a:gd name="connsiteY7" fmla="*/ 1754855 h 6890084"/>
              <a:gd name="connsiteX8" fmla="*/ 2665837 w 2877539"/>
              <a:gd name="connsiteY8" fmla="*/ 1841859 h 6890084"/>
              <a:gd name="connsiteX9" fmla="*/ 2555421 w 2877539"/>
              <a:gd name="connsiteY9" fmla="*/ 2464895 h 6890084"/>
              <a:gd name="connsiteX10" fmla="*/ 2458090 w 2877539"/>
              <a:gd name="connsiteY10" fmla="*/ 2968089 h 6890084"/>
              <a:gd name="connsiteX11" fmla="*/ 2423318 w 2877539"/>
              <a:gd name="connsiteY11" fmla="*/ 3130924 h 6890084"/>
              <a:gd name="connsiteX12" fmla="*/ 2376262 w 2877539"/>
              <a:gd name="connsiteY12" fmla="*/ 3336145 h 6890084"/>
              <a:gd name="connsiteX13" fmla="*/ 2315861 w 2877539"/>
              <a:gd name="connsiteY13" fmla="*/ 3587165 h 6890084"/>
              <a:gd name="connsiteX14" fmla="*/ 2263600 w 2877539"/>
              <a:gd name="connsiteY14" fmla="*/ 3791202 h 6890084"/>
              <a:gd name="connsiteX15" fmla="*/ 2196995 w 2877539"/>
              <a:gd name="connsiteY15" fmla="*/ 4037324 h 6890084"/>
              <a:gd name="connsiteX16" fmla="*/ 2139630 w 2877539"/>
              <a:gd name="connsiteY16" fmla="*/ 4237976 h 6890084"/>
              <a:gd name="connsiteX17" fmla="*/ 2066427 w 2877539"/>
              <a:gd name="connsiteY17" fmla="*/ 4478514 h 6890084"/>
              <a:gd name="connsiteX18" fmla="*/ 2004128 w 2877539"/>
              <a:gd name="connsiteY18" fmla="*/ 4673622 h 6890084"/>
              <a:gd name="connsiteX19" fmla="*/ 1923793 w 2877539"/>
              <a:gd name="connsiteY19" fmla="*/ 4907969 h 6890084"/>
              <a:gd name="connsiteX20" fmla="*/ 1856870 w 2877539"/>
              <a:gd name="connsiteY20" fmla="*/ 5095247 h 6890084"/>
              <a:gd name="connsiteX21" fmla="*/ 1768612 w 2877539"/>
              <a:gd name="connsiteY21" fmla="*/ 5323059 h 6890084"/>
              <a:gd name="connsiteX22" fmla="*/ 1697636 w 2877539"/>
              <a:gd name="connsiteY22" fmla="*/ 5499927 h 6890084"/>
              <a:gd name="connsiteX23" fmla="*/ 1600094 w 2877539"/>
              <a:gd name="connsiteY23" fmla="*/ 5721573 h 6890084"/>
              <a:gd name="connsiteX24" fmla="*/ 1526207 w 2877539"/>
              <a:gd name="connsiteY24" fmla="*/ 5884717 h 6890084"/>
              <a:gd name="connsiteX25" fmla="*/ 1416527 w 2877539"/>
              <a:gd name="connsiteY25" fmla="*/ 6102547 h 6890084"/>
              <a:gd name="connsiteX26" fmla="*/ 1337439 w 2877539"/>
              <a:gd name="connsiteY26" fmla="*/ 6256232 h 6890084"/>
              <a:gd name="connsiteX27" fmla="*/ 1316168 w 2877539"/>
              <a:gd name="connsiteY27" fmla="*/ 6294192 h 6890084"/>
              <a:gd name="connsiteX28" fmla="*/ 1143519 w 2877539"/>
              <a:gd name="connsiteY28" fmla="*/ 6586808 h 6890084"/>
              <a:gd name="connsiteX29" fmla="*/ 1128896 w 2877539"/>
              <a:gd name="connsiteY29" fmla="*/ 6609184 h 6890084"/>
              <a:gd name="connsiteX30" fmla="*/ 936599 w 2877539"/>
              <a:gd name="connsiteY30" fmla="*/ 6890084 h 6890084"/>
              <a:gd name="connsiteX31" fmla="*/ 0 w 2877539"/>
              <a:gd name="connsiteY31" fmla="*/ 6890084 h 6890084"/>
              <a:gd name="connsiteX32" fmla="*/ 1941096 w 2877539"/>
              <a:gd name="connsiteY32" fmla="*/ 0 h 6890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877539" h="6890084">
                <a:moveTo>
                  <a:pt x="1941096" y="0"/>
                </a:moveTo>
                <a:lnTo>
                  <a:pt x="2877539" y="1902"/>
                </a:lnTo>
                <a:lnTo>
                  <a:pt x="2842502" y="429456"/>
                </a:lnTo>
                <a:lnTo>
                  <a:pt x="2798322" y="860740"/>
                </a:lnTo>
                <a:lnTo>
                  <a:pt x="2780841" y="1005223"/>
                </a:lnTo>
                <a:lnTo>
                  <a:pt x="2744173" y="1303505"/>
                </a:lnTo>
                <a:lnTo>
                  <a:pt x="2719305" y="1480450"/>
                </a:lnTo>
                <a:lnTo>
                  <a:pt x="2679827" y="1754855"/>
                </a:lnTo>
                <a:lnTo>
                  <a:pt x="2665837" y="1841859"/>
                </a:lnTo>
                <a:lnTo>
                  <a:pt x="2555421" y="2464895"/>
                </a:lnTo>
                <a:lnTo>
                  <a:pt x="2458090" y="2968089"/>
                </a:lnTo>
                <a:lnTo>
                  <a:pt x="2423318" y="3130924"/>
                </a:lnTo>
                <a:lnTo>
                  <a:pt x="2376262" y="3336145"/>
                </a:lnTo>
                <a:lnTo>
                  <a:pt x="2315861" y="3587165"/>
                </a:lnTo>
                <a:lnTo>
                  <a:pt x="2263600" y="3791202"/>
                </a:lnTo>
                <a:lnTo>
                  <a:pt x="2196995" y="4037324"/>
                </a:lnTo>
                <a:lnTo>
                  <a:pt x="2139630" y="4237976"/>
                </a:lnTo>
                <a:lnTo>
                  <a:pt x="2066427" y="4478514"/>
                </a:lnTo>
                <a:lnTo>
                  <a:pt x="2004128" y="4673622"/>
                </a:lnTo>
                <a:lnTo>
                  <a:pt x="1923793" y="4907969"/>
                </a:lnTo>
                <a:lnTo>
                  <a:pt x="1856870" y="5095247"/>
                </a:lnTo>
                <a:lnTo>
                  <a:pt x="1768612" y="5323059"/>
                </a:lnTo>
                <a:lnTo>
                  <a:pt x="1697636" y="5499927"/>
                </a:lnTo>
                <a:lnTo>
                  <a:pt x="1600094" y="5721573"/>
                </a:lnTo>
                <a:lnTo>
                  <a:pt x="1526207" y="5884717"/>
                </a:lnTo>
                <a:lnTo>
                  <a:pt x="1416527" y="6102547"/>
                </a:lnTo>
                <a:lnTo>
                  <a:pt x="1337439" y="6256232"/>
                </a:lnTo>
                <a:lnTo>
                  <a:pt x="1316168" y="6294192"/>
                </a:lnTo>
                <a:lnTo>
                  <a:pt x="1143519" y="6586808"/>
                </a:lnTo>
                <a:lnTo>
                  <a:pt x="1128896" y="6609184"/>
                </a:lnTo>
                <a:lnTo>
                  <a:pt x="936599" y="6890084"/>
                </a:lnTo>
                <a:lnTo>
                  <a:pt x="0" y="6890084"/>
                </a:lnTo>
                <a:cubicBezTo>
                  <a:pt x="1187114" y="5288545"/>
                  <a:pt x="1780676" y="2243222"/>
                  <a:pt x="1941096" y="0"/>
                </a:cubicBezTo>
                <a:close/>
              </a:path>
            </a:pathLst>
          </a:custGeom>
          <a:solidFill>
            <a:schemeClr val="accent2">
              <a:alpha val="26000"/>
            </a:schemeClr>
          </a:solidFill>
          <a:ln w="9525">
            <a:noFill/>
          </a:ln>
          <a:effectLst>
            <a:softEdge rad="292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endParaRPr lang="de-DE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2" name="Freihandform: Form 381"/>
          <p:cNvSpPr/>
          <p:nvPr>
            <p:custDataLst>
              <p:tags r:id="rId3"/>
            </p:custDataLst>
          </p:nvPr>
        </p:nvSpPr>
        <p:spPr bwMode="gray">
          <a:xfrm>
            <a:off x="0" y="13051"/>
            <a:ext cx="12576720" cy="6858000"/>
          </a:xfrm>
          <a:custGeom>
            <a:avLst/>
            <a:gdLst>
              <a:gd name="connsiteX0" fmla="*/ 8732001 w 9023649"/>
              <a:gd name="connsiteY0" fmla="*/ 0 h 6858000"/>
              <a:gd name="connsiteX1" fmla="*/ 9023649 w 9023649"/>
              <a:gd name="connsiteY1" fmla="*/ 0 h 6858000"/>
              <a:gd name="connsiteX2" fmla="*/ 9023649 w 9023649"/>
              <a:gd name="connsiteY2" fmla="*/ 592 h 6858000"/>
              <a:gd name="connsiteX3" fmla="*/ 0 w 9023649"/>
              <a:gd name="connsiteY3" fmla="*/ 0 h 6858000"/>
              <a:gd name="connsiteX4" fmla="*/ 3839072 w 9023649"/>
              <a:gd name="connsiteY4" fmla="*/ 0 h 6858000"/>
              <a:gd name="connsiteX5" fmla="*/ 4513062 w 9023649"/>
              <a:gd name="connsiteY5" fmla="*/ 0 h 6858000"/>
              <a:gd name="connsiteX6" fmla="*/ 8732001 w 9023649"/>
              <a:gd name="connsiteY6" fmla="*/ 0 h 6858000"/>
              <a:gd name="connsiteX7" fmla="*/ 6900463 w 9023649"/>
              <a:gd name="connsiteY7" fmla="*/ 6735779 h 6858000"/>
              <a:gd name="connsiteX8" fmla="*/ 6818520 w 9023649"/>
              <a:gd name="connsiteY8" fmla="*/ 6858000 h 6858000"/>
              <a:gd name="connsiteX9" fmla="*/ 0 w 9023649"/>
              <a:gd name="connsiteY9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023649" h="6858000">
                <a:moveTo>
                  <a:pt x="8732001" y="0"/>
                </a:moveTo>
                <a:lnTo>
                  <a:pt x="9023649" y="0"/>
                </a:lnTo>
                <a:lnTo>
                  <a:pt x="9023649" y="592"/>
                </a:lnTo>
                <a:close/>
                <a:moveTo>
                  <a:pt x="0" y="0"/>
                </a:moveTo>
                <a:lnTo>
                  <a:pt x="3839072" y="0"/>
                </a:lnTo>
                <a:lnTo>
                  <a:pt x="4513062" y="0"/>
                </a:lnTo>
                <a:lnTo>
                  <a:pt x="8732001" y="0"/>
                </a:lnTo>
                <a:cubicBezTo>
                  <a:pt x="8576594" y="2173122"/>
                  <a:pt x="8014694" y="5098996"/>
                  <a:pt x="6900463" y="6735779"/>
                </a:cubicBezTo>
                <a:lnTo>
                  <a:pt x="681852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80000"/>
                </a:schemeClr>
              </a:gs>
              <a:gs pos="0">
                <a:schemeClr val="bg1"/>
              </a:gs>
            </a:gsLst>
            <a:lin ang="5400000" scaled="1"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endParaRPr lang="de-DE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hteck 2"/>
          <p:cNvSpPr/>
          <p:nvPr>
            <p:custDataLst>
              <p:tags r:id="rId4"/>
            </p:custDataLst>
          </p:nvPr>
        </p:nvSpPr>
        <p:spPr bwMode="gray">
          <a:xfrm>
            <a:off x="6780888" y="1"/>
            <a:ext cx="1941096" cy="6890084"/>
          </a:xfrm>
          <a:custGeom>
            <a:avLst/>
            <a:gdLst>
              <a:gd name="connsiteX0" fmla="*/ 0 w 7920037"/>
              <a:gd name="connsiteY0" fmla="*/ 0 h 6858000"/>
              <a:gd name="connsiteX1" fmla="*/ 7920037 w 7920037"/>
              <a:gd name="connsiteY1" fmla="*/ 0 h 6858000"/>
              <a:gd name="connsiteX2" fmla="*/ 7920037 w 7920037"/>
              <a:gd name="connsiteY2" fmla="*/ 6858000 h 6858000"/>
              <a:gd name="connsiteX3" fmla="*/ 0 w 7920037"/>
              <a:gd name="connsiteY3" fmla="*/ 6858000 h 6858000"/>
              <a:gd name="connsiteX4" fmla="*/ 0 w 7920037"/>
              <a:gd name="connsiteY4" fmla="*/ 0 h 6858000"/>
              <a:gd name="connsiteX0" fmla="*/ 3657600 w 7920037"/>
              <a:gd name="connsiteY0" fmla="*/ 0 h 6874042"/>
              <a:gd name="connsiteX1" fmla="*/ 7920037 w 7920037"/>
              <a:gd name="connsiteY1" fmla="*/ 16042 h 6874042"/>
              <a:gd name="connsiteX2" fmla="*/ 7920037 w 7920037"/>
              <a:gd name="connsiteY2" fmla="*/ 6874042 h 6874042"/>
              <a:gd name="connsiteX3" fmla="*/ 0 w 7920037"/>
              <a:gd name="connsiteY3" fmla="*/ 6874042 h 6874042"/>
              <a:gd name="connsiteX4" fmla="*/ 3657600 w 7920037"/>
              <a:gd name="connsiteY4" fmla="*/ 0 h 6874042"/>
              <a:gd name="connsiteX0" fmla="*/ 3657600 w 9877174"/>
              <a:gd name="connsiteY0" fmla="*/ 0 h 6874042"/>
              <a:gd name="connsiteX1" fmla="*/ 9877174 w 9877174"/>
              <a:gd name="connsiteY1" fmla="*/ 0 h 6874042"/>
              <a:gd name="connsiteX2" fmla="*/ 7920037 w 9877174"/>
              <a:gd name="connsiteY2" fmla="*/ 6874042 h 6874042"/>
              <a:gd name="connsiteX3" fmla="*/ 0 w 9877174"/>
              <a:gd name="connsiteY3" fmla="*/ 6874042 h 6874042"/>
              <a:gd name="connsiteX4" fmla="*/ 3657600 w 9877174"/>
              <a:gd name="connsiteY4" fmla="*/ 0 h 6874042"/>
              <a:gd name="connsiteX0" fmla="*/ 3657600 w 9877174"/>
              <a:gd name="connsiteY0" fmla="*/ 0 h 6874042"/>
              <a:gd name="connsiteX1" fmla="*/ 9877174 w 9877174"/>
              <a:gd name="connsiteY1" fmla="*/ 0 h 6874042"/>
              <a:gd name="connsiteX2" fmla="*/ 9861132 w 9877174"/>
              <a:gd name="connsiteY2" fmla="*/ 6874042 h 6874042"/>
              <a:gd name="connsiteX3" fmla="*/ 0 w 9877174"/>
              <a:gd name="connsiteY3" fmla="*/ 6874042 h 6874042"/>
              <a:gd name="connsiteX4" fmla="*/ 3657600 w 9877174"/>
              <a:gd name="connsiteY4" fmla="*/ 0 h 6874042"/>
              <a:gd name="connsiteX0" fmla="*/ 9877174 w 9968614"/>
              <a:gd name="connsiteY0" fmla="*/ 0 h 6874042"/>
              <a:gd name="connsiteX1" fmla="*/ 9861132 w 9968614"/>
              <a:gd name="connsiteY1" fmla="*/ 6874042 h 6874042"/>
              <a:gd name="connsiteX2" fmla="*/ 0 w 9968614"/>
              <a:gd name="connsiteY2" fmla="*/ 6874042 h 6874042"/>
              <a:gd name="connsiteX3" fmla="*/ 3657600 w 9968614"/>
              <a:gd name="connsiteY3" fmla="*/ 0 h 6874042"/>
              <a:gd name="connsiteX4" fmla="*/ 9968614 w 9968614"/>
              <a:gd name="connsiteY4" fmla="*/ 91440 h 6874042"/>
              <a:gd name="connsiteX0" fmla="*/ 9877174 w 9877174"/>
              <a:gd name="connsiteY0" fmla="*/ 0 h 6874042"/>
              <a:gd name="connsiteX1" fmla="*/ 9861132 w 9877174"/>
              <a:gd name="connsiteY1" fmla="*/ 6874042 h 6874042"/>
              <a:gd name="connsiteX2" fmla="*/ 0 w 9877174"/>
              <a:gd name="connsiteY2" fmla="*/ 6874042 h 6874042"/>
              <a:gd name="connsiteX3" fmla="*/ 3657600 w 9877174"/>
              <a:gd name="connsiteY3" fmla="*/ 0 h 6874042"/>
              <a:gd name="connsiteX0" fmla="*/ 9861132 w 9861132"/>
              <a:gd name="connsiteY0" fmla="*/ 6874042 h 6874042"/>
              <a:gd name="connsiteX1" fmla="*/ 0 w 9861132"/>
              <a:gd name="connsiteY1" fmla="*/ 6874042 h 6874042"/>
              <a:gd name="connsiteX2" fmla="*/ 3657600 w 9861132"/>
              <a:gd name="connsiteY2" fmla="*/ 0 h 6874042"/>
              <a:gd name="connsiteX0" fmla="*/ 0 w 3657600"/>
              <a:gd name="connsiteY0" fmla="*/ 6874042 h 6874042"/>
              <a:gd name="connsiteX1" fmla="*/ 3657600 w 3657600"/>
              <a:gd name="connsiteY1" fmla="*/ 0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2" fmla="*/ 0 w 2775285"/>
              <a:gd name="connsiteY2" fmla="*/ 6874042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2" fmla="*/ 1659438 w 2775285"/>
              <a:gd name="connsiteY2" fmla="*/ 2775284 h 6874042"/>
              <a:gd name="connsiteX3" fmla="*/ 0 w 2775285"/>
              <a:gd name="connsiteY3" fmla="*/ 6874042 h 6874042"/>
              <a:gd name="connsiteX0" fmla="*/ 0 w 9840912"/>
              <a:gd name="connsiteY0" fmla="*/ 6874042 h 6874042"/>
              <a:gd name="connsiteX1" fmla="*/ 2775285 w 9840912"/>
              <a:gd name="connsiteY1" fmla="*/ 0 h 6874042"/>
              <a:gd name="connsiteX2" fmla="*/ 9840912 w 9840912"/>
              <a:gd name="connsiteY2" fmla="*/ 0 h 6874042"/>
              <a:gd name="connsiteX3" fmla="*/ 0 w 9840912"/>
              <a:gd name="connsiteY3" fmla="*/ 6874042 h 6874042"/>
              <a:gd name="connsiteX0" fmla="*/ 0 w 9840912"/>
              <a:gd name="connsiteY0" fmla="*/ 6874042 h 6874042"/>
              <a:gd name="connsiteX1" fmla="*/ 2775285 w 9840912"/>
              <a:gd name="connsiteY1" fmla="*/ 0 h 6874042"/>
              <a:gd name="connsiteX2" fmla="*/ 9840912 w 9840912"/>
              <a:gd name="connsiteY2" fmla="*/ 0 h 6874042"/>
              <a:gd name="connsiteX3" fmla="*/ 6135185 w 9840912"/>
              <a:gd name="connsiteY3" fmla="*/ 2598821 h 6874042"/>
              <a:gd name="connsiteX4" fmla="*/ 0 w 9840912"/>
              <a:gd name="connsiteY4" fmla="*/ 6874042 h 6874042"/>
              <a:gd name="connsiteX0" fmla="*/ 0 w 9840912"/>
              <a:gd name="connsiteY0" fmla="*/ 6874042 h 6882063"/>
              <a:gd name="connsiteX1" fmla="*/ 2775285 w 9840912"/>
              <a:gd name="connsiteY1" fmla="*/ 0 h 6882063"/>
              <a:gd name="connsiteX2" fmla="*/ 9840912 w 9840912"/>
              <a:gd name="connsiteY2" fmla="*/ 0 h 6882063"/>
              <a:gd name="connsiteX3" fmla="*/ 9824870 w 9840912"/>
              <a:gd name="connsiteY3" fmla="*/ 6882063 h 6882063"/>
              <a:gd name="connsiteX4" fmla="*/ 0 w 9840912"/>
              <a:gd name="connsiteY4" fmla="*/ 6874042 h 6882063"/>
              <a:gd name="connsiteX0" fmla="*/ 0 w 9889382"/>
              <a:gd name="connsiteY0" fmla="*/ 6874042 h 6882063"/>
              <a:gd name="connsiteX1" fmla="*/ 2775285 w 9889382"/>
              <a:gd name="connsiteY1" fmla="*/ 0 h 6882063"/>
              <a:gd name="connsiteX2" fmla="*/ 9840912 w 9889382"/>
              <a:gd name="connsiteY2" fmla="*/ 0 h 6882063"/>
              <a:gd name="connsiteX3" fmla="*/ 9889038 w 9889382"/>
              <a:gd name="connsiteY3" fmla="*/ 6882063 h 6882063"/>
              <a:gd name="connsiteX4" fmla="*/ 0 w 9889382"/>
              <a:gd name="connsiteY4" fmla="*/ 6874042 h 6882063"/>
              <a:gd name="connsiteX0" fmla="*/ 0 w 9889382"/>
              <a:gd name="connsiteY0" fmla="*/ 6874042 h 6882063"/>
              <a:gd name="connsiteX1" fmla="*/ 2775285 w 9889382"/>
              <a:gd name="connsiteY1" fmla="*/ 0 h 6882063"/>
              <a:gd name="connsiteX2" fmla="*/ 9840912 w 9889382"/>
              <a:gd name="connsiteY2" fmla="*/ 0 h 6882063"/>
              <a:gd name="connsiteX3" fmla="*/ 9889038 w 9889382"/>
              <a:gd name="connsiteY3" fmla="*/ 6882063 h 6882063"/>
              <a:gd name="connsiteX4" fmla="*/ 0 w 9889382"/>
              <a:gd name="connsiteY4" fmla="*/ 6874042 h 6882063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9840912 w 9932352"/>
              <a:gd name="connsiteY0" fmla="*/ 16042 h 6898105"/>
              <a:gd name="connsiteX1" fmla="*/ 9889038 w 9932352"/>
              <a:gd name="connsiteY1" fmla="*/ 6898105 h 6898105"/>
              <a:gd name="connsiteX2" fmla="*/ 0 w 9932352"/>
              <a:gd name="connsiteY2" fmla="*/ 6890084 h 6898105"/>
              <a:gd name="connsiteX3" fmla="*/ 1941096 w 9932352"/>
              <a:gd name="connsiteY3" fmla="*/ 0 h 6898105"/>
              <a:gd name="connsiteX4" fmla="*/ 9932352 w 9932352"/>
              <a:gd name="connsiteY4" fmla="*/ 107482 h 6898105"/>
              <a:gd name="connsiteX0" fmla="*/ 9840912 w 9889382"/>
              <a:gd name="connsiteY0" fmla="*/ 16042 h 6898105"/>
              <a:gd name="connsiteX1" fmla="*/ 9889038 w 9889382"/>
              <a:gd name="connsiteY1" fmla="*/ 6898105 h 6898105"/>
              <a:gd name="connsiteX2" fmla="*/ 0 w 9889382"/>
              <a:gd name="connsiteY2" fmla="*/ 6890084 h 6898105"/>
              <a:gd name="connsiteX3" fmla="*/ 1941096 w 9889382"/>
              <a:gd name="connsiteY3" fmla="*/ 0 h 6898105"/>
              <a:gd name="connsiteX0" fmla="*/ 9889038 w 9889038"/>
              <a:gd name="connsiteY0" fmla="*/ 6898105 h 6898105"/>
              <a:gd name="connsiteX1" fmla="*/ 0 w 9889038"/>
              <a:gd name="connsiteY1" fmla="*/ 6890084 h 6898105"/>
              <a:gd name="connsiteX2" fmla="*/ 1941096 w 9889038"/>
              <a:gd name="connsiteY2" fmla="*/ 0 h 6898105"/>
              <a:gd name="connsiteX0" fmla="*/ 0 w 1941096"/>
              <a:gd name="connsiteY0" fmla="*/ 6890084 h 6890084"/>
              <a:gd name="connsiteX1" fmla="*/ 1941096 w 1941096"/>
              <a:gd name="connsiteY1" fmla="*/ 0 h 6890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41096" h="6890084">
                <a:moveTo>
                  <a:pt x="0" y="6890084"/>
                </a:moveTo>
                <a:cubicBezTo>
                  <a:pt x="1187114" y="5288545"/>
                  <a:pt x="1780676" y="2243222"/>
                  <a:pt x="1941096" y="0"/>
                </a:cubicBezTo>
              </a:path>
            </a:pathLst>
          </a:custGeom>
          <a:noFill/>
          <a:ln w="9525"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22000">
                  <a:schemeClr val="bg1"/>
                </a:gs>
                <a:gs pos="80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endParaRPr lang="de-DE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hteck 2"/>
          <p:cNvSpPr/>
          <p:nvPr>
            <p:custDataLst>
              <p:tags r:id="rId5"/>
            </p:custDataLst>
          </p:nvPr>
        </p:nvSpPr>
        <p:spPr bwMode="gray">
          <a:xfrm>
            <a:off x="7020328" y="1"/>
            <a:ext cx="1941096" cy="6890084"/>
          </a:xfrm>
          <a:custGeom>
            <a:avLst/>
            <a:gdLst>
              <a:gd name="connsiteX0" fmla="*/ 0 w 7920037"/>
              <a:gd name="connsiteY0" fmla="*/ 0 h 6858000"/>
              <a:gd name="connsiteX1" fmla="*/ 7920037 w 7920037"/>
              <a:gd name="connsiteY1" fmla="*/ 0 h 6858000"/>
              <a:gd name="connsiteX2" fmla="*/ 7920037 w 7920037"/>
              <a:gd name="connsiteY2" fmla="*/ 6858000 h 6858000"/>
              <a:gd name="connsiteX3" fmla="*/ 0 w 7920037"/>
              <a:gd name="connsiteY3" fmla="*/ 6858000 h 6858000"/>
              <a:gd name="connsiteX4" fmla="*/ 0 w 7920037"/>
              <a:gd name="connsiteY4" fmla="*/ 0 h 6858000"/>
              <a:gd name="connsiteX0" fmla="*/ 3657600 w 7920037"/>
              <a:gd name="connsiteY0" fmla="*/ 0 h 6874042"/>
              <a:gd name="connsiteX1" fmla="*/ 7920037 w 7920037"/>
              <a:gd name="connsiteY1" fmla="*/ 16042 h 6874042"/>
              <a:gd name="connsiteX2" fmla="*/ 7920037 w 7920037"/>
              <a:gd name="connsiteY2" fmla="*/ 6874042 h 6874042"/>
              <a:gd name="connsiteX3" fmla="*/ 0 w 7920037"/>
              <a:gd name="connsiteY3" fmla="*/ 6874042 h 6874042"/>
              <a:gd name="connsiteX4" fmla="*/ 3657600 w 7920037"/>
              <a:gd name="connsiteY4" fmla="*/ 0 h 6874042"/>
              <a:gd name="connsiteX0" fmla="*/ 3657600 w 9877174"/>
              <a:gd name="connsiteY0" fmla="*/ 0 h 6874042"/>
              <a:gd name="connsiteX1" fmla="*/ 9877174 w 9877174"/>
              <a:gd name="connsiteY1" fmla="*/ 0 h 6874042"/>
              <a:gd name="connsiteX2" fmla="*/ 7920037 w 9877174"/>
              <a:gd name="connsiteY2" fmla="*/ 6874042 h 6874042"/>
              <a:gd name="connsiteX3" fmla="*/ 0 w 9877174"/>
              <a:gd name="connsiteY3" fmla="*/ 6874042 h 6874042"/>
              <a:gd name="connsiteX4" fmla="*/ 3657600 w 9877174"/>
              <a:gd name="connsiteY4" fmla="*/ 0 h 6874042"/>
              <a:gd name="connsiteX0" fmla="*/ 3657600 w 9877174"/>
              <a:gd name="connsiteY0" fmla="*/ 0 h 6874042"/>
              <a:gd name="connsiteX1" fmla="*/ 9877174 w 9877174"/>
              <a:gd name="connsiteY1" fmla="*/ 0 h 6874042"/>
              <a:gd name="connsiteX2" fmla="*/ 9861132 w 9877174"/>
              <a:gd name="connsiteY2" fmla="*/ 6874042 h 6874042"/>
              <a:gd name="connsiteX3" fmla="*/ 0 w 9877174"/>
              <a:gd name="connsiteY3" fmla="*/ 6874042 h 6874042"/>
              <a:gd name="connsiteX4" fmla="*/ 3657600 w 9877174"/>
              <a:gd name="connsiteY4" fmla="*/ 0 h 6874042"/>
              <a:gd name="connsiteX0" fmla="*/ 9877174 w 9968614"/>
              <a:gd name="connsiteY0" fmla="*/ 0 h 6874042"/>
              <a:gd name="connsiteX1" fmla="*/ 9861132 w 9968614"/>
              <a:gd name="connsiteY1" fmla="*/ 6874042 h 6874042"/>
              <a:gd name="connsiteX2" fmla="*/ 0 w 9968614"/>
              <a:gd name="connsiteY2" fmla="*/ 6874042 h 6874042"/>
              <a:gd name="connsiteX3" fmla="*/ 3657600 w 9968614"/>
              <a:gd name="connsiteY3" fmla="*/ 0 h 6874042"/>
              <a:gd name="connsiteX4" fmla="*/ 9968614 w 9968614"/>
              <a:gd name="connsiteY4" fmla="*/ 91440 h 6874042"/>
              <a:gd name="connsiteX0" fmla="*/ 9877174 w 9877174"/>
              <a:gd name="connsiteY0" fmla="*/ 0 h 6874042"/>
              <a:gd name="connsiteX1" fmla="*/ 9861132 w 9877174"/>
              <a:gd name="connsiteY1" fmla="*/ 6874042 h 6874042"/>
              <a:gd name="connsiteX2" fmla="*/ 0 w 9877174"/>
              <a:gd name="connsiteY2" fmla="*/ 6874042 h 6874042"/>
              <a:gd name="connsiteX3" fmla="*/ 3657600 w 9877174"/>
              <a:gd name="connsiteY3" fmla="*/ 0 h 6874042"/>
              <a:gd name="connsiteX0" fmla="*/ 9861132 w 9861132"/>
              <a:gd name="connsiteY0" fmla="*/ 6874042 h 6874042"/>
              <a:gd name="connsiteX1" fmla="*/ 0 w 9861132"/>
              <a:gd name="connsiteY1" fmla="*/ 6874042 h 6874042"/>
              <a:gd name="connsiteX2" fmla="*/ 3657600 w 9861132"/>
              <a:gd name="connsiteY2" fmla="*/ 0 h 6874042"/>
              <a:gd name="connsiteX0" fmla="*/ 0 w 3657600"/>
              <a:gd name="connsiteY0" fmla="*/ 6874042 h 6874042"/>
              <a:gd name="connsiteX1" fmla="*/ 3657600 w 3657600"/>
              <a:gd name="connsiteY1" fmla="*/ 0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2" fmla="*/ 0 w 2775285"/>
              <a:gd name="connsiteY2" fmla="*/ 6874042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2" fmla="*/ 1659438 w 2775285"/>
              <a:gd name="connsiteY2" fmla="*/ 2775284 h 6874042"/>
              <a:gd name="connsiteX3" fmla="*/ 0 w 2775285"/>
              <a:gd name="connsiteY3" fmla="*/ 6874042 h 6874042"/>
              <a:gd name="connsiteX0" fmla="*/ 0 w 9840912"/>
              <a:gd name="connsiteY0" fmla="*/ 6874042 h 6874042"/>
              <a:gd name="connsiteX1" fmla="*/ 2775285 w 9840912"/>
              <a:gd name="connsiteY1" fmla="*/ 0 h 6874042"/>
              <a:gd name="connsiteX2" fmla="*/ 9840912 w 9840912"/>
              <a:gd name="connsiteY2" fmla="*/ 0 h 6874042"/>
              <a:gd name="connsiteX3" fmla="*/ 0 w 9840912"/>
              <a:gd name="connsiteY3" fmla="*/ 6874042 h 6874042"/>
              <a:gd name="connsiteX0" fmla="*/ 0 w 9840912"/>
              <a:gd name="connsiteY0" fmla="*/ 6874042 h 6874042"/>
              <a:gd name="connsiteX1" fmla="*/ 2775285 w 9840912"/>
              <a:gd name="connsiteY1" fmla="*/ 0 h 6874042"/>
              <a:gd name="connsiteX2" fmla="*/ 9840912 w 9840912"/>
              <a:gd name="connsiteY2" fmla="*/ 0 h 6874042"/>
              <a:gd name="connsiteX3" fmla="*/ 6135185 w 9840912"/>
              <a:gd name="connsiteY3" fmla="*/ 2598821 h 6874042"/>
              <a:gd name="connsiteX4" fmla="*/ 0 w 9840912"/>
              <a:gd name="connsiteY4" fmla="*/ 6874042 h 6874042"/>
              <a:gd name="connsiteX0" fmla="*/ 0 w 9840912"/>
              <a:gd name="connsiteY0" fmla="*/ 6874042 h 6882063"/>
              <a:gd name="connsiteX1" fmla="*/ 2775285 w 9840912"/>
              <a:gd name="connsiteY1" fmla="*/ 0 h 6882063"/>
              <a:gd name="connsiteX2" fmla="*/ 9840912 w 9840912"/>
              <a:gd name="connsiteY2" fmla="*/ 0 h 6882063"/>
              <a:gd name="connsiteX3" fmla="*/ 9824870 w 9840912"/>
              <a:gd name="connsiteY3" fmla="*/ 6882063 h 6882063"/>
              <a:gd name="connsiteX4" fmla="*/ 0 w 9840912"/>
              <a:gd name="connsiteY4" fmla="*/ 6874042 h 6882063"/>
              <a:gd name="connsiteX0" fmla="*/ 0 w 9889382"/>
              <a:gd name="connsiteY0" fmla="*/ 6874042 h 6882063"/>
              <a:gd name="connsiteX1" fmla="*/ 2775285 w 9889382"/>
              <a:gd name="connsiteY1" fmla="*/ 0 h 6882063"/>
              <a:gd name="connsiteX2" fmla="*/ 9840912 w 9889382"/>
              <a:gd name="connsiteY2" fmla="*/ 0 h 6882063"/>
              <a:gd name="connsiteX3" fmla="*/ 9889038 w 9889382"/>
              <a:gd name="connsiteY3" fmla="*/ 6882063 h 6882063"/>
              <a:gd name="connsiteX4" fmla="*/ 0 w 9889382"/>
              <a:gd name="connsiteY4" fmla="*/ 6874042 h 6882063"/>
              <a:gd name="connsiteX0" fmla="*/ 0 w 9889382"/>
              <a:gd name="connsiteY0" fmla="*/ 6874042 h 6882063"/>
              <a:gd name="connsiteX1" fmla="*/ 2775285 w 9889382"/>
              <a:gd name="connsiteY1" fmla="*/ 0 h 6882063"/>
              <a:gd name="connsiteX2" fmla="*/ 9840912 w 9889382"/>
              <a:gd name="connsiteY2" fmla="*/ 0 h 6882063"/>
              <a:gd name="connsiteX3" fmla="*/ 9889038 w 9889382"/>
              <a:gd name="connsiteY3" fmla="*/ 6882063 h 6882063"/>
              <a:gd name="connsiteX4" fmla="*/ 0 w 9889382"/>
              <a:gd name="connsiteY4" fmla="*/ 6874042 h 6882063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9840912 w 9932352"/>
              <a:gd name="connsiteY0" fmla="*/ 16042 h 6898105"/>
              <a:gd name="connsiteX1" fmla="*/ 9889038 w 9932352"/>
              <a:gd name="connsiteY1" fmla="*/ 6898105 h 6898105"/>
              <a:gd name="connsiteX2" fmla="*/ 0 w 9932352"/>
              <a:gd name="connsiteY2" fmla="*/ 6890084 h 6898105"/>
              <a:gd name="connsiteX3" fmla="*/ 1941096 w 9932352"/>
              <a:gd name="connsiteY3" fmla="*/ 0 h 6898105"/>
              <a:gd name="connsiteX4" fmla="*/ 9932352 w 9932352"/>
              <a:gd name="connsiteY4" fmla="*/ 107482 h 6898105"/>
              <a:gd name="connsiteX0" fmla="*/ 9840912 w 9889382"/>
              <a:gd name="connsiteY0" fmla="*/ 16042 h 6898105"/>
              <a:gd name="connsiteX1" fmla="*/ 9889038 w 9889382"/>
              <a:gd name="connsiteY1" fmla="*/ 6898105 h 6898105"/>
              <a:gd name="connsiteX2" fmla="*/ 0 w 9889382"/>
              <a:gd name="connsiteY2" fmla="*/ 6890084 h 6898105"/>
              <a:gd name="connsiteX3" fmla="*/ 1941096 w 9889382"/>
              <a:gd name="connsiteY3" fmla="*/ 0 h 6898105"/>
              <a:gd name="connsiteX0" fmla="*/ 9889038 w 9889038"/>
              <a:gd name="connsiteY0" fmla="*/ 6898105 h 6898105"/>
              <a:gd name="connsiteX1" fmla="*/ 0 w 9889038"/>
              <a:gd name="connsiteY1" fmla="*/ 6890084 h 6898105"/>
              <a:gd name="connsiteX2" fmla="*/ 1941096 w 9889038"/>
              <a:gd name="connsiteY2" fmla="*/ 0 h 6898105"/>
              <a:gd name="connsiteX0" fmla="*/ 0 w 1941096"/>
              <a:gd name="connsiteY0" fmla="*/ 6890084 h 6890084"/>
              <a:gd name="connsiteX1" fmla="*/ 1941096 w 1941096"/>
              <a:gd name="connsiteY1" fmla="*/ 0 h 6890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41096" h="6890084">
                <a:moveTo>
                  <a:pt x="0" y="6890084"/>
                </a:moveTo>
                <a:cubicBezTo>
                  <a:pt x="1187114" y="5288545"/>
                  <a:pt x="1780676" y="2243222"/>
                  <a:pt x="1941096" y="0"/>
                </a:cubicBezTo>
              </a:path>
            </a:pathLst>
          </a:custGeom>
          <a:noFill/>
          <a:ln w="9525"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22000">
                  <a:schemeClr val="bg1"/>
                </a:gs>
                <a:gs pos="80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endParaRPr lang="de-DE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 bwMode="gray">
          <a:xfrm>
            <a:off x="431216" y="260649"/>
            <a:ext cx="11352797" cy="456635"/>
          </a:xfrm>
        </p:spPr>
        <p:txBody>
          <a:bodyPr anchor="t"/>
          <a:lstStyle/>
          <a:p>
            <a:r>
              <a:rPr lang="de-DE" dirty="0"/>
              <a:t>German Edge Cloud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  <p:custDataLst>
              <p:tags r:id="rId7"/>
            </p:custDataLst>
          </p:nvPr>
        </p:nvSpPr>
        <p:spPr bwMode="gray">
          <a:xfrm>
            <a:off x="431217" y="705600"/>
            <a:ext cx="11376025" cy="360363"/>
          </a:xfrm>
        </p:spPr>
        <p:txBody>
          <a:bodyPr/>
          <a:lstStyle/>
          <a:p>
            <a:r>
              <a:rPr lang="de-DE" dirty="0"/>
              <a:t>Edge DC </a:t>
            </a:r>
            <a:r>
              <a:rPr lang="de-DE" dirty="0" err="1"/>
              <a:t>Example</a:t>
            </a:r>
            <a:r>
              <a:rPr lang="de-DE" dirty="0"/>
              <a:t>: Cloudpark Höchst (</a:t>
            </a:r>
            <a:r>
              <a:rPr lang="de-DE" dirty="0" err="1"/>
              <a:t>Infraserve</a:t>
            </a:r>
            <a:r>
              <a:rPr lang="de-DE" dirty="0"/>
              <a:t>)</a:t>
            </a:r>
          </a:p>
        </p:txBody>
      </p:sp>
      <p:pic>
        <p:nvPicPr>
          <p:cNvPr id="41" name="Grafik 40"/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63953" y="1991717"/>
            <a:ext cx="5087575" cy="2816055"/>
          </a:xfrm>
          <a:prstGeom prst="rect">
            <a:avLst/>
          </a:prstGeom>
          <a:ln w="19050">
            <a:solidFill>
              <a:srgbClr val="730033"/>
            </a:solidFill>
          </a:ln>
        </p:spPr>
      </p:pic>
      <p:pic>
        <p:nvPicPr>
          <p:cNvPr id="42" name="Grafik 41"/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5360" y="1991717"/>
            <a:ext cx="5119059" cy="2801515"/>
          </a:xfrm>
          <a:prstGeom prst="rect">
            <a:avLst/>
          </a:prstGeom>
          <a:ln w="19050">
            <a:solidFill>
              <a:srgbClr val="730033"/>
            </a:solidFill>
          </a:ln>
        </p:spPr>
      </p:pic>
    </p:spTree>
    <p:extLst>
      <p:ext uri="{BB962C8B-B14F-4D97-AF65-F5344CB8AC3E}">
        <p14:creationId xmlns:p14="http://schemas.microsoft.com/office/powerpoint/2010/main" val="1888449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478640" y="816494"/>
            <a:ext cx="9745819" cy="397449"/>
          </a:xfrm>
        </p:spPr>
        <p:txBody>
          <a:bodyPr/>
          <a:lstStyle/>
          <a:p>
            <a:r>
              <a:rPr lang="de-DE" dirty="0"/>
              <a:t>Live Showcase </a:t>
            </a:r>
            <a:r>
              <a:rPr lang="de-DE" dirty="0" err="1"/>
              <a:t>for</a:t>
            </a:r>
            <a:r>
              <a:rPr lang="de-DE" dirty="0"/>
              <a:t> a </a:t>
            </a:r>
            <a:r>
              <a:rPr lang="de-DE" dirty="0" err="1"/>
              <a:t>containerized</a:t>
            </a:r>
            <a:r>
              <a:rPr lang="de-DE" dirty="0"/>
              <a:t>, </a:t>
            </a:r>
            <a:r>
              <a:rPr lang="de-DE" dirty="0" err="1"/>
              <a:t>scalable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modular Edge Datacenter</a:t>
            </a:r>
          </a:p>
          <a:p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iNNOVO‘s</a:t>
            </a:r>
            <a:r>
              <a:rPr lang="de-DE" dirty="0"/>
              <a:t> Cloud Park in Höchst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A7C67-1656-EA49-9600-5D804B3E0328}" type="datetime1">
              <a:rPr lang="de-DE" smtClean="0"/>
              <a:t>19.03.2018</a:t>
            </a:fld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355EE5F8-D3CD-4362-B35F-8AD1F094A387}" type="slidenum">
              <a:rPr lang="de-DE" smtClean="0"/>
              <a:pPr algn="r"/>
              <a:t>12</a:t>
            </a:fld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2783" y="1619745"/>
            <a:ext cx="5158597" cy="3447033"/>
          </a:xfrm>
          <a:prstGeom prst="rect">
            <a:avLst/>
          </a:prstGeom>
          <a:noFill/>
          <a:ln w="12700">
            <a:solidFill>
              <a:srgbClr val="730033"/>
            </a:solidFill>
          </a:ln>
        </p:spPr>
      </p:pic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20" b="12467"/>
          <a:stretch/>
        </p:blipFill>
        <p:spPr>
          <a:xfrm>
            <a:off x="527382" y="1611993"/>
            <a:ext cx="5596113" cy="3454784"/>
          </a:xfrm>
          <a:prstGeom prst="rect">
            <a:avLst/>
          </a:prstGeom>
          <a:ln w="12700">
            <a:solidFill>
              <a:srgbClr val="730033"/>
            </a:solidFill>
          </a:ln>
        </p:spPr>
      </p:pic>
    </p:spTree>
    <p:extLst>
      <p:ext uri="{BB962C8B-B14F-4D97-AF65-F5344CB8AC3E}">
        <p14:creationId xmlns:p14="http://schemas.microsoft.com/office/powerpoint/2010/main" val="36805866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Example: HPC/BD Container, 240 KW, 20 KW/rack, PUE 1,14</a:t>
            </a:r>
            <a:endParaRPr lang="de-DE" dirty="0"/>
          </a:p>
          <a:p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Edge </a:t>
            </a:r>
            <a:r>
              <a:rPr lang="en-GB" dirty="0" err="1"/>
              <a:t>Datacenter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A7C67-1656-EA49-9600-5D804B3E0328}" type="datetime1">
              <a:rPr lang="de-DE" smtClean="0"/>
              <a:t>19.03.2018</a:t>
            </a:fld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355EE5F8-D3CD-4362-B35F-8AD1F094A387}" type="slidenum">
              <a:rPr lang="de-DE" smtClean="0"/>
              <a:pPr algn="r"/>
              <a:t>13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5071" y="2003929"/>
            <a:ext cx="4290836" cy="3218127"/>
          </a:xfrm>
          <a:prstGeom prst="rect">
            <a:avLst/>
          </a:prstGeom>
          <a:ln w="28575">
            <a:solidFill>
              <a:srgbClr val="730033"/>
            </a:solidFill>
          </a:ln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068104" y="2015709"/>
            <a:ext cx="4290835" cy="3218127"/>
          </a:xfrm>
          <a:prstGeom prst="rect">
            <a:avLst/>
          </a:prstGeom>
          <a:ln w="28575">
            <a:solidFill>
              <a:srgbClr val="730033"/>
            </a:solidFill>
          </a:ln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699660" y="2003928"/>
            <a:ext cx="4290835" cy="3218125"/>
          </a:xfrm>
          <a:prstGeom prst="rect">
            <a:avLst/>
          </a:prstGeom>
          <a:ln w="28575">
            <a:solidFill>
              <a:srgbClr val="730033"/>
            </a:solidFill>
          </a:ln>
        </p:spPr>
      </p:pic>
    </p:spTree>
    <p:extLst>
      <p:ext uri="{BB962C8B-B14F-4D97-AF65-F5344CB8AC3E}">
        <p14:creationId xmlns:p14="http://schemas.microsoft.com/office/powerpoint/2010/main" val="16146801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Level 3 LMD &amp; iNNOVO Cloud Container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Lefdal Mine Datacenter 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A7C67-1656-EA49-9600-5D804B3E0328}" type="datetime1">
              <a:rPr lang="de-DE" smtClean="0"/>
              <a:t>19.03.2018</a:t>
            </a:fld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355EE5F8-D3CD-4362-B35F-8AD1F094A387}" type="slidenum">
              <a:rPr lang="de-DE" smtClean="0"/>
              <a:pPr algn="r"/>
              <a:t>14</a:t>
            </a:fld>
            <a:endParaRPr lang="de-DE" dirty="0"/>
          </a:p>
        </p:txBody>
      </p:sp>
      <p:pic>
        <p:nvPicPr>
          <p:cNvPr id="8" name="Bilde 2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91293" y="2038724"/>
            <a:ext cx="5473327" cy="2918632"/>
          </a:xfrm>
          <a:prstGeom prst="rect">
            <a:avLst/>
          </a:prstGeom>
          <a:ln w="12700">
            <a:solidFill>
              <a:srgbClr val="730033"/>
            </a:solidFill>
          </a:ln>
        </p:spPr>
      </p:pic>
      <p:pic>
        <p:nvPicPr>
          <p:cNvPr id="10" name="Bilde 5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715" y="2038724"/>
            <a:ext cx="5187651" cy="2918633"/>
          </a:xfrm>
          <a:prstGeom prst="rect">
            <a:avLst/>
          </a:prstGeom>
          <a:ln w="12700">
            <a:solidFill>
              <a:srgbClr val="730033"/>
            </a:solidFill>
          </a:ln>
        </p:spPr>
      </p:pic>
    </p:spTree>
    <p:extLst>
      <p:ext uri="{BB962C8B-B14F-4D97-AF65-F5344CB8AC3E}">
        <p14:creationId xmlns:p14="http://schemas.microsoft.com/office/powerpoint/2010/main" val="24756270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9" name="Gerader Verbinder 1061"/>
          <p:cNvCxnSpPr>
            <a:cxnSpLocks/>
            <a:stCxn id="329" idx="2"/>
            <a:endCxn id="282" idx="2"/>
          </p:cNvCxnSpPr>
          <p:nvPr>
            <p:custDataLst>
              <p:tags r:id="rId1"/>
            </p:custDataLst>
          </p:nvPr>
        </p:nvCxnSpPr>
        <p:spPr bwMode="gray">
          <a:xfrm>
            <a:off x="2160556" y="2876661"/>
            <a:ext cx="3775541" cy="2316876"/>
          </a:xfrm>
          <a:prstGeom prst="line">
            <a:avLst/>
          </a:prstGeom>
          <a:ln w="136525" cap="rnd" cmpd="tri">
            <a:solidFill>
              <a:schemeClr val="accent1">
                <a:alpha val="47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uppieren 16"/>
          <p:cNvGrpSpPr/>
          <p:nvPr>
            <p:custDataLst>
              <p:tags r:id="rId2"/>
            </p:custDataLst>
          </p:nvPr>
        </p:nvGrpSpPr>
        <p:grpSpPr bwMode="gray">
          <a:xfrm>
            <a:off x="407368" y="3689529"/>
            <a:ext cx="11376645" cy="490322"/>
            <a:chOff x="407368" y="3658533"/>
            <a:chExt cx="11376645" cy="490323"/>
          </a:xfrm>
        </p:grpSpPr>
        <p:sp>
          <p:nvSpPr>
            <p:cNvPr id="1076" name="Textfeld 1075"/>
            <p:cNvSpPr txBox="1"/>
            <p:nvPr>
              <p:custDataLst>
                <p:tags r:id="rId61"/>
              </p:custDataLst>
            </p:nvPr>
          </p:nvSpPr>
          <p:spPr bwMode="gray">
            <a:xfrm>
              <a:off x="407368" y="3810301"/>
              <a:ext cx="1550424" cy="33855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de-DE" sz="1600" i="1" dirty="0">
                  <a:latin typeface="+mj-lt"/>
                </a:rPr>
                <a:t>Regional </a:t>
              </a:r>
              <a:r>
                <a:rPr lang="de-DE" sz="1600" i="1" dirty="0" err="1">
                  <a:latin typeface="+mj-lt"/>
                </a:rPr>
                <a:t>Leafs</a:t>
              </a:r>
              <a:endParaRPr lang="de-DE" sz="1600" i="1" dirty="0">
                <a:latin typeface="+mj-lt"/>
              </a:endParaRPr>
            </a:p>
          </p:txBody>
        </p:sp>
        <p:sp>
          <p:nvSpPr>
            <p:cNvPr id="278" name="Freihandform: Form 277"/>
            <p:cNvSpPr/>
            <p:nvPr>
              <p:custDataLst>
                <p:tags r:id="rId62"/>
              </p:custDataLst>
            </p:nvPr>
          </p:nvSpPr>
          <p:spPr bwMode="gray">
            <a:xfrm>
              <a:off x="407368" y="3658533"/>
              <a:ext cx="11376645" cy="254875"/>
            </a:xfrm>
            <a:custGeom>
              <a:avLst/>
              <a:gdLst>
                <a:gd name="connsiteX0" fmla="*/ 216464 w 11376645"/>
                <a:gd name="connsiteY0" fmla="*/ 0 h 651292"/>
                <a:gd name="connsiteX1" fmla="*/ 432927 w 11376645"/>
                <a:gd name="connsiteY1" fmla="*/ 216023 h 651292"/>
                <a:gd name="connsiteX2" fmla="*/ 10956455 w 11376645"/>
                <a:gd name="connsiteY2" fmla="*/ 216023 h 651292"/>
                <a:gd name="connsiteX3" fmla="*/ 11160182 w 11376645"/>
                <a:gd name="connsiteY3" fmla="*/ 419335 h 651292"/>
                <a:gd name="connsiteX4" fmla="*/ 11363908 w 11376645"/>
                <a:gd name="connsiteY4" fmla="*/ 216023 h 651292"/>
                <a:gd name="connsiteX5" fmla="*/ 11376645 w 11376645"/>
                <a:gd name="connsiteY5" fmla="*/ 216023 h 651292"/>
                <a:gd name="connsiteX6" fmla="*/ 11376645 w 11376645"/>
                <a:gd name="connsiteY6" fmla="*/ 651292 h 651292"/>
                <a:gd name="connsiteX7" fmla="*/ 0 w 11376645"/>
                <a:gd name="connsiteY7" fmla="*/ 651292 h 651292"/>
                <a:gd name="connsiteX8" fmla="*/ 0 w 11376645"/>
                <a:gd name="connsiteY8" fmla="*/ 216023 h 651292"/>
                <a:gd name="connsiteX0" fmla="*/ 11376645 w 11468085"/>
                <a:gd name="connsiteY0" fmla="*/ 651292 h 742732"/>
                <a:gd name="connsiteX1" fmla="*/ 0 w 11468085"/>
                <a:gd name="connsiteY1" fmla="*/ 651292 h 742732"/>
                <a:gd name="connsiteX2" fmla="*/ 0 w 11468085"/>
                <a:gd name="connsiteY2" fmla="*/ 216023 h 742732"/>
                <a:gd name="connsiteX3" fmla="*/ 216464 w 11468085"/>
                <a:gd name="connsiteY3" fmla="*/ 0 h 742732"/>
                <a:gd name="connsiteX4" fmla="*/ 432927 w 11468085"/>
                <a:gd name="connsiteY4" fmla="*/ 216023 h 742732"/>
                <a:gd name="connsiteX5" fmla="*/ 10956455 w 11468085"/>
                <a:gd name="connsiteY5" fmla="*/ 216023 h 742732"/>
                <a:gd name="connsiteX6" fmla="*/ 11160182 w 11468085"/>
                <a:gd name="connsiteY6" fmla="*/ 419335 h 742732"/>
                <a:gd name="connsiteX7" fmla="*/ 11363908 w 11468085"/>
                <a:gd name="connsiteY7" fmla="*/ 216023 h 742732"/>
                <a:gd name="connsiteX8" fmla="*/ 11376645 w 11468085"/>
                <a:gd name="connsiteY8" fmla="*/ 216023 h 742732"/>
                <a:gd name="connsiteX9" fmla="*/ 11468085 w 11468085"/>
                <a:gd name="connsiteY9" fmla="*/ 742732 h 742732"/>
                <a:gd name="connsiteX0" fmla="*/ 11376645 w 11376645"/>
                <a:gd name="connsiteY0" fmla="*/ 651292 h 651292"/>
                <a:gd name="connsiteX1" fmla="*/ 0 w 11376645"/>
                <a:gd name="connsiteY1" fmla="*/ 651292 h 651292"/>
                <a:gd name="connsiteX2" fmla="*/ 0 w 11376645"/>
                <a:gd name="connsiteY2" fmla="*/ 216023 h 651292"/>
                <a:gd name="connsiteX3" fmla="*/ 216464 w 11376645"/>
                <a:gd name="connsiteY3" fmla="*/ 0 h 651292"/>
                <a:gd name="connsiteX4" fmla="*/ 432927 w 11376645"/>
                <a:gd name="connsiteY4" fmla="*/ 216023 h 651292"/>
                <a:gd name="connsiteX5" fmla="*/ 10956455 w 11376645"/>
                <a:gd name="connsiteY5" fmla="*/ 216023 h 651292"/>
                <a:gd name="connsiteX6" fmla="*/ 11160182 w 11376645"/>
                <a:gd name="connsiteY6" fmla="*/ 419335 h 651292"/>
                <a:gd name="connsiteX7" fmla="*/ 11363908 w 11376645"/>
                <a:gd name="connsiteY7" fmla="*/ 216023 h 651292"/>
                <a:gd name="connsiteX8" fmla="*/ 11376645 w 11376645"/>
                <a:gd name="connsiteY8" fmla="*/ 216023 h 651292"/>
                <a:gd name="connsiteX0" fmla="*/ 0 w 11376645"/>
                <a:gd name="connsiteY0" fmla="*/ 651292 h 651292"/>
                <a:gd name="connsiteX1" fmla="*/ 0 w 11376645"/>
                <a:gd name="connsiteY1" fmla="*/ 216023 h 651292"/>
                <a:gd name="connsiteX2" fmla="*/ 216464 w 11376645"/>
                <a:gd name="connsiteY2" fmla="*/ 0 h 651292"/>
                <a:gd name="connsiteX3" fmla="*/ 432927 w 11376645"/>
                <a:gd name="connsiteY3" fmla="*/ 216023 h 651292"/>
                <a:gd name="connsiteX4" fmla="*/ 10956455 w 11376645"/>
                <a:gd name="connsiteY4" fmla="*/ 216023 h 651292"/>
                <a:gd name="connsiteX5" fmla="*/ 11160182 w 11376645"/>
                <a:gd name="connsiteY5" fmla="*/ 419335 h 651292"/>
                <a:gd name="connsiteX6" fmla="*/ 11363908 w 11376645"/>
                <a:gd name="connsiteY6" fmla="*/ 216023 h 651292"/>
                <a:gd name="connsiteX7" fmla="*/ 11376645 w 11376645"/>
                <a:gd name="connsiteY7" fmla="*/ 216023 h 651292"/>
                <a:gd name="connsiteX0" fmla="*/ 0 w 11376645"/>
                <a:gd name="connsiteY0" fmla="*/ 216023 h 419335"/>
                <a:gd name="connsiteX1" fmla="*/ 216464 w 11376645"/>
                <a:gd name="connsiteY1" fmla="*/ 0 h 419335"/>
                <a:gd name="connsiteX2" fmla="*/ 432927 w 11376645"/>
                <a:gd name="connsiteY2" fmla="*/ 216023 h 419335"/>
                <a:gd name="connsiteX3" fmla="*/ 10956455 w 11376645"/>
                <a:gd name="connsiteY3" fmla="*/ 216023 h 419335"/>
                <a:gd name="connsiteX4" fmla="*/ 11160182 w 11376645"/>
                <a:gd name="connsiteY4" fmla="*/ 419335 h 419335"/>
                <a:gd name="connsiteX5" fmla="*/ 11363908 w 11376645"/>
                <a:gd name="connsiteY5" fmla="*/ 216023 h 419335"/>
                <a:gd name="connsiteX6" fmla="*/ 11376645 w 11376645"/>
                <a:gd name="connsiteY6" fmla="*/ 216023 h 419335"/>
                <a:gd name="connsiteX0" fmla="*/ 0 w 11376645"/>
                <a:gd name="connsiteY0" fmla="*/ 216023 h 340394"/>
                <a:gd name="connsiteX1" fmla="*/ 216464 w 11376645"/>
                <a:gd name="connsiteY1" fmla="*/ 0 h 340394"/>
                <a:gd name="connsiteX2" fmla="*/ 432927 w 11376645"/>
                <a:gd name="connsiteY2" fmla="*/ 216023 h 340394"/>
                <a:gd name="connsiteX3" fmla="*/ 10956455 w 11376645"/>
                <a:gd name="connsiteY3" fmla="*/ 216023 h 340394"/>
                <a:gd name="connsiteX4" fmla="*/ 11160182 w 11376645"/>
                <a:gd name="connsiteY4" fmla="*/ 340394 h 340394"/>
                <a:gd name="connsiteX5" fmla="*/ 11363908 w 11376645"/>
                <a:gd name="connsiteY5" fmla="*/ 216023 h 340394"/>
                <a:gd name="connsiteX6" fmla="*/ 11376645 w 11376645"/>
                <a:gd name="connsiteY6" fmla="*/ 216023 h 340394"/>
                <a:gd name="connsiteX0" fmla="*/ 0 w 11376645"/>
                <a:gd name="connsiteY0" fmla="*/ 130504 h 254875"/>
                <a:gd name="connsiteX1" fmla="*/ 216464 w 11376645"/>
                <a:gd name="connsiteY1" fmla="*/ 0 h 254875"/>
                <a:gd name="connsiteX2" fmla="*/ 432927 w 11376645"/>
                <a:gd name="connsiteY2" fmla="*/ 130504 h 254875"/>
                <a:gd name="connsiteX3" fmla="*/ 10956455 w 11376645"/>
                <a:gd name="connsiteY3" fmla="*/ 130504 h 254875"/>
                <a:gd name="connsiteX4" fmla="*/ 11160182 w 11376645"/>
                <a:gd name="connsiteY4" fmla="*/ 254875 h 254875"/>
                <a:gd name="connsiteX5" fmla="*/ 11363908 w 11376645"/>
                <a:gd name="connsiteY5" fmla="*/ 130504 h 254875"/>
                <a:gd name="connsiteX6" fmla="*/ 11376645 w 11376645"/>
                <a:gd name="connsiteY6" fmla="*/ 130504 h 25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76645" h="254875">
                  <a:moveTo>
                    <a:pt x="0" y="130504"/>
                  </a:moveTo>
                  <a:lnTo>
                    <a:pt x="216464" y="0"/>
                  </a:lnTo>
                  <a:lnTo>
                    <a:pt x="432927" y="130504"/>
                  </a:lnTo>
                  <a:lnTo>
                    <a:pt x="10956455" y="130504"/>
                  </a:lnTo>
                  <a:lnTo>
                    <a:pt x="11160182" y="254875"/>
                  </a:lnTo>
                  <a:lnTo>
                    <a:pt x="11363908" y="130504"/>
                  </a:lnTo>
                  <a:lnTo>
                    <a:pt x="11376645" y="130504"/>
                  </a:lnTo>
                </a:path>
              </a:pathLst>
            </a:custGeom>
            <a:noFill/>
            <a:ln w="9525">
              <a:gradFill>
                <a:gsLst>
                  <a:gs pos="100000">
                    <a:schemeClr val="accent1"/>
                  </a:gs>
                  <a:gs pos="0">
                    <a:srgbClr val="3F4047"/>
                  </a:gs>
                </a:gsLst>
                <a:lin ang="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sz="1619" dirty="0"/>
            </a:p>
          </p:txBody>
        </p:sp>
      </p:grpSp>
      <p:sp>
        <p:nvSpPr>
          <p:cNvPr id="268" name="Freihandform: Form 267"/>
          <p:cNvSpPr/>
          <p:nvPr>
            <p:custDataLst>
              <p:tags r:id="rId3"/>
            </p:custDataLst>
          </p:nvPr>
        </p:nvSpPr>
        <p:spPr bwMode="gray">
          <a:xfrm>
            <a:off x="407368" y="1779311"/>
            <a:ext cx="11376645" cy="124371"/>
          </a:xfrm>
          <a:custGeom>
            <a:avLst/>
            <a:gdLst>
              <a:gd name="connsiteX0" fmla="*/ 216464 w 11376645"/>
              <a:gd name="connsiteY0" fmla="*/ 0 h 651292"/>
              <a:gd name="connsiteX1" fmla="*/ 432927 w 11376645"/>
              <a:gd name="connsiteY1" fmla="*/ 216023 h 651292"/>
              <a:gd name="connsiteX2" fmla="*/ 10956455 w 11376645"/>
              <a:gd name="connsiteY2" fmla="*/ 216023 h 651292"/>
              <a:gd name="connsiteX3" fmla="*/ 11160182 w 11376645"/>
              <a:gd name="connsiteY3" fmla="*/ 419335 h 651292"/>
              <a:gd name="connsiteX4" fmla="*/ 11363908 w 11376645"/>
              <a:gd name="connsiteY4" fmla="*/ 216023 h 651292"/>
              <a:gd name="connsiteX5" fmla="*/ 11376645 w 11376645"/>
              <a:gd name="connsiteY5" fmla="*/ 216023 h 651292"/>
              <a:gd name="connsiteX6" fmla="*/ 11376645 w 11376645"/>
              <a:gd name="connsiteY6" fmla="*/ 651292 h 651292"/>
              <a:gd name="connsiteX7" fmla="*/ 0 w 11376645"/>
              <a:gd name="connsiteY7" fmla="*/ 651292 h 651292"/>
              <a:gd name="connsiteX8" fmla="*/ 0 w 11376645"/>
              <a:gd name="connsiteY8" fmla="*/ 216023 h 651292"/>
              <a:gd name="connsiteX0" fmla="*/ 11376645 w 11468085"/>
              <a:gd name="connsiteY0" fmla="*/ 651292 h 742732"/>
              <a:gd name="connsiteX1" fmla="*/ 0 w 11468085"/>
              <a:gd name="connsiteY1" fmla="*/ 651292 h 742732"/>
              <a:gd name="connsiteX2" fmla="*/ 0 w 11468085"/>
              <a:gd name="connsiteY2" fmla="*/ 216023 h 742732"/>
              <a:gd name="connsiteX3" fmla="*/ 216464 w 11468085"/>
              <a:gd name="connsiteY3" fmla="*/ 0 h 742732"/>
              <a:gd name="connsiteX4" fmla="*/ 432927 w 11468085"/>
              <a:gd name="connsiteY4" fmla="*/ 216023 h 742732"/>
              <a:gd name="connsiteX5" fmla="*/ 10956455 w 11468085"/>
              <a:gd name="connsiteY5" fmla="*/ 216023 h 742732"/>
              <a:gd name="connsiteX6" fmla="*/ 11160182 w 11468085"/>
              <a:gd name="connsiteY6" fmla="*/ 419335 h 742732"/>
              <a:gd name="connsiteX7" fmla="*/ 11363908 w 11468085"/>
              <a:gd name="connsiteY7" fmla="*/ 216023 h 742732"/>
              <a:gd name="connsiteX8" fmla="*/ 11376645 w 11468085"/>
              <a:gd name="connsiteY8" fmla="*/ 216023 h 742732"/>
              <a:gd name="connsiteX9" fmla="*/ 11468085 w 11468085"/>
              <a:gd name="connsiteY9" fmla="*/ 742732 h 742732"/>
              <a:gd name="connsiteX0" fmla="*/ 11376645 w 11376645"/>
              <a:gd name="connsiteY0" fmla="*/ 651292 h 651292"/>
              <a:gd name="connsiteX1" fmla="*/ 0 w 11376645"/>
              <a:gd name="connsiteY1" fmla="*/ 651292 h 651292"/>
              <a:gd name="connsiteX2" fmla="*/ 0 w 11376645"/>
              <a:gd name="connsiteY2" fmla="*/ 216023 h 651292"/>
              <a:gd name="connsiteX3" fmla="*/ 216464 w 11376645"/>
              <a:gd name="connsiteY3" fmla="*/ 0 h 651292"/>
              <a:gd name="connsiteX4" fmla="*/ 432927 w 11376645"/>
              <a:gd name="connsiteY4" fmla="*/ 216023 h 651292"/>
              <a:gd name="connsiteX5" fmla="*/ 10956455 w 11376645"/>
              <a:gd name="connsiteY5" fmla="*/ 216023 h 651292"/>
              <a:gd name="connsiteX6" fmla="*/ 11160182 w 11376645"/>
              <a:gd name="connsiteY6" fmla="*/ 419335 h 651292"/>
              <a:gd name="connsiteX7" fmla="*/ 11363908 w 11376645"/>
              <a:gd name="connsiteY7" fmla="*/ 216023 h 651292"/>
              <a:gd name="connsiteX8" fmla="*/ 11376645 w 11376645"/>
              <a:gd name="connsiteY8" fmla="*/ 216023 h 651292"/>
              <a:gd name="connsiteX0" fmla="*/ 0 w 11376645"/>
              <a:gd name="connsiteY0" fmla="*/ 651292 h 651292"/>
              <a:gd name="connsiteX1" fmla="*/ 0 w 11376645"/>
              <a:gd name="connsiteY1" fmla="*/ 216023 h 651292"/>
              <a:gd name="connsiteX2" fmla="*/ 216464 w 11376645"/>
              <a:gd name="connsiteY2" fmla="*/ 0 h 651292"/>
              <a:gd name="connsiteX3" fmla="*/ 432927 w 11376645"/>
              <a:gd name="connsiteY3" fmla="*/ 216023 h 651292"/>
              <a:gd name="connsiteX4" fmla="*/ 10956455 w 11376645"/>
              <a:gd name="connsiteY4" fmla="*/ 216023 h 651292"/>
              <a:gd name="connsiteX5" fmla="*/ 11160182 w 11376645"/>
              <a:gd name="connsiteY5" fmla="*/ 419335 h 651292"/>
              <a:gd name="connsiteX6" fmla="*/ 11363908 w 11376645"/>
              <a:gd name="connsiteY6" fmla="*/ 216023 h 651292"/>
              <a:gd name="connsiteX7" fmla="*/ 11376645 w 11376645"/>
              <a:gd name="connsiteY7" fmla="*/ 216023 h 651292"/>
              <a:gd name="connsiteX0" fmla="*/ 0 w 11376645"/>
              <a:gd name="connsiteY0" fmla="*/ 216023 h 419335"/>
              <a:gd name="connsiteX1" fmla="*/ 216464 w 11376645"/>
              <a:gd name="connsiteY1" fmla="*/ 0 h 419335"/>
              <a:gd name="connsiteX2" fmla="*/ 432927 w 11376645"/>
              <a:gd name="connsiteY2" fmla="*/ 216023 h 419335"/>
              <a:gd name="connsiteX3" fmla="*/ 10956455 w 11376645"/>
              <a:gd name="connsiteY3" fmla="*/ 216023 h 419335"/>
              <a:gd name="connsiteX4" fmla="*/ 11160182 w 11376645"/>
              <a:gd name="connsiteY4" fmla="*/ 419335 h 419335"/>
              <a:gd name="connsiteX5" fmla="*/ 11363908 w 11376645"/>
              <a:gd name="connsiteY5" fmla="*/ 216023 h 419335"/>
              <a:gd name="connsiteX6" fmla="*/ 11376645 w 11376645"/>
              <a:gd name="connsiteY6" fmla="*/ 216023 h 419335"/>
              <a:gd name="connsiteX0" fmla="*/ 0 w 11376645"/>
              <a:gd name="connsiteY0" fmla="*/ 216023 h 340394"/>
              <a:gd name="connsiteX1" fmla="*/ 216464 w 11376645"/>
              <a:gd name="connsiteY1" fmla="*/ 0 h 340394"/>
              <a:gd name="connsiteX2" fmla="*/ 432927 w 11376645"/>
              <a:gd name="connsiteY2" fmla="*/ 216023 h 340394"/>
              <a:gd name="connsiteX3" fmla="*/ 10956455 w 11376645"/>
              <a:gd name="connsiteY3" fmla="*/ 216023 h 340394"/>
              <a:gd name="connsiteX4" fmla="*/ 11160182 w 11376645"/>
              <a:gd name="connsiteY4" fmla="*/ 340394 h 340394"/>
              <a:gd name="connsiteX5" fmla="*/ 11363908 w 11376645"/>
              <a:gd name="connsiteY5" fmla="*/ 216023 h 340394"/>
              <a:gd name="connsiteX6" fmla="*/ 11376645 w 11376645"/>
              <a:gd name="connsiteY6" fmla="*/ 216023 h 340394"/>
              <a:gd name="connsiteX0" fmla="*/ 0 w 11376645"/>
              <a:gd name="connsiteY0" fmla="*/ 130504 h 254875"/>
              <a:gd name="connsiteX1" fmla="*/ 216464 w 11376645"/>
              <a:gd name="connsiteY1" fmla="*/ 0 h 254875"/>
              <a:gd name="connsiteX2" fmla="*/ 432927 w 11376645"/>
              <a:gd name="connsiteY2" fmla="*/ 130504 h 254875"/>
              <a:gd name="connsiteX3" fmla="*/ 10956455 w 11376645"/>
              <a:gd name="connsiteY3" fmla="*/ 130504 h 254875"/>
              <a:gd name="connsiteX4" fmla="*/ 11160182 w 11376645"/>
              <a:gd name="connsiteY4" fmla="*/ 254875 h 254875"/>
              <a:gd name="connsiteX5" fmla="*/ 11363908 w 11376645"/>
              <a:gd name="connsiteY5" fmla="*/ 130504 h 254875"/>
              <a:gd name="connsiteX6" fmla="*/ 11376645 w 11376645"/>
              <a:gd name="connsiteY6" fmla="*/ 130504 h 254875"/>
              <a:gd name="connsiteX0" fmla="*/ 0 w 11376645"/>
              <a:gd name="connsiteY0" fmla="*/ 0 h 124371"/>
              <a:gd name="connsiteX1" fmla="*/ 432927 w 11376645"/>
              <a:gd name="connsiteY1" fmla="*/ 0 h 124371"/>
              <a:gd name="connsiteX2" fmla="*/ 10956455 w 11376645"/>
              <a:gd name="connsiteY2" fmla="*/ 0 h 124371"/>
              <a:gd name="connsiteX3" fmla="*/ 11160182 w 11376645"/>
              <a:gd name="connsiteY3" fmla="*/ 124371 h 124371"/>
              <a:gd name="connsiteX4" fmla="*/ 11363908 w 11376645"/>
              <a:gd name="connsiteY4" fmla="*/ 0 h 124371"/>
              <a:gd name="connsiteX5" fmla="*/ 11376645 w 11376645"/>
              <a:gd name="connsiteY5" fmla="*/ 0 h 124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76645" h="124371">
                <a:moveTo>
                  <a:pt x="0" y="0"/>
                </a:moveTo>
                <a:lnTo>
                  <a:pt x="432927" y="0"/>
                </a:lnTo>
                <a:lnTo>
                  <a:pt x="10956455" y="0"/>
                </a:lnTo>
                <a:lnTo>
                  <a:pt x="11160182" y="124371"/>
                </a:lnTo>
                <a:lnTo>
                  <a:pt x="11363908" y="0"/>
                </a:lnTo>
                <a:lnTo>
                  <a:pt x="11376645" y="0"/>
                </a:lnTo>
              </a:path>
            </a:pathLst>
          </a:custGeom>
          <a:noFill/>
          <a:ln w="9525">
            <a:gradFill>
              <a:gsLst>
                <a:gs pos="100000">
                  <a:schemeClr val="accent1"/>
                </a:gs>
                <a:gs pos="0">
                  <a:srgbClr val="3F4047"/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619" dirty="0"/>
          </a:p>
        </p:txBody>
      </p:sp>
      <p:sp>
        <p:nvSpPr>
          <p:cNvPr id="269" name="Freihandform: Form 268"/>
          <p:cNvSpPr/>
          <p:nvPr>
            <p:custDataLst>
              <p:tags r:id="rId4"/>
            </p:custDataLst>
          </p:nvPr>
        </p:nvSpPr>
        <p:spPr bwMode="gray">
          <a:xfrm>
            <a:off x="407368" y="5312549"/>
            <a:ext cx="11376645" cy="254875"/>
          </a:xfrm>
          <a:custGeom>
            <a:avLst/>
            <a:gdLst>
              <a:gd name="connsiteX0" fmla="*/ 216464 w 11376645"/>
              <a:gd name="connsiteY0" fmla="*/ 0 h 651292"/>
              <a:gd name="connsiteX1" fmla="*/ 432927 w 11376645"/>
              <a:gd name="connsiteY1" fmla="*/ 216023 h 651292"/>
              <a:gd name="connsiteX2" fmla="*/ 10956455 w 11376645"/>
              <a:gd name="connsiteY2" fmla="*/ 216023 h 651292"/>
              <a:gd name="connsiteX3" fmla="*/ 11160182 w 11376645"/>
              <a:gd name="connsiteY3" fmla="*/ 419335 h 651292"/>
              <a:gd name="connsiteX4" fmla="*/ 11363908 w 11376645"/>
              <a:gd name="connsiteY4" fmla="*/ 216023 h 651292"/>
              <a:gd name="connsiteX5" fmla="*/ 11376645 w 11376645"/>
              <a:gd name="connsiteY5" fmla="*/ 216023 h 651292"/>
              <a:gd name="connsiteX6" fmla="*/ 11376645 w 11376645"/>
              <a:gd name="connsiteY6" fmla="*/ 651292 h 651292"/>
              <a:gd name="connsiteX7" fmla="*/ 0 w 11376645"/>
              <a:gd name="connsiteY7" fmla="*/ 651292 h 651292"/>
              <a:gd name="connsiteX8" fmla="*/ 0 w 11376645"/>
              <a:gd name="connsiteY8" fmla="*/ 216023 h 651292"/>
              <a:gd name="connsiteX0" fmla="*/ 11376645 w 11468085"/>
              <a:gd name="connsiteY0" fmla="*/ 651292 h 742732"/>
              <a:gd name="connsiteX1" fmla="*/ 0 w 11468085"/>
              <a:gd name="connsiteY1" fmla="*/ 651292 h 742732"/>
              <a:gd name="connsiteX2" fmla="*/ 0 w 11468085"/>
              <a:gd name="connsiteY2" fmla="*/ 216023 h 742732"/>
              <a:gd name="connsiteX3" fmla="*/ 216464 w 11468085"/>
              <a:gd name="connsiteY3" fmla="*/ 0 h 742732"/>
              <a:gd name="connsiteX4" fmla="*/ 432927 w 11468085"/>
              <a:gd name="connsiteY4" fmla="*/ 216023 h 742732"/>
              <a:gd name="connsiteX5" fmla="*/ 10956455 w 11468085"/>
              <a:gd name="connsiteY5" fmla="*/ 216023 h 742732"/>
              <a:gd name="connsiteX6" fmla="*/ 11160182 w 11468085"/>
              <a:gd name="connsiteY6" fmla="*/ 419335 h 742732"/>
              <a:gd name="connsiteX7" fmla="*/ 11363908 w 11468085"/>
              <a:gd name="connsiteY7" fmla="*/ 216023 h 742732"/>
              <a:gd name="connsiteX8" fmla="*/ 11376645 w 11468085"/>
              <a:gd name="connsiteY8" fmla="*/ 216023 h 742732"/>
              <a:gd name="connsiteX9" fmla="*/ 11468085 w 11468085"/>
              <a:gd name="connsiteY9" fmla="*/ 742732 h 742732"/>
              <a:gd name="connsiteX0" fmla="*/ 11376645 w 11376645"/>
              <a:gd name="connsiteY0" fmla="*/ 651292 h 651292"/>
              <a:gd name="connsiteX1" fmla="*/ 0 w 11376645"/>
              <a:gd name="connsiteY1" fmla="*/ 651292 h 651292"/>
              <a:gd name="connsiteX2" fmla="*/ 0 w 11376645"/>
              <a:gd name="connsiteY2" fmla="*/ 216023 h 651292"/>
              <a:gd name="connsiteX3" fmla="*/ 216464 w 11376645"/>
              <a:gd name="connsiteY3" fmla="*/ 0 h 651292"/>
              <a:gd name="connsiteX4" fmla="*/ 432927 w 11376645"/>
              <a:gd name="connsiteY4" fmla="*/ 216023 h 651292"/>
              <a:gd name="connsiteX5" fmla="*/ 10956455 w 11376645"/>
              <a:gd name="connsiteY5" fmla="*/ 216023 h 651292"/>
              <a:gd name="connsiteX6" fmla="*/ 11160182 w 11376645"/>
              <a:gd name="connsiteY6" fmla="*/ 419335 h 651292"/>
              <a:gd name="connsiteX7" fmla="*/ 11363908 w 11376645"/>
              <a:gd name="connsiteY7" fmla="*/ 216023 h 651292"/>
              <a:gd name="connsiteX8" fmla="*/ 11376645 w 11376645"/>
              <a:gd name="connsiteY8" fmla="*/ 216023 h 651292"/>
              <a:gd name="connsiteX0" fmla="*/ 0 w 11376645"/>
              <a:gd name="connsiteY0" fmla="*/ 651292 h 651292"/>
              <a:gd name="connsiteX1" fmla="*/ 0 w 11376645"/>
              <a:gd name="connsiteY1" fmla="*/ 216023 h 651292"/>
              <a:gd name="connsiteX2" fmla="*/ 216464 w 11376645"/>
              <a:gd name="connsiteY2" fmla="*/ 0 h 651292"/>
              <a:gd name="connsiteX3" fmla="*/ 432927 w 11376645"/>
              <a:gd name="connsiteY3" fmla="*/ 216023 h 651292"/>
              <a:gd name="connsiteX4" fmla="*/ 10956455 w 11376645"/>
              <a:gd name="connsiteY4" fmla="*/ 216023 h 651292"/>
              <a:gd name="connsiteX5" fmla="*/ 11160182 w 11376645"/>
              <a:gd name="connsiteY5" fmla="*/ 419335 h 651292"/>
              <a:gd name="connsiteX6" fmla="*/ 11363908 w 11376645"/>
              <a:gd name="connsiteY6" fmla="*/ 216023 h 651292"/>
              <a:gd name="connsiteX7" fmla="*/ 11376645 w 11376645"/>
              <a:gd name="connsiteY7" fmla="*/ 216023 h 651292"/>
              <a:gd name="connsiteX0" fmla="*/ 0 w 11376645"/>
              <a:gd name="connsiteY0" fmla="*/ 216023 h 419335"/>
              <a:gd name="connsiteX1" fmla="*/ 216464 w 11376645"/>
              <a:gd name="connsiteY1" fmla="*/ 0 h 419335"/>
              <a:gd name="connsiteX2" fmla="*/ 432927 w 11376645"/>
              <a:gd name="connsiteY2" fmla="*/ 216023 h 419335"/>
              <a:gd name="connsiteX3" fmla="*/ 10956455 w 11376645"/>
              <a:gd name="connsiteY3" fmla="*/ 216023 h 419335"/>
              <a:gd name="connsiteX4" fmla="*/ 11160182 w 11376645"/>
              <a:gd name="connsiteY4" fmla="*/ 419335 h 419335"/>
              <a:gd name="connsiteX5" fmla="*/ 11363908 w 11376645"/>
              <a:gd name="connsiteY5" fmla="*/ 216023 h 419335"/>
              <a:gd name="connsiteX6" fmla="*/ 11376645 w 11376645"/>
              <a:gd name="connsiteY6" fmla="*/ 216023 h 419335"/>
              <a:gd name="connsiteX0" fmla="*/ 0 w 11376645"/>
              <a:gd name="connsiteY0" fmla="*/ 216023 h 340394"/>
              <a:gd name="connsiteX1" fmla="*/ 216464 w 11376645"/>
              <a:gd name="connsiteY1" fmla="*/ 0 h 340394"/>
              <a:gd name="connsiteX2" fmla="*/ 432927 w 11376645"/>
              <a:gd name="connsiteY2" fmla="*/ 216023 h 340394"/>
              <a:gd name="connsiteX3" fmla="*/ 10956455 w 11376645"/>
              <a:gd name="connsiteY3" fmla="*/ 216023 h 340394"/>
              <a:gd name="connsiteX4" fmla="*/ 11160182 w 11376645"/>
              <a:gd name="connsiteY4" fmla="*/ 340394 h 340394"/>
              <a:gd name="connsiteX5" fmla="*/ 11363908 w 11376645"/>
              <a:gd name="connsiteY5" fmla="*/ 216023 h 340394"/>
              <a:gd name="connsiteX6" fmla="*/ 11376645 w 11376645"/>
              <a:gd name="connsiteY6" fmla="*/ 216023 h 340394"/>
              <a:gd name="connsiteX0" fmla="*/ 0 w 11376645"/>
              <a:gd name="connsiteY0" fmla="*/ 130504 h 254875"/>
              <a:gd name="connsiteX1" fmla="*/ 216464 w 11376645"/>
              <a:gd name="connsiteY1" fmla="*/ 0 h 254875"/>
              <a:gd name="connsiteX2" fmla="*/ 432927 w 11376645"/>
              <a:gd name="connsiteY2" fmla="*/ 130504 h 254875"/>
              <a:gd name="connsiteX3" fmla="*/ 10956455 w 11376645"/>
              <a:gd name="connsiteY3" fmla="*/ 130504 h 254875"/>
              <a:gd name="connsiteX4" fmla="*/ 11160182 w 11376645"/>
              <a:gd name="connsiteY4" fmla="*/ 254875 h 254875"/>
              <a:gd name="connsiteX5" fmla="*/ 11363908 w 11376645"/>
              <a:gd name="connsiteY5" fmla="*/ 130504 h 254875"/>
              <a:gd name="connsiteX6" fmla="*/ 11376645 w 11376645"/>
              <a:gd name="connsiteY6" fmla="*/ 130504 h 254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376645" h="254875">
                <a:moveTo>
                  <a:pt x="0" y="130504"/>
                </a:moveTo>
                <a:lnTo>
                  <a:pt x="216464" y="0"/>
                </a:lnTo>
                <a:lnTo>
                  <a:pt x="432927" y="130504"/>
                </a:lnTo>
                <a:lnTo>
                  <a:pt x="10956455" y="130504"/>
                </a:lnTo>
                <a:lnTo>
                  <a:pt x="11160182" y="254875"/>
                </a:lnTo>
                <a:lnTo>
                  <a:pt x="11363908" y="130504"/>
                </a:lnTo>
                <a:lnTo>
                  <a:pt x="11376645" y="130504"/>
                </a:lnTo>
              </a:path>
            </a:pathLst>
          </a:custGeom>
          <a:noFill/>
          <a:ln w="9525">
            <a:gradFill>
              <a:gsLst>
                <a:gs pos="100000">
                  <a:schemeClr val="accent1"/>
                </a:gs>
                <a:gs pos="0">
                  <a:srgbClr val="3F4047"/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619" dirty="0"/>
          </a:p>
        </p:txBody>
      </p:sp>
      <p:cxnSp>
        <p:nvCxnSpPr>
          <p:cNvPr id="12" name="Gerader Verbinder 11"/>
          <p:cNvCxnSpPr>
            <a:cxnSpLocks/>
            <a:stCxn id="193" idx="3"/>
            <a:endCxn id="214" idx="1"/>
          </p:cNvCxnSpPr>
          <p:nvPr>
            <p:custDataLst>
              <p:tags r:id="rId5"/>
            </p:custDataLst>
          </p:nvPr>
        </p:nvCxnSpPr>
        <p:spPr bwMode="gray">
          <a:xfrm flipV="1">
            <a:off x="4151784" y="2338433"/>
            <a:ext cx="1874435" cy="1"/>
          </a:xfrm>
          <a:prstGeom prst="line">
            <a:avLst/>
          </a:prstGeom>
          <a:ln w="136525" cap="rnd" cmpd="tri">
            <a:solidFill>
              <a:schemeClr val="accent1">
                <a:alpha val="47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4" name="Rechteck: abgerundete Ecken 213"/>
          <p:cNvSpPr/>
          <p:nvPr>
            <p:custDataLst>
              <p:tags r:id="rId6"/>
            </p:custDataLst>
          </p:nvPr>
        </p:nvSpPr>
        <p:spPr bwMode="gray">
          <a:xfrm>
            <a:off x="6026218" y="2017554"/>
            <a:ext cx="1497311" cy="641756"/>
          </a:xfrm>
          <a:prstGeom prst="round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 rtlCol="0" anchor="ctr"/>
          <a:lstStyle/>
          <a:p>
            <a:pPr algn="ctr">
              <a:lnSpc>
                <a:spcPct val="90000"/>
              </a:lnSpc>
            </a:pPr>
            <a:r>
              <a:rPr lang="de-DE" sz="1200" dirty="0">
                <a:solidFill>
                  <a:schemeClr val="tx1"/>
                </a:solidFill>
              </a:rPr>
              <a:t>Carrier</a:t>
            </a:r>
            <a:br>
              <a:rPr lang="de-DE" sz="1200" dirty="0">
                <a:solidFill>
                  <a:schemeClr val="tx1"/>
                </a:solidFill>
              </a:rPr>
            </a:br>
            <a:r>
              <a:rPr lang="de-DE" sz="1200" dirty="0">
                <a:solidFill>
                  <a:schemeClr val="tx1"/>
                </a:solidFill>
              </a:rPr>
              <a:t>International Cloud Provider</a:t>
            </a:r>
          </a:p>
        </p:txBody>
      </p:sp>
      <p:cxnSp>
        <p:nvCxnSpPr>
          <p:cNvPr id="1051" name="Gerader Verbinder 1050"/>
          <p:cNvCxnSpPr>
            <a:cxnSpLocks/>
            <a:stCxn id="207" idx="4"/>
            <a:endCxn id="929" idx="28"/>
          </p:cNvCxnSpPr>
          <p:nvPr>
            <p:custDataLst>
              <p:tags r:id="rId7"/>
            </p:custDataLst>
          </p:nvPr>
        </p:nvCxnSpPr>
        <p:spPr bwMode="gray">
          <a:xfrm>
            <a:off x="2176612" y="2723409"/>
            <a:ext cx="200992" cy="2227163"/>
          </a:xfrm>
          <a:prstGeom prst="line">
            <a:avLst/>
          </a:prstGeom>
          <a:ln w="136525" cap="rnd" cmpd="tri">
            <a:solidFill>
              <a:schemeClr val="accent1">
                <a:alpha val="47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50" name="Gruppieren 1049"/>
          <p:cNvGrpSpPr/>
          <p:nvPr>
            <p:custDataLst>
              <p:tags r:id="rId8"/>
            </p:custDataLst>
          </p:nvPr>
        </p:nvGrpSpPr>
        <p:grpSpPr bwMode="gray">
          <a:xfrm>
            <a:off x="1808861" y="1815437"/>
            <a:ext cx="2342924" cy="1045993"/>
            <a:chOff x="5920279" y="1003647"/>
            <a:chExt cx="2231286" cy="641757"/>
          </a:xfrm>
        </p:grpSpPr>
        <p:sp>
          <p:nvSpPr>
            <p:cNvPr id="193" name="Rechteck: abgerundete Ecken 192"/>
            <p:cNvSpPr/>
            <p:nvPr>
              <p:custDataLst>
                <p:tags r:id="rId55"/>
              </p:custDataLst>
            </p:nvPr>
          </p:nvSpPr>
          <p:spPr bwMode="gray">
            <a:xfrm>
              <a:off x="5992940" y="1003647"/>
              <a:ext cx="2158625" cy="641757"/>
            </a:xfrm>
            <a:prstGeom prst="roundRect">
              <a:avLst/>
            </a:prstGeom>
            <a:solidFill>
              <a:schemeClr val="accent4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300"/>
                </a:spcBef>
              </a:pPr>
              <a:endParaRPr lang="de-DE" sz="1600" dirty="0"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94" name="Rechteck: abgerundete Ecken 193"/>
            <p:cNvSpPr/>
            <p:nvPr>
              <p:custDataLst>
                <p:tags r:id="rId56"/>
              </p:custDataLst>
            </p:nvPr>
          </p:nvSpPr>
          <p:spPr bwMode="gray">
            <a:xfrm>
              <a:off x="6511029" y="1052304"/>
              <a:ext cx="1596652" cy="54444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200" dirty="0">
                <a:solidFill>
                  <a:schemeClr val="tx1"/>
                </a:solidFill>
              </a:endParaRPr>
            </a:p>
            <a:p>
              <a:pPr algn="ctr"/>
              <a:endParaRPr lang="de-DE" sz="1200" dirty="0">
                <a:solidFill>
                  <a:schemeClr val="tx1"/>
                </a:solidFill>
              </a:endParaRPr>
            </a:p>
          </p:txBody>
        </p:sp>
        <p:grpSp>
          <p:nvGrpSpPr>
            <p:cNvPr id="195" name="SPINE"/>
            <p:cNvGrpSpPr/>
            <p:nvPr>
              <p:custDataLst>
                <p:tags r:id="rId57"/>
              </p:custDataLst>
            </p:nvPr>
          </p:nvGrpSpPr>
          <p:grpSpPr bwMode="gray">
            <a:xfrm>
              <a:off x="5920279" y="1004105"/>
              <a:ext cx="678552" cy="640840"/>
              <a:chOff x="4754081" y="2891285"/>
              <a:chExt cx="874340" cy="825747"/>
            </a:xfrm>
          </p:grpSpPr>
          <p:sp>
            <p:nvSpPr>
              <p:cNvPr id="196" name="Gleichschenkliges Dreieck 195"/>
              <p:cNvSpPr/>
              <p:nvPr>
                <p:custDataLst>
                  <p:tags r:id="rId58"/>
                </p:custDataLst>
              </p:nvPr>
            </p:nvSpPr>
            <p:spPr bwMode="gray">
              <a:xfrm flipH="1" flipV="1">
                <a:off x="4754081" y="2891285"/>
                <a:ext cx="874340" cy="753739"/>
              </a:xfrm>
              <a:prstGeom prst="triangle">
                <a:avLst/>
              </a:prstGeom>
              <a:gradFill>
                <a:gsLst>
                  <a:gs pos="38000">
                    <a:schemeClr val="bg1">
                      <a:alpha val="0"/>
                    </a:schemeClr>
                  </a:gs>
                  <a:gs pos="100000">
                    <a:schemeClr val="bg1"/>
                  </a:gs>
                </a:gsLst>
                <a:lin ang="16200000" scaled="0"/>
              </a:gra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300"/>
                  </a:spcBef>
                </a:pPr>
                <a:endParaRPr lang="de-DE" sz="1600" dirty="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97" name="Ellipse 196"/>
              <p:cNvSpPr/>
              <p:nvPr>
                <p:custDataLst>
                  <p:tags r:id="rId59"/>
                </p:custDataLst>
              </p:nvPr>
            </p:nvSpPr>
            <p:spPr bwMode="gray">
              <a:xfrm>
                <a:off x="5098738" y="3543130"/>
                <a:ext cx="173902" cy="173902"/>
              </a:xfrm>
              <a:prstGeom prst="ellipse">
                <a:avLst/>
              </a:prstGeom>
              <a:ln>
                <a:solidFill>
                  <a:schemeClr val="bg1">
                    <a:alpha val="35000"/>
                  </a:schemeClr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 sz="1619"/>
              </a:p>
            </p:txBody>
          </p:sp>
          <p:grpSp>
            <p:nvGrpSpPr>
              <p:cNvPr id="198" name="Gruppieren 197"/>
              <p:cNvGrpSpPr/>
              <p:nvPr>
                <p:custDataLst>
                  <p:tags r:id="rId60"/>
                </p:custDataLst>
              </p:nvPr>
            </p:nvGrpSpPr>
            <p:grpSpPr bwMode="gray">
              <a:xfrm>
                <a:off x="4968406" y="3010909"/>
                <a:ext cx="439329" cy="646004"/>
                <a:chOff x="3308966" y="2143710"/>
                <a:chExt cx="292835" cy="430594"/>
              </a:xfrm>
              <a:solidFill>
                <a:schemeClr val="tx1"/>
              </a:solidFill>
            </p:grpSpPr>
            <p:sp>
              <p:nvSpPr>
                <p:cNvPr id="199" name="Freeform 65"/>
                <p:cNvSpPr>
                  <a:spLocks noEditPoints="1"/>
                </p:cNvSpPr>
                <p:nvPr/>
              </p:nvSpPr>
              <p:spPr bwMode="gray">
                <a:xfrm>
                  <a:off x="3308966" y="2285597"/>
                  <a:ext cx="292835" cy="60621"/>
                </a:xfrm>
                <a:custGeom>
                  <a:avLst/>
                  <a:gdLst>
                    <a:gd name="T0" fmla="*/ 16878 w 17448"/>
                    <a:gd name="T1" fmla="*/ 22 h 3310"/>
                    <a:gd name="T2" fmla="*/ 17112 w 17448"/>
                    <a:gd name="T3" fmla="*/ 119 h 3310"/>
                    <a:gd name="T4" fmla="*/ 17296 w 17448"/>
                    <a:gd name="T5" fmla="*/ 281 h 3310"/>
                    <a:gd name="T6" fmla="*/ 17414 w 17448"/>
                    <a:gd name="T7" fmla="*/ 490 h 3310"/>
                    <a:gd name="T8" fmla="*/ 17448 w 17448"/>
                    <a:gd name="T9" fmla="*/ 2614 h 3310"/>
                    <a:gd name="T10" fmla="*/ 17402 w 17448"/>
                    <a:gd name="T11" fmla="*/ 2853 h 3310"/>
                    <a:gd name="T12" fmla="*/ 17274 w 17448"/>
                    <a:gd name="T13" fmla="*/ 3056 h 3310"/>
                    <a:gd name="T14" fmla="*/ 17082 w 17448"/>
                    <a:gd name="T15" fmla="*/ 3209 h 3310"/>
                    <a:gd name="T16" fmla="*/ 16841 w 17448"/>
                    <a:gd name="T17" fmla="*/ 3296 h 3310"/>
                    <a:gd name="T18" fmla="*/ 683 w 17448"/>
                    <a:gd name="T19" fmla="*/ 3307 h 3310"/>
                    <a:gd name="T20" fmla="*/ 431 w 17448"/>
                    <a:gd name="T21" fmla="*/ 3242 h 3310"/>
                    <a:gd name="T22" fmla="*/ 224 w 17448"/>
                    <a:gd name="T23" fmla="*/ 3106 h 3310"/>
                    <a:gd name="T24" fmla="*/ 75 w 17448"/>
                    <a:gd name="T25" fmla="*/ 2915 h 3310"/>
                    <a:gd name="T26" fmla="*/ 4 w 17448"/>
                    <a:gd name="T27" fmla="*/ 2685 h 3310"/>
                    <a:gd name="T28" fmla="*/ 15 w 17448"/>
                    <a:gd name="T29" fmla="*/ 557 h 3310"/>
                    <a:gd name="T30" fmla="*/ 110 w 17448"/>
                    <a:gd name="T31" fmla="*/ 336 h 3310"/>
                    <a:gd name="T32" fmla="*/ 277 w 17448"/>
                    <a:gd name="T33" fmla="*/ 160 h 3310"/>
                    <a:gd name="T34" fmla="*/ 499 w 17448"/>
                    <a:gd name="T35" fmla="*/ 42 h 3310"/>
                    <a:gd name="T36" fmla="*/ 760 w 17448"/>
                    <a:gd name="T37" fmla="*/ 0 h 3310"/>
                    <a:gd name="T38" fmla="*/ 15849 w 17448"/>
                    <a:gd name="T39" fmla="*/ 1049 h 3310"/>
                    <a:gd name="T40" fmla="*/ 16058 w 17448"/>
                    <a:gd name="T41" fmla="*/ 1146 h 3310"/>
                    <a:gd name="T42" fmla="*/ 16217 w 17448"/>
                    <a:gd name="T43" fmla="*/ 1300 h 3310"/>
                    <a:gd name="T44" fmla="*/ 16314 w 17448"/>
                    <a:gd name="T45" fmla="*/ 1496 h 3310"/>
                    <a:gd name="T46" fmla="*/ 16332 w 17448"/>
                    <a:gd name="T47" fmla="*/ 1720 h 3310"/>
                    <a:gd name="T48" fmla="*/ 16267 w 17448"/>
                    <a:gd name="T49" fmla="*/ 1930 h 3310"/>
                    <a:gd name="T50" fmla="*/ 16133 w 17448"/>
                    <a:gd name="T51" fmla="*/ 2104 h 3310"/>
                    <a:gd name="T52" fmla="*/ 15943 w 17448"/>
                    <a:gd name="T53" fmla="*/ 2228 h 3310"/>
                    <a:gd name="T54" fmla="*/ 15714 w 17448"/>
                    <a:gd name="T55" fmla="*/ 2287 h 3310"/>
                    <a:gd name="T56" fmla="*/ 15471 w 17448"/>
                    <a:gd name="T57" fmla="*/ 2270 h 3310"/>
                    <a:gd name="T58" fmla="*/ 15257 w 17448"/>
                    <a:gd name="T59" fmla="*/ 2182 h 3310"/>
                    <a:gd name="T60" fmla="*/ 15089 w 17448"/>
                    <a:gd name="T61" fmla="*/ 2035 h 3310"/>
                    <a:gd name="T62" fmla="*/ 14982 w 17448"/>
                    <a:gd name="T63" fmla="*/ 1843 h 3310"/>
                    <a:gd name="T64" fmla="*/ 14953 w 17448"/>
                    <a:gd name="T65" fmla="*/ 1622 h 3310"/>
                    <a:gd name="T66" fmla="*/ 15006 w 17448"/>
                    <a:gd name="T67" fmla="*/ 1408 h 3310"/>
                    <a:gd name="T68" fmla="*/ 15132 w 17448"/>
                    <a:gd name="T69" fmla="*/ 1228 h 3310"/>
                    <a:gd name="T70" fmla="*/ 15314 w 17448"/>
                    <a:gd name="T71" fmla="*/ 1097 h 3310"/>
                    <a:gd name="T72" fmla="*/ 15539 w 17448"/>
                    <a:gd name="T73" fmla="*/ 1028 h 3310"/>
                    <a:gd name="T74" fmla="*/ 13632 w 17448"/>
                    <a:gd name="T75" fmla="*/ 1028 h 3310"/>
                    <a:gd name="T76" fmla="*/ 13857 w 17448"/>
                    <a:gd name="T77" fmla="*/ 1097 h 3310"/>
                    <a:gd name="T78" fmla="*/ 14039 w 17448"/>
                    <a:gd name="T79" fmla="*/ 1228 h 3310"/>
                    <a:gd name="T80" fmla="*/ 14165 w 17448"/>
                    <a:gd name="T81" fmla="*/ 1408 h 3310"/>
                    <a:gd name="T82" fmla="*/ 14218 w 17448"/>
                    <a:gd name="T83" fmla="*/ 1622 h 3310"/>
                    <a:gd name="T84" fmla="*/ 14187 w 17448"/>
                    <a:gd name="T85" fmla="*/ 1843 h 3310"/>
                    <a:gd name="T86" fmla="*/ 14082 w 17448"/>
                    <a:gd name="T87" fmla="*/ 2035 h 3310"/>
                    <a:gd name="T88" fmla="*/ 13914 w 17448"/>
                    <a:gd name="T89" fmla="*/ 2182 h 3310"/>
                    <a:gd name="T90" fmla="*/ 13700 w 17448"/>
                    <a:gd name="T91" fmla="*/ 2270 h 3310"/>
                    <a:gd name="T92" fmla="*/ 13457 w 17448"/>
                    <a:gd name="T93" fmla="*/ 2287 h 3310"/>
                    <a:gd name="T94" fmla="*/ 13227 w 17448"/>
                    <a:gd name="T95" fmla="*/ 2228 h 3310"/>
                    <a:gd name="T96" fmla="*/ 13038 w 17448"/>
                    <a:gd name="T97" fmla="*/ 2104 h 3310"/>
                    <a:gd name="T98" fmla="*/ 12903 w 17448"/>
                    <a:gd name="T99" fmla="*/ 1930 h 3310"/>
                    <a:gd name="T100" fmla="*/ 12838 w 17448"/>
                    <a:gd name="T101" fmla="*/ 1720 h 3310"/>
                    <a:gd name="T102" fmla="*/ 12857 w 17448"/>
                    <a:gd name="T103" fmla="*/ 1496 h 3310"/>
                    <a:gd name="T104" fmla="*/ 12953 w 17448"/>
                    <a:gd name="T105" fmla="*/ 1300 h 3310"/>
                    <a:gd name="T106" fmla="*/ 13113 w 17448"/>
                    <a:gd name="T107" fmla="*/ 1146 h 3310"/>
                    <a:gd name="T108" fmla="*/ 13322 w 17448"/>
                    <a:gd name="T109" fmla="*/ 1049 h 33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7448" h="3310">
                      <a:moveTo>
                        <a:pt x="760" y="0"/>
                      </a:moveTo>
                      <a:lnTo>
                        <a:pt x="16688" y="0"/>
                      </a:lnTo>
                      <a:lnTo>
                        <a:pt x="16727" y="1"/>
                      </a:lnTo>
                      <a:lnTo>
                        <a:pt x="16765" y="4"/>
                      </a:lnTo>
                      <a:lnTo>
                        <a:pt x="16804" y="8"/>
                      </a:lnTo>
                      <a:lnTo>
                        <a:pt x="16841" y="14"/>
                      </a:lnTo>
                      <a:lnTo>
                        <a:pt x="16878" y="22"/>
                      </a:lnTo>
                      <a:lnTo>
                        <a:pt x="16914" y="31"/>
                      </a:lnTo>
                      <a:lnTo>
                        <a:pt x="16949" y="42"/>
                      </a:lnTo>
                      <a:lnTo>
                        <a:pt x="16983" y="55"/>
                      </a:lnTo>
                      <a:lnTo>
                        <a:pt x="17017" y="69"/>
                      </a:lnTo>
                      <a:lnTo>
                        <a:pt x="17050" y="84"/>
                      </a:lnTo>
                      <a:lnTo>
                        <a:pt x="17082" y="101"/>
                      </a:lnTo>
                      <a:lnTo>
                        <a:pt x="17112" y="119"/>
                      </a:lnTo>
                      <a:lnTo>
                        <a:pt x="17142" y="139"/>
                      </a:lnTo>
                      <a:lnTo>
                        <a:pt x="17171" y="160"/>
                      </a:lnTo>
                      <a:lnTo>
                        <a:pt x="17198" y="182"/>
                      </a:lnTo>
                      <a:lnTo>
                        <a:pt x="17224" y="205"/>
                      </a:lnTo>
                      <a:lnTo>
                        <a:pt x="17250" y="229"/>
                      </a:lnTo>
                      <a:lnTo>
                        <a:pt x="17274" y="254"/>
                      </a:lnTo>
                      <a:lnTo>
                        <a:pt x="17296" y="281"/>
                      </a:lnTo>
                      <a:lnTo>
                        <a:pt x="17318" y="308"/>
                      </a:lnTo>
                      <a:lnTo>
                        <a:pt x="17338" y="336"/>
                      </a:lnTo>
                      <a:lnTo>
                        <a:pt x="17356" y="365"/>
                      </a:lnTo>
                      <a:lnTo>
                        <a:pt x="17373" y="395"/>
                      </a:lnTo>
                      <a:lnTo>
                        <a:pt x="17388" y="426"/>
                      </a:lnTo>
                      <a:lnTo>
                        <a:pt x="17402" y="458"/>
                      </a:lnTo>
                      <a:lnTo>
                        <a:pt x="17414" y="490"/>
                      </a:lnTo>
                      <a:lnTo>
                        <a:pt x="17424" y="523"/>
                      </a:lnTo>
                      <a:lnTo>
                        <a:pt x="17433" y="557"/>
                      </a:lnTo>
                      <a:lnTo>
                        <a:pt x="17439" y="591"/>
                      </a:lnTo>
                      <a:lnTo>
                        <a:pt x="17444" y="626"/>
                      </a:lnTo>
                      <a:lnTo>
                        <a:pt x="17447" y="661"/>
                      </a:lnTo>
                      <a:lnTo>
                        <a:pt x="17448" y="697"/>
                      </a:lnTo>
                      <a:lnTo>
                        <a:pt x="17448" y="2614"/>
                      </a:lnTo>
                      <a:lnTo>
                        <a:pt x="17447" y="2649"/>
                      </a:lnTo>
                      <a:lnTo>
                        <a:pt x="17444" y="2685"/>
                      </a:lnTo>
                      <a:lnTo>
                        <a:pt x="17439" y="2719"/>
                      </a:lnTo>
                      <a:lnTo>
                        <a:pt x="17433" y="2754"/>
                      </a:lnTo>
                      <a:lnTo>
                        <a:pt x="17424" y="2787"/>
                      </a:lnTo>
                      <a:lnTo>
                        <a:pt x="17414" y="2820"/>
                      </a:lnTo>
                      <a:lnTo>
                        <a:pt x="17402" y="2853"/>
                      </a:lnTo>
                      <a:lnTo>
                        <a:pt x="17388" y="2884"/>
                      </a:lnTo>
                      <a:lnTo>
                        <a:pt x="17373" y="2915"/>
                      </a:lnTo>
                      <a:lnTo>
                        <a:pt x="17356" y="2945"/>
                      </a:lnTo>
                      <a:lnTo>
                        <a:pt x="17338" y="2974"/>
                      </a:lnTo>
                      <a:lnTo>
                        <a:pt x="17318" y="3003"/>
                      </a:lnTo>
                      <a:lnTo>
                        <a:pt x="17296" y="3030"/>
                      </a:lnTo>
                      <a:lnTo>
                        <a:pt x="17274" y="3056"/>
                      </a:lnTo>
                      <a:lnTo>
                        <a:pt x="17250" y="3082"/>
                      </a:lnTo>
                      <a:lnTo>
                        <a:pt x="17224" y="3106"/>
                      </a:lnTo>
                      <a:lnTo>
                        <a:pt x="17198" y="3129"/>
                      </a:lnTo>
                      <a:lnTo>
                        <a:pt x="17171" y="3151"/>
                      </a:lnTo>
                      <a:lnTo>
                        <a:pt x="17142" y="3172"/>
                      </a:lnTo>
                      <a:lnTo>
                        <a:pt x="17112" y="3191"/>
                      </a:lnTo>
                      <a:lnTo>
                        <a:pt x="17082" y="3209"/>
                      </a:lnTo>
                      <a:lnTo>
                        <a:pt x="17050" y="3226"/>
                      </a:lnTo>
                      <a:lnTo>
                        <a:pt x="17017" y="3242"/>
                      </a:lnTo>
                      <a:lnTo>
                        <a:pt x="16983" y="3256"/>
                      </a:lnTo>
                      <a:lnTo>
                        <a:pt x="16949" y="3268"/>
                      </a:lnTo>
                      <a:lnTo>
                        <a:pt x="16914" y="3279"/>
                      </a:lnTo>
                      <a:lnTo>
                        <a:pt x="16878" y="3288"/>
                      </a:lnTo>
                      <a:lnTo>
                        <a:pt x="16841" y="3296"/>
                      </a:lnTo>
                      <a:lnTo>
                        <a:pt x="16804" y="3302"/>
                      </a:lnTo>
                      <a:lnTo>
                        <a:pt x="16765" y="3307"/>
                      </a:lnTo>
                      <a:lnTo>
                        <a:pt x="16727" y="3310"/>
                      </a:lnTo>
                      <a:lnTo>
                        <a:pt x="16688" y="3310"/>
                      </a:lnTo>
                      <a:lnTo>
                        <a:pt x="760" y="3310"/>
                      </a:lnTo>
                      <a:lnTo>
                        <a:pt x="721" y="3310"/>
                      </a:lnTo>
                      <a:lnTo>
                        <a:pt x="683" y="3307"/>
                      </a:lnTo>
                      <a:lnTo>
                        <a:pt x="644" y="3302"/>
                      </a:lnTo>
                      <a:lnTo>
                        <a:pt x="607" y="3296"/>
                      </a:lnTo>
                      <a:lnTo>
                        <a:pt x="570" y="3288"/>
                      </a:lnTo>
                      <a:lnTo>
                        <a:pt x="534" y="3279"/>
                      </a:lnTo>
                      <a:lnTo>
                        <a:pt x="499" y="3268"/>
                      </a:lnTo>
                      <a:lnTo>
                        <a:pt x="465" y="3256"/>
                      </a:lnTo>
                      <a:lnTo>
                        <a:pt x="431" y="3242"/>
                      </a:lnTo>
                      <a:lnTo>
                        <a:pt x="398" y="3226"/>
                      </a:lnTo>
                      <a:lnTo>
                        <a:pt x="366" y="3209"/>
                      </a:lnTo>
                      <a:lnTo>
                        <a:pt x="336" y="3191"/>
                      </a:lnTo>
                      <a:lnTo>
                        <a:pt x="306" y="3172"/>
                      </a:lnTo>
                      <a:lnTo>
                        <a:pt x="277" y="3151"/>
                      </a:lnTo>
                      <a:lnTo>
                        <a:pt x="250" y="3129"/>
                      </a:lnTo>
                      <a:lnTo>
                        <a:pt x="224" y="3106"/>
                      </a:lnTo>
                      <a:lnTo>
                        <a:pt x="198" y="3082"/>
                      </a:lnTo>
                      <a:lnTo>
                        <a:pt x="174" y="3056"/>
                      </a:lnTo>
                      <a:lnTo>
                        <a:pt x="152" y="3030"/>
                      </a:lnTo>
                      <a:lnTo>
                        <a:pt x="130" y="3003"/>
                      </a:lnTo>
                      <a:lnTo>
                        <a:pt x="110" y="2974"/>
                      </a:lnTo>
                      <a:lnTo>
                        <a:pt x="92" y="2945"/>
                      </a:lnTo>
                      <a:lnTo>
                        <a:pt x="75" y="2915"/>
                      </a:lnTo>
                      <a:lnTo>
                        <a:pt x="60" y="2884"/>
                      </a:lnTo>
                      <a:lnTo>
                        <a:pt x="46" y="2853"/>
                      </a:lnTo>
                      <a:lnTo>
                        <a:pt x="34" y="2820"/>
                      </a:lnTo>
                      <a:lnTo>
                        <a:pt x="24" y="2787"/>
                      </a:lnTo>
                      <a:lnTo>
                        <a:pt x="15" y="2754"/>
                      </a:lnTo>
                      <a:lnTo>
                        <a:pt x="9" y="2719"/>
                      </a:lnTo>
                      <a:lnTo>
                        <a:pt x="4" y="2685"/>
                      </a:lnTo>
                      <a:lnTo>
                        <a:pt x="1" y="2649"/>
                      </a:lnTo>
                      <a:lnTo>
                        <a:pt x="0" y="2614"/>
                      </a:lnTo>
                      <a:lnTo>
                        <a:pt x="0" y="697"/>
                      </a:lnTo>
                      <a:lnTo>
                        <a:pt x="1" y="661"/>
                      </a:lnTo>
                      <a:lnTo>
                        <a:pt x="4" y="626"/>
                      </a:lnTo>
                      <a:lnTo>
                        <a:pt x="9" y="591"/>
                      </a:lnTo>
                      <a:lnTo>
                        <a:pt x="15" y="557"/>
                      </a:lnTo>
                      <a:lnTo>
                        <a:pt x="24" y="523"/>
                      </a:lnTo>
                      <a:lnTo>
                        <a:pt x="34" y="490"/>
                      </a:lnTo>
                      <a:lnTo>
                        <a:pt x="46" y="458"/>
                      </a:lnTo>
                      <a:lnTo>
                        <a:pt x="60" y="426"/>
                      </a:lnTo>
                      <a:lnTo>
                        <a:pt x="75" y="395"/>
                      </a:lnTo>
                      <a:lnTo>
                        <a:pt x="92" y="365"/>
                      </a:lnTo>
                      <a:lnTo>
                        <a:pt x="110" y="336"/>
                      </a:lnTo>
                      <a:lnTo>
                        <a:pt x="130" y="308"/>
                      </a:lnTo>
                      <a:lnTo>
                        <a:pt x="152" y="281"/>
                      </a:lnTo>
                      <a:lnTo>
                        <a:pt x="174" y="254"/>
                      </a:lnTo>
                      <a:lnTo>
                        <a:pt x="198" y="229"/>
                      </a:lnTo>
                      <a:lnTo>
                        <a:pt x="224" y="205"/>
                      </a:lnTo>
                      <a:lnTo>
                        <a:pt x="250" y="182"/>
                      </a:lnTo>
                      <a:lnTo>
                        <a:pt x="277" y="160"/>
                      </a:lnTo>
                      <a:lnTo>
                        <a:pt x="306" y="139"/>
                      </a:lnTo>
                      <a:lnTo>
                        <a:pt x="336" y="119"/>
                      </a:lnTo>
                      <a:lnTo>
                        <a:pt x="366" y="101"/>
                      </a:lnTo>
                      <a:lnTo>
                        <a:pt x="398" y="84"/>
                      </a:lnTo>
                      <a:lnTo>
                        <a:pt x="431" y="69"/>
                      </a:lnTo>
                      <a:lnTo>
                        <a:pt x="465" y="55"/>
                      </a:lnTo>
                      <a:lnTo>
                        <a:pt x="499" y="42"/>
                      </a:lnTo>
                      <a:lnTo>
                        <a:pt x="534" y="31"/>
                      </a:lnTo>
                      <a:lnTo>
                        <a:pt x="570" y="22"/>
                      </a:lnTo>
                      <a:lnTo>
                        <a:pt x="607" y="14"/>
                      </a:lnTo>
                      <a:lnTo>
                        <a:pt x="644" y="8"/>
                      </a:lnTo>
                      <a:lnTo>
                        <a:pt x="683" y="4"/>
                      </a:lnTo>
                      <a:lnTo>
                        <a:pt x="721" y="1"/>
                      </a:lnTo>
                      <a:lnTo>
                        <a:pt x="760" y="0"/>
                      </a:lnTo>
                      <a:close/>
                      <a:moveTo>
                        <a:pt x="15643" y="1020"/>
                      </a:moveTo>
                      <a:lnTo>
                        <a:pt x="15679" y="1021"/>
                      </a:lnTo>
                      <a:lnTo>
                        <a:pt x="15714" y="1023"/>
                      </a:lnTo>
                      <a:lnTo>
                        <a:pt x="15749" y="1028"/>
                      </a:lnTo>
                      <a:lnTo>
                        <a:pt x="15783" y="1033"/>
                      </a:lnTo>
                      <a:lnTo>
                        <a:pt x="15817" y="1040"/>
                      </a:lnTo>
                      <a:lnTo>
                        <a:pt x="15849" y="1049"/>
                      </a:lnTo>
                      <a:lnTo>
                        <a:pt x="15881" y="1059"/>
                      </a:lnTo>
                      <a:lnTo>
                        <a:pt x="15913" y="1070"/>
                      </a:lnTo>
                      <a:lnTo>
                        <a:pt x="15943" y="1083"/>
                      </a:lnTo>
                      <a:lnTo>
                        <a:pt x="15974" y="1097"/>
                      </a:lnTo>
                      <a:lnTo>
                        <a:pt x="16002" y="1112"/>
                      </a:lnTo>
                      <a:lnTo>
                        <a:pt x="16030" y="1129"/>
                      </a:lnTo>
                      <a:lnTo>
                        <a:pt x="16058" y="1146"/>
                      </a:lnTo>
                      <a:lnTo>
                        <a:pt x="16084" y="1165"/>
                      </a:lnTo>
                      <a:lnTo>
                        <a:pt x="16109" y="1185"/>
                      </a:lnTo>
                      <a:lnTo>
                        <a:pt x="16133" y="1206"/>
                      </a:lnTo>
                      <a:lnTo>
                        <a:pt x="16156" y="1228"/>
                      </a:lnTo>
                      <a:lnTo>
                        <a:pt x="16178" y="1251"/>
                      </a:lnTo>
                      <a:lnTo>
                        <a:pt x="16198" y="1275"/>
                      </a:lnTo>
                      <a:lnTo>
                        <a:pt x="16217" y="1300"/>
                      </a:lnTo>
                      <a:lnTo>
                        <a:pt x="16235" y="1326"/>
                      </a:lnTo>
                      <a:lnTo>
                        <a:pt x="16252" y="1352"/>
                      </a:lnTo>
                      <a:lnTo>
                        <a:pt x="16267" y="1380"/>
                      </a:lnTo>
                      <a:lnTo>
                        <a:pt x="16281" y="1408"/>
                      </a:lnTo>
                      <a:lnTo>
                        <a:pt x="16293" y="1437"/>
                      </a:lnTo>
                      <a:lnTo>
                        <a:pt x="16304" y="1466"/>
                      </a:lnTo>
                      <a:lnTo>
                        <a:pt x="16314" y="1496"/>
                      </a:lnTo>
                      <a:lnTo>
                        <a:pt x="16322" y="1527"/>
                      </a:lnTo>
                      <a:lnTo>
                        <a:pt x="16327" y="1558"/>
                      </a:lnTo>
                      <a:lnTo>
                        <a:pt x="16332" y="1590"/>
                      </a:lnTo>
                      <a:lnTo>
                        <a:pt x="16335" y="1622"/>
                      </a:lnTo>
                      <a:lnTo>
                        <a:pt x="16336" y="1655"/>
                      </a:lnTo>
                      <a:lnTo>
                        <a:pt x="16335" y="1687"/>
                      </a:lnTo>
                      <a:lnTo>
                        <a:pt x="16332" y="1720"/>
                      </a:lnTo>
                      <a:lnTo>
                        <a:pt x="16327" y="1751"/>
                      </a:lnTo>
                      <a:lnTo>
                        <a:pt x="16322" y="1783"/>
                      </a:lnTo>
                      <a:lnTo>
                        <a:pt x="16314" y="1813"/>
                      </a:lnTo>
                      <a:lnTo>
                        <a:pt x="16304" y="1843"/>
                      </a:lnTo>
                      <a:lnTo>
                        <a:pt x="16293" y="1873"/>
                      </a:lnTo>
                      <a:lnTo>
                        <a:pt x="16281" y="1902"/>
                      </a:lnTo>
                      <a:lnTo>
                        <a:pt x="16267" y="1930"/>
                      </a:lnTo>
                      <a:lnTo>
                        <a:pt x="16252" y="1957"/>
                      </a:lnTo>
                      <a:lnTo>
                        <a:pt x="16235" y="1985"/>
                      </a:lnTo>
                      <a:lnTo>
                        <a:pt x="16217" y="2010"/>
                      </a:lnTo>
                      <a:lnTo>
                        <a:pt x="16198" y="2035"/>
                      </a:lnTo>
                      <a:lnTo>
                        <a:pt x="16178" y="2059"/>
                      </a:lnTo>
                      <a:lnTo>
                        <a:pt x="16156" y="2082"/>
                      </a:lnTo>
                      <a:lnTo>
                        <a:pt x="16133" y="2104"/>
                      </a:lnTo>
                      <a:lnTo>
                        <a:pt x="16109" y="2125"/>
                      </a:lnTo>
                      <a:lnTo>
                        <a:pt x="16084" y="2145"/>
                      </a:lnTo>
                      <a:lnTo>
                        <a:pt x="16058" y="2164"/>
                      </a:lnTo>
                      <a:lnTo>
                        <a:pt x="16030" y="2182"/>
                      </a:lnTo>
                      <a:lnTo>
                        <a:pt x="16002" y="2198"/>
                      </a:lnTo>
                      <a:lnTo>
                        <a:pt x="15974" y="2214"/>
                      </a:lnTo>
                      <a:lnTo>
                        <a:pt x="15943" y="2228"/>
                      </a:lnTo>
                      <a:lnTo>
                        <a:pt x="15913" y="2240"/>
                      </a:lnTo>
                      <a:lnTo>
                        <a:pt x="15881" y="2252"/>
                      </a:lnTo>
                      <a:lnTo>
                        <a:pt x="15849" y="2262"/>
                      </a:lnTo>
                      <a:lnTo>
                        <a:pt x="15817" y="2270"/>
                      </a:lnTo>
                      <a:lnTo>
                        <a:pt x="15783" y="2277"/>
                      </a:lnTo>
                      <a:lnTo>
                        <a:pt x="15749" y="2283"/>
                      </a:lnTo>
                      <a:lnTo>
                        <a:pt x="15714" y="2287"/>
                      </a:lnTo>
                      <a:lnTo>
                        <a:pt x="15679" y="2289"/>
                      </a:lnTo>
                      <a:lnTo>
                        <a:pt x="15643" y="2290"/>
                      </a:lnTo>
                      <a:lnTo>
                        <a:pt x="15608" y="2289"/>
                      </a:lnTo>
                      <a:lnTo>
                        <a:pt x="15572" y="2287"/>
                      </a:lnTo>
                      <a:lnTo>
                        <a:pt x="15539" y="2283"/>
                      </a:lnTo>
                      <a:lnTo>
                        <a:pt x="15504" y="2277"/>
                      </a:lnTo>
                      <a:lnTo>
                        <a:pt x="15471" y="2270"/>
                      </a:lnTo>
                      <a:lnTo>
                        <a:pt x="15438" y="2262"/>
                      </a:lnTo>
                      <a:lnTo>
                        <a:pt x="15405" y="2252"/>
                      </a:lnTo>
                      <a:lnTo>
                        <a:pt x="15374" y="2240"/>
                      </a:lnTo>
                      <a:lnTo>
                        <a:pt x="15343" y="2228"/>
                      </a:lnTo>
                      <a:lnTo>
                        <a:pt x="15314" y="2214"/>
                      </a:lnTo>
                      <a:lnTo>
                        <a:pt x="15284" y="2198"/>
                      </a:lnTo>
                      <a:lnTo>
                        <a:pt x="15257" y="2182"/>
                      </a:lnTo>
                      <a:lnTo>
                        <a:pt x="15230" y="2164"/>
                      </a:lnTo>
                      <a:lnTo>
                        <a:pt x="15204" y="2145"/>
                      </a:lnTo>
                      <a:lnTo>
                        <a:pt x="15179" y="2125"/>
                      </a:lnTo>
                      <a:lnTo>
                        <a:pt x="15155" y="2104"/>
                      </a:lnTo>
                      <a:lnTo>
                        <a:pt x="15132" y="2082"/>
                      </a:lnTo>
                      <a:lnTo>
                        <a:pt x="15110" y="2059"/>
                      </a:lnTo>
                      <a:lnTo>
                        <a:pt x="15089" y="2035"/>
                      </a:lnTo>
                      <a:lnTo>
                        <a:pt x="15070" y="2010"/>
                      </a:lnTo>
                      <a:lnTo>
                        <a:pt x="15052" y="1985"/>
                      </a:lnTo>
                      <a:lnTo>
                        <a:pt x="15035" y="1957"/>
                      </a:lnTo>
                      <a:lnTo>
                        <a:pt x="15019" y="1930"/>
                      </a:lnTo>
                      <a:lnTo>
                        <a:pt x="15006" y="1902"/>
                      </a:lnTo>
                      <a:lnTo>
                        <a:pt x="14993" y="1873"/>
                      </a:lnTo>
                      <a:lnTo>
                        <a:pt x="14982" y="1843"/>
                      </a:lnTo>
                      <a:lnTo>
                        <a:pt x="14974" y="1813"/>
                      </a:lnTo>
                      <a:lnTo>
                        <a:pt x="14966" y="1783"/>
                      </a:lnTo>
                      <a:lnTo>
                        <a:pt x="14959" y="1751"/>
                      </a:lnTo>
                      <a:lnTo>
                        <a:pt x="14955" y="1720"/>
                      </a:lnTo>
                      <a:lnTo>
                        <a:pt x="14953" y="1687"/>
                      </a:lnTo>
                      <a:lnTo>
                        <a:pt x="14952" y="1655"/>
                      </a:lnTo>
                      <a:lnTo>
                        <a:pt x="14953" y="1622"/>
                      </a:lnTo>
                      <a:lnTo>
                        <a:pt x="14955" y="1590"/>
                      </a:lnTo>
                      <a:lnTo>
                        <a:pt x="14959" y="1558"/>
                      </a:lnTo>
                      <a:lnTo>
                        <a:pt x="14966" y="1527"/>
                      </a:lnTo>
                      <a:lnTo>
                        <a:pt x="14974" y="1496"/>
                      </a:lnTo>
                      <a:lnTo>
                        <a:pt x="14982" y="1466"/>
                      </a:lnTo>
                      <a:lnTo>
                        <a:pt x="14993" y="1437"/>
                      </a:lnTo>
                      <a:lnTo>
                        <a:pt x="15006" y="1408"/>
                      </a:lnTo>
                      <a:lnTo>
                        <a:pt x="15019" y="1380"/>
                      </a:lnTo>
                      <a:lnTo>
                        <a:pt x="15035" y="1352"/>
                      </a:lnTo>
                      <a:lnTo>
                        <a:pt x="15052" y="1326"/>
                      </a:lnTo>
                      <a:lnTo>
                        <a:pt x="15070" y="1300"/>
                      </a:lnTo>
                      <a:lnTo>
                        <a:pt x="15089" y="1275"/>
                      </a:lnTo>
                      <a:lnTo>
                        <a:pt x="15110" y="1251"/>
                      </a:lnTo>
                      <a:lnTo>
                        <a:pt x="15132" y="1228"/>
                      </a:lnTo>
                      <a:lnTo>
                        <a:pt x="15155" y="1206"/>
                      </a:lnTo>
                      <a:lnTo>
                        <a:pt x="15179" y="1185"/>
                      </a:lnTo>
                      <a:lnTo>
                        <a:pt x="15204" y="1165"/>
                      </a:lnTo>
                      <a:lnTo>
                        <a:pt x="15230" y="1146"/>
                      </a:lnTo>
                      <a:lnTo>
                        <a:pt x="15257" y="1129"/>
                      </a:lnTo>
                      <a:lnTo>
                        <a:pt x="15284" y="1112"/>
                      </a:lnTo>
                      <a:lnTo>
                        <a:pt x="15314" y="1097"/>
                      </a:lnTo>
                      <a:lnTo>
                        <a:pt x="15343" y="1083"/>
                      </a:lnTo>
                      <a:lnTo>
                        <a:pt x="15374" y="1070"/>
                      </a:lnTo>
                      <a:lnTo>
                        <a:pt x="15405" y="1059"/>
                      </a:lnTo>
                      <a:lnTo>
                        <a:pt x="15438" y="1049"/>
                      </a:lnTo>
                      <a:lnTo>
                        <a:pt x="15471" y="1040"/>
                      </a:lnTo>
                      <a:lnTo>
                        <a:pt x="15504" y="1033"/>
                      </a:lnTo>
                      <a:lnTo>
                        <a:pt x="15539" y="1028"/>
                      </a:lnTo>
                      <a:lnTo>
                        <a:pt x="15572" y="1023"/>
                      </a:lnTo>
                      <a:lnTo>
                        <a:pt x="15608" y="1021"/>
                      </a:lnTo>
                      <a:lnTo>
                        <a:pt x="15643" y="1020"/>
                      </a:lnTo>
                      <a:close/>
                      <a:moveTo>
                        <a:pt x="13527" y="1020"/>
                      </a:moveTo>
                      <a:lnTo>
                        <a:pt x="13563" y="1021"/>
                      </a:lnTo>
                      <a:lnTo>
                        <a:pt x="13597" y="1023"/>
                      </a:lnTo>
                      <a:lnTo>
                        <a:pt x="13632" y="1028"/>
                      </a:lnTo>
                      <a:lnTo>
                        <a:pt x="13666" y="1033"/>
                      </a:lnTo>
                      <a:lnTo>
                        <a:pt x="13700" y="1040"/>
                      </a:lnTo>
                      <a:lnTo>
                        <a:pt x="13733" y="1049"/>
                      </a:lnTo>
                      <a:lnTo>
                        <a:pt x="13765" y="1059"/>
                      </a:lnTo>
                      <a:lnTo>
                        <a:pt x="13796" y="1070"/>
                      </a:lnTo>
                      <a:lnTo>
                        <a:pt x="13826" y="1083"/>
                      </a:lnTo>
                      <a:lnTo>
                        <a:pt x="13857" y="1097"/>
                      </a:lnTo>
                      <a:lnTo>
                        <a:pt x="13885" y="1112"/>
                      </a:lnTo>
                      <a:lnTo>
                        <a:pt x="13914" y="1129"/>
                      </a:lnTo>
                      <a:lnTo>
                        <a:pt x="13941" y="1146"/>
                      </a:lnTo>
                      <a:lnTo>
                        <a:pt x="13967" y="1165"/>
                      </a:lnTo>
                      <a:lnTo>
                        <a:pt x="13992" y="1185"/>
                      </a:lnTo>
                      <a:lnTo>
                        <a:pt x="14016" y="1206"/>
                      </a:lnTo>
                      <a:lnTo>
                        <a:pt x="14039" y="1228"/>
                      </a:lnTo>
                      <a:lnTo>
                        <a:pt x="14061" y="1251"/>
                      </a:lnTo>
                      <a:lnTo>
                        <a:pt x="14082" y="1275"/>
                      </a:lnTo>
                      <a:lnTo>
                        <a:pt x="14101" y="1300"/>
                      </a:lnTo>
                      <a:lnTo>
                        <a:pt x="14119" y="1326"/>
                      </a:lnTo>
                      <a:lnTo>
                        <a:pt x="14135" y="1352"/>
                      </a:lnTo>
                      <a:lnTo>
                        <a:pt x="14150" y="1380"/>
                      </a:lnTo>
                      <a:lnTo>
                        <a:pt x="14165" y="1408"/>
                      </a:lnTo>
                      <a:lnTo>
                        <a:pt x="14177" y="1437"/>
                      </a:lnTo>
                      <a:lnTo>
                        <a:pt x="14187" y="1466"/>
                      </a:lnTo>
                      <a:lnTo>
                        <a:pt x="14197" y="1496"/>
                      </a:lnTo>
                      <a:lnTo>
                        <a:pt x="14205" y="1527"/>
                      </a:lnTo>
                      <a:lnTo>
                        <a:pt x="14211" y="1558"/>
                      </a:lnTo>
                      <a:lnTo>
                        <a:pt x="14216" y="1590"/>
                      </a:lnTo>
                      <a:lnTo>
                        <a:pt x="14218" y="1622"/>
                      </a:lnTo>
                      <a:lnTo>
                        <a:pt x="14219" y="1655"/>
                      </a:lnTo>
                      <a:lnTo>
                        <a:pt x="14218" y="1687"/>
                      </a:lnTo>
                      <a:lnTo>
                        <a:pt x="14216" y="1720"/>
                      </a:lnTo>
                      <a:lnTo>
                        <a:pt x="14211" y="1751"/>
                      </a:lnTo>
                      <a:lnTo>
                        <a:pt x="14205" y="1783"/>
                      </a:lnTo>
                      <a:lnTo>
                        <a:pt x="14197" y="1813"/>
                      </a:lnTo>
                      <a:lnTo>
                        <a:pt x="14187" y="1843"/>
                      </a:lnTo>
                      <a:lnTo>
                        <a:pt x="14177" y="1873"/>
                      </a:lnTo>
                      <a:lnTo>
                        <a:pt x="14165" y="1902"/>
                      </a:lnTo>
                      <a:lnTo>
                        <a:pt x="14150" y="1930"/>
                      </a:lnTo>
                      <a:lnTo>
                        <a:pt x="14135" y="1957"/>
                      </a:lnTo>
                      <a:lnTo>
                        <a:pt x="14119" y="1985"/>
                      </a:lnTo>
                      <a:lnTo>
                        <a:pt x="14101" y="2010"/>
                      </a:lnTo>
                      <a:lnTo>
                        <a:pt x="14082" y="2035"/>
                      </a:lnTo>
                      <a:lnTo>
                        <a:pt x="14061" y="2059"/>
                      </a:lnTo>
                      <a:lnTo>
                        <a:pt x="14039" y="2082"/>
                      </a:lnTo>
                      <a:lnTo>
                        <a:pt x="14016" y="2104"/>
                      </a:lnTo>
                      <a:lnTo>
                        <a:pt x="13992" y="2125"/>
                      </a:lnTo>
                      <a:lnTo>
                        <a:pt x="13967" y="2145"/>
                      </a:lnTo>
                      <a:lnTo>
                        <a:pt x="13941" y="2164"/>
                      </a:lnTo>
                      <a:lnTo>
                        <a:pt x="13914" y="2182"/>
                      </a:lnTo>
                      <a:lnTo>
                        <a:pt x="13885" y="2198"/>
                      </a:lnTo>
                      <a:lnTo>
                        <a:pt x="13857" y="2214"/>
                      </a:lnTo>
                      <a:lnTo>
                        <a:pt x="13826" y="2228"/>
                      </a:lnTo>
                      <a:lnTo>
                        <a:pt x="13796" y="2240"/>
                      </a:lnTo>
                      <a:lnTo>
                        <a:pt x="13765" y="2252"/>
                      </a:lnTo>
                      <a:lnTo>
                        <a:pt x="13733" y="2262"/>
                      </a:lnTo>
                      <a:lnTo>
                        <a:pt x="13700" y="2270"/>
                      </a:lnTo>
                      <a:lnTo>
                        <a:pt x="13666" y="2277"/>
                      </a:lnTo>
                      <a:lnTo>
                        <a:pt x="13632" y="2283"/>
                      </a:lnTo>
                      <a:lnTo>
                        <a:pt x="13597" y="2287"/>
                      </a:lnTo>
                      <a:lnTo>
                        <a:pt x="13563" y="2289"/>
                      </a:lnTo>
                      <a:lnTo>
                        <a:pt x="13527" y="2290"/>
                      </a:lnTo>
                      <a:lnTo>
                        <a:pt x="13492" y="2289"/>
                      </a:lnTo>
                      <a:lnTo>
                        <a:pt x="13457" y="2287"/>
                      </a:lnTo>
                      <a:lnTo>
                        <a:pt x="13422" y="2283"/>
                      </a:lnTo>
                      <a:lnTo>
                        <a:pt x="13388" y="2277"/>
                      </a:lnTo>
                      <a:lnTo>
                        <a:pt x="13354" y="2270"/>
                      </a:lnTo>
                      <a:lnTo>
                        <a:pt x="13322" y="2262"/>
                      </a:lnTo>
                      <a:lnTo>
                        <a:pt x="13289" y="2252"/>
                      </a:lnTo>
                      <a:lnTo>
                        <a:pt x="13257" y="2240"/>
                      </a:lnTo>
                      <a:lnTo>
                        <a:pt x="13227" y="2228"/>
                      </a:lnTo>
                      <a:lnTo>
                        <a:pt x="13197" y="2214"/>
                      </a:lnTo>
                      <a:lnTo>
                        <a:pt x="13168" y="2198"/>
                      </a:lnTo>
                      <a:lnTo>
                        <a:pt x="13141" y="2182"/>
                      </a:lnTo>
                      <a:lnTo>
                        <a:pt x="13113" y="2164"/>
                      </a:lnTo>
                      <a:lnTo>
                        <a:pt x="13087" y="2145"/>
                      </a:lnTo>
                      <a:lnTo>
                        <a:pt x="13062" y="2125"/>
                      </a:lnTo>
                      <a:lnTo>
                        <a:pt x="13038" y="2104"/>
                      </a:lnTo>
                      <a:lnTo>
                        <a:pt x="13015" y="2082"/>
                      </a:lnTo>
                      <a:lnTo>
                        <a:pt x="12993" y="2059"/>
                      </a:lnTo>
                      <a:lnTo>
                        <a:pt x="12973" y="2035"/>
                      </a:lnTo>
                      <a:lnTo>
                        <a:pt x="12953" y="2010"/>
                      </a:lnTo>
                      <a:lnTo>
                        <a:pt x="12936" y="1985"/>
                      </a:lnTo>
                      <a:lnTo>
                        <a:pt x="12919" y="1957"/>
                      </a:lnTo>
                      <a:lnTo>
                        <a:pt x="12903" y="1930"/>
                      </a:lnTo>
                      <a:lnTo>
                        <a:pt x="12890" y="1902"/>
                      </a:lnTo>
                      <a:lnTo>
                        <a:pt x="12877" y="1873"/>
                      </a:lnTo>
                      <a:lnTo>
                        <a:pt x="12866" y="1843"/>
                      </a:lnTo>
                      <a:lnTo>
                        <a:pt x="12857" y="1813"/>
                      </a:lnTo>
                      <a:lnTo>
                        <a:pt x="12849" y="1783"/>
                      </a:lnTo>
                      <a:lnTo>
                        <a:pt x="12843" y="1751"/>
                      </a:lnTo>
                      <a:lnTo>
                        <a:pt x="12838" y="1720"/>
                      </a:lnTo>
                      <a:lnTo>
                        <a:pt x="12836" y="1687"/>
                      </a:lnTo>
                      <a:lnTo>
                        <a:pt x="12835" y="1655"/>
                      </a:lnTo>
                      <a:lnTo>
                        <a:pt x="12836" y="1622"/>
                      </a:lnTo>
                      <a:lnTo>
                        <a:pt x="12838" y="1590"/>
                      </a:lnTo>
                      <a:lnTo>
                        <a:pt x="12843" y="1558"/>
                      </a:lnTo>
                      <a:lnTo>
                        <a:pt x="12849" y="1527"/>
                      </a:lnTo>
                      <a:lnTo>
                        <a:pt x="12857" y="1496"/>
                      </a:lnTo>
                      <a:lnTo>
                        <a:pt x="12866" y="1466"/>
                      </a:lnTo>
                      <a:lnTo>
                        <a:pt x="12877" y="1437"/>
                      </a:lnTo>
                      <a:lnTo>
                        <a:pt x="12890" y="1408"/>
                      </a:lnTo>
                      <a:lnTo>
                        <a:pt x="12903" y="1380"/>
                      </a:lnTo>
                      <a:lnTo>
                        <a:pt x="12919" y="1352"/>
                      </a:lnTo>
                      <a:lnTo>
                        <a:pt x="12936" y="1326"/>
                      </a:lnTo>
                      <a:lnTo>
                        <a:pt x="12953" y="1300"/>
                      </a:lnTo>
                      <a:lnTo>
                        <a:pt x="12973" y="1275"/>
                      </a:lnTo>
                      <a:lnTo>
                        <a:pt x="12993" y="1251"/>
                      </a:lnTo>
                      <a:lnTo>
                        <a:pt x="13015" y="1228"/>
                      </a:lnTo>
                      <a:lnTo>
                        <a:pt x="13038" y="1206"/>
                      </a:lnTo>
                      <a:lnTo>
                        <a:pt x="13062" y="1185"/>
                      </a:lnTo>
                      <a:lnTo>
                        <a:pt x="13087" y="1165"/>
                      </a:lnTo>
                      <a:lnTo>
                        <a:pt x="13113" y="1146"/>
                      </a:lnTo>
                      <a:lnTo>
                        <a:pt x="13141" y="1129"/>
                      </a:lnTo>
                      <a:lnTo>
                        <a:pt x="13168" y="1112"/>
                      </a:lnTo>
                      <a:lnTo>
                        <a:pt x="13197" y="1097"/>
                      </a:lnTo>
                      <a:lnTo>
                        <a:pt x="13227" y="1083"/>
                      </a:lnTo>
                      <a:lnTo>
                        <a:pt x="13257" y="1070"/>
                      </a:lnTo>
                      <a:lnTo>
                        <a:pt x="13289" y="1059"/>
                      </a:lnTo>
                      <a:lnTo>
                        <a:pt x="13322" y="1049"/>
                      </a:lnTo>
                      <a:lnTo>
                        <a:pt x="13354" y="1040"/>
                      </a:lnTo>
                      <a:lnTo>
                        <a:pt x="13388" y="1033"/>
                      </a:lnTo>
                      <a:lnTo>
                        <a:pt x="13422" y="1028"/>
                      </a:lnTo>
                      <a:lnTo>
                        <a:pt x="13457" y="1023"/>
                      </a:lnTo>
                      <a:lnTo>
                        <a:pt x="13492" y="1021"/>
                      </a:lnTo>
                      <a:lnTo>
                        <a:pt x="13527" y="10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sz="1619">
                    <a:solidFill>
                      <a:schemeClr val="accent3"/>
                    </a:solidFill>
                  </a:endParaRPr>
                </a:p>
              </p:txBody>
            </p:sp>
            <p:grpSp>
              <p:nvGrpSpPr>
                <p:cNvPr id="200" name="Gruppieren 199"/>
                <p:cNvGrpSpPr/>
                <p:nvPr/>
              </p:nvGrpSpPr>
              <p:grpSpPr bwMode="gray">
                <a:xfrm>
                  <a:off x="3308966" y="2486494"/>
                  <a:ext cx="292835" cy="87810"/>
                  <a:chOff x="4860392" y="1419492"/>
                  <a:chExt cx="402646" cy="120739"/>
                </a:xfrm>
                <a:grpFill/>
              </p:grpSpPr>
              <p:sp>
                <p:nvSpPr>
                  <p:cNvPr id="205" name="Rectangle 66"/>
                  <p:cNvSpPr>
                    <a:spLocks noChangeArrowheads="1"/>
                  </p:cNvSpPr>
                  <p:nvPr/>
                </p:nvSpPr>
                <p:spPr bwMode="gray">
                  <a:xfrm>
                    <a:off x="4860392" y="1505892"/>
                    <a:ext cx="169477" cy="18554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>
                      <a:solidFill>
                        <a:schemeClr val="accent3"/>
                      </a:solidFill>
                    </a:endParaRPr>
                  </a:p>
                </p:txBody>
              </p:sp>
              <p:sp>
                <p:nvSpPr>
                  <p:cNvPr id="206" name="Rectangle 67"/>
                  <p:cNvSpPr>
                    <a:spLocks noChangeArrowheads="1"/>
                  </p:cNvSpPr>
                  <p:nvPr/>
                </p:nvSpPr>
                <p:spPr bwMode="gray">
                  <a:xfrm>
                    <a:off x="5093561" y="1505892"/>
                    <a:ext cx="169477" cy="18554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>
                      <a:solidFill>
                        <a:schemeClr val="accent3"/>
                      </a:solidFill>
                    </a:endParaRPr>
                  </a:p>
                </p:txBody>
              </p:sp>
              <p:sp>
                <p:nvSpPr>
                  <p:cNvPr id="207" name="Freeform 68"/>
                  <p:cNvSpPr>
                    <a:spLocks/>
                  </p:cNvSpPr>
                  <p:nvPr/>
                </p:nvSpPr>
                <p:spPr bwMode="gray">
                  <a:xfrm>
                    <a:off x="5036792" y="1490108"/>
                    <a:ext cx="49846" cy="50123"/>
                  </a:xfrm>
                  <a:custGeom>
                    <a:avLst/>
                    <a:gdLst>
                      <a:gd name="T0" fmla="*/ 1196 w 2170"/>
                      <a:gd name="T1" fmla="*/ 6 h 1992"/>
                      <a:gd name="T2" fmla="*/ 1357 w 2170"/>
                      <a:gd name="T3" fmla="*/ 33 h 1992"/>
                      <a:gd name="T4" fmla="*/ 1507 w 2170"/>
                      <a:gd name="T5" fmla="*/ 80 h 1992"/>
                      <a:gd name="T6" fmla="*/ 1648 w 2170"/>
                      <a:gd name="T7" fmla="*/ 146 h 1992"/>
                      <a:gd name="T8" fmla="*/ 1775 w 2170"/>
                      <a:gd name="T9" fmla="*/ 229 h 1992"/>
                      <a:gd name="T10" fmla="*/ 1889 w 2170"/>
                      <a:gd name="T11" fmla="*/ 327 h 1992"/>
                      <a:gd name="T12" fmla="*/ 1985 w 2170"/>
                      <a:gd name="T13" fmla="*/ 440 h 1992"/>
                      <a:gd name="T14" fmla="*/ 2063 w 2170"/>
                      <a:gd name="T15" fmla="*/ 565 h 1992"/>
                      <a:gd name="T16" fmla="*/ 2122 w 2170"/>
                      <a:gd name="T17" fmla="*/ 701 h 1992"/>
                      <a:gd name="T18" fmla="*/ 2158 w 2170"/>
                      <a:gd name="T19" fmla="*/ 845 h 1992"/>
                      <a:gd name="T20" fmla="*/ 2170 w 2170"/>
                      <a:gd name="T21" fmla="*/ 997 h 1992"/>
                      <a:gd name="T22" fmla="*/ 2158 w 2170"/>
                      <a:gd name="T23" fmla="*/ 1148 h 1992"/>
                      <a:gd name="T24" fmla="*/ 2122 w 2170"/>
                      <a:gd name="T25" fmla="*/ 1293 h 1992"/>
                      <a:gd name="T26" fmla="*/ 2063 w 2170"/>
                      <a:gd name="T27" fmla="*/ 1428 h 1992"/>
                      <a:gd name="T28" fmla="*/ 1985 w 2170"/>
                      <a:gd name="T29" fmla="*/ 1553 h 1992"/>
                      <a:gd name="T30" fmla="*/ 1889 w 2170"/>
                      <a:gd name="T31" fmla="*/ 1666 h 1992"/>
                      <a:gd name="T32" fmla="*/ 1775 w 2170"/>
                      <a:gd name="T33" fmla="*/ 1765 h 1992"/>
                      <a:gd name="T34" fmla="*/ 1648 w 2170"/>
                      <a:gd name="T35" fmla="*/ 1848 h 1992"/>
                      <a:gd name="T36" fmla="*/ 1507 w 2170"/>
                      <a:gd name="T37" fmla="*/ 1914 h 1992"/>
                      <a:gd name="T38" fmla="*/ 1357 w 2170"/>
                      <a:gd name="T39" fmla="*/ 1961 h 1992"/>
                      <a:gd name="T40" fmla="*/ 1196 w 2170"/>
                      <a:gd name="T41" fmla="*/ 1987 h 1992"/>
                      <a:gd name="T42" fmla="*/ 1029 w 2170"/>
                      <a:gd name="T43" fmla="*/ 1991 h 1992"/>
                      <a:gd name="T44" fmla="*/ 867 w 2170"/>
                      <a:gd name="T45" fmla="*/ 1972 h 1992"/>
                      <a:gd name="T46" fmla="*/ 712 w 2170"/>
                      <a:gd name="T47" fmla="*/ 1932 h 1992"/>
                      <a:gd name="T48" fmla="*/ 568 w 2170"/>
                      <a:gd name="T49" fmla="*/ 1872 h 1992"/>
                      <a:gd name="T50" fmla="*/ 436 w 2170"/>
                      <a:gd name="T51" fmla="*/ 1794 h 1992"/>
                      <a:gd name="T52" fmla="*/ 317 w 2170"/>
                      <a:gd name="T53" fmla="*/ 1700 h 1992"/>
                      <a:gd name="T54" fmla="*/ 215 w 2170"/>
                      <a:gd name="T55" fmla="*/ 1592 h 1992"/>
                      <a:gd name="T56" fmla="*/ 131 w 2170"/>
                      <a:gd name="T57" fmla="*/ 1471 h 1992"/>
                      <a:gd name="T58" fmla="*/ 65 w 2170"/>
                      <a:gd name="T59" fmla="*/ 1339 h 1992"/>
                      <a:gd name="T60" fmla="*/ 22 w 2170"/>
                      <a:gd name="T61" fmla="*/ 1197 h 1992"/>
                      <a:gd name="T62" fmla="*/ 1 w 2170"/>
                      <a:gd name="T63" fmla="*/ 1048 h 1992"/>
                      <a:gd name="T64" fmla="*/ 5 w 2170"/>
                      <a:gd name="T65" fmla="*/ 895 h 1992"/>
                      <a:gd name="T66" fmla="*/ 34 w 2170"/>
                      <a:gd name="T67" fmla="*/ 748 h 1992"/>
                      <a:gd name="T68" fmla="*/ 85 w 2170"/>
                      <a:gd name="T69" fmla="*/ 609 h 1992"/>
                      <a:gd name="T70" fmla="*/ 157 w 2170"/>
                      <a:gd name="T71" fmla="*/ 481 h 1992"/>
                      <a:gd name="T72" fmla="*/ 247 w 2170"/>
                      <a:gd name="T73" fmla="*/ 364 h 1992"/>
                      <a:gd name="T74" fmla="*/ 355 w 2170"/>
                      <a:gd name="T75" fmla="*/ 260 h 1992"/>
                      <a:gd name="T76" fmla="*/ 479 w 2170"/>
                      <a:gd name="T77" fmla="*/ 171 h 1992"/>
                      <a:gd name="T78" fmla="*/ 614 w 2170"/>
                      <a:gd name="T79" fmla="*/ 100 h 1992"/>
                      <a:gd name="T80" fmla="*/ 762 w 2170"/>
                      <a:gd name="T81" fmla="*/ 46 h 1992"/>
                      <a:gd name="T82" fmla="*/ 919 w 2170"/>
                      <a:gd name="T83" fmla="*/ 12 h 1992"/>
                      <a:gd name="T84" fmla="*/ 1085 w 2170"/>
                      <a:gd name="T85" fmla="*/ 0 h 19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2170" h="1992">
                        <a:moveTo>
                          <a:pt x="1085" y="0"/>
                        </a:moveTo>
                        <a:lnTo>
                          <a:pt x="1141" y="2"/>
                        </a:lnTo>
                        <a:lnTo>
                          <a:pt x="1196" y="6"/>
                        </a:lnTo>
                        <a:lnTo>
                          <a:pt x="1251" y="12"/>
                        </a:lnTo>
                        <a:lnTo>
                          <a:pt x="1304" y="21"/>
                        </a:lnTo>
                        <a:lnTo>
                          <a:pt x="1357" y="33"/>
                        </a:lnTo>
                        <a:lnTo>
                          <a:pt x="1408" y="46"/>
                        </a:lnTo>
                        <a:lnTo>
                          <a:pt x="1458" y="62"/>
                        </a:lnTo>
                        <a:lnTo>
                          <a:pt x="1507" y="80"/>
                        </a:lnTo>
                        <a:lnTo>
                          <a:pt x="1556" y="100"/>
                        </a:lnTo>
                        <a:lnTo>
                          <a:pt x="1603" y="122"/>
                        </a:lnTo>
                        <a:lnTo>
                          <a:pt x="1648" y="146"/>
                        </a:lnTo>
                        <a:lnTo>
                          <a:pt x="1692" y="171"/>
                        </a:lnTo>
                        <a:lnTo>
                          <a:pt x="1735" y="199"/>
                        </a:lnTo>
                        <a:lnTo>
                          <a:pt x="1775" y="229"/>
                        </a:lnTo>
                        <a:lnTo>
                          <a:pt x="1815" y="260"/>
                        </a:lnTo>
                        <a:lnTo>
                          <a:pt x="1853" y="293"/>
                        </a:lnTo>
                        <a:lnTo>
                          <a:pt x="1889" y="327"/>
                        </a:lnTo>
                        <a:lnTo>
                          <a:pt x="1923" y="364"/>
                        </a:lnTo>
                        <a:lnTo>
                          <a:pt x="1955" y="401"/>
                        </a:lnTo>
                        <a:lnTo>
                          <a:pt x="1985" y="440"/>
                        </a:lnTo>
                        <a:lnTo>
                          <a:pt x="2013" y="481"/>
                        </a:lnTo>
                        <a:lnTo>
                          <a:pt x="2039" y="522"/>
                        </a:lnTo>
                        <a:lnTo>
                          <a:pt x="2063" y="565"/>
                        </a:lnTo>
                        <a:lnTo>
                          <a:pt x="2085" y="609"/>
                        </a:lnTo>
                        <a:lnTo>
                          <a:pt x="2105" y="655"/>
                        </a:lnTo>
                        <a:lnTo>
                          <a:pt x="2122" y="701"/>
                        </a:lnTo>
                        <a:lnTo>
                          <a:pt x="2136" y="748"/>
                        </a:lnTo>
                        <a:lnTo>
                          <a:pt x="2148" y="796"/>
                        </a:lnTo>
                        <a:lnTo>
                          <a:pt x="2158" y="845"/>
                        </a:lnTo>
                        <a:lnTo>
                          <a:pt x="2165" y="895"/>
                        </a:lnTo>
                        <a:lnTo>
                          <a:pt x="2169" y="945"/>
                        </a:lnTo>
                        <a:lnTo>
                          <a:pt x="2170" y="997"/>
                        </a:lnTo>
                        <a:lnTo>
                          <a:pt x="2169" y="1048"/>
                        </a:lnTo>
                        <a:lnTo>
                          <a:pt x="2165" y="1099"/>
                        </a:lnTo>
                        <a:lnTo>
                          <a:pt x="2158" y="1148"/>
                        </a:lnTo>
                        <a:lnTo>
                          <a:pt x="2148" y="1197"/>
                        </a:lnTo>
                        <a:lnTo>
                          <a:pt x="2136" y="1245"/>
                        </a:lnTo>
                        <a:lnTo>
                          <a:pt x="2122" y="1293"/>
                        </a:lnTo>
                        <a:lnTo>
                          <a:pt x="2105" y="1339"/>
                        </a:lnTo>
                        <a:lnTo>
                          <a:pt x="2085" y="1384"/>
                        </a:lnTo>
                        <a:lnTo>
                          <a:pt x="2063" y="1428"/>
                        </a:lnTo>
                        <a:lnTo>
                          <a:pt x="2039" y="1471"/>
                        </a:lnTo>
                        <a:lnTo>
                          <a:pt x="2013" y="1513"/>
                        </a:lnTo>
                        <a:lnTo>
                          <a:pt x="1985" y="1553"/>
                        </a:lnTo>
                        <a:lnTo>
                          <a:pt x="1955" y="1592"/>
                        </a:lnTo>
                        <a:lnTo>
                          <a:pt x="1923" y="1630"/>
                        </a:lnTo>
                        <a:lnTo>
                          <a:pt x="1889" y="1666"/>
                        </a:lnTo>
                        <a:lnTo>
                          <a:pt x="1853" y="1700"/>
                        </a:lnTo>
                        <a:lnTo>
                          <a:pt x="1815" y="1733"/>
                        </a:lnTo>
                        <a:lnTo>
                          <a:pt x="1775" y="1765"/>
                        </a:lnTo>
                        <a:lnTo>
                          <a:pt x="1735" y="1794"/>
                        </a:lnTo>
                        <a:lnTo>
                          <a:pt x="1692" y="1822"/>
                        </a:lnTo>
                        <a:lnTo>
                          <a:pt x="1648" y="1848"/>
                        </a:lnTo>
                        <a:lnTo>
                          <a:pt x="1603" y="1872"/>
                        </a:lnTo>
                        <a:lnTo>
                          <a:pt x="1556" y="1894"/>
                        </a:lnTo>
                        <a:lnTo>
                          <a:pt x="1507" y="1914"/>
                        </a:lnTo>
                        <a:lnTo>
                          <a:pt x="1458" y="1932"/>
                        </a:lnTo>
                        <a:lnTo>
                          <a:pt x="1408" y="1947"/>
                        </a:lnTo>
                        <a:lnTo>
                          <a:pt x="1357" y="1961"/>
                        </a:lnTo>
                        <a:lnTo>
                          <a:pt x="1304" y="1972"/>
                        </a:lnTo>
                        <a:lnTo>
                          <a:pt x="1251" y="1980"/>
                        </a:lnTo>
                        <a:lnTo>
                          <a:pt x="1196" y="1987"/>
                        </a:lnTo>
                        <a:lnTo>
                          <a:pt x="1141" y="1991"/>
                        </a:lnTo>
                        <a:lnTo>
                          <a:pt x="1085" y="1992"/>
                        </a:lnTo>
                        <a:lnTo>
                          <a:pt x="1029" y="1991"/>
                        </a:lnTo>
                        <a:lnTo>
                          <a:pt x="974" y="1987"/>
                        </a:lnTo>
                        <a:lnTo>
                          <a:pt x="919" y="1980"/>
                        </a:lnTo>
                        <a:lnTo>
                          <a:pt x="867" y="1972"/>
                        </a:lnTo>
                        <a:lnTo>
                          <a:pt x="813" y="1961"/>
                        </a:lnTo>
                        <a:lnTo>
                          <a:pt x="762" y="1947"/>
                        </a:lnTo>
                        <a:lnTo>
                          <a:pt x="712" y="1932"/>
                        </a:lnTo>
                        <a:lnTo>
                          <a:pt x="663" y="1914"/>
                        </a:lnTo>
                        <a:lnTo>
                          <a:pt x="614" y="1894"/>
                        </a:lnTo>
                        <a:lnTo>
                          <a:pt x="568" y="1872"/>
                        </a:lnTo>
                        <a:lnTo>
                          <a:pt x="522" y="1848"/>
                        </a:lnTo>
                        <a:lnTo>
                          <a:pt x="479" y="1822"/>
                        </a:lnTo>
                        <a:lnTo>
                          <a:pt x="436" y="1794"/>
                        </a:lnTo>
                        <a:lnTo>
                          <a:pt x="395" y="1765"/>
                        </a:lnTo>
                        <a:lnTo>
                          <a:pt x="355" y="1733"/>
                        </a:lnTo>
                        <a:lnTo>
                          <a:pt x="317" y="1700"/>
                        </a:lnTo>
                        <a:lnTo>
                          <a:pt x="281" y="1666"/>
                        </a:lnTo>
                        <a:lnTo>
                          <a:pt x="247" y="1630"/>
                        </a:lnTo>
                        <a:lnTo>
                          <a:pt x="215" y="1592"/>
                        </a:lnTo>
                        <a:lnTo>
                          <a:pt x="185" y="1553"/>
                        </a:lnTo>
                        <a:lnTo>
                          <a:pt x="157" y="1513"/>
                        </a:lnTo>
                        <a:lnTo>
                          <a:pt x="131" y="1471"/>
                        </a:lnTo>
                        <a:lnTo>
                          <a:pt x="107" y="1428"/>
                        </a:lnTo>
                        <a:lnTo>
                          <a:pt x="85" y="1384"/>
                        </a:lnTo>
                        <a:lnTo>
                          <a:pt x="65" y="1339"/>
                        </a:lnTo>
                        <a:lnTo>
                          <a:pt x="48" y="1293"/>
                        </a:lnTo>
                        <a:lnTo>
                          <a:pt x="34" y="1245"/>
                        </a:lnTo>
                        <a:lnTo>
                          <a:pt x="22" y="1197"/>
                        </a:lnTo>
                        <a:lnTo>
                          <a:pt x="12" y="1148"/>
                        </a:lnTo>
                        <a:lnTo>
                          <a:pt x="5" y="1099"/>
                        </a:lnTo>
                        <a:lnTo>
                          <a:pt x="1" y="1048"/>
                        </a:lnTo>
                        <a:lnTo>
                          <a:pt x="0" y="997"/>
                        </a:lnTo>
                        <a:lnTo>
                          <a:pt x="1" y="945"/>
                        </a:lnTo>
                        <a:lnTo>
                          <a:pt x="5" y="895"/>
                        </a:lnTo>
                        <a:lnTo>
                          <a:pt x="12" y="845"/>
                        </a:lnTo>
                        <a:lnTo>
                          <a:pt x="22" y="796"/>
                        </a:lnTo>
                        <a:lnTo>
                          <a:pt x="34" y="748"/>
                        </a:lnTo>
                        <a:lnTo>
                          <a:pt x="48" y="701"/>
                        </a:lnTo>
                        <a:lnTo>
                          <a:pt x="65" y="655"/>
                        </a:lnTo>
                        <a:lnTo>
                          <a:pt x="85" y="609"/>
                        </a:lnTo>
                        <a:lnTo>
                          <a:pt x="107" y="565"/>
                        </a:lnTo>
                        <a:lnTo>
                          <a:pt x="131" y="522"/>
                        </a:lnTo>
                        <a:lnTo>
                          <a:pt x="157" y="481"/>
                        </a:lnTo>
                        <a:lnTo>
                          <a:pt x="185" y="440"/>
                        </a:lnTo>
                        <a:lnTo>
                          <a:pt x="215" y="401"/>
                        </a:lnTo>
                        <a:lnTo>
                          <a:pt x="247" y="364"/>
                        </a:lnTo>
                        <a:lnTo>
                          <a:pt x="281" y="327"/>
                        </a:lnTo>
                        <a:lnTo>
                          <a:pt x="317" y="293"/>
                        </a:lnTo>
                        <a:lnTo>
                          <a:pt x="355" y="260"/>
                        </a:lnTo>
                        <a:lnTo>
                          <a:pt x="395" y="229"/>
                        </a:lnTo>
                        <a:lnTo>
                          <a:pt x="436" y="199"/>
                        </a:lnTo>
                        <a:lnTo>
                          <a:pt x="479" y="171"/>
                        </a:lnTo>
                        <a:lnTo>
                          <a:pt x="522" y="146"/>
                        </a:lnTo>
                        <a:lnTo>
                          <a:pt x="568" y="122"/>
                        </a:lnTo>
                        <a:lnTo>
                          <a:pt x="614" y="100"/>
                        </a:lnTo>
                        <a:lnTo>
                          <a:pt x="663" y="80"/>
                        </a:lnTo>
                        <a:lnTo>
                          <a:pt x="712" y="62"/>
                        </a:lnTo>
                        <a:lnTo>
                          <a:pt x="762" y="46"/>
                        </a:lnTo>
                        <a:lnTo>
                          <a:pt x="813" y="33"/>
                        </a:lnTo>
                        <a:lnTo>
                          <a:pt x="867" y="21"/>
                        </a:lnTo>
                        <a:lnTo>
                          <a:pt x="919" y="12"/>
                        </a:lnTo>
                        <a:lnTo>
                          <a:pt x="974" y="6"/>
                        </a:lnTo>
                        <a:lnTo>
                          <a:pt x="1029" y="2"/>
                        </a:lnTo>
                        <a:lnTo>
                          <a:pt x="1085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>
                      <a:solidFill>
                        <a:schemeClr val="accent3"/>
                      </a:solidFill>
                    </a:endParaRPr>
                  </a:p>
                </p:txBody>
              </p:sp>
              <p:sp>
                <p:nvSpPr>
                  <p:cNvPr id="208" name="Rectangle 69"/>
                  <p:cNvSpPr>
                    <a:spLocks noChangeArrowheads="1"/>
                  </p:cNvSpPr>
                  <p:nvPr/>
                </p:nvSpPr>
                <p:spPr bwMode="gray">
                  <a:xfrm>
                    <a:off x="5055900" y="1419492"/>
                    <a:ext cx="9692" cy="83631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>
                      <a:solidFill>
                        <a:schemeClr val="accent3"/>
                      </a:solidFill>
                    </a:endParaRPr>
                  </a:p>
                </p:txBody>
              </p:sp>
            </p:grpSp>
            <p:sp>
              <p:nvSpPr>
                <p:cNvPr id="201" name="Freeform 70"/>
                <p:cNvSpPr>
                  <a:spLocks noEditPoints="1"/>
                </p:cNvSpPr>
                <p:nvPr/>
              </p:nvSpPr>
              <p:spPr bwMode="gray">
                <a:xfrm>
                  <a:off x="3308966" y="2356541"/>
                  <a:ext cx="292835" cy="60621"/>
                </a:xfrm>
                <a:custGeom>
                  <a:avLst/>
                  <a:gdLst>
                    <a:gd name="T0" fmla="*/ 16878 w 17448"/>
                    <a:gd name="T1" fmla="*/ 22 h 3310"/>
                    <a:gd name="T2" fmla="*/ 17112 w 17448"/>
                    <a:gd name="T3" fmla="*/ 119 h 3310"/>
                    <a:gd name="T4" fmla="*/ 17296 w 17448"/>
                    <a:gd name="T5" fmla="*/ 281 h 3310"/>
                    <a:gd name="T6" fmla="*/ 17414 w 17448"/>
                    <a:gd name="T7" fmla="*/ 490 h 3310"/>
                    <a:gd name="T8" fmla="*/ 17448 w 17448"/>
                    <a:gd name="T9" fmla="*/ 2614 h 3310"/>
                    <a:gd name="T10" fmla="*/ 17402 w 17448"/>
                    <a:gd name="T11" fmla="*/ 2853 h 3310"/>
                    <a:gd name="T12" fmla="*/ 17274 w 17448"/>
                    <a:gd name="T13" fmla="*/ 3056 h 3310"/>
                    <a:gd name="T14" fmla="*/ 17082 w 17448"/>
                    <a:gd name="T15" fmla="*/ 3209 h 3310"/>
                    <a:gd name="T16" fmla="*/ 16841 w 17448"/>
                    <a:gd name="T17" fmla="*/ 3296 h 3310"/>
                    <a:gd name="T18" fmla="*/ 683 w 17448"/>
                    <a:gd name="T19" fmla="*/ 3307 h 3310"/>
                    <a:gd name="T20" fmla="*/ 431 w 17448"/>
                    <a:gd name="T21" fmla="*/ 3241 h 3310"/>
                    <a:gd name="T22" fmla="*/ 224 w 17448"/>
                    <a:gd name="T23" fmla="*/ 3106 h 3310"/>
                    <a:gd name="T24" fmla="*/ 75 w 17448"/>
                    <a:gd name="T25" fmla="*/ 2915 h 3310"/>
                    <a:gd name="T26" fmla="*/ 4 w 17448"/>
                    <a:gd name="T27" fmla="*/ 2685 h 3310"/>
                    <a:gd name="T28" fmla="*/ 15 w 17448"/>
                    <a:gd name="T29" fmla="*/ 557 h 3310"/>
                    <a:gd name="T30" fmla="*/ 110 w 17448"/>
                    <a:gd name="T31" fmla="*/ 336 h 3310"/>
                    <a:gd name="T32" fmla="*/ 277 w 17448"/>
                    <a:gd name="T33" fmla="*/ 160 h 3310"/>
                    <a:gd name="T34" fmla="*/ 499 w 17448"/>
                    <a:gd name="T35" fmla="*/ 42 h 3310"/>
                    <a:gd name="T36" fmla="*/ 760 w 17448"/>
                    <a:gd name="T37" fmla="*/ 0 h 3310"/>
                    <a:gd name="T38" fmla="*/ 15849 w 17448"/>
                    <a:gd name="T39" fmla="*/ 1049 h 3310"/>
                    <a:gd name="T40" fmla="*/ 16058 w 17448"/>
                    <a:gd name="T41" fmla="*/ 1146 h 3310"/>
                    <a:gd name="T42" fmla="*/ 16217 w 17448"/>
                    <a:gd name="T43" fmla="*/ 1300 h 3310"/>
                    <a:gd name="T44" fmla="*/ 16314 w 17448"/>
                    <a:gd name="T45" fmla="*/ 1496 h 3310"/>
                    <a:gd name="T46" fmla="*/ 16332 w 17448"/>
                    <a:gd name="T47" fmla="*/ 1720 h 3310"/>
                    <a:gd name="T48" fmla="*/ 16267 w 17448"/>
                    <a:gd name="T49" fmla="*/ 1930 h 3310"/>
                    <a:gd name="T50" fmla="*/ 16133 w 17448"/>
                    <a:gd name="T51" fmla="*/ 2104 h 3310"/>
                    <a:gd name="T52" fmla="*/ 15943 w 17448"/>
                    <a:gd name="T53" fmla="*/ 2228 h 3310"/>
                    <a:gd name="T54" fmla="*/ 15714 w 17448"/>
                    <a:gd name="T55" fmla="*/ 2287 h 3310"/>
                    <a:gd name="T56" fmla="*/ 15471 w 17448"/>
                    <a:gd name="T57" fmla="*/ 2270 h 3310"/>
                    <a:gd name="T58" fmla="*/ 15257 w 17448"/>
                    <a:gd name="T59" fmla="*/ 2182 h 3310"/>
                    <a:gd name="T60" fmla="*/ 15089 w 17448"/>
                    <a:gd name="T61" fmla="*/ 2034 h 3310"/>
                    <a:gd name="T62" fmla="*/ 14982 w 17448"/>
                    <a:gd name="T63" fmla="*/ 1843 h 3310"/>
                    <a:gd name="T64" fmla="*/ 14953 w 17448"/>
                    <a:gd name="T65" fmla="*/ 1622 h 3310"/>
                    <a:gd name="T66" fmla="*/ 15006 w 17448"/>
                    <a:gd name="T67" fmla="*/ 1408 h 3310"/>
                    <a:gd name="T68" fmla="*/ 15132 w 17448"/>
                    <a:gd name="T69" fmla="*/ 1228 h 3310"/>
                    <a:gd name="T70" fmla="*/ 15314 w 17448"/>
                    <a:gd name="T71" fmla="*/ 1097 h 3310"/>
                    <a:gd name="T72" fmla="*/ 15539 w 17448"/>
                    <a:gd name="T73" fmla="*/ 1028 h 3310"/>
                    <a:gd name="T74" fmla="*/ 13632 w 17448"/>
                    <a:gd name="T75" fmla="*/ 1028 h 3310"/>
                    <a:gd name="T76" fmla="*/ 13857 w 17448"/>
                    <a:gd name="T77" fmla="*/ 1097 h 3310"/>
                    <a:gd name="T78" fmla="*/ 14039 w 17448"/>
                    <a:gd name="T79" fmla="*/ 1228 h 3310"/>
                    <a:gd name="T80" fmla="*/ 14165 w 17448"/>
                    <a:gd name="T81" fmla="*/ 1408 h 3310"/>
                    <a:gd name="T82" fmla="*/ 14218 w 17448"/>
                    <a:gd name="T83" fmla="*/ 1622 h 3310"/>
                    <a:gd name="T84" fmla="*/ 14187 w 17448"/>
                    <a:gd name="T85" fmla="*/ 1843 h 3310"/>
                    <a:gd name="T86" fmla="*/ 14082 w 17448"/>
                    <a:gd name="T87" fmla="*/ 2034 h 3310"/>
                    <a:gd name="T88" fmla="*/ 13914 w 17448"/>
                    <a:gd name="T89" fmla="*/ 2182 h 3310"/>
                    <a:gd name="T90" fmla="*/ 13700 w 17448"/>
                    <a:gd name="T91" fmla="*/ 2270 h 3310"/>
                    <a:gd name="T92" fmla="*/ 13457 w 17448"/>
                    <a:gd name="T93" fmla="*/ 2287 h 3310"/>
                    <a:gd name="T94" fmla="*/ 13227 w 17448"/>
                    <a:gd name="T95" fmla="*/ 2228 h 3310"/>
                    <a:gd name="T96" fmla="*/ 13038 w 17448"/>
                    <a:gd name="T97" fmla="*/ 2104 h 3310"/>
                    <a:gd name="T98" fmla="*/ 12903 w 17448"/>
                    <a:gd name="T99" fmla="*/ 1930 h 3310"/>
                    <a:gd name="T100" fmla="*/ 12838 w 17448"/>
                    <a:gd name="T101" fmla="*/ 1720 h 3310"/>
                    <a:gd name="T102" fmla="*/ 12857 w 17448"/>
                    <a:gd name="T103" fmla="*/ 1496 h 3310"/>
                    <a:gd name="T104" fmla="*/ 12953 w 17448"/>
                    <a:gd name="T105" fmla="*/ 1300 h 3310"/>
                    <a:gd name="T106" fmla="*/ 13113 w 17448"/>
                    <a:gd name="T107" fmla="*/ 1146 h 3310"/>
                    <a:gd name="T108" fmla="*/ 13322 w 17448"/>
                    <a:gd name="T109" fmla="*/ 1049 h 33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7448" h="3310">
                      <a:moveTo>
                        <a:pt x="760" y="0"/>
                      </a:moveTo>
                      <a:lnTo>
                        <a:pt x="16688" y="0"/>
                      </a:lnTo>
                      <a:lnTo>
                        <a:pt x="16727" y="1"/>
                      </a:lnTo>
                      <a:lnTo>
                        <a:pt x="16765" y="4"/>
                      </a:lnTo>
                      <a:lnTo>
                        <a:pt x="16804" y="8"/>
                      </a:lnTo>
                      <a:lnTo>
                        <a:pt x="16841" y="14"/>
                      </a:lnTo>
                      <a:lnTo>
                        <a:pt x="16878" y="22"/>
                      </a:lnTo>
                      <a:lnTo>
                        <a:pt x="16914" y="31"/>
                      </a:lnTo>
                      <a:lnTo>
                        <a:pt x="16949" y="42"/>
                      </a:lnTo>
                      <a:lnTo>
                        <a:pt x="16983" y="55"/>
                      </a:lnTo>
                      <a:lnTo>
                        <a:pt x="17017" y="69"/>
                      </a:lnTo>
                      <a:lnTo>
                        <a:pt x="17050" y="84"/>
                      </a:lnTo>
                      <a:lnTo>
                        <a:pt x="17082" y="101"/>
                      </a:lnTo>
                      <a:lnTo>
                        <a:pt x="17112" y="119"/>
                      </a:lnTo>
                      <a:lnTo>
                        <a:pt x="17142" y="139"/>
                      </a:lnTo>
                      <a:lnTo>
                        <a:pt x="17171" y="160"/>
                      </a:lnTo>
                      <a:lnTo>
                        <a:pt x="17198" y="182"/>
                      </a:lnTo>
                      <a:lnTo>
                        <a:pt x="17224" y="205"/>
                      </a:lnTo>
                      <a:lnTo>
                        <a:pt x="17250" y="229"/>
                      </a:lnTo>
                      <a:lnTo>
                        <a:pt x="17274" y="254"/>
                      </a:lnTo>
                      <a:lnTo>
                        <a:pt x="17296" y="281"/>
                      </a:lnTo>
                      <a:lnTo>
                        <a:pt x="17318" y="308"/>
                      </a:lnTo>
                      <a:lnTo>
                        <a:pt x="17338" y="336"/>
                      </a:lnTo>
                      <a:lnTo>
                        <a:pt x="17356" y="365"/>
                      </a:lnTo>
                      <a:lnTo>
                        <a:pt x="17373" y="395"/>
                      </a:lnTo>
                      <a:lnTo>
                        <a:pt x="17388" y="426"/>
                      </a:lnTo>
                      <a:lnTo>
                        <a:pt x="17402" y="458"/>
                      </a:lnTo>
                      <a:lnTo>
                        <a:pt x="17414" y="490"/>
                      </a:lnTo>
                      <a:lnTo>
                        <a:pt x="17424" y="523"/>
                      </a:lnTo>
                      <a:lnTo>
                        <a:pt x="17433" y="557"/>
                      </a:lnTo>
                      <a:lnTo>
                        <a:pt x="17439" y="591"/>
                      </a:lnTo>
                      <a:lnTo>
                        <a:pt x="17444" y="626"/>
                      </a:lnTo>
                      <a:lnTo>
                        <a:pt x="17447" y="661"/>
                      </a:lnTo>
                      <a:lnTo>
                        <a:pt x="17448" y="697"/>
                      </a:lnTo>
                      <a:lnTo>
                        <a:pt x="17448" y="2614"/>
                      </a:lnTo>
                      <a:lnTo>
                        <a:pt x="17447" y="2649"/>
                      </a:lnTo>
                      <a:lnTo>
                        <a:pt x="17444" y="2685"/>
                      </a:lnTo>
                      <a:lnTo>
                        <a:pt x="17439" y="2719"/>
                      </a:lnTo>
                      <a:lnTo>
                        <a:pt x="17433" y="2754"/>
                      </a:lnTo>
                      <a:lnTo>
                        <a:pt x="17424" y="2787"/>
                      </a:lnTo>
                      <a:lnTo>
                        <a:pt x="17414" y="2820"/>
                      </a:lnTo>
                      <a:lnTo>
                        <a:pt x="17402" y="2853"/>
                      </a:lnTo>
                      <a:lnTo>
                        <a:pt x="17388" y="2884"/>
                      </a:lnTo>
                      <a:lnTo>
                        <a:pt x="17373" y="2915"/>
                      </a:lnTo>
                      <a:lnTo>
                        <a:pt x="17356" y="2945"/>
                      </a:lnTo>
                      <a:lnTo>
                        <a:pt x="17338" y="2974"/>
                      </a:lnTo>
                      <a:lnTo>
                        <a:pt x="17318" y="3003"/>
                      </a:lnTo>
                      <a:lnTo>
                        <a:pt x="17296" y="3030"/>
                      </a:lnTo>
                      <a:lnTo>
                        <a:pt x="17274" y="3056"/>
                      </a:lnTo>
                      <a:lnTo>
                        <a:pt x="17250" y="3082"/>
                      </a:lnTo>
                      <a:lnTo>
                        <a:pt x="17224" y="3106"/>
                      </a:lnTo>
                      <a:lnTo>
                        <a:pt x="17198" y="3129"/>
                      </a:lnTo>
                      <a:lnTo>
                        <a:pt x="17171" y="3151"/>
                      </a:lnTo>
                      <a:lnTo>
                        <a:pt x="17142" y="3172"/>
                      </a:lnTo>
                      <a:lnTo>
                        <a:pt x="17112" y="3191"/>
                      </a:lnTo>
                      <a:lnTo>
                        <a:pt x="17082" y="3209"/>
                      </a:lnTo>
                      <a:lnTo>
                        <a:pt x="17050" y="3226"/>
                      </a:lnTo>
                      <a:lnTo>
                        <a:pt x="17017" y="3241"/>
                      </a:lnTo>
                      <a:lnTo>
                        <a:pt x="16983" y="3255"/>
                      </a:lnTo>
                      <a:lnTo>
                        <a:pt x="16949" y="3268"/>
                      </a:lnTo>
                      <a:lnTo>
                        <a:pt x="16914" y="3279"/>
                      </a:lnTo>
                      <a:lnTo>
                        <a:pt x="16878" y="3288"/>
                      </a:lnTo>
                      <a:lnTo>
                        <a:pt x="16841" y="3296"/>
                      </a:lnTo>
                      <a:lnTo>
                        <a:pt x="16804" y="3302"/>
                      </a:lnTo>
                      <a:lnTo>
                        <a:pt x="16765" y="3307"/>
                      </a:lnTo>
                      <a:lnTo>
                        <a:pt x="16727" y="3310"/>
                      </a:lnTo>
                      <a:lnTo>
                        <a:pt x="16688" y="3310"/>
                      </a:lnTo>
                      <a:lnTo>
                        <a:pt x="760" y="3310"/>
                      </a:lnTo>
                      <a:lnTo>
                        <a:pt x="721" y="3310"/>
                      </a:lnTo>
                      <a:lnTo>
                        <a:pt x="683" y="3307"/>
                      </a:lnTo>
                      <a:lnTo>
                        <a:pt x="644" y="3302"/>
                      </a:lnTo>
                      <a:lnTo>
                        <a:pt x="607" y="3296"/>
                      </a:lnTo>
                      <a:lnTo>
                        <a:pt x="570" y="3288"/>
                      </a:lnTo>
                      <a:lnTo>
                        <a:pt x="534" y="3279"/>
                      </a:lnTo>
                      <a:lnTo>
                        <a:pt x="499" y="3268"/>
                      </a:lnTo>
                      <a:lnTo>
                        <a:pt x="465" y="3255"/>
                      </a:lnTo>
                      <a:lnTo>
                        <a:pt x="431" y="3241"/>
                      </a:lnTo>
                      <a:lnTo>
                        <a:pt x="398" y="3226"/>
                      </a:lnTo>
                      <a:lnTo>
                        <a:pt x="366" y="3209"/>
                      </a:lnTo>
                      <a:lnTo>
                        <a:pt x="336" y="3191"/>
                      </a:lnTo>
                      <a:lnTo>
                        <a:pt x="306" y="3172"/>
                      </a:lnTo>
                      <a:lnTo>
                        <a:pt x="277" y="3151"/>
                      </a:lnTo>
                      <a:lnTo>
                        <a:pt x="250" y="3129"/>
                      </a:lnTo>
                      <a:lnTo>
                        <a:pt x="224" y="3106"/>
                      </a:lnTo>
                      <a:lnTo>
                        <a:pt x="198" y="3082"/>
                      </a:lnTo>
                      <a:lnTo>
                        <a:pt x="174" y="3056"/>
                      </a:lnTo>
                      <a:lnTo>
                        <a:pt x="152" y="3030"/>
                      </a:lnTo>
                      <a:lnTo>
                        <a:pt x="130" y="3003"/>
                      </a:lnTo>
                      <a:lnTo>
                        <a:pt x="110" y="2974"/>
                      </a:lnTo>
                      <a:lnTo>
                        <a:pt x="92" y="2945"/>
                      </a:lnTo>
                      <a:lnTo>
                        <a:pt x="75" y="2915"/>
                      </a:lnTo>
                      <a:lnTo>
                        <a:pt x="60" y="2884"/>
                      </a:lnTo>
                      <a:lnTo>
                        <a:pt x="46" y="2853"/>
                      </a:lnTo>
                      <a:lnTo>
                        <a:pt x="34" y="2820"/>
                      </a:lnTo>
                      <a:lnTo>
                        <a:pt x="24" y="2787"/>
                      </a:lnTo>
                      <a:lnTo>
                        <a:pt x="15" y="2754"/>
                      </a:lnTo>
                      <a:lnTo>
                        <a:pt x="9" y="2719"/>
                      </a:lnTo>
                      <a:lnTo>
                        <a:pt x="4" y="2685"/>
                      </a:lnTo>
                      <a:lnTo>
                        <a:pt x="1" y="2649"/>
                      </a:lnTo>
                      <a:lnTo>
                        <a:pt x="0" y="2614"/>
                      </a:lnTo>
                      <a:lnTo>
                        <a:pt x="0" y="697"/>
                      </a:lnTo>
                      <a:lnTo>
                        <a:pt x="1" y="661"/>
                      </a:lnTo>
                      <a:lnTo>
                        <a:pt x="4" y="626"/>
                      </a:lnTo>
                      <a:lnTo>
                        <a:pt x="9" y="591"/>
                      </a:lnTo>
                      <a:lnTo>
                        <a:pt x="15" y="557"/>
                      </a:lnTo>
                      <a:lnTo>
                        <a:pt x="24" y="523"/>
                      </a:lnTo>
                      <a:lnTo>
                        <a:pt x="34" y="490"/>
                      </a:lnTo>
                      <a:lnTo>
                        <a:pt x="46" y="458"/>
                      </a:lnTo>
                      <a:lnTo>
                        <a:pt x="60" y="426"/>
                      </a:lnTo>
                      <a:lnTo>
                        <a:pt x="75" y="395"/>
                      </a:lnTo>
                      <a:lnTo>
                        <a:pt x="92" y="365"/>
                      </a:lnTo>
                      <a:lnTo>
                        <a:pt x="110" y="336"/>
                      </a:lnTo>
                      <a:lnTo>
                        <a:pt x="130" y="308"/>
                      </a:lnTo>
                      <a:lnTo>
                        <a:pt x="152" y="281"/>
                      </a:lnTo>
                      <a:lnTo>
                        <a:pt x="174" y="254"/>
                      </a:lnTo>
                      <a:lnTo>
                        <a:pt x="198" y="229"/>
                      </a:lnTo>
                      <a:lnTo>
                        <a:pt x="224" y="205"/>
                      </a:lnTo>
                      <a:lnTo>
                        <a:pt x="250" y="182"/>
                      </a:lnTo>
                      <a:lnTo>
                        <a:pt x="277" y="160"/>
                      </a:lnTo>
                      <a:lnTo>
                        <a:pt x="306" y="139"/>
                      </a:lnTo>
                      <a:lnTo>
                        <a:pt x="336" y="119"/>
                      </a:lnTo>
                      <a:lnTo>
                        <a:pt x="366" y="101"/>
                      </a:lnTo>
                      <a:lnTo>
                        <a:pt x="398" y="84"/>
                      </a:lnTo>
                      <a:lnTo>
                        <a:pt x="431" y="69"/>
                      </a:lnTo>
                      <a:lnTo>
                        <a:pt x="465" y="55"/>
                      </a:lnTo>
                      <a:lnTo>
                        <a:pt x="499" y="42"/>
                      </a:lnTo>
                      <a:lnTo>
                        <a:pt x="534" y="31"/>
                      </a:lnTo>
                      <a:lnTo>
                        <a:pt x="570" y="22"/>
                      </a:lnTo>
                      <a:lnTo>
                        <a:pt x="607" y="14"/>
                      </a:lnTo>
                      <a:lnTo>
                        <a:pt x="644" y="8"/>
                      </a:lnTo>
                      <a:lnTo>
                        <a:pt x="683" y="4"/>
                      </a:lnTo>
                      <a:lnTo>
                        <a:pt x="721" y="1"/>
                      </a:lnTo>
                      <a:lnTo>
                        <a:pt x="760" y="0"/>
                      </a:lnTo>
                      <a:close/>
                      <a:moveTo>
                        <a:pt x="15643" y="1020"/>
                      </a:moveTo>
                      <a:lnTo>
                        <a:pt x="15679" y="1021"/>
                      </a:lnTo>
                      <a:lnTo>
                        <a:pt x="15714" y="1023"/>
                      </a:lnTo>
                      <a:lnTo>
                        <a:pt x="15749" y="1028"/>
                      </a:lnTo>
                      <a:lnTo>
                        <a:pt x="15783" y="1033"/>
                      </a:lnTo>
                      <a:lnTo>
                        <a:pt x="15817" y="1040"/>
                      </a:lnTo>
                      <a:lnTo>
                        <a:pt x="15849" y="1049"/>
                      </a:lnTo>
                      <a:lnTo>
                        <a:pt x="15881" y="1059"/>
                      </a:lnTo>
                      <a:lnTo>
                        <a:pt x="15913" y="1070"/>
                      </a:lnTo>
                      <a:lnTo>
                        <a:pt x="15943" y="1083"/>
                      </a:lnTo>
                      <a:lnTo>
                        <a:pt x="15974" y="1097"/>
                      </a:lnTo>
                      <a:lnTo>
                        <a:pt x="16002" y="1112"/>
                      </a:lnTo>
                      <a:lnTo>
                        <a:pt x="16030" y="1129"/>
                      </a:lnTo>
                      <a:lnTo>
                        <a:pt x="16058" y="1146"/>
                      </a:lnTo>
                      <a:lnTo>
                        <a:pt x="16084" y="1165"/>
                      </a:lnTo>
                      <a:lnTo>
                        <a:pt x="16109" y="1185"/>
                      </a:lnTo>
                      <a:lnTo>
                        <a:pt x="16133" y="1206"/>
                      </a:lnTo>
                      <a:lnTo>
                        <a:pt x="16156" y="1228"/>
                      </a:lnTo>
                      <a:lnTo>
                        <a:pt x="16178" y="1251"/>
                      </a:lnTo>
                      <a:lnTo>
                        <a:pt x="16198" y="1275"/>
                      </a:lnTo>
                      <a:lnTo>
                        <a:pt x="16217" y="1300"/>
                      </a:lnTo>
                      <a:lnTo>
                        <a:pt x="16235" y="1326"/>
                      </a:lnTo>
                      <a:lnTo>
                        <a:pt x="16252" y="1352"/>
                      </a:lnTo>
                      <a:lnTo>
                        <a:pt x="16267" y="1380"/>
                      </a:lnTo>
                      <a:lnTo>
                        <a:pt x="16281" y="1408"/>
                      </a:lnTo>
                      <a:lnTo>
                        <a:pt x="16293" y="1436"/>
                      </a:lnTo>
                      <a:lnTo>
                        <a:pt x="16304" y="1466"/>
                      </a:lnTo>
                      <a:lnTo>
                        <a:pt x="16314" y="1496"/>
                      </a:lnTo>
                      <a:lnTo>
                        <a:pt x="16322" y="1527"/>
                      </a:lnTo>
                      <a:lnTo>
                        <a:pt x="16327" y="1558"/>
                      </a:lnTo>
                      <a:lnTo>
                        <a:pt x="16332" y="1590"/>
                      </a:lnTo>
                      <a:lnTo>
                        <a:pt x="16335" y="1622"/>
                      </a:lnTo>
                      <a:lnTo>
                        <a:pt x="16336" y="1655"/>
                      </a:lnTo>
                      <a:lnTo>
                        <a:pt x="16335" y="1687"/>
                      </a:lnTo>
                      <a:lnTo>
                        <a:pt x="16332" y="1720"/>
                      </a:lnTo>
                      <a:lnTo>
                        <a:pt x="16327" y="1751"/>
                      </a:lnTo>
                      <a:lnTo>
                        <a:pt x="16322" y="1783"/>
                      </a:lnTo>
                      <a:lnTo>
                        <a:pt x="16314" y="1813"/>
                      </a:lnTo>
                      <a:lnTo>
                        <a:pt x="16304" y="1843"/>
                      </a:lnTo>
                      <a:lnTo>
                        <a:pt x="16293" y="1873"/>
                      </a:lnTo>
                      <a:lnTo>
                        <a:pt x="16281" y="1902"/>
                      </a:lnTo>
                      <a:lnTo>
                        <a:pt x="16267" y="1930"/>
                      </a:lnTo>
                      <a:lnTo>
                        <a:pt x="16252" y="1957"/>
                      </a:lnTo>
                      <a:lnTo>
                        <a:pt x="16235" y="1984"/>
                      </a:lnTo>
                      <a:lnTo>
                        <a:pt x="16217" y="2009"/>
                      </a:lnTo>
                      <a:lnTo>
                        <a:pt x="16198" y="2034"/>
                      </a:lnTo>
                      <a:lnTo>
                        <a:pt x="16178" y="2059"/>
                      </a:lnTo>
                      <a:lnTo>
                        <a:pt x="16156" y="2082"/>
                      </a:lnTo>
                      <a:lnTo>
                        <a:pt x="16133" y="2104"/>
                      </a:lnTo>
                      <a:lnTo>
                        <a:pt x="16109" y="2125"/>
                      </a:lnTo>
                      <a:lnTo>
                        <a:pt x="16084" y="2145"/>
                      </a:lnTo>
                      <a:lnTo>
                        <a:pt x="16058" y="2164"/>
                      </a:lnTo>
                      <a:lnTo>
                        <a:pt x="16030" y="2182"/>
                      </a:lnTo>
                      <a:lnTo>
                        <a:pt x="16002" y="2198"/>
                      </a:lnTo>
                      <a:lnTo>
                        <a:pt x="15974" y="2213"/>
                      </a:lnTo>
                      <a:lnTo>
                        <a:pt x="15943" y="2228"/>
                      </a:lnTo>
                      <a:lnTo>
                        <a:pt x="15913" y="2240"/>
                      </a:lnTo>
                      <a:lnTo>
                        <a:pt x="15881" y="2252"/>
                      </a:lnTo>
                      <a:lnTo>
                        <a:pt x="15849" y="2262"/>
                      </a:lnTo>
                      <a:lnTo>
                        <a:pt x="15817" y="2270"/>
                      </a:lnTo>
                      <a:lnTo>
                        <a:pt x="15783" y="2277"/>
                      </a:lnTo>
                      <a:lnTo>
                        <a:pt x="15749" y="2283"/>
                      </a:lnTo>
                      <a:lnTo>
                        <a:pt x="15714" y="2287"/>
                      </a:lnTo>
                      <a:lnTo>
                        <a:pt x="15679" y="2289"/>
                      </a:lnTo>
                      <a:lnTo>
                        <a:pt x="15643" y="2290"/>
                      </a:lnTo>
                      <a:lnTo>
                        <a:pt x="15608" y="2289"/>
                      </a:lnTo>
                      <a:lnTo>
                        <a:pt x="15572" y="2287"/>
                      </a:lnTo>
                      <a:lnTo>
                        <a:pt x="15539" y="2283"/>
                      </a:lnTo>
                      <a:lnTo>
                        <a:pt x="15504" y="2277"/>
                      </a:lnTo>
                      <a:lnTo>
                        <a:pt x="15471" y="2270"/>
                      </a:lnTo>
                      <a:lnTo>
                        <a:pt x="15438" y="2262"/>
                      </a:lnTo>
                      <a:lnTo>
                        <a:pt x="15405" y="2252"/>
                      </a:lnTo>
                      <a:lnTo>
                        <a:pt x="15374" y="2240"/>
                      </a:lnTo>
                      <a:lnTo>
                        <a:pt x="15343" y="2228"/>
                      </a:lnTo>
                      <a:lnTo>
                        <a:pt x="15314" y="2213"/>
                      </a:lnTo>
                      <a:lnTo>
                        <a:pt x="15284" y="2198"/>
                      </a:lnTo>
                      <a:lnTo>
                        <a:pt x="15257" y="2182"/>
                      </a:lnTo>
                      <a:lnTo>
                        <a:pt x="15230" y="2164"/>
                      </a:lnTo>
                      <a:lnTo>
                        <a:pt x="15204" y="2145"/>
                      </a:lnTo>
                      <a:lnTo>
                        <a:pt x="15179" y="2125"/>
                      </a:lnTo>
                      <a:lnTo>
                        <a:pt x="15155" y="2104"/>
                      </a:lnTo>
                      <a:lnTo>
                        <a:pt x="15132" y="2082"/>
                      </a:lnTo>
                      <a:lnTo>
                        <a:pt x="15110" y="2059"/>
                      </a:lnTo>
                      <a:lnTo>
                        <a:pt x="15089" y="2034"/>
                      </a:lnTo>
                      <a:lnTo>
                        <a:pt x="15070" y="2009"/>
                      </a:lnTo>
                      <a:lnTo>
                        <a:pt x="15052" y="1984"/>
                      </a:lnTo>
                      <a:lnTo>
                        <a:pt x="15035" y="1957"/>
                      </a:lnTo>
                      <a:lnTo>
                        <a:pt x="15019" y="1930"/>
                      </a:lnTo>
                      <a:lnTo>
                        <a:pt x="15006" y="1902"/>
                      </a:lnTo>
                      <a:lnTo>
                        <a:pt x="14993" y="1873"/>
                      </a:lnTo>
                      <a:lnTo>
                        <a:pt x="14982" y="1843"/>
                      </a:lnTo>
                      <a:lnTo>
                        <a:pt x="14974" y="1813"/>
                      </a:lnTo>
                      <a:lnTo>
                        <a:pt x="14966" y="1783"/>
                      </a:lnTo>
                      <a:lnTo>
                        <a:pt x="14959" y="1751"/>
                      </a:lnTo>
                      <a:lnTo>
                        <a:pt x="14955" y="1720"/>
                      </a:lnTo>
                      <a:lnTo>
                        <a:pt x="14953" y="1687"/>
                      </a:lnTo>
                      <a:lnTo>
                        <a:pt x="14952" y="1655"/>
                      </a:lnTo>
                      <a:lnTo>
                        <a:pt x="14953" y="1622"/>
                      </a:lnTo>
                      <a:lnTo>
                        <a:pt x="14955" y="1590"/>
                      </a:lnTo>
                      <a:lnTo>
                        <a:pt x="14959" y="1558"/>
                      </a:lnTo>
                      <a:lnTo>
                        <a:pt x="14966" y="1527"/>
                      </a:lnTo>
                      <a:lnTo>
                        <a:pt x="14974" y="1496"/>
                      </a:lnTo>
                      <a:lnTo>
                        <a:pt x="14982" y="1466"/>
                      </a:lnTo>
                      <a:lnTo>
                        <a:pt x="14993" y="1436"/>
                      </a:lnTo>
                      <a:lnTo>
                        <a:pt x="15006" y="1408"/>
                      </a:lnTo>
                      <a:lnTo>
                        <a:pt x="15019" y="1380"/>
                      </a:lnTo>
                      <a:lnTo>
                        <a:pt x="15035" y="1352"/>
                      </a:lnTo>
                      <a:lnTo>
                        <a:pt x="15052" y="1326"/>
                      </a:lnTo>
                      <a:lnTo>
                        <a:pt x="15070" y="1300"/>
                      </a:lnTo>
                      <a:lnTo>
                        <a:pt x="15089" y="1275"/>
                      </a:lnTo>
                      <a:lnTo>
                        <a:pt x="15110" y="1251"/>
                      </a:lnTo>
                      <a:lnTo>
                        <a:pt x="15132" y="1228"/>
                      </a:lnTo>
                      <a:lnTo>
                        <a:pt x="15155" y="1206"/>
                      </a:lnTo>
                      <a:lnTo>
                        <a:pt x="15179" y="1185"/>
                      </a:lnTo>
                      <a:lnTo>
                        <a:pt x="15204" y="1165"/>
                      </a:lnTo>
                      <a:lnTo>
                        <a:pt x="15230" y="1146"/>
                      </a:lnTo>
                      <a:lnTo>
                        <a:pt x="15257" y="1129"/>
                      </a:lnTo>
                      <a:lnTo>
                        <a:pt x="15284" y="1112"/>
                      </a:lnTo>
                      <a:lnTo>
                        <a:pt x="15314" y="1097"/>
                      </a:lnTo>
                      <a:lnTo>
                        <a:pt x="15343" y="1083"/>
                      </a:lnTo>
                      <a:lnTo>
                        <a:pt x="15374" y="1070"/>
                      </a:lnTo>
                      <a:lnTo>
                        <a:pt x="15405" y="1059"/>
                      </a:lnTo>
                      <a:lnTo>
                        <a:pt x="15438" y="1049"/>
                      </a:lnTo>
                      <a:lnTo>
                        <a:pt x="15471" y="1040"/>
                      </a:lnTo>
                      <a:lnTo>
                        <a:pt x="15504" y="1033"/>
                      </a:lnTo>
                      <a:lnTo>
                        <a:pt x="15539" y="1028"/>
                      </a:lnTo>
                      <a:lnTo>
                        <a:pt x="15572" y="1023"/>
                      </a:lnTo>
                      <a:lnTo>
                        <a:pt x="15608" y="1021"/>
                      </a:lnTo>
                      <a:lnTo>
                        <a:pt x="15643" y="1020"/>
                      </a:lnTo>
                      <a:close/>
                      <a:moveTo>
                        <a:pt x="13527" y="1020"/>
                      </a:moveTo>
                      <a:lnTo>
                        <a:pt x="13563" y="1021"/>
                      </a:lnTo>
                      <a:lnTo>
                        <a:pt x="13597" y="1023"/>
                      </a:lnTo>
                      <a:lnTo>
                        <a:pt x="13632" y="1028"/>
                      </a:lnTo>
                      <a:lnTo>
                        <a:pt x="13666" y="1033"/>
                      </a:lnTo>
                      <a:lnTo>
                        <a:pt x="13700" y="1040"/>
                      </a:lnTo>
                      <a:lnTo>
                        <a:pt x="13733" y="1049"/>
                      </a:lnTo>
                      <a:lnTo>
                        <a:pt x="13765" y="1059"/>
                      </a:lnTo>
                      <a:lnTo>
                        <a:pt x="13796" y="1070"/>
                      </a:lnTo>
                      <a:lnTo>
                        <a:pt x="13826" y="1083"/>
                      </a:lnTo>
                      <a:lnTo>
                        <a:pt x="13857" y="1097"/>
                      </a:lnTo>
                      <a:lnTo>
                        <a:pt x="13885" y="1112"/>
                      </a:lnTo>
                      <a:lnTo>
                        <a:pt x="13914" y="1129"/>
                      </a:lnTo>
                      <a:lnTo>
                        <a:pt x="13941" y="1146"/>
                      </a:lnTo>
                      <a:lnTo>
                        <a:pt x="13967" y="1165"/>
                      </a:lnTo>
                      <a:lnTo>
                        <a:pt x="13992" y="1185"/>
                      </a:lnTo>
                      <a:lnTo>
                        <a:pt x="14016" y="1206"/>
                      </a:lnTo>
                      <a:lnTo>
                        <a:pt x="14039" y="1228"/>
                      </a:lnTo>
                      <a:lnTo>
                        <a:pt x="14061" y="1251"/>
                      </a:lnTo>
                      <a:lnTo>
                        <a:pt x="14082" y="1275"/>
                      </a:lnTo>
                      <a:lnTo>
                        <a:pt x="14101" y="1300"/>
                      </a:lnTo>
                      <a:lnTo>
                        <a:pt x="14119" y="1326"/>
                      </a:lnTo>
                      <a:lnTo>
                        <a:pt x="14135" y="1352"/>
                      </a:lnTo>
                      <a:lnTo>
                        <a:pt x="14150" y="1380"/>
                      </a:lnTo>
                      <a:lnTo>
                        <a:pt x="14165" y="1408"/>
                      </a:lnTo>
                      <a:lnTo>
                        <a:pt x="14177" y="1436"/>
                      </a:lnTo>
                      <a:lnTo>
                        <a:pt x="14187" y="1466"/>
                      </a:lnTo>
                      <a:lnTo>
                        <a:pt x="14197" y="1496"/>
                      </a:lnTo>
                      <a:lnTo>
                        <a:pt x="14205" y="1527"/>
                      </a:lnTo>
                      <a:lnTo>
                        <a:pt x="14211" y="1558"/>
                      </a:lnTo>
                      <a:lnTo>
                        <a:pt x="14216" y="1590"/>
                      </a:lnTo>
                      <a:lnTo>
                        <a:pt x="14218" y="1622"/>
                      </a:lnTo>
                      <a:lnTo>
                        <a:pt x="14219" y="1655"/>
                      </a:lnTo>
                      <a:lnTo>
                        <a:pt x="14218" y="1687"/>
                      </a:lnTo>
                      <a:lnTo>
                        <a:pt x="14216" y="1720"/>
                      </a:lnTo>
                      <a:lnTo>
                        <a:pt x="14211" y="1751"/>
                      </a:lnTo>
                      <a:lnTo>
                        <a:pt x="14205" y="1783"/>
                      </a:lnTo>
                      <a:lnTo>
                        <a:pt x="14197" y="1813"/>
                      </a:lnTo>
                      <a:lnTo>
                        <a:pt x="14187" y="1843"/>
                      </a:lnTo>
                      <a:lnTo>
                        <a:pt x="14177" y="1873"/>
                      </a:lnTo>
                      <a:lnTo>
                        <a:pt x="14165" y="1902"/>
                      </a:lnTo>
                      <a:lnTo>
                        <a:pt x="14150" y="1930"/>
                      </a:lnTo>
                      <a:lnTo>
                        <a:pt x="14135" y="1957"/>
                      </a:lnTo>
                      <a:lnTo>
                        <a:pt x="14119" y="1984"/>
                      </a:lnTo>
                      <a:lnTo>
                        <a:pt x="14101" y="2009"/>
                      </a:lnTo>
                      <a:lnTo>
                        <a:pt x="14082" y="2034"/>
                      </a:lnTo>
                      <a:lnTo>
                        <a:pt x="14061" y="2059"/>
                      </a:lnTo>
                      <a:lnTo>
                        <a:pt x="14039" y="2082"/>
                      </a:lnTo>
                      <a:lnTo>
                        <a:pt x="14016" y="2104"/>
                      </a:lnTo>
                      <a:lnTo>
                        <a:pt x="13992" y="2125"/>
                      </a:lnTo>
                      <a:lnTo>
                        <a:pt x="13967" y="2145"/>
                      </a:lnTo>
                      <a:lnTo>
                        <a:pt x="13941" y="2164"/>
                      </a:lnTo>
                      <a:lnTo>
                        <a:pt x="13914" y="2182"/>
                      </a:lnTo>
                      <a:lnTo>
                        <a:pt x="13885" y="2198"/>
                      </a:lnTo>
                      <a:lnTo>
                        <a:pt x="13857" y="2213"/>
                      </a:lnTo>
                      <a:lnTo>
                        <a:pt x="13826" y="2228"/>
                      </a:lnTo>
                      <a:lnTo>
                        <a:pt x="13796" y="2240"/>
                      </a:lnTo>
                      <a:lnTo>
                        <a:pt x="13765" y="2252"/>
                      </a:lnTo>
                      <a:lnTo>
                        <a:pt x="13733" y="2262"/>
                      </a:lnTo>
                      <a:lnTo>
                        <a:pt x="13700" y="2270"/>
                      </a:lnTo>
                      <a:lnTo>
                        <a:pt x="13666" y="2277"/>
                      </a:lnTo>
                      <a:lnTo>
                        <a:pt x="13632" y="2283"/>
                      </a:lnTo>
                      <a:lnTo>
                        <a:pt x="13597" y="2287"/>
                      </a:lnTo>
                      <a:lnTo>
                        <a:pt x="13563" y="2289"/>
                      </a:lnTo>
                      <a:lnTo>
                        <a:pt x="13527" y="2290"/>
                      </a:lnTo>
                      <a:lnTo>
                        <a:pt x="13492" y="2289"/>
                      </a:lnTo>
                      <a:lnTo>
                        <a:pt x="13457" y="2287"/>
                      </a:lnTo>
                      <a:lnTo>
                        <a:pt x="13422" y="2283"/>
                      </a:lnTo>
                      <a:lnTo>
                        <a:pt x="13388" y="2277"/>
                      </a:lnTo>
                      <a:lnTo>
                        <a:pt x="13354" y="2270"/>
                      </a:lnTo>
                      <a:lnTo>
                        <a:pt x="13322" y="2262"/>
                      </a:lnTo>
                      <a:lnTo>
                        <a:pt x="13289" y="2252"/>
                      </a:lnTo>
                      <a:lnTo>
                        <a:pt x="13257" y="2240"/>
                      </a:lnTo>
                      <a:lnTo>
                        <a:pt x="13227" y="2228"/>
                      </a:lnTo>
                      <a:lnTo>
                        <a:pt x="13197" y="2213"/>
                      </a:lnTo>
                      <a:lnTo>
                        <a:pt x="13168" y="2198"/>
                      </a:lnTo>
                      <a:lnTo>
                        <a:pt x="13141" y="2182"/>
                      </a:lnTo>
                      <a:lnTo>
                        <a:pt x="13113" y="2164"/>
                      </a:lnTo>
                      <a:lnTo>
                        <a:pt x="13087" y="2145"/>
                      </a:lnTo>
                      <a:lnTo>
                        <a:pt x="13062" y="2125"/>
                      </a:lnTo>
                      <a:lnTo>
                        <a:pt x="13038" y="2104"/>
                      </a:lnTo>
                      <a:lnTo>
                        <a:pt x="13015" y="2082"/>
                      </a:lnTo>
                      <a:lnTo>
                        <a:pt x="12993" y="2059"/>
                      </a:lnTo>
                      <a:lnTo>
                        <a:pt x="12973" y="2034"/>
                      </a:lnTo>
                      <a:lnTo>
                        <a:pt x="12953" y="2009"/>
                      </a:lnTo>
                      <a:lnTo>
                        <a:pt x="12936" y="1984"/>
                      </a:lnTo>
                      <a:lnTo>
                        <a:pt x="12919" y="1957"/>
                      </a:lnTo>
                      <a:lnTo>
                        <a:pt x="12903" y="1930"/>
                      </a:lnTo>
                      <a:lnTo>
                        <a:pt x="12890" y="1902"/>
                      </a:lnTo>
                      <a:lnTo>
                        <a:pt x="12877" y="1873"/>
                      </a:lnTo>
                      <a:lnTo>
                        <a:pt x="12866" y="1843"/>
                      </a:lnTo>
                      <a:lnTo>
                        <a:pt x="12857" y="1813"/>
                      </a:lnTo>
                      <a:lnTo>
                        <a:pt x="12849" y="1783"/>
                      </a:lnTo>
                      <a:lnTo>
                        <a:pt x="12843" y="1751"/>
                      </a:lnTo>
                      <a:lnTo>
                        <a:pt x="12838" y="1720"/>
                      </a:lnTo>
                      <a:lnTo>
                        <a:pt x="12836" y="1687"/>
                      </a:lnTo>
                      <a:lnTo>
                        <a:pt x="12835" y="1655"/>
                      </a:lnTo>
                      <a:lnTo>
                        <a:pt x="12836" y="1622"/>
                      </a:lnTo>
                      <a:lnTo>
                        <a:pt x="12838" y="1590"/>
                      </a:lnTo>
                      <a:lnTo>
                        <a:pt x="12843" y="1558"/>
                      </a:lnTo>
                      <a:lnTo>
                        <a:pt x="12849" y="1527"/>
                      </a:lnTo>
                      <a:lnTo>
                        <a:pt x="12857" y="1496"/>
                      </a:lnTo>
                      <a:lnTo>
                        <a:pt x="12866" y="1466"/>
                      </a:lnTo>
                      <a:lnTo>
                        <a:pt x="12877" y="1436"/>
                      </a:lnTo>
                      <a:lnTo>
                        <a:pt x="12890" y="1408"/>
                      </a:lnTo>
                      <a:lnTo>
                        <a:pt x="12903" y="1380"/>
                      </a:lnTo>
                      <a:lnTo>
                        <a:pt x="12919" y="1352"/>
                      </a:lnTo>
                      <a:lnTo>
                        <a:pt x="12936" y="1326"/>
                      </a:lnTo>
                      <a:lnTo>
                        <a:pt x="12953" y="1300"/>
                      </a:lnTo>
                      <a:lnTo>
                        <a:pt x="12973" y="1275"/>
                      </a:lnTo>
                      <a:lnTo>
                        <a:pt x="12993" y="1251"/>
                      </a:lnTo>
                      <a:lnTo>
                        <a:pt x="13015" y="1228"/>
                      </a:lnTo>
                      <a:lnTo>
                        <a:pt x="13038" y="1206"/>
                      </a:lnTo>
                      <a:lnTo>
                        <a:pt x="13062" y="1185"/>
                      </a:lnTo>
                      <a:lnTo>
                        <a:pt x="13087" y="1165"/>
                      </a:lnTo>
                      <a:lnTo>
                        <a:pt x="13113" y="1146"/>
                      </a:lnTo>
                      <a:lnTo>
                        <a:pt x="13141" y="1129"/>
                      </a:lnTo>
                      <a:lnTo>
                        <a:pt x="13168" y="1112"/>
                      </a:lnTo>
                      <a:lnTo>
                        <a:pt x="13197" y="1097"/>
                      </a:lnTo>
                      <a:lnTo>
                        <a:pt x="13227" y="1083"/>
                      </a:lnTo>
                      <a:lnTo>
                        <a:pt x="13257" y="1070"/>
                      </a:lnTo>
                      <a:lnTo>
                        <a:pt x="13289" y="1059"/>
                      </a:lnTo>
                      <a:lnTo>
                        <a:pt x="13322" y="1049"/>
                      </a:lnTo>
                      <a:lnTo>
                        <a:pt x="13354" y="1040"/>
                      </a:lnTo>
                      <a:lnTo>
                        <a:pt x="13388" y="1033"/>
                      </a:lnTo>
                      <a:lnTo>
                        <a:pt x="13422" y="1028"/>
                      </a:lnTo>
                      <a:lnTo>
                        <a:pt x="13457" y="1023"/>
                      </a:lnTo>
                      <a:lnTo>
                        <a:pt x="13492" y="1021"/>
                      </a:lnTo>
                      <a:lnTo>
                        <a:pt x="13527" y="10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sz="1619">
                    <a:solidFill>
                      <a:schemeClr val="accent3"/>
                    </a:solidFill>
                  </a:endParaRPr>
                </a:p>
              </p:txBody>
            </p:sp>
            <p:sp>
              <p:nvSpPr>
                <p:cNvPr id="202" name="Freeform 71"/>
                <p:cNvSpPr>
                  <a:spLocks noEditPoints="1"/>
                </p:cNvSpPr>
                <p:nvPr/>
              </p:nvSpPr>
              <p:spPr bwMode="gray">
                <a:xfrm>
                  <a:off x="3308966" y="2427484"/>
                  <a:ext cx="292835" cy="60621"/>
                </a:xfrm>
                <a:custGeom>
                  <a:avLst/>
                  <a:gdLst>
                    <a:gd name="T0" fmla="*/ 16878 w 17448"/>
                    <a:gd name="T1" fmla="*/ 22 h 3310"/>
                    <a:gd name="T2" fmla="*/ 17112 w 17448"/>
                    <a:gd name="T3" fmla="*/ 119 h 3310"/>
                    <a:gd name="T4" fmla="*/ 17296 w 17448"/>
                    <a:gd name="T5" fmla="*/ 280 h 3310"/>
                    <a:gd name="T6" fmla="*/ 17414 w 17448"/>
                    <a:gd name="T7" fmla="*/ 490 h 3310"/>
                    <a:gd name="T8" fmla="*/ 17448 w 17448"/>
                    <a:gd name="T9" fmla="*/ 2614 h 3310"/>
                    <a:gd name="T10" fmla="*/ 17402 w 17448"/>
                    <a:gd name="T11" fmla="*/ 2852 h 3310"/>
                    <a:gd name="T12" fmla="*/ 17274 w 17448"/>
                    <a:gd name="T13" fmla="*/ 3056 h 3310"/>
                    <a:gd name="T14" fmla="*/ 17082 w 17448"/>
                    <a:gd name="T15" fmla="*/ 3209 h 3310"/>
                    <a:gd name="T16" fmla="*/ 16841 w 17448"/>
                    <a:gd name="T17" fmla="*/ 3296 h 3310"/>
                    <a:gd name="T18" fmla="*/ 683 w 17448"/>
                    <a:gd name="T19" fmla="*/ 3307 h 3310"/>
                    <a:gd name="T20" fmla="*/ 431 w 17448"/>
                    <a:gd name="T21" fmla="*/ 3241 h 3310"/>
                    <a:gd name="T22" fmla="*/ 224 w 17448"/>
                    <a:gd name="T23" fmla="*/ 3106 h 3310"/>
                    <a:gd name="T24" fmla="*/ 75 w 17448"/>
                    <a:gd name="T25" fmla="*/ 2915 h 3310"/>
                    <a:gd name="T26" fmla="*/ 4 w 17448"/>
                    <a:gd name="T27" fmla="*/ 2685 h 3310"/>
                    <a:gd name="T28" fmla="*/ 15 w 17448"/>
                    <a:gd name="T29" fmla="*/ 557 h 3310"/>
                    <a:gd name="T30" fmla="*/ 110 w 17448"/>
                    <a:gd name="T31" fmla="*/ 336 h 3310"/>
                    <a:gd name="T32" fmla="*/ 277 w 17448"/>
                    <a:gd name="T33" fmla="*/ 159 h 3310"/>
                    <a:gd name="T34" fmla="*/ 499 w 17448"/>
                    <a:gd name="T35" fmla="*/ 42 h 3310"/>
                    <a:gd name="T36" fmla="*/ 760 w 17448"/>
                    <a:gd name="T37" fmla="*/ 0 h 3310"/>
                    <a:gd name="T38" fmla="*/ 15849 w 17448"/>
                    <a:gd name="T39" fmla="*/ 1049 h 3310"/>
                    <a:gd name="T40" fmla="*/ 16058 w 17448"/>
                    <a:gd name="T41" fmla="*/ 1146 h 3310"/>
                    <a:gd name="T42" fmla="*/ 16217 w 17448"/>
                    <a:gd name="T43" fmla="*/ 1300 h 3310"/>
                    <a:gd name="T44" fmla="*/ 16314 w 17448"/>
                    <a:gd name="T45" fmla="*/ 1496 h 3310"/>
                    <a:gd name="T46" fmla="*/ 16332 w 17448"/>
                    <a:gd name="T47" fmla="*/ 1719 h 3310"/>
                    <a:gd name="T48" fmla="*/ 16267 w 17448"/>
                    <a:gd name="T49" fmla="*/ 1930 h 3310"/>
                    <a:gd name="T50" fmla="*/ 16133 w 17448"/>
                    <a:gd name="T51" fmla="*/ 2103 h 3310"/>
                    <a:gd name="T52" fmla="*/ 15943 w 17448"/>
                    <a:gd name="T53" fmla="*/ 2227 h 3310"/>
                    <a:gd name="T54" fmla="*/ 15714 w 17448"/>
                    <a:gd name="T55" fmla="*/ 2287 h 3310"/>
                    <a:gd name="T56" fmla="*/ 15471 w 17448"/>
                    <a:gd name="T57" fmla="*/ 2270 h 3310"/>
                    <a:gd name="T58" fmla="*/ 15257 w 17448"/>
                    <a:gd name="T59" fmla="*/ 2182 h 3310"/>
                    <a:gd name="T60" fmla="*/ 15089 w 17448"/>
                    <a:gd name="T61" fmla="*/ 2034 h 3310"/>
                    <a:gd name="T62" fmla="*/ 14982 w 17448"/>
                    <a:gd name="T63" fmla="*/ 1843 h 3310"/>
                    <a:gd name="T64" fmla="*/ 14953 w 17448"/>
                    <a:gd name="T65" fmla="*/ 1622 h 3310"/>
                    <a:gd name="T66" fmla="*/ 15006 w 17448"/>
                    <a:gd name="T67" fmla="*/ 1408 h 3310"/>
                    <a:gd name="T68" fmla="*/ 15132 w 17448"/>
                    <a:gd name="T69" fmla="*/ 1228 h 3310"/>
                    <a:gd name="T70" fmla="*/ 15314 w 17448"/>
                    <a:gd name="T71" fmla="*/ 1097 h 3310"/>
                    <a:gd name="T72" fmla="*/ 15539 w 17448"/>
                    <a:gd name="T73" fmla="*/ 1027 h 3310"/>
                    <a:gd name="T74" fmla="*/ 13632 w 17448"/>
                    <a:gd name="T75" fmla="*/ 1027 h 3310"/>
                    <a:gd name="T76" fmla="*/ 13857 w 17448"/>
                    <a:gd name="T77" fmla="*/ 1097 h 3310"/>
                    <a:gd name="T78" fmla="*/ 14039 w 17448"/>
                    <a:gd name="T79" fmla="*/ 1228 h 3310"/>
                    <a:gd name="T80" fmla="*/ 14165 w 17448"/>
                    <a:gd name="T81" fmla="*/ 1408 h 3310"/>
                    <a:gd name="T82" fmla="*/ 14218 w 17448"/>
                    <a:gd name="T83" fmla="*/ 1622 h 3310"/>
                    <a:gd name="T84" fmla="*/ 14187 w 17448"/>
                    <a:gd name="T85" fmla="*/ 1843 h 3310"/>
                    <a:gd name="T86" fmla="*/ 14082 w 17448"/>
                    <a:gd name="T87" fmla="*/ 2034 h 3310"/>
                    <a:gd name="T88" fmla="*/ 13914 w 17448"/>
                    <a:gd name="T89" fmla="*/ 2182 h 3310"/>
                    <a:gd name="T90" fmla="*/ 13700 w 17448"/>
                    <a:gd name="T91" fmla="*/ 2270 h 3310"/>
                    <a:gd name="T92" fmla="*/ 13457 w 17448"/>
                    <a:gd name="T93" fmla="*/ 2287 h 3310"/>
                    <a:gd name="T94" fmla="*/ 13227 w 17448"/>
                    <a:gd name="T95" fmla="*/ 2227 h 3310"/>
                    <a:gd name="T96" fmla="*/ 13038 w 17448"/>
                    <a:gd name="T97" fmla="*/ 2103 h 3310"/>
                    <a:gd name="T98" fmla="*/ 12903 w 17448"/>
                    <a:gd name="T99" fmla="*/ 1930 h 3310"/>
                    <a:gd name="T100" fmla="*/ 12838 w 17448"/>
                    <a:gd name="T101" fmla="*/ 1719 h 3310"/>
                    <a:gd name="T102" fmla="*/ 12857 w 17448"/>
                    <a:gd name="T103" fmla="*/ 1496 h 3310"/>
                    <a:gd name="T104" fmla="*/ 12953 w 17448"/>
                    <a:gd name="T105" fmla="*/ 1300 h 3310"/>
                    <a:gd name="T106" fmla="*/ 13113 w 17448"/>
                    <a:gd name="T107" fmla="*/ 1146 h 3310"/>
                    <a:gd name="T108" fmla="*/ 13322 w 17448"/>
                    <a:gd name="T109" fmla="*/ 1049 h 33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7448" h="3310">
                      <a:moveTo>
                        <a:pt x="760" y="0"/>
                      </a:moveTo>
                      <a:lnTo>
                        <a:pt x="16688" y="0"/>
                      </a:lnTo>
                      <a:lnTo>
                        <a:pt x="16727" y="1"/>
                      </a:lnTo>
                      <a:lnTo>
                        <a:pt x="16765" y="3"/>
                      </a:lnTo>
                      <a:lnTo>
                        <a:pt x="16804" y="8"/>
                      </a:lnTo>
                      <a:lnTo>
                        <a:pt x="16841" y="14"/>
                      </a:lnTo>
                      <a:lnTo>
                        <a:pt x="16878" y="22"/>
                      </a:lnTo>
                      <a:lnTo>
                        <a:pt x="16914" y="31"/>
                      </a:lnTo>
                      <a:lnTo>
                        <a:pt x="16949" y="42"/>
                      </a:lnTo>
                      <a:lnTo>
                        <a:pt x="16983" y="55"/>
                      </a:lnTo>
                      <a:lnTo>
                        <a:pt x="17017" y="69"/>
                      </a:lnTo>
                      <a:lnTo>
                        <a:pt x="17050" y="84"/>
                      </a:lnTo>
                      <a:lnTo>
                        <a:pt x="17082" y="101"/>
                      </a:lnTo>
                      <a:lnTo>
                        <a:pt x="17112" y="119"/>
                      </a:lnTo>
                      <a:lnTo>
                        <a:pt x="17142" y="139"/>
                      </a:lnTo>
                      <a:lnTo>
                        <a:pt x="17171" y="159"/>
                      </a:lnTo>
                      <a:lnTo>
                        <a:pt x="17198" y="181"/>
                      </a:lnTo>
                      <a:lnTo>
                        <a:pt x="17224" y="205"/>
                      </a:lnTo>
                      <a:lnTo>
                        <a:pt x="17250" y="229"/>
                      </a:lnTo>
                      <a:lnTo>
                        <a:pt x="17274" y="254"/>
                      </a:lnTo>
                      <a:lnTo>
                        <a:pt x="17296" y="280"/>
                      </a:lnTo>
                      <a:lnTo>
                        <a:pt x="17318" y="308"/>
                      </a:lnTo>
                      <a:lnTo>
                        <a:pt x="17338" y="336"/>
                      </a:lnTo>
                      <a:lnTo>
                        <a:pt x="17356" y="365"/>
                      </a:lnTo>
                      <a:lnTo>
                        <a:pt x="17373" y="395"/>
                      </a:lnTo>
                      <a:lnTo>
                        <a:pt x="17388" y="426"/>
                      </a:lnTo>
                      <a:lnTo>
                        <a:pt x="17402" y="458"/>
                      </a:lnTo>
                      <a:lnTo>
                        <a:pt x="17414" y="490"/>
                      </a:lnTo>
                      <a:lnTo>
                        <a:pt x="17424" y="523"/>
                      </a:lnTo>
                      <a:lnTo>
                        <a:pt x="17433" y="557"/>
                      </a:lnTo>
                      <a:lnTo>
                        <a:pt x="17439" y="591"/>
                      </a:lnTo>
                      <a:lnTo>
                        <a:pt x="17444" y="626"/>
                      </a:lnTo>
                      <a:lnTo>
                        <a:pt x="17447" y="661"/>
                      </a:lnTo>
                      <a:lnTo>
                        <a:pt x="17448" y="697"/>
                      </a:lnTo>
                      <a:lnTo>
                        <a:pt x="17448" y="2614"/>
                      </a:lnTo>
                      <a:lnTo>
                        <a:pt x="17447" y="2649"/>
                      </a:lnTo>
                      <a:lnTo>
                        <a:pt x="17444" y="2685"/>
                      </a:lnTo>
                      <a:lnTo>
                        <a:pt x="17439" y="2719"/>
                      </a:lnTo>
                      <a:lnTo>
                        <a:pt x="17433" y="2753"/>
                      </a:lnTo>
                      <a:lnTo>
                        <a:pt x="17424" y="2787"/>
                      </a:lnTo>
                      <a:lnTo>
                        <a:pt x="17414" y="2820"/>
                      </a:lnTo>
                      <a:lnTo>
                        <a:pt x="17402" y="2852"/>
                      </a:lnTo>
                      <a:lnTo>
                        <a:pt x="17388" y="2884"/>
                      </a:lnTo>
                      <a:lnTo>
                        <a:pt x="17373" y="2915"/>
                      </a:lnTo>
                      <a:lnTo>
                        <a:pt x="17356" y="2945"/>
                      </a:lnTo>
                      <a:lnTo>
                        <a:pt x="17338" y="2974"/>
                      </a:lnTo>
                      <a:lnTo>
                        <a:pt x="17318" y="3002"/>
                      </a:lnTo>
                      <a:lnTo>
                        <a:pt x="17296" y="3030"/>
                      </a:lnTo>
                      <a:lnTo>
                        <a:pt x="17274" y="3056"/>
                      </a:lnTo>
                      <a:lnTo>
                        <a:pt x="17250" y="3081"/>
                      </a:lnTo>
                      <a:lnTo>
                        <a:pt x="17224" y="3106"/>
                      </a:lnTo>
                      <a:lnTo>
                        <a:pt x="17198" y="3129"/>
                      </a:lnTo>
                      <a:lnTo>
                        <a:pt x="17171" y="3151"/>
                      </a:lnTo>
                      <a:lnTo>
                        <a:pt x="17142" y="3171"/>
                      </a:lnTo>
                      <a:lnTo>
                        <a:pt x="17112" y="3191"/>
                      </a:lnTo>
                      <a:lnTo>
                        <a:pt x="17082" y="3209"/>
                      </a:lnTo>
                      <a:lnTo>
                        <a:pt x="17050" y="3226"/>
                      </a:lnTo>
                      <a:lnTo>
                        <a:pt x="17017" y="3241"/>
                      </a:lnTo>
                      <a:lnTo>
                        <a:pt x="16983" y="3255"/>
                      </a:lnTo>
                      <a:lnTo>
                        <a:pt x="16949" y="3268"/>
                      </a:lnTo>
                      <a:lnTo>
                        <a:pt x="16914" y="3279"/>
                      </a:lnTo>
                      <a:lnTo>
                        <a:pt x="16878" y="3288"/>
                      </a:lnTo>
                      <a:lnTo>
                        <a:pt x="16841" y="3296"/>
                      </a:lnTo>
                      <a:lnTo>
                        <a:pt x="16804" y="3302"/>
                      </a:lnTo>
                      <a:lnTo>
                        <a:pt x="16765" y="3307"/>
                      </a:lnTo>
                      <a:lnTo>
                        <a:pt x="16727" y="3309"/>
                      </a:lnTo>
                      <a:lnTo>
                        <a:pt x="16688" y="3310"/>
                      </a:lnTo>
                      <a:lnTo>
                        <a:pt x="760" y="3310"/>
                      </a:lnTo>
                      <a:lnTo>
                        <a:pt x="721" y="3309"/>
                      </a:lnTo>
                      <a:lnTo>
                        <a:pt x="683" y="3307"/>
                      </a:lnTo>
                      <a:lnTo>
                        <a:pt x="644" y="3302"/>
                      </a:lnTo>
                      <a:lnTo>
                        <a:pt x="607" y="3296"/>
                      </a:lnTo>
                      <a:lnTo>
                        <a:pt x="570" y="3288"/>
                      </a:lnTo>
                      <a:lnTo>
                        <a:pt x="534" y="3279"/>
                      </a:lnTo>
                      <a:lnTo>
                        <a:pt x="499" y="3268"/>
                      </a:lnTo>
                      <a:lnTo>
                        <a:pt x="465" y="3255"/>
                      </a:lnTo>
                      <a:lnTo>
                        <a:pt x="431" y="3241"/>
                      </a:lnTo>
                      <a:lnTo>
                        <a:pt x="398" y="3226"/>
                      </a:lnTo>
                      <a:lnTo>
                        <a:pt x="366" y="3209"/>
                      </a:lnTo>
                      <a:lnTo>
                        <a:pt x="336" y="3191"/>
                      </a:lnTo>
                      <a:lnTo>
                        <a:pt x="306" y="3171"/>
                      </a:lnTo>
                      <a:lnTo>
                        <a:pt x="277" y="3151"/>
                      </a:lnTo>
                      <a:lnTo>
                        <a:pt x="250" y="3129"/>
                      </a:lnTo>
                      <a:lnTo>
                        <a:pt x="224" y="3106"/>
                      </a:lnTo>
                      <a:lnTo>
                        <a:pt x="198" y="3081"/>
                      </a:lnTo>
                      <a:lnTo>
                        <a:pt x="174" y="3056"/>
                      </a:lnTo>
                      <a:lnTo>
                        <a:pt x="152" y="3030"/>
                      </a:lnTo>
                      <a:lnTo>
                        <a:pt x="130" y="3002"/>
                      </a:lnTo>
                      <a:lnTo>
                        <a:pt x="110" y="2974"/>
                      </a:lnTo>
                      <a:lnTo>
                        <a:pt x="92" y="2945"/>
                      </a:lnTo>
                      <a:lnTo>
                        <a:pt x="75" y="2915"/>
                      </a:lnTo>
                      <a:lnTo>
                        <a:pt x="60" y="2884"/>
                      </a:lnTo>
                      <a:lnTo>
                        <a:pt x="46" y="2852"/>
                      </a:lnTo>
                      <a:lnTo>
                        <a:pt x="34" y="2820"/>
                      </a:lnTo>
                      <a:lnTo>
                        <a:pt x="24" y="2787"/>
                      </a:lnTo>
                      <a:lnTo>
                        <a:pt x="15" y="2753"/>
                      </a:lnTo>
                      <a:lnTo>
                        <a:pt x="9" y="2719"/>
                      </a:lnTo>
                      <a:lnTo>
                        <a:pt x="4" y="2685"/>
                      </a:lnTo>
                      <a:lnTo>
                        <a:pt x="1" y="2649"/>
                      </a:lnTo>
                      <a:lnTo>
                        <a:pt x="0" y="2614"/>
                      </a:lnTo>
                      <a:lnTo>
                        <a:pt x="0" y="697"/>
                      </a:lnTo>
                      <a:lnTo>
                        <a:pt x="1" y="661"/>
                      </a:lnTo>
                      <a:lnTo>
                        <a:pt x="4" y="626"/>
                      </a:lnTo>
                      <a:lnTo>
                        <a:pt x="9" y="591"/>
                      </a:lnTo>
                      <a:lnTo>
                        <a:pt x="15" y="557"/>
                      </a:lnTo>
                      <a:lnTo>
                        <a:pt x="24" y="523"/>
                      </a:lnTo>
                      <a:lnTo>
                        <a:pt x="34" y="490"/>
                      </a:lnTo>
                      <a:lnTo>
                        <a:pt x="46" y="458"/>
                      </a:lnTo>
                      <a:lnTo>
                        <a:pt x="60" y="426"/>
                      </a:lnTo>
                      <a:lnTo>
                        <a:pt x="75" y="395"/>
                      </a:lnTo>
                      <a:lnTo>
                        <a:pt x="92" y="365"/>
                      </a:lnTo>
                      <a:lnTo>
                        <a:pt x="110" y="336"/>
                      </a:lnTo>
                      <a:lnTo>
                        <a:pt x="130" y="308"/>
                      </a:lnTo>
                      <a:lnTo>
                        <a:pt x="152" y="280"/>
                      </a:lnTo>
                      <a:lnTo>
                        <a:pt x="174" y="254"/>
                      </a:lnTo>
                      <a:lnTo>
                        <a:pt x="198" y="229"/>
                      </a:lnTo>
                      <a:lnTo>
                        <a:pt x="224" y="205"/>
                      </a:lnTo>
                      <a:lnTo>
                        <a:pt x="250" y="181"/>
                      </a:lnTo>
                      <a:lnTo>
                        <a:pt x="277" y="159"/>
                      </a:lnTo>
                      <a:lnTo>
                        <a:pt x="306" y="139"/>
                      </a:lnTo>
                      <a:lnTo>
                        <a:pt x="336" y="119"/>
                      </a:lnTo>
                      <a:lnTo>
                        <a:pt x="366" y="101"/>
                      </a:lnTo>
                      <a:lnTo>
                        <a:pt x="398" y="84"/>
                      </a:lnTo>
                      <a:lnTo>
                        <a:pt x="431" y="69"/>
                      </a:lnTo>
                      <a:lnTo>
                        <a:pt x="465" y="55"/>
                      </a:lnTo>
                      <a:lnTo>
                        <a:pt x="499" y="42"/>
                      </a:lnTo>
                      <a:lnTo>
                        <a:pt x="534" y="31"/>
                      </a:lnTo>
                      <a:lnTo>
                        <a:pt x="570" y="22"/>
                      </a:lnTo>
                      <a:lnTo>
                        <a:pt x="607" y="14"/>
                      </a:lnTo>
                      <a:lnTo>
                        <a:pt x="644" y="8"/>
                      </a:lnTo>
                      <a:lnTo>
                        <a:pt x="683" y="3"/>
                      </a:lnTo>
                      <a:lnTo>
                        <a:pt x="721" y="1"/>
                      </a:lnTo>
                      <a:lnTo>
                        <a:pt x="760" y="0"/>
                      </a:lnTo>
                      <a:close/>
                      <a:moveTo>
                        <a:pt x="15643" y="1020"/>
                      </a:moveTo>
                      <a:lnTo>
                        <a:pt x="15679" y="1021"/>
                      </a:lnTo>
                      <a:lnTo>
                        <a:pt x="15714" y="1023"/>
                      </a:lnTo>
                      <a:lnTo>
                        <a:pt x="15749" y="1027"/>
                      </a:lnTo>
                      <a:lnTo>
                        <a:pt x="15783" y="1033"/>
                      </a:lnTo>
                      <a:lnTo>
                        <a:pt x="15817" y="1040"/>
                      </a:lnTo>
                      <a:lnTo>
                        <a:pt x="15849" y="1049"/>
                      </a:lnTo>
                      <a:lnTo>
                        <a:pt x="15881" y="1059"/>
                      </a:lnTo>
                      <a:lnTo>
                        <a:pt x="15913" y="1070"/>
                      </a:lnTo>
                      <a:lnTo>
                        <a:pt x="15943" y="1083"/>
                      </a:lnTo>
                      <a:lnTo>
                        <a:pt x="15974" y="1097"/>
                      </a:lnTo>
                      <a:lnTo>
                        <a:pt x="16002" y="1112"/>
                      </a:lnTo>
                      <a:lnTo>
                        <a:pt x="16030" y="1128"/>
                      </a:lnTo>
                      <a:lnTo>
                        <a:pt x="16058" y="1146"/>
                      </a:lnTo>
                      <a:lnTo>
                        <a:pt x="16084" y="1165"/>
                      </a:lnTo>
                      <a:lnTo>
                        <a:pt x="16109" y="1185"/>
                      </a:lnTo>
                      <a:lnTo>
                        <a:pt x="16133" y="1206"/>
                      </a:lnTo>
                      <a:lnTo>
                        <a:pt x="16156" y="1228"/>
                      </a:lnTo>
                      <a:lnTo>
                        <a:pt x="16178" y="1251"/>
                      </a:lnTo>
                      <a:lnTo>
                        <a:pt x="16198" y="1275"/>
                      </a:lnTo>
                      <a:lnTo>
                        <a:pt x="16217" y="1300"/>
                      </a:lnTo>
                      <a:lnTo>
                        <a:pt x="16235" y="1326"/>
                      </a:lnTo>
                      <a:lnTo>
                        <a:pt x="16252" y="1352"/>
                      </a:lnTo>
                      <a:lnTo>
                        <a:pt x="16267" y="1379"/>
                      </a:lnTo>
                      <a:lnTo>
                        <a:pt x="16281" y="1408"/>
                      </a:lnTo>
                      <a:lnTo>
                        <a:pt x="16293" y="1436"/>
                      </a:lnTo>
                      <a:lnTo>
                        <a:pt x="16304" y="1466"/>
                      </a:lnTo>
                      <a:lnTo>
                        <a:pt x="16314" y="1496"/>
                      </a:lnTo>
                      <a:lnTo>
                        <a:pt x="16322" y="1527"/>
                      </a:lnTo>
                      <a:lnTo>
                        <a:pt x="16327" y="1558"/>
                      </a:lnTo>
                      <a:lnTo>
                        <a:pt x="16332" y="1590"/>
                      </a:lnTo>
                      <a:lnTo>
                        <a:pt x="16335" y="1622"/>
                      </a:lnTo>
                      <a:lnTo>
                        <a:pt x="16336" y="1654"/>
                      </a:lnTo>
                      <a:lnTo>
                        <a:pt x="16335" y="1687"/>
                      </a:lnTo>
                      <a:lnTo>
                        <a:pt x="16332" y="1719"/>
                      </a:lnTo>
                      <a:lnTo>
                        <a:pt x="16327" y="1751"/>
                      </a:lnTo>
                      <a:lnTo>
                        <a:pt x="16322" y="1782"/>
                      </a:lnTo>
                      <a:lnTo>
                        <a:pt x="16314" y="1813"/>
                      </a:lnTo>
                      <a:lnTo>
                        <a:pt x="16304" y="1843"/>
                      </a:lnTo>
                      <a:lnTo>
                        <a:pt x="16293" y="1873"/>
                      </a:lnTo>
                      <a:lnTo>
                        <a:pt x="16281" y="1901"/>
                      </a:lnTo>
                      <a:lnTo>
                        <a:pt x="16267" y="1930"/>
                      </a:lnTo>
                      <a:lnTo>
                        <a:pt x="16252" y="1957"/>
                      </a:lnTo>
                      <a:lnTo>
                        <a:pt x="16235" y="1983"/>
                      </a:lnTo>
                      <a:lnTo>
                        <a:pt x="16217" y="2009"/>
                      </a:lnTo>
                      <a:lnTo>
                        <a:pt x="16198" y="2034"/>
                      </a:lnTo>
                      <a:lnTo>
                        <a:pt x="16178" y="2058"/>
                      </a:lnTo>
                      <a:lnTo>
                        <a:pt x="16156" y="2081"/>
                      </a:lnTo>
                      <a:lnTo>
                        <a:pt x="16133" y="2103"/>
                      </a:lnTo>
                      <a:lnTo>
                        <a:pt x="16109" y="2125"/>
                      </a:lnTo>
                      <a:lnTo>
                        <a:pt x="16084" y="2145"/>
                      </a:lnTo>
                      <a:lnTo>
                        <a:pt x="16058" y="2164"/>
                      </a:lnTo>
                      <a:lnTo>
                        <a:pt x="16030" y="2182"/>
                      </a:lnTo>
                      <a:lnTo>
                        <a:pt x="16002" y="2198"/>
                      </a:lnTo>
                      <a:lnTo>
                        <a:pt x="15974" y="2213"/>
                      </a:lnTo>
                      <a:lnTo>
                        <a:pt x="15943" y="2227"/>
                      </a:lnTo>
                      <a:lnTo>
                        <a:pt x="15913" y="2240"/>
                      </a:lnTo>
                      <a:lnTo>
                        <a:pt x="15881" y="2251"/>
                      </a:lnTo>
                      <a:lnTo>
                        <a:pt x="15849" y="2261"/>
                      </a:lnTo>
                      <a:lnTo>
                        <a:pt x="15817" y="2270"/>
                      </a:lnTo>
                      <a:lnTo>
                        <a:pt x="15783" y="2277"/>
                      </a:lnTo>
                      <a:lnTo>
                        <a:pt x="15749" y="2283"/>
                      </a:lnTo>
                      <a:lnTo>
                        <a:pt x="15714" y="2287"/>
                      </a:lnTo>
                      <a:lnTo>
                        <a:pt x="15679" y="2289"/>
                      </a:lnTo>
                      <a:lnTo>
                        <a:pt x="15643" y="2290"/>
                      </a:lnTo>
                      <a:lnTo>
                        <a:pt x="15608" y="2289"/>
                      </a:lnTo>
                      <a:lnTo>
                        <a:pt x="15572" y="2287"/>
                      </a:lnTo>
                      <a:lnTo>
                        <a:pt x="15539" y="2283"/>
                      </a:lnTo>
                      <a:lnTo>
                        <a:pt x="15504" y="2277"/>
                      </a:lnTo>
                      <a:lnTo>
                        <a:pt x="15471" y="2270"/>
                      </a:lnTo>
                      <a:lnTo>
                        <a:pt x="15438" y="2261"/>
                      </a:lnTo>
                      <a:lnTo>
                        <a:pt x="15405" y="2251"/>
                      </a:lnTo>
                      <a:lnTo>
                        <a:pt x="15374" y="2240"/>
                      </a:lnTo>
                      <a:lnTo>
                        <a:pt x="15343" y="2227"/>
                      </a:lnTo>
                      <a:lnTo>
                        <a:pt x="15314" y="2213"/>
                      </a:lnTo>
                      <a:lnTo>
                        <a:pt x="15284" y="2198"/>
                      </a:lnTo>
                      <a:lnTo>
                        <a:pt x="15257" y="2182"/>
                      </a:lnTo>
                      <a:lnTo>
                        <a:pt x="15230" y="2164"/>
                      </a:lnTo>
                      <a:lnTo>
                        <a:pt x="15204" y="2145"/>
                      </a:lnTo>
                      <a:lnTo>
                        <a:pt x="15179" y="2125"/>
                      </a:lnTo>
                      <a:lnTo>
                        <a:pt x="15155" y="2103"/>
                      </a:lnTo>
                      <a:lnTo>
                        <a:pt x="15132" y="2081"/>
                      </a:lnTo>
                      <a:lnTo>
                        <a:pt x="15110" y="2058"/>
                      </a:lnTo>
                      <a:lnTo>
                        <a:pt x="15089" y="2034"/>
                      </a:lnTo>
                      <a:lnTo>
                        <a:pt x="15070" y="2009"/>
                      </a:lnTo>
                      <a:lnTo>
                        <a:pt x="15052" y="1983"/>
                      </a:lnTo>
                      <a:lnTo>
                        <a:pt x="15035" y="1957"/>
                      </a:lnTo>
                      <a:lnTo>
                        <a:pt x="15019" y="1930"/>
                      </a:lnTo>
                      <a:lnTo>
                        <a:pt x="15006" y="1901"/>
                      </a:lnTo>
                      <a:lnTo>
                        <a:pt x="14993" y="1873"/>
                      </a:lnTo>
                      <a:lnTo>
                        <a:pt x="14982" y="1843"/>
                      </a:lnTo>
                      <a:lnTo>
                        <a:pt x="14974" y="1813"/>
                      </a:lnTo>
                      <a:lnTo>
                        <a:pt x="14966" y="1782"/>
                      </a:lnTo>
                      <a:lnTo>
                        <a:pt x="14959" y="1751"/>
                      </a:lnTo>
                      <a:lnTo>
                        <a:pt x="14955" y="1719"/>
                      </a:lnTo>
                      <a:lnTo>
                        <a:pt x="14953" y="1687"/>
                      </a:lnTo>
                      <a:lnTo>
                        <a:pt x="14952" y="1654"/>
                      </a:lnTo>
                      <a:lnTo>
                        <a:pt x="14953" y="1622"/>
                      </a:lnTo>
                      <a:lnTo>
                        <a:pt x="14955" y="1590"/>
                      </a:lnTo>
                      <a:lnTo>
                        <a:pt x="14959" y="1558"/>
                      </a:lnTo>
                      <a:lnTo>
                        <a:pt x="14966" y="1527"/>
                      </a:lnTo>
                      <a:lnTo>
                        <a:pt x="14974" y="1496"/>
                      </a:lnTo>
                      <a:lnTo>
                        <a:pt x="14982" y="1466"/>
                      </a:lnTo>
                      <a:lnTo>
                        <a:pt x="14993" y="1436"/>
                      </a:lnTo>
                      <a:lnTo>
                        <a:pt x="15006" y="1408"/>
                      </a:lnTo>
                      <a:lnTo>
                        <a:pt x="15019" y="1379"/>
                      </a:lnTo>
                      <a:lnTo>
                        <a:pt x="15035" y="1352"/>
                      </a:lnTo>
                      <a:lnTo>
                        <a:pt x="15052" y="1326"/>
                      </a:lnTo>
                      <a:lnTo>
                        <a:pt x="15070" y="1300"/>
                      </a:lnTo>
                      <a:lnTo>
                        <a:pt x="15089" y="1275"/>
                      </a:lnTo>
                      <a:lnTo>
                        <a:pt x="15110" y="1251"/>
                      </a:lnTo>
                      <a:lnTo>
                        <a:pt x="15132" y="1228"/>
                      </a:lnTo>
                      <a:lnTo>
                        <a:pt x="15155" y="1206"/>
                      </a:lnTo>
                      <a:lnTo>
                        <a:pt x="15179" y="1185"/>
                      </a:lnTo>
                      <a:lnTo>
                        <a:pt x="15204" y="1165"/>
                      </a:lnTo>
                      <a:lnTo>
                        <a:pt x="15230" y="1146"/>
                      </a:lnTo>
                      <a:lnTo>
                        <a:pt x="15257" y="1128"/>
                      </a:lnTo>
                      <a:lnTo>
                        <a:pt x="15284" y="1112"/>
                      </a:lnTo>
                      <a:lnTo>
                        <a:pt x="15314" y="1097"/>
                      </a:lnTo>
                      <a:lnTo>
                        <a:pt x="15343" y="1083"/>
                      </a:lnTo>
                      <a:lnTo>
                        <a:pt x="15374" y="1070"/>
                      </a:lnTo>
                      <a:lnTo>
                        <a:pt x="15405" y="1059"/>
                      </a:lnTo>
                      <a:lnTo>
                        <a:pt x="15438" y="1049"/>
                      </a:lnTo>
                      <a:lnTo>
                        <a:pt x="15471" y="1040"/>
                      </a:lnTo>
                      <a:lnTo>
                        <a:pt x="15504" y="1033"/>
                      </a:lnTo>
                      <a:lnTo>
                        <a:pt x="15539" y="1027"/>
                      </a:lnTo>
                      <a:lnTo>
                        <a:pt x="15572" y="1023"/>
                      </a:lnTo>
                      <a:lnTo>
                        <a:pt x="15608" y="1021"/>
                      </a:lnTo>
                      <a:lnTo>
                        <a:pt x="15643" y="1020"/>
                      </a:lnTo>
                      <a:close/>
                      <a:moveTo>
                        <a:pt x="13527" y="1020"/>
                      </a:moveTo>
                      <a:lnTo>
                        <a:pt x="13563" y="1021"/>
                      </a:lnTo>
                      <a:lnTo>
                        <a:pt x="13597" y="1023"/>
                      </a:lnTo>
                      <a:lnTo>
                        <a:pt x="13632" y="1027"/>
                      </a:lnTo>
                      <a:lnTo>
                        <a:pt x="13666" y="1033"/>
                      </a:lnTo>
                      <a:lnTo>
                        <a:pt x="13700" y="1040"/>
                      </a:lnTo>
                      <a:lnTo>
                        <a:pt x="13733" y="1049"/>
                      </a:lnTo>
                      <a:lnTo>
                        <a:pt x="13765" y="1059"/>
                      </a:lnTo>
                      <a:lnTo>
                        <a:pt x="13796" y="1070"/>
                      </a:lnTo>
                      <a:lnTo>
                        <a:pt x="13826" y="1083"/>
                      </a:lnTo>
                      <a:lnTo>
                        <a:pt x="13857" y="1097"/>
                      </a:lnTo>
                      <a:lnTo>
                        <a:pt x="13885" y="1112"/>
                      </a:lnTo>
                      <a:lnTo>
                        <a:pt x="13914" y="1128"/>
                      </a:lnTo>
                      <a:lnTo>
                        <a:pt x="13941" y="1146"/>
                      </a:lnTo>
                      <a:lnTo>
                        <a:pt x="13967" y="1165"/>
                      </a:lnTo>
                      <a:lnTo>
                        <a:pt x="13992" y="1185"/>
                      </a:lnTo>
                      <a:lnTo>
                        <a:pt x="14016" y="1206"/>
                      </a:lnTo>
                      <a:lnTo>
                        <a:pt x="14039" y="1228"/>
                      </a:lnTo>
                      <a:lnTo>
                        <a:pt x="14061" y="1251"/>
                      </a:lnTo>
                      <a:lnTo>
                        <a:pt x="14082" y="1275"/>
                      </a:lnTo>
                      <a:lnTo>
                        <a:pt x="14101" y="1300"/>
                      </a:lnTo>
                      <a:lnTo>
                        <a:pt x="14119" y="1326"/>
                      </a:lnTo>
                      <a:lnTo>
                        <a:pt x="14135" y="1352"/>
                      </a:lnTo>
                      <a:lnTo>
                        <a:pt x="14150" y="1379"/>
                      </a:lnTo>
                      <a:lnTo>
                        <a:pt x="14165" y="1408"/>
                      </a:lnTo>
                      <a:lnTo>
                        <a:pt x="14177" y="1436"/>
                      </a:lnTo>
                      <a:lnTo>
                        <a:pt x="14187" y="1466"/>
                      </a:lnTo>
                      <a:lnTo>
                        <a:pt x="14197" y="1496"/>
                      </a:lnTo>
                      <a:lnTo>
                        <a:pt x="14205" y="1527"/>
                      </a:lnTo>
                      <a:lnTo>
                        <a:pt x="14211" y="1558"/>
                      </a:lnTo>
                      <a:lnTo>
                        <a:pt x="14216" y="1590"/>
                      </a:lnTo>
                      <a:lnTo>
                        <a:pt x="14218" y="1622"/>
                      </a:lnTo>
                      <a:lnTo>
                        <a:pt x="14219" y="1654"/>
                      </a:lnTo>
                      <a:lnTo>
                        <a:pt x="14218" y="1687"/>
                      </a:lnTo>
                      <a:lnTo>
                        <a:pt x="14216" y="1719"/>
                      </a:lnTo>
                      <a:lnTo>
                        <a:pt x="14211" y="1751"/>
                      </a:lnTo>
                      <a:lnTo>
                        <a:pt x="14205" y="1782"/>
                      </a:lnTo>
                      <a:lnTo>
                        <a:pt x="14197" y="1813"/>
                      </a:lnTo>
                      <a:lnTo>
                        <a:pt x="14187" y="1843"/>
                      </a:lnTo>
                      <a:lnTo>
                        <a:pt x="14177" y="1873"/>
                      </a:lnTo>
                      <a:lnTo>
                        <a:pt x="14165" y="1901"/>
                      </a:lnTo>
                      <a:lnTo>
                        <a:pt x="14150" y="1930"/>
                      </a:lnTo>
                      <a:lnTo>
                        <a:pt x="14135" y="1957"/>
                      </a:lnTo>
                      <a:lnTo>
                        <a:pt x="14119" y="1983"/>
                      </a:lnTo>
                      <a:lnTo>
                        <a:pt x="14101" y="2009"/>
                      </a:lnTo>
                      <a:lnTo>
                        <a:pt x="14082" y="2034"/>
                      </a:lnTo>
                      <a:lnTo>
                        <a:pt x="14061" y="2058"/>
                      </a:lnTo>
                      <a:lnTo>
                        <a:pt x="14039" y="2081"/>
                      </a:lnTo>
                      <a:lnTo>
                        <a:pt x="14016" y="2103"/>
                      </a:lnTo>
                      <a:lnTo>
                        <a:pt x="13992" y="2125"/>
                      </a:lnTo>
                      <a:lnTo>
                        <a:pt x="13967" y="2145"/>
                      </a:lnTo>
                      <a:lnTo>
                        <a:pt x="13941" y="2164"/>
                      </a:lnTo>
                      <a:lnTo>
                        <a:pt x="13914" y="2182"/>
                      </a:lnTo>
                      <a:lnTo>
                        <a:pt x="13885" y="2198"/>
                      </a:lnTo>
                      <a:lnTo>
                        <a:pt x="13857" y="2213"/>
                      </a:lnTo>
                      <a:lnTo>
                        <a:pt x="13826" y="2227"/>
                      </a:lnTo>
                      <a:lnTo>
                        <a:pt x="13796" y="2240"/>
                      </a:lnTo>
                      <a:lnTo>
                        <a:pt x="13765" y="2251"/>
                      </a:lnTo>
                      <a:lnTo>
                        <a:pt x="13733" y="2261"/>
                      </a:lnTo>
                      <a:lnTo>
                        <a:pt x="13700" y="2270"/>
                      </a:lnTo>
                      <a:lnTo>
                        <a:pt x="13666" y="2277"/>
                      </a:lnTo>
                      <a:lnTo>
                        <a:pt x="13632" y="2283"/>
                      </a:lnTo>
                      <a:lnTo>
                        <a:pt x="13597" y="2287"/>
                      </a:lnTo>
                      <a:lnTo>
                        <a:pt x="13563" y="2289"/>
                      </a:lnTo>
                      <a:lnTo>
                        <a:pt x="13527" y="2290"/>
                      </a:lnTo>
                      <a:lnTo>
                        <a:pt x="13492" y="2289"/>
                      </a:lnTo>
                      <a:lnTo>
                        <a:pt x="13457" y="2287"/>
                      </a:lnTo>
                      <a:lnTo>
                        <a:pt x="13422" y="2283"/>
                      </a:lnTo>
                      <a:lnTo>
                        <a:pt x="13388" y="2277"/>
                      </a:lnTo>
                      <a:lnTo>
                        <a:pt x="13354" y="2270"/>
                      </a:lnTo>
                      <a:lnTo>
                        <a:pt x="13322" y="2261"/>
                      </a:lnTo>
                      <a:lnTo>
                        <a:pt x="13289" y="2251"/>
                      </a:lnTo>
                      <a:lnTo>
                        <a:pt x="13257" y="2240"/>
                      </a:lnTo>
                      <a:lnTo>
                        <a:pt x="13227" y="2227"/>
                      </a:lnTo>
                      <a:lnTo>
                        <a:pt x="13197" y="2213"/>
                      </a:lnTo>
                      <a:lnTo>
                        <a:pt x="13168" y="2198"/>
                      </a:lnTo>
                      <a:lnTo>
                        <a:pt x="13141" y="2182"/>
                      </a:lnTo>
                      <a:lnTo>
                        <a:pt x="13113" y="2164"/>
                      </a:lnTo>
                      <a:lnTo>
                        <a:pt x="13087" y="2145"/>
                      </a:lnTo>
                      <a:lnTo>
                        <a:pt x="13062" y="2125"/>
                      </a:lnTo>
                      <a:lnTo>
                        <a:pt x="13038" y="2103"/>
                      </a:lnTo>
                      <a:lnTo>
                        <a:pt x="13015" y="2081"/>
                      </a:lnTo>
                      <a:lnTo>
                        <a:pt x="12993" y="2058"/>
                      </a:lnTo>
                      <a:lnTo>
                        <a:pt x="12973" y="2034"/>
                      </a:lnTo>
                      <a:lnTo>
                        <a:pt x="12953" y="2009"/>
                      </a:lnTo>
                      <a:lnTo>
                        <a:pt x="12936" y="1983"/>
                      </a:lnTo>
                      <a:lnTo>
                        <a:pt x="12919" y="1957"/>
                      </a:lnTo>
                      <a:lnTo>
                        <a:pt x="12903" y="1930"/>
                      </a:lnTo>
                      <a:lnTo>
                        <a:pt x="12890" y="1901"/>
                      </a:lnTo>
                      <a:lnTo>
                        <a:pt x="12877" y="1873"/>
                      </a:lnTo>
                      <a:lnTo>
                        <a:pt x="12866" y="1843"/>
                      </a:lnTo>
                      <a:lnTo>
                        <a:pt x="12857" y="1813"/>
                      </a:lnTo>
                      <a:lnTo>
                        <a:pt x="12849" y="1782"/>
                      </a:lnTo>
                      <a:lnTo>
                        <a:pt x="12843" y="1751"/>
                      </a:lnTo>
                      <a:lnTo>
                        <a:pt x="12838" y="1719"/>
                      </a:lnTo>
                      <a:lnTo>
                        <a:pt x="12836" y="1687"/>
                      </a:lnTo>
                      <a:lnTo>
                        <a:pt x="12835" y="1654"/>
                      </a:lnTo>
                      <a:lnTo>
                        <a:pt x="12836" y="1622"/>
                      </a:lnTo>
                      <a:lnTo>
                        <a:pt x="12838" y="1590"/>
                      </a:lnTo>
                      <a:lnTo>
                        <a:pt x="12843" y="1558"/>
                      </a:lnTo>
                      <a:lnTo>
                        <a:pt x="12849" y="1527"/>
                      </a:lnTo>
                      <a:lnTo>
                        <a:pt x="12857" y="1496"/>
                      </a:lnTo>
                      <a:lnTo>
                        <a:pt x="12866" y="1466"/>
                      </a:lnTo>
                      <a:lnTo>
                        <a:pt x="12877" y="1436"/>
                      </a:lnTo>
                      <a:lnTo>
                        <a:pt x="12890" y="1408"/>
                      </a:lnTo>
                      <a:lnTo>
                        <a:pt x="12903" y="1379"/>
                      </a:lnTo>
                      <a:lnTo>
                        <a:pt x="12919" y="1352"/>
                      </a:lnTo>
                      <a:lnTo>
                        <a:pt x="12936" y="1326"/>
                      </a:lnTo>
                      <a:lnTo>
                        <a:pt x="12953" y="1300"/>
                      </a:lnTo>
                      <a:lnTo>
                        <a:pt x="12973" y="1275"/>
                      </a:lnTo>
                      <a:lnTo>
                        <a:pt x="12993" y="1251"/>
                      </a:lnTo>
                      <a:lnTo>
                        <a:pt x="13015" y="1228"/>
                      </a:lnTo>
                      <a:lnTo>
                        <a:pt x="13038" y="1206"/>
                      </a:lnTo>
                      <a:lnTo>
                        <a:pt x="13062" y="1185"/>
                      </a:lnTo>
                      <a:lnTo>
                        <a:pt x="13087" y="1165"/>
                      </a:lnTo>
                      <a:lnTo>
                        <a:pt x="13113" y="1146"/>
                      </a:lnTo>
                      <a:lnTo>
                        <a:pt x="13141" y="1128"/>
                      </a:lnTo>
                      <a:lnTo>
                        <a:pt x="13168" y="1112"/>
                      </a:lnTo>
                      <a:lnTo>
                        <a:pt x="13197" y="1097"/>
                      </a:lnTo>
                      <a:lnTo>
                        <a:pt x="13227" y="1083"/>
                      </a:lnTo>
                      <a:lnTo>
                        <a:pt x="13257" y="1070"/>
                      </a:lnTo>
                      <a:lnTo>
                        <a:pt x="13289" y="1059"/>
                      </a:lnTo>
                      <a:lnTo>
                        <a:pt x="13322" y="1049"/>
                      </a:lnTo>
                      <a:lnTo>
                        <a:pt x="13354" y="1040"/>
                      </a:lnTo>
                      <a:lnTo>
                        <a:pt x="13388" y="1033"/>
                      </a:lnTo>
                      <a:lnTo>
                        <a:pt x="13422" y="1027"/>
                      </a:lnTo>
                      <a:lnTo>
                        <a:pt x="13457" y="1023"/>
                      </a:lnTo>
                      <a:lnTo>
                        <a:pt x="13492" y="1021"/>
                      </a:lnTo>
                      <a:lnTo>
                        <a:pt x="13527" y="10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sz="1619">
                    <a:solidFill>
                      <a:schemeClr val="accent3"/>
                    </a:solidFill>
                  </a:endParaRPr>
                </a:p>
              </p:txBody>
            </p:sp>
            <p:sp>
              <p:nvSpPr>
                <p:cNvPr id="203" name="Freeform 65"/>
                <p:cNvSpPr>
                  <a:spLocks noEditPoints="1"/>
                </p:cNvSpPr>
                <p:nvPr/>
              </p:nvSpPr>
              <p:spPr bwMode="gray">
                <a:xfrm>
                  <a:off x="3308966" y="2214654"/>
                  <a:ext cx="292835" cy="60621"/>
                </a:xfrm>
                <a:custGeom>
                  <a:avLst/>
                  <a:gdLst>
                    <a:gd name="T0" fmla="*/ 16878 w 17448"/>
                    <a:gd name="T1" fmla="*/ 22 h 3310"/>
                    <a:gd name="T2" fmla="*/ 17112 w 17448"/>
                    <a:gd name="T3" fmla="*/ 119 h 3310"/>
                    <a:gd name="T4" fmla="*/ 17296 w 17448"/>
                    <a:gd name="T5" fmla="*/ 281 h 3310"/>
                    <a:gd name="T6" fmla="*/ 17414 w 17448"/>
                    <a:gd name="T7" fmla="*/ 490 h 3310"/>
                    <a:gd name="T8" fmla="*/ 17448 w 17448"/>
                    <a:gd name="T9" fmla="*/ 2614 h 3310"/>
                    <a:gd name="T10" fmla="*/ 17402 w 17448"/>
                    <a:gd name="T11" fmla="*/ 2853 h 3310"/>
                    <a:gd name="T12" fmla="*/ 17274 w 17448"/>
                    <a:gd name="T13" fmla="*/ 3056 h 3310"/>
                    <a:gd name="T14" fmla="*/ 17082 w 17448"/>
                    <a:gd name="T15" fmla="*/ 3209 h 3310"/>
                    <a:gd name="T16" fmla="*/ 16841 w 17448"/>
                    <a:gd name="T17" fmla="*/ 3296 h 3310"/>
                    <a:gd name="T18" fmla="*/ 683 w 17448"/>
                    <a:gd name="T19" fmla="*/ 3307 h 3310"/>
                    <a:gd name="T20" fmla="*/ 431 w 17448"/>
                    <a:gd name="T21" fmla="*/ 3242 h 3310"/>
                    <a:gd name="T22" fmla="*/ 224 w 17448"/>
                    <a:gd name="T23" fmla="*/ 3106 h 3310"/>
                    <a:gd name="T24" fmla="*/ 75 w 17448"/>
                    <a:gd name="T25" fmla="*/ 2915 h 3310"/>
                    <a:gd name="T26" fmla="*/ 4 w 17448"/>
                    <a:gd name="T27" fmla="*/ 2685 h 3310"/>
                    <a:gd name="T28" fmla="*/ 15 w 17448"/>
                    <a:gd name="T29" fmla="*/ 557 h 3310"/>
                    <a:gd name="T30" fmla="*/ 110 w 17448"/>
                    <a:gd name="T31" fmla="*/ 336 h 3310"/>
                    <a:gd name="T32" fmla="*/ 277 w 17448"/>
                    <a:gd name="T33" fmla="*/ 160 h 3310"/>
                    <a:gd name="T34" fmla="*/ 499 w 17448"/>
                    <a:gd name="T35" fmla="*/ 42 h 3310"/>
                    <a:gd name="T36" fmla="*/ 760 w 17448"/>
                    <a:gd name="T37" fmla="*/ 0 h 3310"/>
                    <a:gd name="T38" fmla="*/ 15849 w 17448"/>
                    <a:gd name="T39" fmla="*/ 1049 h 3310"/>
                    <a:gd name="T40" fmla="*/ 16058 w 17448"/>
                    <a:gd name="T41" fmla="*/ 1146 h 3310"/>
                    <a:gd name="T42" fmla="*/ 16217 w 17448"/>
                    <a:gd name="T43" fmla="*/ 1300 h 3310"/>
                    <a:gd name="T44" fmla="*/ 16314 w 17448"/>
                    <a:gd name="T45" fmla="*/ 1496 h 3310"/>
                    <a:gd name="T46" fmla="*/ 16332 w 17448"/>
                    <a:gd name="T47" fmla="*/ 1720 h 3310"/>
                    <a:gd name="T48" fmla="*/ 16267 w 17448"/>
                    <a:gd name="T49" fmla="*/ 1930 h 3310"/>
                    <a:gd name="T50" fmla="*/ 16133 w 17448"/>
                    <a:gd name="T51" fmla="*/ 2104 h 3310"/>
                    <a:gd name="T52" fmla="*/ 15943 w 17448"/>
                    <a:gd name="T53" fmla="*/ 2228 h 3310"/>
                    <a:gd name="T54" fmla="*/ 15714 w 17448"/>
                    <a:gd name="T55" fmla="*/ 2287 h 3310"/>
                    <a:gd name="T56" fmla="*/ 15471 w 17448"/>
                    <a:gd name="T57" fmla="*/ 2270 h 3310"/>
                    <a:gd name="T58" fmla="*/ 15257 w 17448"/>
                    <a:gd name="T59" fmla="*/ 2182 h 3310"/>
                    <a:gd name="T60" fmla="*/ 15089 w 17448"/>
                    <a:gd name="T61" fmla="*/ 2035 h 3310"/>
                    <a:gd name="T62" fmla="*/ 14982 w 17448"/>
                    <a:gd name="T63" fmla="*/ 1843 h 3310"/>
                    <a:gd name="T64" fmla="*/ 14953 w 17448"/>
                    <a:gd name="T65" fmla="*/ 1622 h 3310"/>
                    <a:gd name="T66" fmla="*/ 15006 w 17448"/>
                    <a:gd name="T67" fmla="*/ 1408 h 3310"/>
                    <a:gd name="T68" fmla="*/ 15132 w 17448"/>
                    <a:gd name="T69" fmla="*/ 1228 h 3310"/>
                    <a:gd name="T70" fmla="*/ 15314 w 17448"/>
                    <a:gd name="T71" fmla="*/ 1097 h 3310"/>
                    <a:gd name="T72" fmla="*/ 15539 w 17448"/>
                    <a:gd name="T73" fmla="*/ 1028 h 3310"/>
                    <a:gd name="T74" fmla="*/ 13632 w 17448"/>
                    <a:gd name="T75" fmla="*/ 1028 h 3310"/>
                    <a:gd name="T76" fmla="*/ 13857 w 17448"/>
                    <a:gd name="T77" fmla="*/ 1097 h 3310"/>
                    <a:gd name="T78" fmla="*/ 14039 w 17448"/>
                    <a:gd name="T79" fmla="*/ 1228 h 3310"/>
                    <a:gd name="T80" fmla="*/ 14165 w 17448"/>
                    <a:gd name="T81" fmla="*/ 1408 h 3310"/>
                    <a:gd name="T82" fmla="*/ 14218 w 17448"/>
                    <a:gd name="T83" fmla="*/ 1622 h 3310"/>
                    <a:gd name="T84" fmla="*/ 14187 w 17448"/>
                    <a:gd name="T85" fmla="*/ 1843 h 3310"/>
                    <a:gd name="T86" fmla="*/ 14082 w 17448"/>
                    <a:gd name="T87" fmla="*/ 2035 h 3310"/>
                    <a:gd name="T88" fmla="*/ 13914 w 17448"/>
                    <a:gd name="T89" fmla="*/ 2182 h 3310"/>
                    <a:gd name="T90" fmla="*/ 13700 w 17448"/>
                    <a:gd name="T91" fmla="*/ 2270 h 3310"/>
                    <a:gd name="T92" fmla="*/ 13457 w 17448"/>
                    <a:gd name="T93" fmla="*/ 2287 h 3310"/>
                    <a:gd name="T94" fmla="*/ 13227 w 17448"/>
                    <a:gd name="T95" fmla="*/ 2228 h 3310"/>
                    <a:gd name="T96" fmla="*/ 13038 w 17448"/>
                    <a:gd name="T97" fmla="*/ 2104 h 3310"/>
                    <a:gd name="T98" fmla="*/ 12903 w 17448"/>
                    <a:gd name="T99" fmla="*/ 1930 h 3310"/>
                    <a:gd name="T100" fmla="*/ 12838 w 17448"/>
                    <a:gd name="T101" fmla="*/ 1720 h 3310"/>
                    <a:gd name="T102" fmla="*/ 12857 w 17448"/>
                    <a:gd name="T103" fmla="*/ 1496 h 3310"/>
                    <a:gd name="T104" fmla="*/ 12953 w 17448"/>
                    <a:gd name="T105" fmla="*/ 1300 h 3310"/>
                    <a:gd name="T106" fmla="*/ 13113 w 17448"/>
                    <a:gd name="T107" fmla="*/ 1146 h 3310"/>
                    <a:gd name="T108" fmla="*/ 13322 w 17448"/>
                    <a:gd name="T109" fmla="*/ 1049 h 33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7448" h="3310">
                      <a:moveTo>
                        <a:pt x="760" y="0"/>
                      </a:moveTo>
                      <a:lnTo>
                        <a:pt x="16688" y="0"/>
                      </a:lnTo>
                      <a:lnTo>
                        <a:pt x="16727" y="1"/>
                      </a:lnTo>
                      <a:lnTo>
                        <a:pt x="16765" y="4"/>
                      </a:lnTo>
                      <a:lnTo>
                        <a:pt x="16804" y="8"/>
                      </a:lnTo>
                      <a:lnTo>
                        <a:pt x="16841" y="14"/>
                      </a:lnTo>
                      <a:lnTo>
                        <a:pt x="16878" y="22"/>
                      </a:lnTo>
                      <a:lnTo>
                        <a:pt x="16914" y="31"/>
                      </a:lnTo>
                      <a:lnTo>
                        <a:pt x="16949" y="42"/>
                      </a:lnTo>
                      <a:lnTo>
                        <a:pt x="16983" y="55"/>
                      </a:lnTo>
                      <a:lnTo>
                        <a:pt x="17017" y="69"/>
                      </a:lnTo>
                      <a:lnTo>
                        <a:pt x="17050" y="84"/>
                      </a:lnTo>
                      <a:lnTo>
                        <a:pt x="17082" y="101"/>
                      </a:lnTo>
                      <a:lnTo>
                        <a:pt x="17112" y="119"/>
                      </a:lnTo>
                      <a:lnTo>
                        <a:pt x="17142" y="139"/>
                      </a:lnTo>
                      <a:lnTo>
                        <a:pt x="17171" y="160"/>
                      </a:lnTo>
                      <a:lnTo>
                        <a:pt x="17198" y="182"/>
                      </a:lnTo>
                      <a:lnTo>
                        <a:pt x="17224" y="205"/>
                      </a:lnTo>
                      <a:lnTo>
                        <a:pt x="17250" y="229"/>
                      </a:lnTo>
                      <a:lnTo>
                        <a:pt x="17274" y="254"/>
                      </a:lnTo>
                      <a:lnTo>
                        <a:pt x="17296" y="281"/>
                      </a:lnTo>
                      <a:lnTo>
                        <a:pt x="17318" y="308"/>
                      </a:lnTo>
                      <a:lnTo>
                        <a:pt x="17338" y="336"/>
                      </a:lnTo>
                      <a:lnTo>
                        <a:pt x="17356" y="365"/>
                      </a:lnTo>
                      <a:lnTo>
                        <a:pt x="17373" y="395"/>
                      </a:lnTo>
                      <a:lnTo>
                        <a:pt x="17388" y="426"/>
                      </a:lnTo>
                      <a:lnTo>
                        <a:pt x="17402" y="458"/>
                      </a:lnTo>
                      <a:lnTo>
                        <a:pt x="17414" y="490"/>
                      </a:lnTo>
                      <a:lnTo>
                        <a:pt x="17424" y="523"/>
                      </a:lnTo>
                      <a:lnTo>
                        <a:pt x="17433" y="557"/>
                      </a:lnTo>
                      <a:lnTo>
                        <a:pt x="17439" y="591"/>
                      </a:lnTo>
                      <a:lnTo>
                        <a:pt x="17444" y="626"/>
                      </a:lnTo>
                      <a:lnTo>
                        <a:pt x="17447" y="661"/>
                      </a:lnTo>
                      <a:lnTo>
                        <a:pt x="17448" y="697"/>
                      </a:lnTo>
                      <a:lnTo>
                        <a:pt x="17448" y="2614"/>
                      </a:lnTo>
                      <a:lnTo>
                        <a:pt x="17447" y="2649"/>
                      </a:lnTo>
                      <a:lnTo>
                        <a:pt x="17444" y="2685"/>
                      </a:lnTo>
                      <a:lnTo>
                        <a:pt x="17439" y="2719"/>
                      </a:lnTo>
                      <a:lnTo>
                        <a:pt x="17433" y="2754"/>
                      </a:lnTo>
                      <a:lnTo>
                        <a:pt x="17424" y="2787"/>
                      </a:lnTo>
                      <a:lnTo>
                        <a:pt x="17414" y="2820"/>
                      </a:lnTo>
                      <a:lnTo>
                        <a:pt x="17402" y="2853"/>
                      </a:lnTo>
                      <a:lnTo>
                        <a:pt x="17388" y="2884"/>
                      </a:lnTo>
                      <a:lnTo>
                        <a:pt x="17373" y="2915"/>
                      </a:lnTo>
                      <a:lnTo>
                        <a:pt x="17356" y="2945"/>
                      </a:lnTo>
                      <a:lnTo>
                        <a:pt x="17338" y="2974"/>
                      </a:lnTo>
                      <a:lnTo>
                        <a:pt x="17318" y="3003"/>
                      </a:lnTo>
                      <a:lnTo>
                        <a:pt x="17296" y="3030"/>
                      </a:lnTo>
                      <a:lnTo>
                        <a:pt x="17274" y="3056"/>
                      </a:lnTo>
                      <a:lnTo>
                        <a:pt x="17250" y="3082"/>
                      </a:lnTo>
                      <a:lnTo>
                        <a:pt x="17224" y="3106"/>
                      </a:lnTo>
                      <a:lnTo>
                        <a:pt x="17198" y="3129"/>
                      </a:lnTo>
                      <a:lnTo>
                        <a:pt x="17171" y="3151"/>
                      </a:lnTo>
                      <a:lnTo>
                        <a:pt x="17142" y="3172"/>
                      </a:lnTo>
                      <a:lnTo>
                        <a:pt x="17112" y="3191"/>
                      </a:lnTo>
                      <a:lnTo>
                        <a:pt x="17082" y="3209"/>
                      </a:lnTo>
                      <a:lnTo>
                        <a:pt x="17050" y="3226"/>
                      </a:lnTo>
                      <a:lnTo>
                        <a:pt x="17017" y="3242"/>
                      </a:lnTo>
                      <a:lnTo>
                        <a:pt x="16983" y="3256"/>
                      </a:lnTo>
                      <a:lnTo>
                        <a:pt x="16949" y="3268"/>
                      </a:lnTo>
                      <a:lnTo>
                        <a:pt x="16914" y="3279"/>
                      </a:lnTo>
                      <a:lnTo>
                        <a:pt x="16878" y="3288"/>
                      </a:lnTo>
                      <a:lnTo>
                        <a:pt x="16841" y="3296"/>
                      </a:lnTo>
                      <a:lnTo>
                        <a:pt x="16804" y="3302"/>
                      </a:lnTo>
                      <a:lnTo>
                        <a:pt x="16765" y="3307"/>
                      </a:lnTo>
                      <a:lnTo>
                        <a:pt x="16727" y="3310"/>
                      </a:lnTo>
                      <a:lnTo>
                        <a:pt x="16688" y="3310"/>
                      </a:lnTo>
                      <a:lnTo>
                        <a:pt x="760" y="3310"/>
                      </a:lnTo>
                      <a:lnTo>
                        <a:pt x="721" y="3310"/>
                      </a:lnTo>
                      <a:lnTo>
                        <a:pt x="683" y="3307"/>
                      </a:lnTo>
                      <a:lnTo>
                        <a:pt x="644" y="3302"/>
                      </a:lnTo>
                      <a:lnTo>
                        <a:pt x="607" y="3296"/>
                      </a:lnTo>
                      <a:lnTo>
                        <a:pt x="570" y="3288"/>
                      </a:lnTo>
                      <a:lnTo>
                        <a:pt x="534" y="3279"/>
                      </a:lnTo>
                      <a:lnTo>
                        <a:pt x="499" y="3268"/>
                      </a:lnTo>
                      <a:lnTo>
                        <a:pt x="465" y="3256"/>
                      </a:lnTo>
                      <a:lnTo>
                        <a:pt x="431" y="3242"/>
                      </a:lnTo>
                      <a:lnTo>
                        <a:pt x="398" y="3226"/>
                      </a:lnTo>
                      <a:lnTo>
                        <a:pt x="366" y="3209"/>
                      </a:lnTo>
                      <a:lnTo>
                        <a:pt x="336" y="3191"/>
                      </a:lnTo>
                      <a:lnTo>
                        <a:pt x="306" y="3172"/>
                      </a:lnTo>
                      <a:lnTo>
                        <a:pt x="277" y="3151"/>
                      </a:lnTo>
                      <a:lnTo>
                        <a:pt x="250" y="3129"/>
                      </a:lnTo>
                      <a:lnTo>
                        <a:pt x="224" y="3106"/>
                      </a:lnTo>
                      <a:lnTo>
                        <a:pt x="198" y="3082"/>
                      </a:lnTo>
                      <a:lnTo>
                        <a:pt x="174" y="3056"/>
                      </a:lnTo>
                      <a:lnTo>
                        <a:pt x="152" y="3030"/>
                      </a:lnTo>
                      <a:lnTo>
                        <a:pt x="130" y="3003"/>
                      </a:lnTo>
                      <a:lnTo>
                        <a:pt x="110" y="2974"/>
                      </a:lnTo>
                      <a:lnTo>
                        <a:pt x="92" y="2945"/>
                      </a:lnTo>
                      <a:lnTo>
                        <a:pt x="75" y="2915"/>
                      </a:lnTo>
                      <a:lnTo>
                        <a:pt x="60" y="2884"/>
                      </a:lnTo>
                      <a:lnTo>
                        <a:pt x="46" y="2853"/>
                      </a:lnTo>
                      <a:lnTo>
                        <a:pt x="34" y="2820"/>
                      </a:lnTo>
                      <a:lnTo>
                        <a:pt x="24" y="2787"/>
                      </a:lnTo>
                      <a:lnTo>
                        <a:pt x="15" y="2754"/>
                      </a:lnTo>
                      <a:lnTo>
                        <a:pt x="9" y="2719"/>
                      </a:lnTo>
                      <a:lnTo>
                        <a:pt x="4" y="2685"/>
                      </a:lnTo>
                      <a:lnTo>
                        <a:pt x="1" y="2649"/>
                      </a:lnTo>
                      <a:lnTo>
                        <a:pt x="0" y="2614"/>
                      </a:lnTo>
                      <a:lnTo>
                        <a:pt x="0" y="697"/>
                      </a:lnTo>
                      <a:lnTo>
                        <a:pt x="1" y="661"/>
                      </a:lnTo>
                      <a:lnTo>
                        <a:pt x="4" y="626"/>
                      </a:lnTo>
                      <a:lnTo>
                        <a:pt x="9" y="591"/>
                      </a:lnTo>
                      <a:lnTo>
                        <a:pt x="15" y="557"/>
                      </a:lnTo>
                      <a:lnTo>
                        <a:pt x="24" y="523"/>
                      </a:lnTo>
                      <a:lnTo>
                        <a:pt x="34" y="490"/>
                      </a:lnTo>
                      <a:lnTo>
                        <a:pt x="46" y="458"/>
                      </a:lnTo>
                      <a:lnTo>
                        <a:pt x="60" y="426"/>
                      </a:lnTo>
                      <a:lnTo>
                        <a:pt x="75" y="395"/>
                      </a:lnTo>
                      <a:lnTo>
                        <a:pt x="92" y="365"/>
                      </a:lnTo>
                      <a:lnTo>
                        <a:pt x="110" y="336"/>
                      </a:lnTo>
                      <a:lnTo>
                        <a:pt x="130" y="308"/>
                      </a:lnTo>
                      <a:lnTo>
                        <a:pt x="152" y="281"/>
                      </a:lnTo>
                      <a:lnTo>
                        <a:pt x="174" y="254"/>
                      </a:lnTo>
                      <a:lnTo>
                        <a:pt x="198" y="229"/>
                      </a:lnTo>
                      <a:lnTo>
                        <a:pt x="224" y="205"/>
                      </a:lnTo>
                      <a:lnTo>
                        <a:pt x="250" y="182"/>
                      </a:lnTo>
                      <a:lnTo>
                        <a:pt x="277" y="160"/>
                      </a:lnTo>
                      <a:lnTo>
                        <a:pt x="306" y="139"/>
                      </a:lnTo>
                      <a:lnTo>
                        <a:pt x="336" y="119"/>
                      </a:lnTo>
                      <a:lnTo>
                        <a:pt x="366" y="101"/>
                      </a:lnTo>
                      <a:lnTo>
                        <a:pt x="398" y="84"/>
                      </a:lnTo>
                      <a:lnTo>
                        <a:pt x="431" y="69"/>
                      </a:lnTo>
                      <a:lnTo>
                        <a:pt x="465" y="55"/>
                      </a:lnTo>
                      <a:lnTo>
                        <a:pt x="499" y="42"/>
                      </a:lnTo>
                      <a:lnTo>
                        <a:pt x="534" y="31"/>
                      </a:lnTo>
                      <a:lnTo>
                        <a:pt x="570" y="22"/>
                      </a:lnTo>
                      <a:lnTo>
                        <a:pt x="607" y="14"/>
                      </a:lnTo>
                      <a:lnTo>
                        <a:pt x="644" y="8"/>
                      </a:lnTo>
                      <a:lnTo>
                        <a:pt x="683" y="4"/>
                      </a:lnTo>
                      <a:lnTo>
                        <a:pt x="721" y="1"/>
                      </a:lnTo>
                      <a:lnTo>
                        <a:pt x="760" y="0"/>
                      </a:lnTo>
                      <a:close/>
                      <a:moveTo>
                        <a:pt x="15643" y="1020"/>
                      </a:moveTo>
                      <a:lnTo>
                        <a:pt x="15679" y="1021"/>
                      </a:lnTo>
                      <a:lnTo>
                        <a:pt x="15714" y="1023"/>
                      </a:lnTo>
                      <a:lnTo>
                        <a:pt x="15749" y="1028"/>
                      </a:lnTo>
                      <a:lnTo>
                        <a:pt x="15783" y="1033"/>
                      </a:lnTo>
                      <a:lnTo>
                        <a:pt x="15817" y="1040"/>
                      </a:lnTo>
                      <a:lnTo>
                        <a:pt x="15849" y="1049"/>
                      </a:lnTo>
                      <a:lnTo>
                        <a:pt x="15881" y="1059"/>
                      </a:lnTo>
                      <a:lnTo>
                        <a:pt x="15913" y="1070"/>
                      </a:lnTo>
                      <a:lnTo>
                        <a:pt x="15943" y="1083"/>
                      </a:lnTo>
                      <a:lnTo>
                        <a:pt x="15974" y="1097"/>
                      </a:lnTo>
                      <a:lnTo>
                        <a:pt x="16002" y="1112"/>
                      </a:lnTo>
                      <a:lnTo>
                        <a:pt x="16030" y="1129"/>
                      </a:lnTo>
                      <a:lnTo>
                        <a:pt x="16058" y="1146"/>
                      </a:lnTo>
                      <a:lnTo>
                        <a:pt x="16084" y="1165"/>
                      </a:lnTo>
                      <a:lnTo>
                        <a:pt x="16109" y="1185"/>
                      </a:lnTo>
                      <a:lnTo>
                        <a:pt x="16133" y="1206"/>
                      </a:lnTo>
                      <a:lnTo>
                        <a:pt x="16156" y="1228"/>
                      </a:lnTo>
                      <a:lnTo>
                        <a:pt x="16178" y="1251"/>
                      </a:lnTo>
                      <a:lnTo>
                        <a:pt x="16198" y="1275"/>
                      </a:lnTo>
                      <a:lnTo>
                        <a:pt x="16217" y="1300"/>
                      </a:lnTo>
                      <a:lnTo>
                        <a:pt x="16235" y="1326"/>
                      </a:lnTo>
                      <a:lnTo>
                        <a:pt x="16252" y="1352"/>
                      </a:lnTo>
                      <a:lnTo>
                        <a:pt x="16267" y="1380"/>
                      </a:lnTo>
                      <a:lnTo>
                        <a:pt x="16281" y="1408"/>
                      </a:lnTo>
                      <a:lnTo>
                        <a:pt x="16293" y="1437"/>
                      </a:lnTo>
                      <a:lnTo>
                        <a:pt x="16304" y="1466"/>
                      </a:lnTo>
                      <a:lnTo>
                        <a:pt x="16314" y="1496"/>
                      </a:lnTo>
                      <a:lnTo>
                        <a:pt x="16322" y="1527"/>
                      </a:lnTo>
                      <a:lnTo>
                        <a:pt x="16327" y="1558"/>
                      </a:lnTo>
                      <a:lnTo>
                        <a:pt x="16332" y="1590"/>
                      </a:lnTo>
                      <a:lnTo>
                        <a:pt x="16335" y="1622"/>
                      </a:lnTo>
                      <a:lnTo>
                        <a:pt x="16336" y="1655"/>
                      </a:lnTo>
                      <a:lnTo>
                        <a:pt x="16335" y="1687"/>
                      </a:lnTo>
                      <a:lnTo>
                        <a:pt x="16332" y="1720"/>
                      </a:lnTo>
                      <a:lnTo>
                        <a:pt x="16327" y="1751"/>
                      </a:lnTo>
                      <a:lnTo>
                        <a:pt x="16322" y="1783"/>
                      </a:lnTo>
                      <a:lnTo>
                        <a:pt x="16314" y="1813"/>
                      </a:lnTo>
                      <a:lnTo>
                        <a:pt x="16304" y="1843"/>
                      </a:lnTo>
                      <a:lnTo>
                        <a:pt x="16293" y="1873"/>
                      </a:lnTo>
                      <a:lnTo>
                        <a:pt x="16281" y="1902"/>
                      </a:lnTo>
                      <a:lnTo>
                        <a:pt x="16267" y="1930"/>
                      </a:lnTo>
                      <a:lnTo>
                        <a:pt x="16252" y="1957"/>
                      </a:lnTo>
                      <a:lnTo>
                        <a:pt x="16235" y="1985"/>
                      </a:lnTo>
                      <a:lnTo>
                        <a:pt x="16217" y="2010"/>
                      </a:lnTo>
                      <a:lnTo>
                        <a:pt x="16198" y="2035"/>
                      </a:lnTo>
                      <a:lnTo>
                        <a:pt x="16178" y="2059"/>
                      </a:lnTo>
                      <a:lnTo>
                        <a:pt x="16156" y="2082"/>
                      </a:lnTo>
                      <a:lnTo>
                        <a:pt x="16133" y="2104"/>
                      </a:lnTo>
                      <a:lnTo>
                        <a:pt x="16109" y="2125"/>
                      </a:lnTo>
                      <a:lnTo>
                        <a:pt x="16084" y="2145"/>
                      </a:lnTo>
                      <a:lnTo>
                        <a:pt x="16058" y="2164"/>
                      </a:lnTo>
                      <a:lnTo>
                        <a:pt x="16030" y="2182"/>
                      </a:lnTo>
                      <a:lnTo>
                        <a:pt x="16002" y="2198"/>
                      </a:lnTo>
                      <a:lnTo>
                        <a:pt x="15974" y="2214"/>
                      </a:lnTo>
                      <a:lnTo>
                        <a:pt x="15943" y="2228"/>
                      </a:lnTo>
                      <a:lnTo>
                        <a:pt x="15913" y="2240"/>
                      </a:lnTo>
                      <a:lnTo>
                        <a:pt x="15881" y="2252"/>
                      </a:lnTo>
                      <a:lnTo>
                        <a:pt x="15849" y="2262"/>
                      </a:lnTo>
                      <a:lnTo>
                        <a:pt x="15817" y="2270"/>
                      </a:lnTo>
                      <a:lnTo>
                        <a:pt x="15783" y="2277"/>
                      </a:lnTo>
                      <a:lnTo>
                        <a:pt x="15749" y="2283"/>
                      </a:lnTo>
                      <a:lnTo>
                        <a:pt x="15714" y="2287"/>
                      </a:lnTo>
                      <a:lnTo>
                        <a:pt x="15679" y="2289"/>
                      </a:lnTo>
                      <a:lnTo>
                        <a:pt x="15643" y="2290"/>
                      </a:lnTo>
                      <a:lnTo>
                        <a:pt x="15608" y="2289"/>
                      </a:lnTo>
                      <a:lnTo>
                        <a:pt x="15572" y="2287"/>
                      </a:lnTo>
                      <a:lnTo>
                        <a:pt x="15539" y="2283"/>
                      </a:lnTo>
                      <a:lnTo>
                        <a:pt x="15504" y="2277"/>
                      </a:lnTo>
                      <a:lnTo>
                        <a:pt x="15471" y="2270"/>
                      </a:lnTo>
                      <a:lnTo>
                        <a:pt x="15438" y="2262"/>
                      </a:lnTo>
                      <a:lnTo>
                        <a:pt x="15405" y="2252"/>
                      </a:lnTo>
                      <a:lnTo>
                        <a:pt x="15374" y="2240"/>
                      </a:lnTo>
                      <a:lnTo>
                        <a:pt x="15343" y="2228"/>
                      </a:lnTo>
                      <a:lnTo>
                        <a:pt x="15314" y="2214"/>
                      </a:lnTo>
                      <a:lnTo>
                        <a:pt x="15284" y="2198"/>
                      </a:lnTo>
                      <a:lnTo>
                        <a:pt x="15257" y="2182"/>
                      </a:lnTo>
                      <a:lnTo>
                        <a:pt x="15230" y="2164"/>
                      </a:lnTo>
                      <a:lnTo>
                        <a:pt x="15204" y="2145"/>
                      </a:lnTo>
                      <a:lnTo>
                        <a:pt x="15179" y="2125"/>
                      </a:lnTo>
                      <a:lnTo>
                        <a:pt x="15155" y="2104"/>
                      </a:lnTo>
                      <a:lnTo>
                        <a:pt x="15132" y="2082"/>
                      </a:lnTo>
                      <a:lnTo>
                        <a:pt x="15110" y="2059"/>
                      </a:lnTo>
                      <a:lnTo>
                        <a:pt x="15089" y="2035"/>
                      </a:lnTo>
                      <a:lnTo>
                        <a:pt x="15070" y="2010"/>
                      </a:lnTo>
                      <a:lnTo>
                        <a:pt x="15052" y="1985"/>
                      </a:lnTo>
                      <a:lnTo>
                        <a:pt x="15035" y="1957"/>
                      </a:lnTo>
                      <a:lnTo>
                        <a:pt x="15019" y="1930"/>
                      </a:lnTo>
                      <a:lnTo>
                        <a:pt x="15006" y="1902"/>
                      </a:lnTo>
                      <a:lnTo>
                        <a:pt x="14993" y="1873"/>
                      </a:lnTo>
                      <a:lnTo>
                        <a:pt x="14982" y="1843"/>
                      </a:lnTo>
                      <a:lnTo>
                        <a:pt x="14974" y="1813"/>
                      </a:lnTo>
                      <a:lnTo>
                        <a:pt x="14966" y="1783"/>
                      </a:lnTo>
                      <a:lnTo>
                        <a:pt x="14959" y="1751"/>
                      </a:lnTo>
                      <a:lnTo>
                        <a:pt x="14955" y="1720"/>
                      </a:lnTo>
                      <a:lnTo>
                        <a:pt x="14953" y="1687"/>
                      </a:lnTo>
                      <a:lnTo>
                        <a:pt x="14952" y="1655"/>
                      </a:lnTo>
                      <a:lnTo>
                        <a:pt x="14953" y="1622"/>
                      </a:lnTo>
                      <a:lnTo>
                        <a:pt x="14955" y="1590"/>
                      </a:lnTo>
                      <a:lnTo>
                        <a:pt x="14959" y="1558"/>
                      </a:lnTo>
                      <a:lnTo>
                        <a:pt x="14966" y="1527"/>
                      </a:lnTo>
                      <a:lnTo>
                        <a:pt x="14974" y="1496"/>
                      </a:lnTo>
                      <a:lnTo>
                        <a:pt x="14982" y="1466"/>
                      </a:lnTo>
                      <a:lnTo>
                        <a:pt x="14993" y="1437"/>
                      </a:lnTo>
                      <a:lnTo>
                        <a:pt x="15006" y="1408"/>
                      </a:lnTo>
                      <a:lnTo>
                        <a:pt x="15019" y="1380"/>
                      </a:lnTo>
                      <a:lnTo>
                        <a:pt x="15035" y="1352"/>
                      </a:lnTo>
                      <a:lnTo>
                        <a:pt x="15052" y="1326"/>
                      </a:lnTo>
                      <a:lnTo>
                        <a:pt x="15070" y="1300"/>
                      </a:lnTo>
                      <a:lnTo>
                        <a:pt x="15089" y="1275"/>
                      </a:lnTo>
                      <a:lnTo>
                        <a:pt x="15110" y="1251"/>
                      </a:lnTo>
                      <a:lnTo>
                        <a:pt x="15132" y="1228"/>
                      </a:lnTo>
                      <a:lnTo>
                        <a:pt x="15155" y="1206"/>
                      </a:lnTo>
                      <a:lnTo>
                        <a:pt x="15179" y="1185"/>
                      </a:lnTo>
                      <a:lnTo>
                        <a:pt x="15204" y="1165"/>
                      </a:lnTo>
                      <a:lnTo>
                        <a:pt x="15230" y="1146"/>
                      </a:lnTo>
                      <a:lnTo>
                        <a:pt x="15257" y="1129"/>
                      </a:lnTo>
                      <a:lnTo>
                        <a:pt x="15284" y="1112"/>
                      </a:lnTo>
                      <a:lnTo>
                        <a:pt x="15314" y="1097"/>
                      </a:lnTo>
                      <a:lnTo>
                        <a:pt x="15343" y="1083"/>
                      </a:lnTo>
                      <a:lnTo>
                        <a:pt x="15374" y="1070"/>
                      </a:lnTo>
                      <a:lnTo>
                        <a:pt x="15405" y="1059"/>
                      </a:lnTo>
                      <a:lnTo>
                        <a:pt x="15438" y="1049"/>
                      </a:lnTo>
                      <a:lnTo>
                        <a:pt x="15471" y="1040"/>
                      </a:lnTo>
                      <a:lnTo>
                        <a:pt x="15504" y="1033"/>
                      </a:lnTo>
                      <a:lnTo>
                        <a:pt x="15539" y="1028"/>
                      </a:lnTo>
                      <a:lnTo>
                        <a:pt x="15572" y="1023"/>
                      </a:lnTo>
                      <a:lnTo>
                        <a:pt x="15608" y="1021"/>
                      </a:lnTo>
                      <a:lnTo>
                        <a:pt x="15643" y="1020"/>
                      </a:lnTo>
                      <a:close/>
                      <a:moveTo>
                        <a:pt x="13527" y="1020"/>
                      </a:moveTo>
                      <a:lnTo>
                        <a:pt x="13563" y="1021"/>
                      </a:lnTo>
                      <a:lnTo>
                        <a:pt x="13597" y="1023"/>
                      </a:lnTo>
                      <a:lnTo>
                        <a:pt x="13632" y="1028"/>
                      </a:lnTo>
                      <a:lnTo>
                        <a:pt x="13666" y="1033"/>
                      </a:lnTo>
                      <a:lnTo>
                        <a:pt x="13700" y="1040"/>
                      </a:lnTo>
                      <a:lnTo>
                        <a:pt x="13733" y="1049"/>
                      </a:lnTo>
                      <a:lnTo>
                        <a:pt x="13765" y="1059"/>
                      </a:lnTo>
                      <a:lnTo>
                        <a:pt x="13796" y="1070"/>
                      </a:lnTo>
                      <a:lnTo>
                        <a:pt x="13826" y="1083"/>
                      </a:lnTo>
                      <a:lnTo>
                        <a:pt x="13857" y="1097"/>
                      </a:lnTo>
                      <a:lnTo>
                        <a:pt x="13885" y="1112"/>
                      </a:lnTo>
                      <a:lnTo>
                        <a:pt x="13914" y="1129"/>
                      </a:lnTo>
                      <a:lnTo>
                        <a:pt x="13941" y="1146"/>
                      </a:lnTo>
                      <a:lnTo>
                        <a:pt x="13967" y="1165"/>
                      </a:lnTo>
                      <a:lnTo>
                        <a:pt x="13992" y="1185"/>
                      </a:lnTo>
                      <a:lnTo>
                        <a:pt x="14016" y="1206"/>
                      </a:lnTo>
                      <a:lnTo>
                        <a:pt x="14039" y="1228"/>
                      </a:lnTo>
                      <a:lnTo>
                        <a:pt x="14061" y="1251"/>
                      </a:lnTo>
                      <a:lnTo>
                        <a:pt x="14082" y="1275"/>
                      </a:lnTo>
                      <a:lnTo>
                        <a:pt x="14101" y="1300"/>
                      </a:lnTo>
                      <a:lnTo>
                        <a:pt x="14119" y="1326"/>
                      </a:lnTo>
                      <a:lnTo>
                        <a:pt x="14135" y="1352"/>
                      </a:lnTo>
                      <a:lnTo>
                        <a:pt x="14150" y="1380"/>
                      </a:lnTo>
                      <a:lnTo>
                        <a:pt x="14165" y="1408"/>
                      </a:lnTo>
                      <a:lnTo>
                        <a:pt x="14177" y="1437"/>
                      </a:lnTo>
                      <a:lnTo>
                        <a:pt x="14187" y="1466"/>
                      </a:lnTo>
                      <a:lnTo>
                        <a:pt x="14197" y="1496"/>
                      </a:lnTo>
                      <a:lnTo>
                        <a:pt x="14205" y="1527"/>
                      </a:lnTo>
                      <a:lnTo>
                        <a:pt x="14211" y="1558"/>
                      </a:lnTo>
                      <a:lnTo>
                        <a:pt x="14216" y="1590"/>
                      </a:lnTo>
                      <a:lnTo>
                        <a:pt x="14218" y="1622"/>
                      </a:lnTo>
                      <a:lnTo>
                        <a:pt x="14219" y="1655"/>
                      </a:lnTo>
                      <a:lnTo>
                        <a:pt x="14218" y="1687"/>
                      </a:lnTo>
                      <a:lnTo>
                        <a:pt x="14216" y="1720"/>
                      </a:lnTo>
                      <a:lnTo>
                        <a:pt x="14211" y="1751"/>
                      </a:lnTo>
                      <a:lnTo>
                        <a:pt x="14205" y="1783"/>
                      </a:lnTo>
                      <a:lnTo>
                        <a:pt x="14197" y="1813"/>
                      </a:lnTo>
                      <a:lnTo>
                        <a:pt x="14187" y="1843"/>
                      </a:lnTo>
                      <a:lnTo>
                        <a:pt x="14177" y="1873"/>
                      </a:lnTo>
                      <a:lnTo>
                        <a:pt x="14165" y="1902"/>
                      </a:lnTo>
                      <a:lnTo>
                        <a:pt x="14150" y="1930"/>
                      </a:lnTo>
                      <a:lnTo>
                        <a:pt x="14135" y="1957"/>
                      </a:lnTo>
                      <a:lnTo>
                        <a:pt x="14119" y="1985"/>
                      </a:lnTo>
                      <a:lnTo>
                        <a:pt x="14101" y="2010"/>
                      </a:lnTo>
                      <a:lnTo>
                        <a:pt x="14082" y="2035"/>
                      </a:lnTo>
                      <a:lnTo>
                        <a:pt x="14061" y="2059"/>
                      </a:lnTo>
                      <a:lnTo>
                        <a:pt x="14039" y="2082"/>
                      </a:lnTo>
                      <a:lnTo>
                        <a:pt x="14016" y="2104"/>
                      </a:lnTo>
                      <a:lnTo>
                        <a:pt x="13992" y="2125"/>
                      </a:lnTo>
                      <a:lnTo>
                        <a:pt x="13967" y="2145"/>
                      </a:lnTo>
                      <a:lnTo>
                        <a:pt x="13941" y="2164"/>
                      </a:lnTo>
                      <a:lnTo>
                        <a:pt x="13914" y="2182"/>
                      </a:lnTo>
                      <a:lnTo>
                        <a:pt x="13885" y="2198"/>
                      </a:lnTo>
                      <a:lnTo>
                        <a:pt x="13857" y="2214"/>
                      </a:lnTo>
                      <a:lnTo>
                        <a:pt x="13826" y="2228"/>
                      </a:lnTo>
                      <a:lnTo>
                        <a:pt x="13796" y="2240"/>
                      </a:lnTo>
                      <a:lnTo>
                        <a:pt x="13765" y="2252"/>
                      </a:lnTo>
                      <a:lnTo>
                        <a:pt x="13733" y="2262"/>
                      </a:lnTo>
                      <a:lnTo>
                        <a:pt x="13700" y="2270"/>
                      </a:lnTo>
                      <a:lnTo>
                        <a:pt x="13666" y="2277"/>
                      </a:lnTo>
                      <a:lnTo>
                        <a:pt x="13632" y="2283"/>
                      </a:lnTo>
                      <a:lnTo>
                        <a:pt x="13597" y="2287"/>
                      </a:lnTo>
                      <a:lnTo>
                        <a:pt x="13563" y="2289"/>
                      </a:lnTo>
                      <a:lnTo>
                        <a:pt x="13527" y="2290"/>
                      </a:lnTo>
                      <a:lnTo>
                        <a:pt x="13492" y="2289"/>
                      </a:lnTo>
                      <a:lnTo>
                        <a:pt x="13457" y="2287"/>
                      </a:lnTo>
                      <a:lnTo>
                        <a:pt x="13422" y="2283"/>
                      </a:lnTo>
                      <a:lnTo>
                        <a:pt x="13388" y="2277"/>
                      </a:lnTo>
                      <a:lnTo>
                        <a:pt x="13354" y="2270"/>
                      </a:lnTo>
                      <a:lnTo>
                        <a:pt x="13322" y="2262"/>
                      </a:lnTo>
                      <a:lnTo>
                        <a:pt x="13289" y="2252"/>
                      </a:lnTo>
                      <a:lnTo>
                        <a:pt x="13257" y="2240"/>
                      </a:lnTo>
                      <a:lnTo>
                        <a:pt x="13227" y="2228"/>
                      </a:lnTo>
                      <a:lnTo>
                        <a:pt x="13197" y="2214"/>
                      </a:lnTo>
                      <a:lnTo>
                        <a:pt x="13168" y="2198"/>
                      </a:lnTo>
                      <a:lnTo>
                        <a:pt x="13141" y="2182"/>
                      </a:lnTo>
                      <a:lnTo>
                        <a:pt x="13113" y="2164"/>
                      </a:lnTo>
                      <a:lnTo>
                        <a:pt x="13087" y="2145"/>
                      </a:lnTo>
                      <a:lnTo>
                        <a:pt x="13062" y="2125"/>
                      </a:lnTo>
                      <a:lnTo>
                        <a:pt x="13038" y="2104"/>
                      </a:lnTo>
                      <a:lnTo>
                        <a:pt x="13015" y="2082"/>
                      </a:lnTo>
                      <a:lnTo>
                        <a:pt x="12993" y="2059"/>
                      </a:lnTo>
                      <a:lnTo>
                        <a:pt x="12973" y="2035"/>
                      </a:lnTo>
                      <a:lnTo>
                        <a:pt x="12953" y="2010"/>
                      </a:lnTo>
                      <a:lnTo>
                        <a:pt x="12936" y="1985"/>
                      </a:lnTo>
                      <a:lnTo>
                        <a:pt x="12919" y="1957"/>
                      </a:lnTo>
                      <a:lnTo>
                        <a:pt x="12903" y="1930"/>
                      </a:lnTo>
                      <a:lnTo>
                        <a:pt x="12890" y="1902"/>
                      </a:lnTo>
                      <a:lnTo>
                        <a:pt x="12877" y="1873"/>
                      </a:lnTo>
                      <a:lnTo>
                        <a:pt x="12866" y="1843"/>
                      </a:lnTo>
                      <a:lnTo>
                        <a:pt x="12857" y="1813"/>
                      </a:lnTo>
                      <a:lnTo>
                        <a:pt x="12849" y="1783"/>
                      </a:lnTo>
                      <a:lnTo>
                        <a:pt x="12843" y="1751"/>
                      </a:lnTo>
                      <a:lnTo>
                        <a:pt x="12838" y="1720"/>
                      </a:lnTo>
                      <a:lnTo>
                        <a:pt x="12836" y="1687"/>
                      </a:lnTo>
                      <a:lnTo>
                        <a:pt x="12835" y="1655"/>
                      </a:lnTo>
                      <a:lnTo>
                        <a:pt x="12836" y="1622"/>
                      </a:lnTo>
                      <a:lnTo>
                        <a:pt x="12838" y="1590"/>
                      </a:lnTo>
                      <a:lnTo>
                        <a:pt x="12843" y="1558"/>
                      </a:lnTo>
                      <a:lnTo>
                        <a:pt x="12849" y="1527"/>
                      </a:lnTo>
                      <a:lnTo>
                        <a:pt x="12857" y="1496"/>
                      </a:lnTo>
                      <a:lnTo>
                        <a:pt x="12866" y="1466"/>
                      </a:lnTo>
                      <a:lnTo>
                        <a:pt x="12877" y="1437"/>
                      </a:lnTo>
                      <a:lnTo>
                        <a:pt x="12890" y="1408"/>
                      </a:lnTo>
                      <a:lnTo>
                        <a:pt x="12903" y="1380"/>
                      </a:lnTo>
                      <a:lnTo>
                        <a:pt x="12919" y="1352"/>
                      </a:lnTo>
                      <a:lnTo>
                        <a:pt x="12936" y="1326"/>
                      </a:lnTo>
                      <a:lnTo>
                        <a:pt x="12953" y="1300"/>
                      </a:lnTo>
                      <a:lnTo>
                        <a:pt x="12973" y="1275"/>
                      </a:lnTo>
                      <a:lnTo>
                        <a:pt x="12993" y="1251"/>
                      </a:lnTo>
                      <a:lnTo>
                        <a:pt x="13015" y="1228"/>
                      </a:lnTo>
                      <a:lnTo>
                        <a:pt x="13038" y="1206"/>
                      </a:lnTo>
                      <a:lnTo>
                        <a:pt x="13062" y="1185"/>
                      </a:lnTo>
                      <a:lnTo>
                        <a:pt x="13087" y="1165"/>
                      </a:lnTo>
                      <a:lnTo>
                        <a:pt x="13113" y="1146"/>
                      </a:lnTo>
                      <a:lnTo>
                        <a:pt x="13141" y="1129"/>
                      </a:lnTo>
                      <a:lnTo>
                        <a:pt x="13168" y="1112"/>
                      </a:lnTo>
                      <a:lnTo>
                        <a:pt x="13197" y="1097"/>
                      </a:lnTo>
                      <a:lnTo>
                        <a:pt x="13227" y="1083"/>
                      </a:lnTo>
                      <a:lnTo>
                        <a:pt x="13257" y="1070"/>
                      </a:lnTo>
                      <a:lnTo>
                        <a:pt x="13289" y="1059"/>
                      </a:lnTo>
                      <a:lnTo>
                        <a:pt x="13322" y="1049"/>
                      </a:lnTo>
                      <a:lnTo>
                        <a:pt x="13354" y="1040"/>
                      </a:lnTo>
                      <a:lnTo>
                        <a:pt x="13388" y="1033"/>
                      </a:lnTo>
                      <a:lnTo>
                        <a:pt x="13422" y="1028"/>
                      </a:lnTo>
                      <a:lnTo>
                        <a:pt x="13457" y="1023"/>
                      </a:lnTo>
                      <a:lnTo>
                        <a:pt x="13492" y="1021"/>
                      </a:lnTo>
                      <a:lnTo>
                        <a:pt x="13527" y="10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sz="1619">
                    <a:solidFill>
                      <a:schemeClr val="accent3"/>
                    </a:solidFill>
                  </a:endParaRPr>
                </a:p>
              </p:txBody>
            </p:sp>
            <p:sp>
              <p:nvSpPr>
                <p:cNvPr id="204" name="Freeform 65"/>
                <p:cNvSpPr>
                  <a:spLocks noEditPoints="1"/>
                </p:cNvSpPr>
                <p:nvPr/>
              </p:nvSpPr>
              <p:spPr bwMode="gray">
                <a:xfrm>
                  <a:off x="3308966" y="2143710"/>
                  <a:ext cx="292835" cy="60621"/>
                </a:xfrm>
                <a:custGeom>
                  <a:avLst/>
                  <a:gdLst>
                    <a:gd name="T0" fmla="*/ 16878 w 17448"/>
                    <a:gd name="T1" fmla="*/ 22 h 3310"/>
                    <a:gd name="T2" fmla="*/ 17112 w 17448"/>
                    <a:gd name="T3" fmla="*/ 119 h 3310"/>
                    <a:gd name="T4" fmla="*/ 17296 w 17448"/>
                    <a:gd name="T5" fmla="*/ 281 h 3310"/>
                    <a:gd name="T6" fmla="*/ 17414 w 17448"/>
                    <a:gd name="T7" fmla="*/ 490 h 3310"/>
                    <a:gd name="T8" fmla="*/ 17448 w 17448"/>
                    <a:gd name="T9" fmla="*/ 2614 h 3310"/>
                    <a:gd name="T10" fmla="*/ 17402 w 17448"/>
                    <a:gd name="T11" fmla="*/ 2853 h 3310"/>
                    <a:gd name="T12" fmla="*/ 17274 w 17448"/>
                    <a:gd name="T13" fmla="*/ 3056 h 3310"/>
                    <a:gd name="T14" fmla="*/ 17082 w 17448"/>
                    <a:gd name="T15" fmla="*/ 3209 h 3310"/>
                    <a:gd name="T16" fmla="*/ 16841 w 17448"/>
                    <a:gd name="T17" fmla="*/ 3296 h 3310"/>
                    <a:gd name="T18" fmla="*/ 683 w 17448"/>
                    <a:gd name="T19" fmla="*/ 3307 h 3310"/>
                    <a:gd name="T20" fmla="*/ 431 w 17448"/>
                    <a:gd name="T21" fmla="*/ 3242 h 3310"/>
                    <a:gd name="T22" fmla="*/ 224 w 17448"/>
                    <a:gd name="T23" fmla="*/ 3106 h 3310"/>
                    <a:gd name="T24" fmla="*/ 75 w 17448"/>
                    <a:gd name="T25" fmla="*/ 2915 h 3310"/>
                    <a:gd name="T26" fmla="*/ 4 w 17448"/>
                    <a:gd name="T27" fmla="*/ 2685 h 3310"/>
                    <a:gd name="T28" fmla="*/ 15 w 17448"/>
                    <a:gd name="T29" fmla="*/ 557 h 3310"/>
                    <a:gd name="T30" fmla="*/ 110 w 17448"/>
                    <a:gd name="T31" fmla="*/ 336 h 3310"/>
                    <a:gd name="T32" fmla="*/ 277 w 17448"/>
                    <a:gd name="T33" fmla="*/ 160 h 3310"/>
                    <a:gd name="T34" fmla="*/ 499 w 17448"/>
                    <a:gd name="T35" fmla="*/ 42 h 3310"/>
                    <a:gd name="T36" fmla="*/ 760 w 17448"/>
                    <a:gd name="T37" fmla="*/ 0 h 3310"/>
                    <a:gd name="T38" fmla="*/ 15849 w 17448"/>
                    <a:gd name="T39" fmla="*/ 1049 h 3310"/>
                    <a:gd name="T40" fmla="*/ 16058 w 17448"/>
                    <a:gd name="T41" fmla="*/ 1146 h 3310"/>
                    <a:gd name="T42" fmla="*/ 16217 w 17448"/>
                    <a:gd name="T43" fmla="*/ 1300 h 3310"/>
                    <a:gd name="T44" fmla="*/ 16314 w 17448"/>
                    <a:gd name="T45" fmla="*/ 1496 h 3310"/>
                    <a:gd name="T46" fmla="*/ 16332 w 17448"/>
                    <a:gd name="T47" fmla="*/ 1720 h 3310"/>
                    <a:gd name="T48" fmla="*/ 16267 w 17448"/>
                    <a:gd name="T49" fmla="*/ 1930 h 3310"/>
                    <a:gd name="T50" fmla="*/ 16133 w 17448"/>
                    <a:gd name="T51" fmla="*/ 2104 h 3310"/>
                    <a:gd name="T52" fmla="*/ 15943 w 17448"/>
                    <a:gd name="T53" fmla="*/ 2228 h 3310"/>
                    <a:gd name="T54" fmla="*/ 15714 w 17448"/>
                    <a:gd name="T55" fmla="*/ 2287 h 3310"/>
                    <a:gd name="T56" fmla="*/ 15471 w 17448"/>
                    <a:gd name="T57" fmla="*/ 2270 h 3310"/>
                    <a:gd name="T58" fmla="*/ 15257 w 17448"/>
                    <a:gd name="T59" fmla="*/ 2182 h 3310"/>
                    <a:gd name="T60" fmla="*/ 15089 w 17448"/>
                    <a:gd name="T61" fmla="*/ 2035 h 3310"/>
                    <a:gd name="T62" fmla="*/ 14982 w 17448"/>
                    <a:gd name="T63" fmla="*/ 1843 h 3310"/>
                    <a:gd name="T64" fmla="*/ 14953 w 17448"/>
                    <a:gd name="T65" fmla="*/ 1622 h 3310"/>
                    <a:gd name="T66" fmla="*/ 15006 w 17448"/>
                    <a:gd name="T67" fmla="*/ 1408 h 3310"/>
                    <a:gd name="T68" fmla="*/ 15132 w 17448"/>
                    <a:gd name="T69" fmla="*/ 1228 h 3310"/>
                    <a:gd name="T70" fmla="*/ 15314 w 17448"/>
                    <a:gd name="T71" fmla="*/ 1097 h 3310"/>
                    <a:gd name="T72" fmla="*/ 15539 w 17448"/>
                    <a:gd name="T73" fmla="*/ 1028 h 3310"/>
                    <a:gd name="T74" fmla="*/ 13632 w 17448"/>
                    <a:gd name="T75" fmla="*/ 1028 h 3310"/>
                    <a:gd name="T76" fmla="*/ 13857 w 17448"/>
                    <a:gd name="T77" fmla="*/ 1097 h 3310"/>
                    <a:gd name="T78" fmla="*/ 14039 w 17448"/>
                    <a:gd name="T79" fmla="*/ 1228 h 3310"/>
                    <a:gd name="T80" fmla="*/ 14165 w 17448"/>
                    <a:gd name="T81" fmla="*/ 1408 h 3310"/>
                    <a:gd name="T82" fmla="*/ 14218 w 17448"/>
                    <a:gd name="T83" fmla="*/ 1622 h 3310"/>
                    <a:gd name="T84" fmla="*/ 14187 w 17448"/>
                    <a:gd name="T85" fmla="*/ 1843 h 3310"/>
                    <a:gd name="T86" fmla="*/ 14082 w 17448"/>
                    <a:gd name="T87" fmla="*/ 2035 h 3310"/>
                    <a:gd name="T88" fmla="*/ 13914 w 17448"/>
                    <a:gd name="T89" fmla="*/ 2182 h 3310"/>
                    <a:gd name="T90" fmla="*/ 13700 w 17448"/>
                    <a:gd name="T91" fmla="*/ 2270 h 3310"/>
                    <a:gd name="T92" fmla="*/ 13457 w 17448"/>
                    <a:gd name="T93" fmla="*/ 2287 h 3310"/>
                    <a:gd name="T94" fmla="*/ 13227 w 17448"/>
                    <a:gd name="T95" fmla="*/ 2228 h 3310"/>
                    <a:gd name="T96" fmla="*/ 13038 w 17448"/>
                    <a:gd name="T97" fmla="*/ 2104 h 3310"/>
                    <a:gd name="T98" fmla="*/ 12903 w 17448"/>
                    <a:gd name="T99" fmla="*/ 1930 h 3310"/>
                    <a:gd name="T100" fmla="*/ 12838 w 17448"/>
                    <a:gd name="T101" fmla="*/ 1720 h 3310"/>
                    <a:gd name="T102" fmla="*/ 12857 w 17448"/>
                    <a:gd name="T103" fmla="*/ 1496 h 3310"/>
                    <a:gd name="T104" fmla="*/ 12953 w 17448"/>
                    <a:gd name="T105" fmla="*/ 1300 h 3310"/>
                    <a:gd name="T106" fmla="*/ 13113 w 17448"/>
                    <a:gd name="T107" fmla="*/ 1146 h 3310"/>
                    <a:gd name="T108" fmla="*/ 13322 w 17448"/>
                    <a:gd name="T109" fmla="*/ 1049 h 33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7448" h="3310">
                      <a:moveTo>
                        <a:pt x="760" y="0"/>
                      </a:moveTo>
                      <a:lnTo>
                        <a:pt x="16688" y="0"/>
                      </a:lnTo>
                      <a:lnTo>
                        <a:pt x="16727" y="1"/>
                      </a:lnTo>
                      <a:lnTo>
                        <a:pt x="16765" y="4"/>
                      </a:lnTo>
                      <a:lnTo>
                        <a:pt x="16804" y="8"/>
                      </a:lnTo>
                      <a:lnTo>
                        <a:pt x="16841" y="14"/>
                      </a:lnTo>
                      <a:lnTo>
                        <a:pt x="16878" y="22"/>
                      </a:lnTo>
                      <a:lnTo>
                        <a:pt x="16914" y="31"/>
                      </a:lnTo>
                      <a:lnTo>
                        <a:pt x="16949" y="42"/>
                      </a:lnTo>
                      <a:lnTo>
                        <a:pt x="16983" y="55"/>
                      </a:lnTo>
                      <a:lnTo>
                        <a:pt x="17017" y="69"/>
                      </a:lnTo>
                      <a:lnTo>
                        <a:pt x="17050" y="84"/>
                      </a:lnTo>
                      <a:lnTo>
                        <a:pt x="17082" y="101"/>
                      </a:lnTo>
                      <a:lnTo>
                        <a:pt x="17112" y="119"/>
                      </a:lnTo>
                      <a:lnTo>
                        <a:pt x="17142" y="139"/>
                      </a:lnTo>
                      <a:lnTo>
                        <a:pt x="17171" y="160"/>
                      </a:lnTo>
                      <a:lnTo>
                        <a:pt x="17198" y="182"/>
                      </a:lnTo>
                      <a:lnTo>
                        <a:pt x="17224" y="205"/>
                      </a:lnTo>
                      <a:lnTo>
                        <a:pt x="17250" y="229"/>
                      </a:lnTo>
                      <a:lnTo>
                        <a:pt x="17274" y="254"/>
                      </a:lnTo>
                      <a:lnTo>
                        <a:pt x="17296" y="281"/>
                      </a:lnTo>
                      <a:lnTo>
                        <a:pt x="17318" y="308"/>
                      </a:lnTo>
                      <a:lnTo>
                        <a:pt x="17338" y="336"/>
                      </a:lnTo>
                      <a:lnTo>
                        <a:pt x="17356" y="365"/>
                      </a:lnTo>
                      <a:lnTo>
                        <a:pt x="17373" y="395"/>
                      </a:lnTo>
                      <a:lnTo>
                        <a:pt x="17388" y="426"/>
                      </a:lnTo>
                      <a:lnTo>
                        <a:pt x="17402" y="458"/>
                      </a:lnTo>
                      <a:lnTo>
                        <a:pt x="17414" y="490"/>
                      </a:lnTo>
                      <a:lnTo>
                        <a:pt x="17424" y="523"/>
                      </a:lnTo>
                      <a:lnTo>
                        <a:pt x="17433" y="557"/>
                      </a:lnTo>
                      <a:lnTo>
                        <a:pt x="17439" y="591"/>
                      </a:lnTo>
                      <a:lnTo>
                        <a:pt x="17444" y="626"/>
                      </a:lnTo>
                      <a:lnTo>
                        <a:pt x="17447" y="661"/>
                      </a:lnTo>
                      <a:lnTo>
                        <a:pt x="17448" y="697"/>
                      </a:lnTo>
                      <a:lnTo>
                        <a:pt x="17448" y="2614"/>
                      </a:lnTo>
                      <a:lnTo>
                        <a:pt x="17447" y="2649"/>
                      </a:lnTo>
                      <a:lnTo>
                        <a:pt x="17444" y="2685"/>
                      </a:lnTo>
                      <a:lnTo>
                        <a:pt x="17439" y="2719"/>
                      </a:lnTo>
                      <a:lnTo>
                        <a:pt x="17433" y="2754"/>
                      </a:lnTo>
                      <a:lnTo>
                        <a:pt x="17424" y="2787"/>
                      </a:lnTo>
                      <a:lnTo>
                        <a:pt x="17414" y="2820"/>
                      </a:lnTo>
                      <a:lnTo>
                        <a:pt x="17402" y="2853"/>
                      </a:lnTo>
                      <a:lnTo>
                        <a:pt x="17388" y="2884"/>
                      </a:lnTo>
                      <a:lnTo>
                        <a:pt x="17373" y="2915"/>
                      </a:lnTo>
                      <a:lnTo>
                        <a:pt x="17356" y="2945"/>
                      </a:lnTo>
                      <a:lnTo>
                        <a:pt x="17338" y="2974"/>
                      </a:lnTo>
                      <a:lnTo>
                        <a:pt x="17318" y="3003"/>
                      </a:lnTo>
                      <a:lnTo>
                        <a:pt x="17296" y="3030"/>
                      </a:lnTo>
                      <a:lnTo>
                        <a:pt x="17274" y="3056"/>
                      </a:lnTo>
                      <a:lnTo>
                        <a:pt x="17250" y="3082"/>
                      </a:lnTo>
                      <a:lnTo>
                        <a:pt x="17224" y="3106"/>
                      </a:lnTo>
                      <a:lnTo>
                        <a:pt x="17198" y="3129"/>
                      </a:lnTo>
                      <a:lnTo>
                        <a:pt x="17171" y="3151"/>
                      </a:lnTo>
                      <a:lnTo>
                        <a:pt x="17142" y="3172"/>
                      </a:lnTo>
                      <a:lnTo>
                        <a:pt x="17112" y="3191"/>
                      </a:lnTo>
                      <a:lnTo>
                        <a:pt x="17082" y="3209"/>
                      </a:lnTo>
                      <a:lnTo>
                        <a:pt x="17050" y="3226"/>
                      </a:lnTo>
                      <a:lnTo>
                        <a:pt x="17017" y="3242"/>
                      </a:lnTo>
                      <a:lnTo>
                        <a:pt x="16983" y="3256"/>
                      </a:lnTo>
                      <a:lnTo>
                        <a:pt x="16949" y="3268"/>
                      </a:lnTo>
                      <a:lnTo>
                        <a:pt x="16914" y="3279"/>
                      </a:lnTo>
                      <a:lnTo>
                        <a:pt x="16878" y="3288"/>
                      </a:lnTo>
                      <a:lnTo>
                        <a:pt x="16841" y="3296"/>
                      </a:lnTo>
                      <a:lnTo>
                        <a:pt x="16804" y="3302"/>
                      </a:lnTo>
                      <a:lnTo>
                        <a:pt x="16765" y="3307"/>
                      </a:lnTo>
                      <a:lnTo>
                        <a:pt x="16727" y="3310"/>
                      </a:lnTo>
                      <a:lnTo>
                        <a:pt x="16688" y="3310"/>
                      </a:lnTo>
                      <a:lnTo>
                        <a:pt x="760" y="3310"/>
                      </a:lnTo>
                      <a:lnTo>
                        <a:pt x="721" y="3310"/>
                      </a:lnTo>
                      <a:lnTo>
                        <a:pt x="683" y="3307"/>
                      </a:lnTo>
                      <a:lnTo>
                        <a:pt x="644" y="3302"/>
                      </a:lnTo>
                      <a:lnTo>
                        <a:pt x="607" y="3296"/>
                      </a:lnTo>
                      <a:lnTo>
                        <a:pt x="570" y="3288"/>
                      </a:lnTo>
                      <a:lnTo>
                        <a:pt x="534" y="3279"/>
                      </a:lnTo>
                      <a:lnTo>
                        <a:pt x="499" y="3268"/>
                      </a:lnTo>
                      <a:lnTo>
                        <a:pt x="465" y="3256"/>
                      </a:lnTo>
                      <a:lnTo>
                        <a:pt x="431" y="3242"/>
                      </a:lnTo>
                      <a:lnTo>
                        <a:pt x="398" y="3226"/>
                      </a:lnTo>
                      <a:lnTo>
                        <a:pt x="366" y="3209"/>
                      </a:lnTo>
                      <a:lnTo>
                        <a:pt x="336" y="3191"/>
                      </a:lnTo>
                      <a:lnTo>
                        <a:pt x="306" y="3172"/>
                      </a:lnTo>
                      <a:lnTo>
                        <a:pt x="277" y="3151"/>
                      </a:lnTo>
                      <a:lnTo>
                        <a:pt x="250" y="3129"/>
                      </a:lnTo>
                      <a:lnTo>
                        <a:pt x="224" y="3106"/>
                      </a:lnTo>
                      <a:lnTo>
                        <a:pt x="198" y="3082"/>
                      </a:lnTo>
                      <a:lnTo>
                        <a:pt x="174" y="3056"/>
                      </a:lnTo>
                      <a:lnTo>
                        <a:pt x="152" y="3030"/>
                      </a:lnTo>
                      <a:lnTo>
                        <a:pt x="130" y="3003"/>
                      </a:lnTo>
                      <a:lnTo>
                        <a:pt x="110" y="2974"/>
                      </a:lnTo>
                      <a:lnTo>
                        <a:pt x="92" y="2945"/>
                      </a:lnTo>
                      <a:lnTo>
                        <a:pt x="75" y="2915"/>
                      </a:lnTo>
                      <a:lnTo>
                        <a:pt x="60" y="2884"/>
                      </a:lnTo>
                      <a:lnTo>
                        <a:pt x="46" y="2853"/>
                      </a:lnTo>
                      <a:lnTo>
                        <a:pt x="34" y="2820"/>
                      </a:lnTo>
                      <a:lnTo>
                        <a:pt x="24" y="2787"/>
                      </a:lnTo>
                      <a:lnTo>
                        <a:pt x="15" y="2754"/>
                      </a:lnTo>
                      <a:lnTo>
                        <a:pt x="9" y="2719"/>
                      </a:lnTo>
                      <a:lnTo>
                        <a:pt x="4" y="2685"/>
                      </a:lnTo>
                      <a:lnTo>
                        <a:pt x="1" y="2649"/>
                      </a:lnTo>
                      <a:lnTo>
                        <a:pt x="0" y="2614"/>
                      </a:lnTo>
                      <a:lnTo>
                        <a:pt x="0" y="697"/>
                      </a:lnTo>
                      <a:lnTo>
                        <a:pt x="1" y="661"/>
                      </a:lnTo>
                      <a:lnTo>
                        <a:pt x="4" y="626"/>
                      </a:lnTo>
                      <a:lnTo>
                        <a:pt x="9" y="591"/>
                      </a:lnTo>
                      <a:lnTo>
                        <a:pt x="15" y="557"/>
                      </a:lnTo>
                      <a:lnTo>
                        <a:pt x="24" y="523"/>
                      </a:lnTo>
                      <a:lnTo>
                        <a:pt x="34" y="490"/>
                      </a:lnTo>
                      <a:lnTo>
                        <a:pt x="46" y="458"/>
                      </a:lnTo>
                      <a:lnTo>
                        <a:pt x="60" y="426"/>
                      </a:lnTo>
                      <a:lnTo>
                        <a:pt x="75" y="395"/>
                      </a:lnTo>
                      <a:lnTo>
                        <a:pt x="92" y="365"/>
                      </a:lnTo>
                      <a:lnTo>
                        <a:pt x="110" y="336"/>
                      </a:lnTo>
                      <a:lnTo>
                        <a:pt x="130" y="308"/>
                      </a:lnTo>
                      <a:lnTo>
                        <a:pt x="152" y="281"/>
                      </a:lnTo>
                      <a:lnTo>
                        <a:pt x="174" y="254"/>
                      </a:lnTo>
                      <a:lnTo>
                        <a:pt x="198" y="229"/>
                      </a:lnTo>
                      <a:lnTo>
                        <a:pt x="224" y="205"/>
                      </a:lnTo>
                      <a:lnTo>
                        <a:pt x="250" y="182"/>
                      </a:lnTo>
                      <a:lnTo>
                        <a:pt x="277" y="160"/>
                      </a:lnTo>
                      <a:lnTo>
                        <a:pt x="306" y="139"/>
                      </a:lnTo>
                      <a:lnTo>
                        <a:pt x="336" y="119"/>
                      </a:lnTo>
                      <a:lnTo>
                        <a:pt x="366" y="101"/>
                      </a:lnTo>
                      <a:lnTo>
                        <a:pt x="398" y="84"/>
                      </a:lnTo>
                      <a:lnTo>
                        <a:pt x="431" y="69"/>
                      </a:lnTo>
                      <a:lnTo>
                        <a:pt x="465" y="55"/>
                      </a:lnTo>
                      <a:lnTo>
                        <a:pt x="499" y="42"/>
                      </a:lnTo>
                      <a:lnTo>
                        <a:pt x="534" y="31"/>
                      </a:lnTo>
                      <a:lnTo>
                        <a:pt x="570" y="22"/>
                      </a:lnTo>
                      <a:lnTo>
                        <a:pt x="607" y="14"/>
                      </a:lnTo>
                      <a:lnTo>
                        <a:pt x="644" y="8"/>
                      </a:lnTo>
                      <a:lnTo>
                        <a:pt x="683" y="4"/>
                      </a:lnTo>
                      <a:lnTo>
                        <a:pt x="721" y="1"/>
                      </a:lnTo>
                      <a:lnTo>
                        <a:pt x="760" y="0"/>
                      </a:lnTo>
                      <a:close/>
                      <a:moveTo>
                        <a:pt x="15643" y="1020"/>
                      </a:moveTo>
                      <a:lnTo>
                        <a:pt x="15679" y="1021"/>
                      </a:lnTo>
                      <a:lnTo>
                        <a:pt x="15714" y="1023"/>
                      </a:lnTo>
                      <a:lnTo>
                        <a:pt x="15749" y="1028"/>
                      </a:lnTo>
                      <a:lnTo>
                        <a:pt x="15783" y="1033"/>
                      </a:lnTo>
                      <a:lnTo>
                        <a:pt x="15817" y="1040"/>
                      </a:lnTo>
                      <a:lnTo>
                        <a:pt x="15849" y="1049"/>
                      </a:lnTo>
                      <a:lnTo>
                        <a:pt x="15881" y="1059"/>
                      </a:lnTo>
                      <a:lnTo>
                        <a:pt x="15913" y="1070"/>
                      </a:lnTo>
                      <a:lnTo>
                        <a:pt x="15943" y="1083"/>
                      </a:lnTo>
                      <a:lnTo>
                        <a:pt x="15974" y="1097"/>
                      </a:lnTo>
                      <a:lnTo>
                        <a:pt x="16002" y="1112"/>
                      </a:lnTo>
                      <a:lnTo>
                        <a:pt x="16030" y="1129"/>
                      </a:lnTo>
                      <a:lnTo>
                        <a:pt x="16058" y="1146"/>
                      </a:lnTo>
                      <a:lnTo>
                        <a:pt x="16084" y="1165"/>
                      </a:lnTo>
                      <a:lnTo>
                        <a:pt x="16109" y="1185"/>
                      </a:lnTo>
                      <a:lnTo>
                        <a:pt x="16133" y="1206"/>
                      </a:lnTo>
                      <a:lnTo>
                        <a:pt x="16156" y="1228"/>
                      </a:lnTo>
                      <a:lnTo>
                        <a:pt x="16178" y="1251"/>
                      </a:lnTo>
                      <a:lnTo>
                        <a:pt x="16198" y="1275"/>
                      </a:lnTo>
                      <a:lnTo>
                        <a:pt x="16217" y="1300"/>
                      </a:lnTo>
                      <a:lnTo>
                        <a:pt x="16235" y="1326"/>
                      </a:lnTo>
                      <a:lnTo>
                        <a:pt x="16252" y="1352"/>
                      </a:lnTo>
                      <a:lnTo>
                        <a:pt x="16267" y="1380"/>
                      </a:lnTo>
                      <a:lnTo>
                        <a:pt x="16281" y="1408"/>
                      </a:lnTo>
                      <a:lnTo>
                        <a:pt x="16293" y="1437"/>
                      </a:lnTo>
                      <a:lnTo>
                        <a:pt x="16304" y="1466"/>
                      </a:lnTo>
                      <a:lnTo>
                        <a:pt x="16314" y="1496"/>
                      </a:lnTo>
                      <a:lnTo>
                        <a:pt x="16322" y="1527"/>
                      </a:lnTo>
                      <a:lnTo>
                        <a:pt x="16327" y="1558"/>
                      </a:lnTo>
                      <a:lnTo>
                        <a:pt x="16332" y="1590"/>
                      </a:lnTo>
                      <a:lnTo>
                        <a:pt x="16335" y="1622"/>
                      </a:lnTo>
                      <a:lnTo>
                        <a:pt x="16336" y="1655"/>
                      </a:lnTo>
                      <a:lnTo>
                        <a:pt x="16335" y="1687"/>
                      </a:lnTo>
                      <a:lnTo>
                        <a:pt x="16332" y="1720"/>
                      </a:lnTo>
                      <a:lnTo>
                        <a:pt x="16327" y="1751"/>
                      </a:lnTo>
                      <a:lnTo>
                        <a:pt x="16322" y="1783"/>
                      </a:lnTo>
                      <a:lnTo>
                        <a:pt x="16314" y="1813"/>
                      </a:lnTo>
                      <a:lnTo>
                        <a:pt x="16304" y="1843"/>
                      </a:lnTo>
                      <a:lnTo>
                        <a:pt x="16293" y="1873"/>
                      </a:lnTo>
                      <a:lnTo>
                        <a:pt x="16281" y="1902"/>
                      </a:lnTo>
                      <a:lnTo>
                        <a:pt x="16267" y="1930"/>
                      </a:lnTo>
                      <a:lnTo>
                        <a:pt x="16252" y="1957"/>
                      </a:lnTo>
                      <a:lnTo>
                        <a:pt x="16235" y="1985"/>
                      </a:lnTo>
                      <a:lnTo>
                        <a:pt x="16217" y="2010"/>
                      </a:lnTo>
                      <a:lnTo>
                        <a:pt x="16198" y="2035"/>
                      </a:lnTo>
                      <a:lnTo>
                        <a:pt x="16178" y="2059"/>
                      </a:lnTo>
                      <a:lnTo>
                        <a:pt x="16156" y="2082"/>
                      </a:lnTo>
                      <a:lnTo>
                        <a:pt x="16133" y="2104"/>
                      </a:lnTo>
                      <a:lnTo>
                        <a:pt x="16109" y="2125"/>
                      </a:lnTo>
                      <a:lnTo>
                        <a:pt x="16084" y="2145"/>
                      </a:lnTo>
                      <a:lnTo>
                        <a:pt x="16058" y="2164"/>
                      </a:lnTo>
                      <a:lnTo>
                        <a:pt x="16030" y="2182"/>
                      </a:lnTo>
                      <a:lnTo>
                        <a:pt x="16002" y="2198"/>
                      </a:lnTo>
                      <a:lnTo>
                        <a:pt x="15974" y="2214"/>
                      </a:lnTo>
                      <a:lnTo>
                        <a:pt x="15943" y="2228"/>
                      </a:lnTo>
                      <a:lnTo>
                        <a:pt x="15913" y="2240"/>
                      </a:lnTo>
                      <a:lnTo>
                        <a:pt x="15881" y="2252"/>
                      </a:lnTo>
                      <a:lnTo>
                        <a:pt x="15849" y="2262"/>
                      </a:lnTo>
                      <a:lnTo>
                        <a:pt x="15817" y="2270"/>
                      </a:lnTo>
                      <a:lnTo>
                        <a:pt x="15783" y="2277"/>
                      </a:lnTo>
                      <a:lnTo>
                        <a:pt x="15749" y="2283"/>
                      </a:lnTo>
                      <a:lnTo>
                        <a:pt x="15714" y="2287"/>
                      </a:lnTo>
                      <a:lnTo>
                        <a:pt x="15679" y="2289"/>
                      </a:lnTo>
                      <a:lnTo>
                        <a:pt x="15643" y="2290"/>
                      </a:lnTo>
                      <a:lnTo>
                        <a:pt x="15608" y="2289"/>
                      </a:lnTo>
                      <a:lnTo>
                        <a:pt x="15572" y="2287"/>
                      </a:lnTo>
                      <a:lnTo>
                        <a:pt x="15539" y="2283"/>
                      </a:lnTo>
                      <a:lnTo>
                        <a:pt x="15504" y="2277"/>
                      </a:lnTo>
                      <a:lnTo>
                        <a:pt x="15471" y="2270"/>
                      </a:lnTo>
                      <a:lnTo>
                        <a:pt x="15438" y="2262"/>
                      </a:lnTo>
                      <a:lnTo>
                        <a:pt x="15405" y="2252"/>
                      </a:lnTo>
                      <a:lnTo>
                        <a:pt x="15374" y="2240"/>
                      </a:lnTo>
                      <a:lnTo>
                        <a:pt x="15343" y="2228"/>
                      </a:lnTo>
                      <a:lnTo>
                        <a:pt x="15314" y="2214"/>
                      </a:lnTo>
                      <a:lnTo>
                        <a:pt x="15284" y="2198"/>
                      </a:lnTo>
                      <a:lnTo>
                        <a:pt x="15257" y="2182"/>
                      </a:lnTo>
                      <a:lnTo>
                        <a:pt x="15230" y="2164"/>
                      </a:lnTo>
                      <a:lnTo>
                        <a:pt x="15204" y="2145"/>
                      </a:lnTo>
                      <a:lnTo>
                        <a:pt x="15179" y="2125"/>
                      </a:lnTo>
                      <a:lnTo>
                        <a:pt x="15155" y="2104"/>
                      </a:lnTo>
                      <a:lnTo>
                        <a:pt x="15132" y="2082"/>
                      </a:lnTo>
                      <a:lnTo>
                        <a:pt x="15110" y="2059"/>
                      </a:lnTo>
                      <a:lnTo>
                        <a:pt x="15089" y="2035"/>
                      </a:lnTo>
                      <a:lnTo>
                        <a:pt x="15070" y="2010"/>
                      </a:lnTo>
                      <a:lnTo>
                        <a:pt x="15052" y="1985"/>
                      </a:lnTo>
                      <a:lnTo>
                        <a:pt x="15035" y="1957"/>
                      </a:lnTo>
                      <a:lnTo>
                        <a:pt x="15019" y="1930"/>
                      </a:lnTo>
                      <a:lnTo>
                        <a:pt x="15006" y="1902"/>
                      </a:lnTo>
                      <a:lnTo>
                        <a:pt x="14993" y="1873"/>
                      </a:lnTo>
                      <a:lnTo>
                        <a:pt x="14982" y="1843"/>
                      </a:lnTo>
                      <a:lnTo>
                        <a:pt x="14974" y="1813"/>
                      </a:lnTo>
                      <a:lnTo>
                        <a:pt x="14966" y="1783"/>
                      </a:lnTo>
                      <a:lnTo>
                        <a:pt x="14959" y="1751"/>
                      </a:lnTo>
                      <a:lnTo>
                        <a:pt x="14955" y="1720"/>
                      </a:lnTo>
                      <a:lnTo>
                        <a:pt x="14953" y="1687"/>
                      </a:lnTo>
                      <a:lnTo>
                        <a:pt x="14952" y="1655"/>
                      </a:lnTo>
                      <a:lnTo>
                        <a:pt x="14953" y="1622"/>
                      </a:lnTo>
                      <a:lnTo>
                        <a:pt x="14955" y="1590"/>
                      </a:lnTo>
                      <a:lnTo>
                        <a:pt x="14959" y="1558"/>
                      </a:lnTo>
                      <a:lnTo>
                        <a:pt x="14966" y="1527"/>
                      </a:lnTo>
                      <a:lnTo>
                        <a:pt x="14974" y="1496"/>
                      </a:lnTo>
                      <a:lnTo>
                        <a:pt x="14982" y="1466"/>
                      </a:lnTo>
                      <a:lnTo>
                        <a:pt x="14993" y="1437"/>
                      </a:lnTo>
                      <a:lnTo>
                        <a:pt x="15006" y="1408"/>
                      </a:lnTo>
                      <a:lnTo>
                        <a:pt x="15019" y="1380"/>
                      </a:lnTo>
                      <a:lnTo>
                        <a:pt x="15035" y="1352"/>
                      </a:lnTo>
                      <a:lnTo>
                        <a:pt x="15052" y="1326"/>
                      </a:lnTo>
                      <a:lnTo>
                        <a:pt x="15070" y="1300"/>
                      </a:lnTo>
                      <a:lnTo>
                        <a:pt x="15089" y="1275"/>
                      </a:lnTo>
                      <a:lnTo>
                        <a:pt x="15110" y="1251"/>
                      </a:lnTo>
                      <a:lnTo>
                        <a:pt x="15132" y="1228"/>
                      </a:lnTo>
                      <a:lnTo>
                        <a:pt x="15155" y="1206"/>
                      </a:lnTo>
                      <a:lnTo>
                        <a:pt x="15179" y="1185"/>
                      </a:lnTo>
                      <a:lnTo>
                        <a:pt x="15204" y="1165"/>
                      </a:lnTo>
                      <a:lnTo>
                        <a:pt x="15230" y="1146"/>
                      </a:lnTo>
                      <a:lnTo>
                        <a:pt x="15257" y="1129"/>
                      </a:lnTo>
                      <a:lnTo>
                        <a:pt x="15284" y="1112"/>
                      </a:lnTo>
                      <a:lnTo>
                        <a:pt x="15314" y="1097"/>
                      </a:lnTo>
                      <a:lnTo>
                        <a:pt x="15343" y="1083"/>
                      </a:lnTo>
                      <a:lnTo>
                        <a:pt x="15374" y="1070"/>
                      </a:lnTo>
                      <a:lnTo>
                        <a:pt x="15405" y="1059"/>
                      </a:lnTo>
                      <a:lnTo>
                        <a:pt x="15438" y="1049"/>
                      </a:lnTo>
                      <a:lnTo>
                        <a:pt x="15471" y="1040"/>
                      </a:lnTo>
                      <a:lnTo>
                        <a:pt x="15504" y="1033"/>
                      </a:lnTo>
                      <a:lnTo>
                        <a:pt x="15539" y="1028"/>
                      </a:lnTo>
                      <a:lnTo>
                        <a:pt x="15572" y="1023"/>
                      </a:lnTo>
                      <a:lnTo>
                        <a:pt x="15608" y="1021"/>
                      </a:lnTo>
                      <a:lnTo>
                        <a:pt x="15643" y="1020"/>
                      </a:lnTo>
                      <a:close/>
                      <a:moveTo>
                        <a:pt x="13527" y="1020"/>
                      </a:moveTo>
                      <a:lnTo>
                        <a:pt x="13563" y="1021"/>
                      </a:lnTo>
                      <a:lnTo>
                        <a:pt x="13597" y="1023"/>
                      </a:lnTo>
                      <a:lnTo>
                        <a:pt x="13632" y="1028"/>
                      </a:lnTo>
                      <a:lnTo>
                        <a:pt x="13666" y="1033"/>
                      </a:lnTo>
                      <a:lnTo>
                        <a:pt x="13700" y="1040"/>
                      </a:lnTo>
                      <a:lnTo>
                        <a:pt x="13733" y="1049"/>
                      </a:lnTo>
                      <a:lnTo>
                        <a:pt x="13765" y="1059"/>
                      </a:lnTo>
                      <a:lnTo>
                        <a:pt x="13796" y="1070"/>
                      </a:lnTo>
                      <a:lnTo>
                        <a:pt x="13826" y="1083"/>
                      </a:lnTo>
                      <a:lnTo>
                        <a:pt x="13857" y="1097"/>
                      </a:lnTo>
                      <a:lnTo>
                        <a:pt x="13885" y="1112"/>
                      </a:lnTo>
                      <a:lnTo>
                        <a:pt x="13914" y="1129"/>
                      </a:lnTo>
                      <a:lnTo>
                        <a:pt x="13941" y="1146"/>
                      </a:lnTo>
                      <a:lnTo>
                        <a:pt x="13967" y="1165"/>
                      </a:lnTo>
                      <a:lnTo>
                        <a:pt x="13992" y="1185"/>
                      </a:lnTo>
                      <a:lnTo>
                        <a:pt x="14016" y="1206"/>
                      </a:lnTo>
                      <a:lnTo>
                        <a:pt x="14039" y="1228"/>
                      </a:lnTo>
                      <a:lnTo>
                        <a:pt x="14061" y="1251"/>
                      </a:lnTo>
                      <a:lnTo>
                        <a:pt x="14082" y="1275"/>
                      </a:lnTo>
                      <a:lnTo>
                        <a:pt x="14101" y="1300"/>
                      </a:lnTo>
                      <a:lnTo>
                        <a:pt x="14119" y="1326"/>
                      </a:lnTo>
                      <a:lnTo>
                        <a:pt x="14135" y="1352"/>
                      </a:lnTo>
                      <a:lnTo>
                        <a:pt x="14150" y="1380"/>
                      </a:lnTo>
                      <a:lnTo>
                        <a:pt x="14165" y="1408"/>
                      </a:lnTo>
                      <a:lnTo>
                        <a:pt x="14177" y="1437"/>
                      </a:lnTo>
                      <a:lnTo>
                        <a:pt x="14187" y="1466"/>
                      </a:lnTo>
                      <a:lnTo>
                        <a:pt x="14197" y="1496"/>
                      </a:lnTo>
                      <a:lnTo>
                        <a:pt x="14205" y="1527"/>
                      </a:lnTo>
                      <a:lnTo>
                        <a:pt x="14211" y="1558"/>
                      </a:lnTo>
                      <a:lnTo>
                        <a:pt x="14216" y="1590"/>
                      </a:lnTo>
                      <a:lnTo>
                        <a:pt x="14218" y="1622"/>
                      </a:lnTo>
                      <a:lnTo>
                        <a:pt x="14219" y="1655"/>
                      </a:lnTo>
                      <a:lnTo>
                        <a:pt x="14218" y="1687"/>
                      </a:lnTo>
                      <a:lnTo>
                        <a:pt x="14216" y="1720"/>
                      </a:lnTo>
                      <a:lnTo>
                        <a:pt x="14211" y="1751"/>
                      </a:lnTo>
                      <a:lnTo>
                        <a:pt x="14205" y="1783"/>
                      </a:lnTo>
                      <a:lnTo>
                        <a:pt x="14197" y="1813"/>
                      </a:lnTo>
                      <a:lnTo>
                        <a:pt x="14187" y="1843"/>
                      </a:lnTo>
                      <a:lnTo>
                        <a:pt x="14177" y="1873"/>
                      </a:lnTo>
                      <a:lnTo>
                        <a:pt x="14165" y="1902"/>
                      </a:lnTo>
                      <a:lnTo>
                        <a:pt x="14150" y="1930"/>
                      </a:lnTo>
                      <a:lnTo>
                        <a:pt x="14135" y="1957"/>
                      </a:lnTo>
                      <a:lnTo>
                        <a:pt x="14119" y="1985"/>
                      </a:lnTo>
                      <a:lnTo>
                        <a:pt x="14101" y="2010"/>
                      </a:lnTo>
                      <a:lnTo>
                        <a:pt x="14082" y="2035"/>
                      </a:lnTo>
                      <a:lnTo>
                        <a:pt x="14061" y="2059"/>
                      </a:lnTo>
                      <a:lnTo>
                        <a:pt x="14039" y="2082"/>
                      </a:lnTo>
                      <a:lnTo>
                        <a:pt x="14016" y="2104"/>
                      </a:lnTo>
                      <a:lnTo>
                        <a:pt x="13992" y="2125"/>
                      </a:lnTo>
                      <a:lnTo>
                        <a:pt x="13967" y="2145"/>
                      </a:lnTo>
                      <a:lnTo>
                        <a:pt x="13941" y="2164"/>
                      </a:lnTo>
                      <a:lnTo>
                        <a:pt x="13914" y="2182"/>
                      </a:lnTo>
                      <a:lnTo>
                        <a:pt x="13885" y="2198"/>
                      </a:lnTo>
                      <a:lnTo>
                        <a:pt x="13857" y="2214"/>
                      </a:lnTo>
                      <a:lnTo>
                        <a:pt x="13826" y="2228"/>
                      </a:lnTo>
                      <a:lnTo>
                        <a:pt x="13796" y="2240"/>
                      </a:lnTo>
                      <a:lnTo>
                        <a:pt x="13765" y="2252"/>
                      </a:lnTo>
                      <a:lnTo>
                        <a:pt x="13733" y="2262"/>
                      </a:lnTo>
                      <a:lnTo>
                        <a:pt x="13700" y="2270"/>
                      </a:lnTo>
                      <a:lnTo>
                        <a:pt x="13666" y="2277"/>
                      </a:lnTo>
                      <a:lnTo>
                        <a:pt x="13632" y="2283"/>
                      </a:lnTo>
                      <a:lnTo>
                        <a:pt x="13597" y="2287"/>
                      </a:lnTo>
                      <a:lnTo>
                        <a:pt x="13563" y="2289"/>
                      </a:lnTo>
                      <a:lnTo>
                        <a:pt x="13527" y="2290"/>
                      </a:lnTo>
                      <a:lnTo>
                        <a:pt x="13492" y="2289"/>
                      </a:lnTo>
                      <a:lnTo>
                        <a:pt x="13457" y="2287"/>
                      </a:lnTo>
                      <a:lnTo>
                        <a:pt x="13422" y="2283"/>
                      </a:lnTo>
                      <a:lnTo>
                        <a:pt x="13388" y="2277"/>
                      </a:lnTo>
                      <a:lnTo>
                        <a:pt x="13354" y="2270"/>
                      </a:lnTo>
                      <a:lnTo>
                        <a:pt x="13322" y="2262"/>
                      </a:lnTo>
                      <a:lnTo>
                        <a:pt x="13289" y="2252"/>
                      </a:lnTo>
                      <a:lnTo>
                        <a:pt x="13257" y="2240"/>
                      </a:lnTo>
                      <a:lnTo>
                        <a:pt x="13227" y="2228"/>
                      </a:lnTo>
                      <a:lnTo>
                        <a:pt x="13197" y="2214"/>
                      </a:lnTo>
                      <a:lnTo>
                        <a:pt x="13168" y="2198"/>
                      </a:lnTo>
                      <a:lnTo>
                        <a:pt x="13141" y="2182"/>
                      </a:lnTo>
                      <a:lnTo>
                        <a:pt x="13113" y="2164"/>
                      </a:lnTo>
                      <a:lnTo>
                        <a:pt x="13087" y="2145"/>
                      </a:lnTo>
                      <a:lnTo>
                        <a:pt x="13062" y="2125"/>
                      </a:lnTo>
                      <a:lnTo>
                        <a:pt x="13038" y="2104"/>
                      </a:lnTo>
                      <a:lnTo>
                        <a:pt x="13015" y="2082"/>
                      </a:lnTo>
                      <a:lnTo>
                        <a:pt x="12993" y="2059"/>
                      </a:lnTo>
                      <a:lnTo>
                        <a:pt x="12973" y="2035"/>
                      </a:lnTo>
                      <a:lnTo>
                        <a:pt x="12953" y="2010"/>
                      </a:lnTo>
                      <a:lnTo>
                        <a:pt x="12936" y="1985"/>
                      </a:lnTo>
                      <a:lnTo>
                        <a:pt x="12919" y="1957"/>
                      </a:lnTo>
                      <a:lnTo>
                        <a:pt x="12903" y="1930"/>
                      </a:lnTo>
                      <a:lnTo>
                        <a:pt x="12890" y="1902"/>
                      </a:lnTo>
                      <a:lnTo>
                        <a:pt x="12877" y="1873"/>
                      </a:lnTo>
                      <a:lnTo>
                        <a:pt x="12866" y="1843"/>
                      </a:lnTo>
                      <a:lnTo>
                        <a:pt x="12857" y="1813"/>
                      </a:lnTo>
                      <a:lnTo>
                        <a:pt x="12849" y="1783"/>
                      </a:lnTo>
                      <a:lnTo>
                        <a:pt x="12843" y="1751"/>
                      </a:lnTo>
                      <a:lnTo>
                        <a:pt x="12838" y="1720"/>
                      </a:lnTo>
                      <a:lnTo>
                        <a:pt x="12836" y="1687"/>
                      </a:lnTo>
                      <a:lnTo>
                        <a:pt x="12835" y="1655"/>
                      </a:lnTo>
                      <a:lnTo>
                        <a:pt x="12836" y="1622"/>
                      </a:lnTo>
                      <a:lnTo>
                        <a:pt x="12838" y="1590"/>
                      </a:lnTo>
                      <a:lnTo>
                        <a:pt x="12843" y="1558"/>
                      </a:lnTo>
                      <a:lnTo>
                        <a:pt x="12849" y="1527"/>
                      </a:lnTo>
                      <a:lnTo>
                        <a:pt x="12857" y="1496"/>
                      </a:lnTo>
                      <a:lnTo>
                        <a:pt x="12866" y="1466"/>
                      </a:lnTo>
                      <a:lnTo>
                        <a:pt x="12877" y="1437"/>
                      </a:lnTo>
                      <a:lnTo>
                        <a:pt x="12890" y="1408"/>
                      </a:lnTo>
                      <a:lnTo>
                        <a:pt x="12903" y="1380"/>
                      </a:lnTo>
                      <a:lnTo>
                        <a:pt x="12919" y="1352"/>
                      </a:lnTo>
                      <a:lnTo>
                        <a:pt x="12936" y="1326"/>
                      </a:lnTo>
                      <a:lnTo>
                        <a:pt x="12953" y="1300"/>
                      </a:lnTo>
                      <a:lnTo>
                        <a:pt x="12973" y="1275"/>
                      </a:lnTo>
                      <a:lnTo>
                        <a:pt x="12993" y="1251"/>
                      </a:lnTo>
                      <a:lnTo>
                        <a:pt x="13015" y="1228"/>
                      </a:lnTo>
                      <a:lnTo>
                        <a:pt x="13038" y="1206"/>
                      </a:lnTo>
                      <a:lnTo>
                        <a:pt x="13062" y="1185"/>
                      </a:lnTo>
                      <a:lnTo>
                        <a:pt x="13087" y="1165"/>
                      </a:lnTo>
                      <a:lnTo>
                        <a:pt x="13113" y="1146"/>
                      </a:lnTo>
                      <a:lnTo>
                        <a:pt x="13141" y="1129"/>
                      </a:lnTo>
                      <a:lnTo>
                        <a:pt x="13168" y="1112"/>
                      </a:lnTo>
                      <a:lnTo>
                        <a:pt x="13197" y="1097"/>
                      </a:lnTo>
                      <a:lnTo>
                        <a:pt x="13227" y="1083"/>
                      </a:lnTo>
                      <a:lnTo>
                        <a:pt x="13257" y="1070"/>
                      </a:lnTo>
                      <a:lnTo>
                        <a:pt x="13289" y="1059"/>
                      </a:lnTo>
                      <a:lnTo>
                        <a:pt x="13322" y="1049"/>
                      </a:lnTo>
                      <a:lnTo>
                        <a:pt x="13354" y="1040"/>
                      </a:lnTo>
                      <a:lnTo>
                        <a:pt x="13388" y="1033"/>
                      </a:lnTo>
                      <a:lnTo>
                        <a:pt x="13422" y="1028"/>
                      </a:lnTo>
                      <a:lnTo>
                        <a:pt x="13457" y="1023"/>
                      </a:lnTo>
                      <a:lnTo>
                        <a:pt x="13492" y="1021"/>
                      </a:lnTo>
                      <a:lnTo>
                        <a:pt x="13527" y="10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sz="1619">
                    <a:solidFill>
                      <a:schemeClr val="accent3"/>
                    </a:solidFill>
                  </a:endParaRPr>
                </a:p>
              </p:txBody>
            </p:sp>
          </p:grpSp>
        </p:grpSp>
      </p:grpSp>
      <p:cxnSp>
        <p:nvCxnSpPr>
          <p:cNvPr id="932" name="Gerader Verbinder 931"/>
          <p:cNvCxnSpPr>
            <a:cxnSpLocks/>
            <a:stCxn id="297" idx="2"/>
            <a:endCxn id="414" idx="2"/>
          </p:cNvCxnSpPr>
          <p:nvPr>
            <p:custDataLst>
              <p:tags r:id="rId9"/>
            </p:custDataLst>
          </p:nvPr>
        </p:nvCxnSpPr>
        <p:spPr bwMode="gray">
          <a:xfrm flipH="1">
            <a:off x="4888613" y="5397783"/>
            <a:ext cx="1044843" cy="773200"/>
          </a:xfrm>
          <a:prstGeom prst="line">
            <a:avLst/>
          </a:prstGeom>
          <a:ln w="50800" cap="rnd" cmpd="dbl">
            <a:solidFill>
              <a:schemeClr val="accent1">
                <a:alpha val="47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3" name="Gerader Verbinder 932"/>
          <p:cNvCxnSpPr>
            <a:cxnSpLocks/>
            <a:stCxn id="297" idx="2"/>
            <a:endCxn id="418" idx="2"/>
          </p:cNvCxnSpPr>
          <p:nvPr>
            <p:custDataLst>
              <p:tags r:id="rId10"/>
            </p:custDataLst>
          </p:nvPr>
        </p:nvCxnSpPr>
        <p:spPr bwMode="gray">
          <a:xfrm>
            <a:off x="5933455" y="5397781"/>
            <a:ext cx="217616" cy="754891"/>
          </a:xfrm>
          <a:prstGeom prst="line">
            <a:avLst/>
          </a:prstGeom>
          <a:ln w="50800" cap="rnd" cmpd="dbl">
            <a:solidFill>
              <a:schemeClr val="accent1">
                <a:alpha val="47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39" name="Gruppieren 938"/>
          <p:cNvGrpSpPr/>
          <p:nvPr>
            <p:custDataLst>
              <p:tags r:id="rId11"/>
            </p:custDataLst>
          </p:nvPr>
        </p:nvGrpSpPr>
        <p:grpSpPr bwMode="gray">
          <a:xfrm>
            <a:off x="4453321" y="6174665"/>
            <a:ext cx="518915" cy="518915"/>
            <a:chOff x="4871864" y="4077072"/>
            <a:chExt cx="504000" cy="504000"/>
          </a:xfrm>
        </p:grpSpPr>
        <p:sp>
          <p:nvSpPr>
            <p:cNvPr id="967" name="Rechteck: abgerundete Ecken 966"/>
            <p:cNvSpPr/>
            <p:nvPr>
              <p:custDataLst>
                <p:tags r:id="rId50"/>
              </p:custDataLst>
            </p:nvPr>
          </p:nvSpPr>
          <p:spPr bwMode="gray">
            <a:xfrm>
              <a:off x="4871864" y="4077072"/>
              <a:ext cx="504000" cy="504000"/>
            </a:xfrm>
            <a:prstGeom prst="roundRect">
              <a:avLst/>
            </a:prstGeom>
            <a:solidFill>
              <a:schemeClr val="accent4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300"/>
                </a:spcBef>
              </a:pPr>
              <a:endParaRPr lang="de-DE" sz="1600" dirty="0"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968" name="Gruppieren 967"/>
            <p:cNvGrpSpPr/>
            <p:nvPr>
              <p:custDataLst>
                <p:tags r:id="rId51"/>
              </p:custDataLst>
            </p:nvPr>
          </p:nvGrpSpPr>
          <p:grpSpPr bwMode="gray">
            <a:xfrm>
              <a:off x="5000362" y="4147479"/>
              <a:ext cx="247004" cy="299686"/>
              <a:chOff x="6495509" y="2545856"/>
              <a:chExt cx="138324" cy="167826"/>
            </a:xfrm>
          </p:grpSpPr>
          <p:sp>
            <p:nvSpPr>
              <p:cNvPr id="969" name="Gleichschenkliges Dreieck 968"/>
              <p:cNvSpPr/>
              <p:nvPr>
                <p:custDataLst>
                  <p:tags r:id="rId52"/>
                </p:custDataLst>
              </p:nvPr>
            </p:nvSpPr>
            <p:spPr bwMode="gray">
              <a:xfrm flipH="1" flipV="1">
                <a:off x="6495509" y="2545856"/>
                <a:ext cx="138324" cy="119244"/>
              </a:xfrm>
              <a:prstGeom prst="triangle">
                <a:avLst/>
              </a:prstGeom>
              <a:gradFill>
                <a:gsLst>
                  <a:gs pos="13000">
                    <a:schemeClr val="bg1">
                      <a:alpha val="0"/>
                    </a:schemeClr>
                  </a:gs>
                  <a:gs pos="86000">
                    <a:schemeClr val="bg1"/>
                  </a:gs>
                </a:gsLst>
                <a:lin ang="16200000" scaled="0"/>
              </a:gra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300"/>
                  </a:spcBef>
                </a:pPr>
                <a:endParaRPr lang="de-DE" sz="1600" b="1" dirty="0">
                  <a:solidFill>
                    <a:schemeClr val="accent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970" name="Ellipse 969"/>
              <p:cNvSpPr/>
              <p:nvPr>
                <p:custDataLst>
                  <p:tags r:id="rId53"/>
                </p:custDataLst>
              </p:nvPr>
            </p:nvSpPr>
            <p:spPr bwMode="gray">
              <a:xfrm>
                <a:off x="6515616" y="2615571"/>
                <a:ext cx="98110" cy="98111"/>
              </a:xfrm>
              <a:prstGeom prst="ellipse">
                <a:avLst/>
              </a:prstGeom>
              <a:ln w="6350">
                <a:solidFill>
                  <a:schemeClr val="bg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 sz="1619" b="1">
                  <a:solidFill>
                    <a:schemeClr val="accent1"/>
                  </a:solidFill>
                </a:endParaRPr>
              </a:p>
            </p:txBody>
          </p:sp>
          <p:grpSp>
            <p:nvGrpSpPr>
              <p:cNvPr id="971" name="Gruppieren 970"/>
              <p:cNvGrpSpPr/>
              <p:nvPr/>
            </p:nvGrpSpPr>
            <p:grpSpPr bwMode="gray">
              <a:xfrm>
                <a:off x="6552981" y="2616302"/>
                <a:ext cx="23431" cy="56755"/>
                <a:chOff x="5036792" y="1419492"/>
                <a:chExt cx="49846" cy="120739"/>
              </a:xfrm>
              <a:solidFill>
                <a:schemeClr val="tx1"/>
              </a:solidFill>
            </p:grpSpPr>
            <p:sp>
              <p:nvSpPr>
                <p:cNvPr id="973" name="Freeform 68"/>
                <p:cNvSpPr>
                  <a:spLocks/>
                </p:cNvSpPr>
                <p:nvPr/>
              </p:nvSpPr>
              <p:spPr bwMode="gray">
                <a:xfrm>
                  <a:off x="5036792" y="1490108"/>
                  <a:ext cx="49846" cy="50123"/>
                </a:xfrm>
                <a:custGeom>
                  <a:avLst/>
                  <a:gdLst>
                    <a:gd name="T0" fmla="*/ 1196 w 2170"/>
                    <a:gd name="T1" fmla="*/ 6 h 1992"/>
                    <a:gd name="T2" fmla="*/ 1357 w 2170"/>
                    <a:gd name="T3" fmla="*/ 33 h 1992"/>
                    <a:gd name="T4" fmla="*/ 1507 w 2170"/>
                    <a:gd name="T5" fmla="*/ 80 h 1992"/>
                    <a:gd name="T6" fmla="*/ 1648 w 2170"/>
                    <a:gd name="T7" fmla="*/ 146 h 1992"/>
                    <a:gd name="T8" fmla="*/ 1775 w 2170"/>
                    <a:gd name="T9" fmla="*/ 229 h 1992"/>
                    <a:gd name="T10" fmla="*/ 1889 w 2170"/>
                    <a:gd name="T11" fmla="*/ 327 h 1992"/>
                    <a:gd name="T12" fmla="*/ 1985 w 2170"/>
                    <a:gd name="T13" fmla="*/ 440 h 1992"/>
                    <a:gd name="T14" fmla="*/ 2063 w 2170"/>
                    <a:gd name="T15" fmla="*/ 565 h 1992"/>
                    <a:gd name="T16" fmla="*/ 2122 w 2170"/>
                    <a:gd name="T17" fmla="*/ 701 h 1992"/>
                    <a:gd name="T18" fmla="*/ 2158 w 2170"/>
                    <a:gd name="T19" fmla="*/ 845 h 1992"/>
                    <a:gd name="T20" fmla="*/ 2170 w 2170"/>
                    <a:gd name="T21" fmla="*/ 997 h 1992"/>
                    <a:gd name="T22" fmla="*/ 2158 w 2170"/>
                    <a:gd name="T23" fmla="*/ 1148 h 1992"/>
                    <a:gd name="T24" fmla="*/ 2122 w 2170"/>
                    <a:gd name="T25" fmla="*/ 1293 h 1992"/>
                    <a:gd name="T26" fmla="*/ 2063 w 2170"/>
                    <a:gd name="T27" fmla="*/ 1428 h 1992"/>
                    <a:gd name="T28" fmla="*/ 1985 w 2170"/>
                    <a:gd name="T29" fmla="*/ 1553 h 1992"/>
                    <a:gd name="T30" fmla="*/ 1889 w 2170"/>
                    <a:gd name="T31" fmla="*/ 1666 h 1992"/>
                    <a:gd name="T32" fmla="*/ 1775 w 2170"/>
                    <a:gd name="T33" fmla="*/ 1765 h 1992"/>
                    <a:gd name="T34" fmla="*/ 1648 w 2170"/>
                    <a:gd name="T35" fmla="*/ 1848 h 1992"/>
                    <a:gd name="T36" fmla="*/ 1507 w 2170"/>
                    <a:gd name="T37" fmla="*/ 1914 h 1992"/>
                    <a:gd name="T38" fmla="*/ 1357 w 2170"/>
                    <a:gd name="T39" fmla="*/ 1961 h 1992"/>
                    <a:gd name="T40" fmla="*/ 1196 w 2170"/>
                    <a:gd name="T41" fmla="*/ 1987 h 1992"/>
                    <a:gd name="T42" fmla="*/ 1029 w 2170"/>
                    <a:gd name="T43" fmla="*/ 1991 h 1992"/>
                    <a:gd name="T44" fmla="*/ 867 w 2170"/>
                    <a:gd name="T45" fmla="*/ 1972 h 1992"/>
                    <a:gd name="T46" fmla="*/ 712 w 2170"/>
                    <a:gd name="T47" fmla="*/ 1932 h 1992"/>
                    <a:gd name="T48" fmla="*/ 568 w 2170"/>
                    <a:gd name="T49" fmla="*/ 1872 h 1992"/>
                    <a:gd name="T50" fmla="*/ 436 w 2170"/>
                    <a:gd name="T51" fmla="*/ 1794 h 1992"/>
                    <a:gd name="T52" fmla="*/ 317 w 2170"/>
                    <a:gd name="T53" fmla="*/ 1700 h 1992"/>
                    <a:gd name="T54" fmla="*/ 215 w 2170"/>
                    <a:gd name="T55" fmla="*/ 1592 h 1992"/>
                    <a:gd name="T56" fmla="*/ 131 w 2170"/>
                    <a:gd name="T57" fmla="*/ 1471 h 1992"/>
                    <a:gd name="T58" fmla="*/ 65 w 2170"/>
                    <a:gd name="T59" fmla="*/ 1339 h 1992"/>
                    <a:gd name="T60" fmla="*/ 22 w 2170"/>
                    <a:gd name="T61" fmla="*/ 1197 h 1992"/>
                    <a:gd name="T62" fmla="*/ 1 w 2170"/>
                    <a:gd name="T63" fmla="*/ 1048 h 1992"/>
                    <a:gd name="T64" fmla="*/ 5 w 2170"/>
                    <a:gd name="T65" fmla="*/ 895 h 1992"/>
                    <a:gd name="T66" fmla="*/ 34 w 2170"/>
                    <a:gd name="T67" fmla="*/ 748 h 1992"/>
                    <a:gd name="T68" fmla="*/ 85 w 2170"/>
                    <a:gd name="T69" fmla="*/ 609 h 1992"/>
                    <a:gd name="T70" fmla="*/ 157 w 2170"/>
                    <a:gd name="T71" fmla="*/ 481 h 1992"/>
                    <a:gd name="T72" fmla="*/ 247 w 2170"/>
                    <a:gd name="T73" fmla="*/ 364 h 1992"/>
                    <a:gd name="T74" fmla="*/ 355 w 2170"/>
                    <a:gd name="T75" fmla="*/ 260 h 1992"/>
                    <a:gd name="T76" fmla="*/ 479 w 2170"/>
                    <a:gd name="T77" fmla="*/ 171 h 1992"/>
                    <a:gd name="T78" fmla="*/ 614 w 2170"/>
                    <a:gd name="T79" fmla="*/ 100 h 1992"/>
                    <a:gd name="T80" fmla="*/ 762 w 2170"/>
                    <a:gd name="T81" fmla="*/ 46 h 1992"/>
                    <a:gd name="T82" fmla="*/ 919 w 2170"/>
                    <a:gd name="T83" fmla="*/ 12 h 1992"/>
                    <a:gd name="T84" fmla="*/ 1085 w 2170"/>
                    <a:gd name="T85" fmla="*/ 0 h 19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170" h="1992">
                      <a:moveTo>
                        <a:pt x="1085" y="0"/>
                      </a:moveTo>
                      <a:lnTo>
                        <a:pt x="1141" y="2"/>
                      </a:lnTo>
                      <a:lnTo>
                        <a:pt x="1196" y="6"/>
                      </a:lnTo>
                      <a:lnTo>
                        <a:pt x="1251" y="12"/>
                      </a:lnTo>
                      <a:lnTo>
                        <a:pt x="1304" y="21"/>
                      </a:lnTo>
                      <a:lnTo>
                        <a:pt x="1357" y="33"/>
                      </a:lnTo>
                      <a:lnTo>
                        <a:pt x="1408" y="46"/>
                      </a:lnTo>
                      <a:lnTo>
                        <a:pt x="1458" y="62"/>
                      </a:lnTo>
                      <a:lnTo>
                        <a:pt x="1507" y="80"/>
                      </a:lnTo>
                      <a:lnTo>
                        <a:pt x="1556" y="100"/>
                      </a:lnTo>
                      <a:lnTo>
                        <a:pt x="1603" y="122"/>
                      </a:lnTo>
                      <a:lnTo>
                        <a:pt x="1648" y="146"/>
                      </a:lnTo>
                      <a:lnTo>
                        <a:pt x="1692" y="171"/>
                      </a:lnTo>
                      <a:lnTo>
                        <a:pt x="1735" y="199"/>
                      </a:lnTo>
                      <a:lnTo>
                        <a:pt x="1775" y="229"/>
                      </a:lnTo>
                      <a:lnTo>
                        <a:pt x="1815" y="260"/>
                      </a:lnTo>
                      <a:lnTo>
                        <a:pt x="1853" y="293"/>
                      </a:lnTo>
                      <a:lnTo>
                        <a:pt x="1889" y="327"/>
                      </a:lnTo>
                      <a:lnTo>
                        <a:pt x="1923" y="364"/>
                      </a:lnTo>
                      <a:lnTo>
                        <a:pt x="1955" y="401"/>
                      </a:lnTo>
                      <a:lnTo>
                        <a:pt x="1985" y="440"/>
                      </a:lnTo>
                      <a:lnTo>
                        <a:pt x="2013" y="481"/>
                      </a:lnTo>
                      <a:lnTo>
                        <a:pt x="2039" y="522"/>
                      </a:lnTo>
                      <a:lnTo>
                        <a:pt x="2063" y="565"/>
                      </a:lnTo>
                      <a:lnTo>
                        <a:pt x="2085" y="609"/>
                      </a:lnTo>
                      <a:lnTo>
                        <a:pt x="2105" y="655"/>
                      </a:lnTo>
                      <a:lnTo>
                        <a:pt x="2122" y="701"/>
                      </a:lnTo>
                      <a:lnTo>
                        <a:pt x="2136" y="748"/>
                      </a:lnTo>
                      <a:lnTo>
                        <a:pt x="2148" y="796"/>
                      </a:lnTo>
                      <a:lnTo>
                        <a:pt x="2158" y="845"/>
                      </a:lnTo>
                      <a:lnTo>
                        <a:pt x="2165" y="895"/>
                      </a:lnTo>
                      <a:lnTo>
                        <a:pt x="2169" y="945"/>
                      </a:lnTo>
                      <a:lnTo>
                        <a:pt x="2170" y="997"/>
                      </a:lnTo>
                      <a:lnTo>
                        <a:pt x="2169" y="1048"/>
                      </a:lnTo>
                      <a:lnTo>
                        <a:pt x="2165" y="1099"/>
                      </a:lnTo>
                      <a:lnTo>
                        <a:pt x="2158" y="1148"/>
                      </a:lnTo>
                      <a:lnTo>
                        <a:pt x="2148" y="1197"/>
                      </a:lnTo>
                      <a:lnTo>
                        <a:pt x="2136" y="1245"/>
                      </a:lnTo>
                      <a:lnTo>
                        <a:pt x="2122" y="1293"/>
                      </a:lnTo>
                      <a:lnTo>
                        <a:pt x="2105" y="1339"/>
                      </a:lnTo>
                      <a:lnTo>
                        <a:pt x="2085" y="1384"/>
                      </a:lnTo>
                      <a:lnTo>
                        <a:pt x="2063" y="1428"/>
                      </a:lnTo>
                      <a:lnTo>
                        <a:pt x="2039" y="1471"/>
                      </a:lnTo>
                      <a:lnTo>
                        <a:pt x="2013" y="1513"/>
                      </a:lnTo>
                      <a:lnTo>
                        <a:pt x="1985" y="1553"/>
                      </a:lnTo>
                      <a:lnTo>
                        <a:pt x="1955" y="1592"/>
                      </a:lnTo>
                      <a:lnTo>
                        <a:pt x="1923" y="1630"/>
                      </a:lnTo>
                      <a:lnTo>
                        <a:pt x="1889" y="1666"/>
                      </a:lnTo>
                      <a:lnTo>
                        <a:pt x="1853" y="1700"/>
                      </a:lnTo>
                      <a:lnTo>
                        <a:pt x="1815" y="1733"/>
                      </a:lnTo>
                      <a:lnTo>
                        <a:pt x="1775" y="1765"/>
                      </a:lnTo>
                      <a:lnTo>
                        <a:pt x="1735" y="1794"/>
                      </a:lnTo>
                      <a:lnTo>
                        <a:pt x="1692" y="1822"/>
                      </a:lnTo>
                      <a:lnTo>
                        <a:pt x="1648" y="1848"/>
                      </a:lnTo>
                      <a:lnTo>
                        <a:pt x="1603" y="1872"/>
                      </a:lnTo>
                      <a:lnTo>
                        <a:pt x="1556" y="1894"/>
                      </a:lnTo>
                      <a:lnTo>
                        <a:pt x="1507" y="1914"/>
                      </a:lnTo>
                      <a:lnTo>
                        <a:pt x="1458" y="1932"/>
                      </a:lnTo>
                      <a:lnTo>
                        <a:pt x="1408" y="1947"/>
                      </a:lnTo>
                      <a:lnTo>
                        <a:pt x="1357" y="1961"/>
                      </a:lnTo>
                      <a:lnTo>
                        <a:pt x="1304" y="1972"/>
                      </a:lnTo>
                      <a:lnTo>
                        <a:pt x="1251" y="1980"/>
                      </a:lnTo>
                      <a:lnTo>
                        <a:pt x="1196" y="1987"/>
                      </a:lnTo>
                      <a:lnTo>
                        <a:pt x="1141" y="1991"/>
                      </a:lnTo>
                      <a:lnTo>
                        <a:pt x="1085" y="1992"/>
                      </a:lnTo>
                      <a:lnTo>
                        <a:pt x="1029" y="1991"/>
                      </a:lnTo>
                      <a:lnTo>
                        <a:pt x="974" y="1987"/>
                      </a:lnTo>
                      <a:lnTo>
                        <a:pt x="919" y="1980"/>
                      </a:lnTo>
                      <a:lnTo>
                        <a:pt x="867" y="1972"/>
                      </a:lnTo>
                      <a:lnTo>
                        <a:pt x="813" y="1961"/>
                      </a:lnTo>
                      <a:lnTo>
                        <a:pt x="762" y="1947"/>
                      </a:lnTo>
                      <a:lnTo>
                        <a:pt x="712" y="1932"/>
                      </a:lnTo>
                      <a:lnTo>
                        <a:pt x="663" y="1914"/>
                      </a:lnTo>
                      <a:lnTo>
                        <a:pt x="614" y="1894"/>
                      </a:lnTo>
                      <a:lnTo>
                        <a:pt x="568" y="1872"/>
                      </a:lnTo>
                      <a:lnTo>
                        <a:pt x="522" y="1848"/>
                      </a:lnTo>
                      <a:lnTo>
                        <a:pt x="479" y="1822"/>
                      </a:lnTo>
                      <a:lnTo>
                        <a:pt x="436" y="1794"/>
                      </a:lnTo>
                      <a:lnTo>
                        <a:pt x="395" y="1765"/>
                      </a:lnTo>
                      <a:lnTo>
                        <a:pt x="355" y="1733"/>
                      </a:lnTo>
                      <a:lnTo>
                        <a:pt x="317" y="1700"/>
                      </a:lnTo>
                      <a:lnTo>
                        <a:pt x="281" y="1666"/>
                      </a:lnTo>
                      <a:lnTo>
                        <a:pt x="247" y="1630"/>
                      </a:lnTo>
                      <a:lnTo>
                        <a:pt x="215" y="1592"/>
                      </a:lnTo>
                      <a:lnTo>
                        <a:pt x="185" y="1553"/>
                      </a:lnTo>
                      <a:lnTo>
                        <a:pt x="157" y="1513"/>
                      </a:lnTo>
                      <a:lnTo>
                        <a:pt x="131" y="1471"/>
                      </a:lnTo>
                      <a:lnTo>
                        <a:pt x="107" y="1428"/>
                      </a:lnTo>
                      <a:lnTo>
                        <a:pt x="85" y="1384"/>
                      </a:lnTo>
                      <a:lnTo>
                        <a:pt x="65" y="1339"/>
                      </a:lnTo>
                      <a:lnTo>
                        <a:pt x="48" y="1293"/>
                      </a:lnTo>
                      <a:lnTo>
                        <a:pt x="34" y="1245"/>
                      </a:lnTo>
                      <a:lnTo>
                        <a:pt x="22" y="1197"/>
                      </a:lnTo>
                      <a:lnTo>
                        <a:pt x="12" y="1148"/>
                      </a:lnTo>
                      <a:lnTo>
                        <a:pt x="5" y="1099"/>
                      </a:lnTo>
                      <a:lnTo>
                        <a:pt x="1" y="1048"/>
                      </a:lnTo>
                      <a:lnTo>
                        <a:pt x="0" y="997"/>
                      </a:lnTo>
                      <a:lnTo>
                        <a:pt x="1" y="945"/>
                      </a:lnTo>
                      <a:lnTo>
                        <a:pt x="5" y="895"/>
                      </a:lnTo>
                      <a:lnTo>
                        <a:pt x="12" y="845"/>
                      </a:lnTo>
                      <a:lnTo>
                        <a:pt x="22" y="796"/>
                      </a:lnTo>
                      <a:lnTo>
                        <a:pt x="34" y="748"/>
                      </a:lnTo>
                      <a:lnTo>
                        <a:pt x="48" y="701"/>
                      </a:lnTo>
                      <a:lnTo>
                        <a:pt x="65" y="655"/>
                      </a:lnTo>
                      <a:lnTo>
                        <a:pt x="85" y="609"/>
                      </a:lnTo>
                      <a:lnTo>
                        <a:pt x="107" y="565"/>
                      </a:lnTo>
                      <a:lnTo>
                        <a:pt x="131" y="522"/>
                      </a:lnTo>
                      <a:lnTo>
                        <a:pt x="157" y="481"/>
                      </a:lnTo>
                      <a:lnTo>
                        <a:pt x="185" y="440"/>
                      </a:lnTo>
                      <a:lnTo>
                        <a:pt x="215" y="401"/>
                      </a:lnTo>
                      <a:lnTo>
                        <a:pt x="247" y="364"/>
                      </a:lnTo>
                      <a:lnTo>
                        <a:pt x="281" y="327"/>
                      </a:lnTo>
                      <a:lnTo>
                        <a:pt x="317" y="293"/>
                      </a:lnTo>
                      <a:lnTo>
                        <a:pt x="355" y="260"/>
                      </a:lnTo>
                      <a:lnTo>
                        <a:pt x="395" y="229"/>
                      </a:lnTo>
                      <a:lnTo>
                        <a:pt x="436" y="199"/>
                      </a:lnTo>
                      <a:lnTo>
                        <a:pt x="479" y="171"/>
                      </a:lnTo>
                      <a:lnTo>
                        <a:pt x="522" y="146"/>
                      </a:lnTo>
                      <a:lnTo>
                        <a:pt x="568" y="122"/>
                      </a:lnTo>
                      <a:lnTo>
                        <a:pt x="614" y="100"/>
                      </a:lnTo>
                      <a:lnTo>
                        <a:pt x="663" y="80"/>
                      </a:lnTo>
                      <a:lnTo>
                        <a:pt x="712" y="62"/>
                      </a:lnTo>
                      <a:lnTo>
                        <a:pt x="762" y="46"/>
                      </a:lnTo>
                      <a:lnTo>
                        <a:pt x="813" y="33"/>
                      </a:lnTo>
                      <a:lnTo>
                        <a:pt x="867" y="21"/>
                      </a:lnTo>
                      <a:lnTo>
                        <a:pt x="919" y="12"/>
                      </a:lnTo>
                      <a:lnTo>
                        <a:pt x="974" y="6"/>
                      </a:lnTo>
                      <a:lnTo>
                        <a:pt x="1029" y="2"/>
                      </a:lnTo>
                      <a:lnTo>
                        <a:pt x="108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sz="1619" b="1">
                    <a:solidFill>
                      <a:schemeClr val="accent1"/>
                    </a:solidFill>
                  </a:endParaRPr>
                </a:p>
              </p:txBody>
            </p:sp>
            <p:sp>
              <p:nvSpPr>
                <p:cNvPr id="974" name="Rectangle 69"/>
                <p:cNvSpPr>
                  <a:spLocks noChangeArrowheads="1"/>
                </p:cNvSpPr>
                <p:nvPr/>
              </p:nvSpPr>
              <p:spPr bwMode="gray">
                <a:xfrm>
                  <a:off x="5055900" y="1419492"/>
                  <a:ext cx="9692" cy="8363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sz="1619" b="1">
                    <a:solidFill>
                      <a:schemeClr val="accent1"/>
                    </a:solidFill>
                  </a:endParaRPr>
                </a:p>
              </p:txBody>
            </p:sp>
          </p:grpSp>
          <p:sp>
            <p:nvSpPr>
              <p:cNvPr id="972" name="Freihandform: Form 971"/>
              <p:cNvSpPr>
                <a:spLocks noChangeAspect="1"/>
              </p:cNvSpPr>
              <p:nvPr>
                <p:custDataLst>
                  <p:tags r:id="rId54"/>
                </p:custDataLst>
              </p:nvPr>
            </p:nvSpPr>
            <p:spPr bwMode="gray">
              <a:xfrm>
                <a:off x="6498965" y="2561480"/>
                <a:ext cx="131412" cy="54000"/>
              </a:xfrm>
              <a:custGeom>
                <a:avLst/>
                <a:gdLst>
                  <a:gd name="connsiteX0" fmla="*/ 109132 w 218263"/>
                  <a:gd name="connsiteY0" fmla="*/ 21985 h 89689"/>
                  <a:gd name="connsiteX1" fmla="*/ 86272 w 218263"/>
                  <a:gd name="connsiteY1" fmla="*/ 44845 h 89689"/>
                  <a:gd name="connsiteX2" fmla="*/ 109132 w 218263"/>
                  <a:gd name="connsiteY2" fmla="*/ 67705 h 89689"/>
                  <a:gd name="connsiteX3" fmla="*/ 131992 w 218263"/>
                  <a:gd name="connsiteY3" fmla="*/ 44845 h 89689"/>
                  <a:gd name="connsiteX4" fmla="*/ 109132 w 218263"/>
                  <a:gd name="connsiteY4" fmla="*/ 21985 h 89689"/>
                  <a:gd name="connsiteX5" fmla="*/ 14948 w 218263"/>
                  <a:gd name="connsiteY5" fmla="*/ 0 h 89689"/>
                  <a:gd name="connsiteX6" fmla="*/ 203315 w 218263"/>
                  <a:gd name="connsiteY6" fmla="*/ 0 h 89689"/>
                  <a:gd name="connsiteX7" fmla="*/ 218263 w 218263"/>
                  <a:gd name="connsiteY7" fmla="*/ 14948 h 89689"/>
                  <a:gd name="connsiteX8" fmla="*/ 218263 w 218263"/>
                  <a:gd name="connsiteY8" fmla="*/ 74741 h 89689"/>
                  <a:gd name="connsiteX9" fmla="*/ 203315 w 218263"/>
                  <a:gd name="connsiteY9" fmla="*/ 89689 h 89689"/>
                  <a:gd name="connsiteX10" fmla="*/ 14948 w 218263"/>
                  <a:gd name="connsiteY10" fmla="*/ 89689 h 89689"/>
                  <a:gd name="connsiteX11" fmla="*/ 0 w 218263"/>
                  <a:gd name="connsiteY11" fmla="*/ 74741 h 89689"/>
                  <a:gd name="connsiteX12" fmla="*/ 0 w 218263"/>
                  <a:gd name="connsiteY12" fmla="*/ 14948 h 89689"/>
                  <a:gd name="connsiteX13" fmla="*/ 14948 w 218263"/>
                  <a:gd name="connsiteY13" fmla="*/ 0 h 89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8263" h="89689">
                    <a:moveTo>
                      <a:pt x="109132" y="21985"/>
                    </a:moveTo>
                    <a:cubicBezTo>
                      <a:pt x="96507" y="21985"/>
                      <a:pt x="86272" y="32220"/>
                      <a:pt x="86272" y="44845"/>
                    </a:cubicBezTo>
                    <a:cubicBezTo>
                      <a:pt x="86272" y="57470"/>
                      <a:pt x="96507" y="67705"/>
                      <a:pt x="109132" y="67705"/>
                    </a:cubicBezTo>
                    <a:cubicBezTo>
                      <a:pt x="121757" y="67705"/>
                      <a:pt x="131992" y="57470"/>
                      <a:pt x="131992" y="44845"/>
                    </a:cubicBezTo>
                    <a:cubicBezTo>
                      <a:pt x="131992" y="32220"/>
                      <a:pt x="121757" y="21985"/>
                      <a:pt x="109132" y="21985"/>
                    </a:cubicBezTo>
                    <a:close/>
                    <a:moveTo>
                      <a:pt x="14948" y="0"/>
                    </a:moveTo>
                    <a:lnTo>
                      <a:pt x="203315" y="0"/>
                    </a:lnTo>
                    <a:cubicBezTo>
                      <a:pt x="211571" y="0"/>
                      <a:pt x="218263" y="6692"/>
                      <a:pt x="218263" y="14948"/>
                    </a:cubicBezTo>
                    <a:lnTo>
                      <a:pt x="218263" y="74741"/>
                    </a:lnTo>
                    <a:cubicBezTo>
                      <a:pt x="218263" y="82997"/>
                      <a:pt x="211571" y="89689"/>
                      <a:pt x="203315" y="89689"/>
                    </a:cubicBezTo>
                    <a:lnTo>
                      <a:pt x="14948" y="89689"/>
                    </a:lnTo>
                    <a:cubicBezTo>
                      <a:pt x="6692" y="89689"/>
                      <a:pt x="0" y="82997"/>
                      <a:pt x="0" y="74741"/>
                    </a:cubicBezTo>
                    <a:lnTo>
                      <a:pt x="0" y="14948"/>
                    </a:lnTo>
                    <a:cubicBezTo>
                      <a:pt x="0" y="6692"/>
                      <a:pt x="6692" y="0"/>
                      <a:pt x="149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300"/>
                  </a:spcBef>
                </a:pPr>
                <a:endParaRPr lang="de-DE" sz="1600" dirty="0">
                  <a:solidFill>
                    <a:schemeClr val="accent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grpSp>
        <p:nvGrpSpPr>
          <p:cNvPr id="940" name="Gruppieren 939"/>
          <p:cNvGrpSpPr/>
          <p:nvPr>
            <p:custDataLst>
              <p:tags r:id="rId12"/>
            </p:custDataLst>
          </p:nvPr>
        </p:nvGrpSpPr>
        <p:grpSpPr bwMode="gray">
          <a:xfrm>
            <a:off x="5951984" y="6181201"/>
            <a:ext cx="518915" cy="518915"/>
            <a:chOff x="4871864" y="4077072"/>
            <a:chExt cx="504000" cy="504000"/>
          </a:xfrm>
        </p:grpSpPr>
        <p:sp>
          <p:nvSpPr>
            <p:cNvPr id="959" name="Rechteck: abgerundete Ecken 958"/>
            <p:cNvSpPr/>
            <p:nvPr>
              <p:custDataLst>
                <p:tags r:id="rId45"/>
              </p:custDataLst>
            </p:nvPr>
          </p:nvSpPr>
          <p:spPr bwMode="gray">
            <a:xfrm>
              <a:off x="4871864" y="4077072"/>
              <a:ext cx="504000" cy="504000"/>
            </a:xfrm>
            <a:prstGeom prst="roundRect">
              <a:avLst/>
            </a:prstGeom>
            <a:solidFill>
              <a:schemeClr val="accent4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300"/>
                </a:spcBef>
              </a:pPr>
              <a:endParaRPr lang="de-DE" sz="1600" dirty="0"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960" name="Gruppieren 959"/>
            <p:cNvGrpSpPr/>
            <p:nvPr>
              <p:custDataLst>
                <p:tags r:id="rId46"/>
              </p:custDataLst>
            </p:nvPr>
          </p:nvGrpSpPr>
          <p:grpSpPr bwMode="gray">
            <a:xfrm>
              <a:off x="5000362" y="4147479"/>
              <a:ext cx="247004" cy="299686"/>
              <a:chOff x="6495509" y="2545856"/>
              <a:chExt cx="138324" cy="167826"/>
            </a:xfrm>
          </p:grpSpPr>
          <p:sp>
            <p:nvSpPr>
              <p:cNvPr id="961" name="Gleichschenkliges Dreieck 960"/>
              <p:cNvSpPr/>
              <p:nvPr>
                <p:custDataLst>
                  <p:tags r:id="rId47"/>
                </p:custDataLst>
              </p:nvPr>
            </p:nvSpPr>
            <p:spPr bwMode="gray">
              <a:xfrm flipH="1" flipV="1">
                <a:off x="6495509" y="2545856"/>
                <a:ext cx="138324" cy="119244"/>
              </a:xfrm>
              <a:prstGeom prst="triangle">
                <a:avLst/>
              </a:prstGeom>
              <a:gradFill>
                <a:gsLst>
                  <a:gs pos="13000">
                    <a:schemeClr val="bg1">
                      <a:alpha val="0"/>
                    </a:schemeClr>
                  </a:gs>
                  <a:gs pos="86000">
                    <a:schemeClr val="bg1"/>
                  </a:gs>
                </a:gsLst>
                <a:lin ang="16200000" scaled="0"/>
              </a:gra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300"/>
                  </a:spcBef>
                </a:pPr>
                <a:endParaRPr lang="de-DE" sz="1600" b="1" dirty="0">
                  <a:solidFill>
                    <a:schemeClr val="accent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962" name="Ellipse 961"/>
              <p:cNvSpPr/>
              <p:nvPr>
                <p:custDataLst>
                  <p:tags r:id="rId48"/>
                </p:custDataLst>
              </p:nvPr>
            </p:nvSpPr>
            <p:spPr bwMode="gray">
              <a:xfrm>
                <a:off x="6515616" y="2615571"/>
                <a:ext cx="98110" cy="98111"/>
              </a:xfrm>
              <a:prstGeom prst="ellipse">
                <a:avLst/>
              </a:prstGeom>
              <a:ln w="6350">
                <a:solidFill>
                  <a:schemeClr val="bg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 sz="1619" b="1">
                  <a:solidFill>
                    <a:schemeClr val="accent1"/>
                  </a:solidFill>
                </a:endParaRPr>
              </a:p>
            </p:txBody>
          </p:sp>
          <p:grpSp>
            <p:nvGrpSpPr>
              <p:cNvPr id="963" name="Gruppieren 962"/>
              <p:cNvGrpSpPr/>
              <p:nvPr/>
            </p:nvGrpSpPr>
            <p:grpSpPr bwMode="gray">
              <a:xfrm>
                <a:off x="6552981" y="2616302"/>
                <a:ext cx="23431" cy="56755"/>
                <a:chOff x="5036792" y="1419492"/>
                <a:chExt cx="49846" cy="120739"/>
              </a:xfrm>
              <a:solidFill>
                <a:schemeClr val="tx1"/>
              </a:solidFill>
            </p:grpSpPr>
            <p:sp>
              <p:nvSpPr>
                <p:cNvPr id="965" name="Freeform 68"/>
                <p:cNvSpPr>
                  <a:spLocks/>
                </p:cNvSpPr>
                <p:nvPr/>
              </p:nvSpPr>
              <p:spPr bwMode="gray">
                <a:xfrm>
                  <a:off x="5036792" y="1490108"/>
                  <a:ext cx="49846" cy="50123"/>
                </a:xfrm>
                <a:custGeom>
                  <a:avLst/>
                  <a:gdLst>
                    <a:gd name="T0" fmla="*/ 1196 w 2170"/>
                    <a:gd name="T1" fmla="*/ 6 h 1992"/>
                    <a:gd name="T2" fmla="*/ 1357 w 2170"/>
                    <a:gd name="T3" fmla="*/ 33 h 1992"/>
                    <a:gd name="T4" fmla="*/ 1507 w 2170"/>
                    <a:gd name="T5" fmla="*/ 80 h 1992"/>
                    <a:gd name="T6" fmla="*/ 1648 w 2170"/>
                    <a:gd name="T7" fmla="*/ 146 h 1992"/>
                    <a:gd name="T8" fmla="*/ 1775 w 2170"/>
                    <a:gd name="T9" fmla="*/ 229 h 1992"/>
                    <a:gd name="T10" fmla="*/ 1889 w 2170"/>
                    <a:gd name="T11" fmla="*/ 327 h 1992"/>
                    <a:gd name="T12" fmla="*/ 1985 w 2170"/>
                    <a:gd name="T13" fmla="*/ 440 h 1992"/>
                    <a:gd name="T14" fmla="*/ 2063 w 2170"/>
                    <a:gd name="T15" fmla="*/ 565 h 1992"/>
                    <a:gd name="T16" fmla="*/ 2122 w 2170"/>
                    <a:gd name="T17" fmla="*/ 701 h 1992"/>
                    <a:gd name="T18" fmla="*/ 2158 w 2170"/>
                    <a:gd name="T19" fmla="*/ 845 h 1992"/>
                    <a:gd name="T20" fmla="*/ 2170 w 2170"/>
                    <a:gd name="T21" fmla="*/ 997 h 1992"/>
                    <a:gd name="T22" fmla="*/ 2158 w 2170"/>
                    <a:gd name="T23" fmla="*/ 1148 h 1992"/>
                    <a:gd name="T24" fmla="*/ 2122 w 2170"/>
                    <a:gd name="T25" fmla="*/ 1293 h 1992"/>
                    <a:gd name="T26" fmla="*/ 2063 w 2170"/>
                    <a:gd name="T27" fmla="*/ 1428 h 1992"/>
                    <a:gd name="T28" fmla="*/ 1985 w 2170"/>
                    <a:gd name="T29" fmla="*/ 1553 h 1992"/>
                    <a:gd name="T30" fmla="*/ 1889 w 2170"/>
                    <a:gd name="T31" fmla="*/ 1666 h 1992"/>
                    <a:gd name="T32" fmla="*/ 1775 w 2170"/>
                    <a:gd name="T33" fmla="*/ 1765 h 1992"/>
                    <a:gd name="T34" fmla="*/ 1648 w 2170"/>
                    <a:gd name="T35" fmla="*/ 1848 h 1992"/>
                    <a:gd name="T36" fmla="*/ 1507 w 2170"/>
                    <a:gd name="T37" fmla="*/ 1914 h 1992"/>
                    <a:gd name="T38" fmla="*/ 1357 w 2170"/>
                    <a:gd name="T39" fmla="*/ 1961 h 1992"/>
                    <a:gd name="T40" fmla="*/ 1196 w 2170"/>
                    <a:gd name="T41" fmla="*/ 1987 h 1992"/>
                    <a:gd name="T42" fmla="*/ 1029 w 2170"/>
                    <a:gd name="T43" fmla="*/ 1991 h 1992"/>
                    <a:gd name="T44" fmla="*/ 867 w 2170"/>
                    <a:gd name="T45" fmla="*/ 1972 h 1992"/>
                    <a:gd name="T46" fmla="*/ 712 w 2170"/>
                    <a:gd name="T47" fmla="*/ 1932 h 1992"/>
                    <a:gd name="T48" fmla="*/ 568 w 2170"/>
                    <a:gd name="T49" fmla="*/ 1872 h 1992"/>
                    <a:gd name="T50" fmla="*/ 436 w 2170"/>
                    <a:gd name="T51" fmla="*/ 1794 h 1992"/>
                    <a:gd name="T52" fmla="*/ 317 w 2170"/>
                    <a:gd name="T53" fmla="*/ 1700 h 1992"/>
                    <a:gd name="T54" fmla="*/ 215 w 2170"/>
                    <a:gd name="T55" fmla="*/ 1592 h 1992"/>
                    <a:gd name="T56" fmla="*/ 131 w 2170"/>
                    <a:gd name="T57" fmla="*/ 1471 h 1992"/>
                    <a:gd name="T58" fmla="*/ 65 w 2170"/>
                    <a:gd name="T59" fmla="*/ 1339 h 1992"/>
                    <a:gd name="T60" fmla="*/ 22 w 2170"/>
                    <a:gd name="T61" fmla="*/ 1197 h 1992"/>
                    <a:gd name="T62" fmla="*/ 1 w 2170"/>
                    <a:gd name="T63" fmla="*/ 1048 h 1992"/>
                    <a:gd name="T64" fmla="*/ 5 w 2170"/>
                    <a:gd name="T65" fmla="*/ 895 h 1992"/>
                    <a:gd name="T66" fmla="*/ 34 w 2170"/>
                    <a:gd name="T67" fmla="*/ 748 h 1992"/>
                    <a:gd name="T68" fmla="*/ 85 w 2170"/>
                    <a:gd name="T69" fmla="*/ 609 h 1992"/>
                    <a:gd name="T70" fmla="*/ 157 w 2170"/>
                    <a:gd name="T71" fmla="*/ 481 h 1992"/>
                    <a:gd name="T72" fmla="*/ 247 w 2170"/>
                    <a:gd name="T73" fmla="*/ 364 h 1992"/>
                    <a:gd name="T74" fmla="*/ 355 w 2170"/>
                    <a:gd name="T75" fmla="*/ 260 h 1992"/>
                    <a:gd name="T76" fmla="*/ 479 w 2170"/>
                    <a:gd name="T77" fmla="*/ 171 h 1992"/>
                    <a:gd name="T78" fmla="*/ 614 w 2170"/>
                    <a:gd name="T79" fmla="*/ 100 h 1992"/>
                    <a:gd name="T80" fmla="*/ 762 w 2170"/>
                    <a:gd name="T81" fmla="*/ 46 h 1992"/>
                    <a:gd name="T82" fmla="*/ 919 w 2170"/>
                    <a:gd name="T83" fmla="*/ 12 h 1992"/>
                    <a:gd name="T84" fmla="*/ 1085 w 2170"/>
                    <a:gd name="T85" fmla="*/ 0 h 19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170" h="1992">
                      <a:moveTo>
                        <a:pt x="1085" y="0"/>
                      </a:moveTo>
                      <a:lnTo>
                        <a:pt x="1141" y="2"/>
                      </a:lnTo>
                      <a:lnTo>
                        <a:pt x="1196" y="6"/>
                      </a:lnTo>
                      <a:lnTo>
                        <a:pt x="1251" y="12"/>
                      </a:lnTo>
                      <a:lnTo>
                        <a:pt x="1304" y="21"/>
                      </a:lnTo>
                      <a:lnTo>
                        <a:pt x="1357" y="33"/>
                      </a:lnTo>
                      <a:lnTo>
                        <a:pt x="1408" y="46"/>
                      </a:lnTo>
                      <a:lnTo>
                        <a:pt x="1458" y="62"/>
                      </a:lnTo>
                      <a:lnTo>
                        <a:pt x="1507" y="80"/>
                      </a:lnTo>
                      <a:lnTo>
                        <a:pt x="1556" y="100"/>
                      </a:lnTo>
                      <a:lnTo>
                        <a:pt x="1603" y="122"/>
                      </a:lnTo>
                      <a:lnTo>
                        <a:pt x="1648" y="146"/>
                      </a:lnTo>
                      <a:lnTo>
                        <a:pt x="1692" y="171"/>
                      </a:lnTo>
                      <a:lnTo>
                        <a:pt x="1735" y="199"/>
                      </a:lnTo>
                      <a:lnTo>
                        <a:pt x="1775" y="229"/>
                      </a:lnTo>
                      <a:lnTo>
                        <a:pt x="1815" y="260"/>
                      </a:lnTo>
                      <a:lnTo>
                        <a:pt x="1853" y="293"/>
                      </a:lnTo>
                      <a:lnTo>
                        <a:pt x="1889" y="327"/>
                      </a:lnTo>
                      <a:lnTo>
                        <a:pt x="1923" y="364"/>
                      </a:lnTo>
                      <a:lnTo>
                        <a:pt x="1955" y="401"/>
                      </a:lnTo>
                      <a:lnTo>
                        <a:pt x="1985" y="440"/>
                      </a:lnTo>
                      <a:lnTo>
                        <a:pt x="2013" y="481"/>
                      </a:lnTo>
                      <a:lnTo>
                        <a:pt x="2039" y="522"/>
                      </a:lnTo>
                      <a:lnTo>
                        <a:pt x="2063" y="565"/>
                      </a:lnTo>
                      <a:lnTo>
                        <a:pt x="2085" y="609"/>
                      </a:lnTo>
                      <a:lnTo>
                        <a:pt x="2105" y="655"/>
                      </a:lnTo>
                      <a:lnTo>
                        <a:pt x="2122" y="701"/>
                      </a:lnTo>
                      <a:lnTo>
                        <a:pt x="2136" y="748"/>
                      </a:lnTo>
                      <a:lnTo>
                        <a:pt x="2148" y="796"/>
                      </a:lnTo>
                      <a:lnTo>
                        <a:pt x="2158" y="845"/>
                      </a:lnTo>
                      <a:lnTo>
                        <a:pt x="2165" y="895"/>
                      </a:lnTo>
                      <a:lnTo>
                        <a:pt x="2169" y="945"/>
                      </a:lnTo>
                      <a:lnTo>
                        <a:pt x="2170" y="997"/>
                      </a:lnTo>
                      <a:lnTo>
                        <a:pt x="2169" y="1048"/>
                      </a:lnTo>
                      <a:lnTo>
                        <a:pt x="2165" y="1099"/>
                      </a:lnTo>
                      <a:lnTo>
                        <a:pt x="2158" y="1148"/>
                      </a:lnTo>
                      <a:lnTo>
                        <a:pt x="2148" y="1197"/>
                      </a:lnTo>
                      <a:lnTo>
                        <a:pt x="2136" y="1245"/>
                      </a:lnTo>
                      <a:lnTo>
                        <a:pt x="2122" y="1293"/>
                      </a:lnTo>
                      <a:lnTo>
                        <a:pt x="2105" y="1339"/>
                      </a:lnTo>
                      <a:lnTo>
                        <a:pt x="2085" y="1384"/>
                      </a:lnTo>
                      <a:lnTo>
                        <a:pt x="2063" y="1428"/>
                      </a:lnTo>
                      <a:lnTo>
                        <a:pt x="2039" y="1471"/>
                      </a:lnTo>
                      <a:lnTo>
                        <a:pt x="2013" y="1513"/>
                      </a:lnTo>
                      <a:lnTo>
                        <a:pt x="1985" y="1553"/>
                      </a:lnTo>
                      <a:lnTo>
                        <a:pt x="1955" y="1592"/>
                      </a:lnTo>
                      <a:lnTo>
                        <a:pt x="1923" y="1630"/>
                      </a:lnTo>
                      <a:lnTo>
                        <a:pt x="1889" y="1666"/>
                      </a:lnTo>
                      <a:lnTo>
                        <a:pt x="1853" y="1700"/>
                      </a:lnTo>
                      <a:lnTo>
                        <a:pt x="1815" y="1733"/>
                      </a:lnTo>
                      <a:lnTo>
                        <a:pt x="1775" y="1765"/>
                      </a:lnTo>
                      <a:lnTo>
                        <a:pt x="1735" y="1794"/>
                      </a:lnTo>
                      <a:lnTo>
                        <a:pt x="1692" y="1822"/>
                      </a:lnTo>
                      <a:lnTo>
                        <a:pt x="1648" y="1848"/>
                      </a:lnTo>
                      <a:lnTo>
                        <a:pt x="1603" y="1872"/>
                      </a:lnTo>
                      <a:lnTo>
                        <a:pt x="1556" y="1894"/>
                      </a:lnTo>
                      <a:lnTo>
                        <a:pt x="1507" y="1914"/>
                      </a:lnTo>
                      <a:lnTo>
                        <a:pt x="1458" y="1932"/>
                      </a:lnTo>
                      <a:lnTo>
                        <a:pt x="1408" y="1947"/>
                      </a:lnTo>
                      <a:lnTo>
                        <a:pt x="1357" y="1961"/>
                      </a:lnTo>
                      <a:lnTo>
                        <a:pt x="1304" y="1972"/>
                      </a:lnTo>
                      <a:lnTo>
                        <a:pt x="1251" y="1980"/>
                      </a:lnTo>
                      <a:lnTo>
                        <a:pt x="1196" y="1987"/>
                      </a:lnTo>
                      <a:lnTo>
                        <a:pt x="1141" y="1991"/>
                      </a:lnTo>
                      <a:lnTo>
                        <a:pt x="1085" y="1992"/>
                      </a:lnTo>
                      <a:lnTo>
                        <a:pt x="1029" y="1991"/>
                      </a:lnTo>
                      <a:lnTo>
                        <a:pt x="974" y="1987"/>
                      </a:lnTo>
                      <a:lnTo>
                        <a:pt x="919" y="1980"/>
                      </a:lnTo>
                      <a:lnTo>
                        <a:pt x="867" y="1972"/>
                      </a:lnTo>
                      <a:lnTo>
                        <a:pt x="813" y="1961"/>
                      </a:lnTo>
                      <a:lnTo>
                        <a:pt x="762" y="1947"/>
                      </a:lnTo>
                      <a:lnTo>
                        <a:pt x="712" y="1932"/>
                      </a:lnTo>
                      <a:lnTo>
                        <a:pt x="663" y="1914"/>
                      </a:lnTo>
                      <a:lnTo>
                        <a:pt x="614" y="1894"/>
                      </a:lnTo>
                      <a:lnTo>
                        <a:pt x="568" y="1872"/>
                      </a:lnTo>
                      <a:lnTo>
                        <a:pt x="522" y="1848"/>
                      </a:lnTo>
                      <a:lnTo>
                        <a:pt x="479" y="1822"/>
                      </a:lnTo>
                      <a:lnTo>
                        <a:pt x="436" y="1794"/>
                      </a:lnTo>
                      <a:lnTo>
                        <a:pt x="395" y="1765"/>
                      </a:lnTo>
                      <a:lnTo>
                        <a:pt x="355" y="1733"/>
                      </a:lnTo>
                      <a:lnTo>
                        <a:pt x="317" y="1700"/>
                      </a:lnTo>
                      <a:lnTo>
                        <a:pt x="281" y="1666"/>
                      </a:lnTo>
                      <a:lnTo>
                        <a:pt x="247" y="1630"/>
                      </a:lnTo>
                      <a:lnTo>
                        <a:pt x="215" y="1592"/>
                      </a:lnTo>
                      <a:lnTo>
                        <a:pt x="185" y="1553"/>
                      </a:lnTo>
                      <a:lnTo>
                        <a:pt x="157" y="1513"/>
                      </a:lnTo>
                      <a:lnTo>
                        <a:pt x="131" y="1471"/>
                      </a:lnTo>
                      <a:lnTo>
                        <a:pt x="107" y="1428"/>
                      </a:lnTo>
                      <a:lnTo>
                        <a:pt x="85" y="1384"/>
                      </a:lnTo>
                      <a:lnTo>
                        <a:pt x="65" y="1339"/>
                      </a:lnTo>
                      <a:lnTo>
                        <a:pt x="48" y="1293"/>
                      </a:lnTo>
                      <a:lnTo>
                        <a:pt x="34" y="1245"/>
                      </a:lnTo>
                      <a:lnTo>
                        <a:pt x="22" y="1197"/>
                      </a:lnTo>
                      <a:lnTo>
                        <a:pt x="12" y="1148"/>
                      </a:lnTo>
                      <a:lnTo>
                        <a:pt x="5" y="1099"/>
                      </a:lnTo>
                      <a:lnTo>
                        <a:pt x="1" y="1048"/>
                      </a:lnTo>
                      <a:lnTo>
                        <a:pt x="0" y="997"/>
                      </a:lnTo>
                      <a:lnTo>
                        <a:pt x="1" y="945"/>
                      </a:lnTo>
                      <a:lnTo>
                        <a:pt x="5" y="895"/>
                      </a:lnTo>
                      <a:lnTo>
                        <a:pt x="12" y="845"/>
                      </a:lnTo>
                      <a:lnTo>
                        <a:pt x="22" y="796"/>
                      </a:lnTo>
                      <a:lnTo>
                        <a:pt x="34" y="748"/>
                      </a:lnTo>
                      <a:lnTo>
                        <a:pt x="48" y="701"/>
                      </a:lnTo>
                      <a:lnTo>
                        <a:pt x="65" y="655"/>
                      </a:lnTo>
                      <a:lnTo>
                        <a:pt x="85" y="609"/>
                      </a:lnTo>
                      <a:lnTo>
                        <a:pt x="107" y="565"/>
                      </a:lnTo>
                      <a:lnTo>
                        <a:pt x="131" y="522"/>
                      </a:lnTo>
                      <a:lnTo>
                        <a:pt x="157" y="481"/>
                      </a:lnTo>
                      <a:lnTo>
                        <a:pt x="185" y="440"/>
                      </a:lnTo>
                      <a:lnTo>
                        <a:pt x="215" y="401"/>
                      </a:lnTo>
                      <a:lnTo>
                        <a:pt x="247" y="364"/>
                      </a:lnTo>
                      <a:lnTo>
                        <a:pt x="281" y="327"/>
                      </a:lnTo>
                      <a:lnTo>
                        <a:pt x="317" y="293"/>
                      </a:lnTo>
                      <a:lnTo>
                        <a:pt x="355" y="260"/>
                      </a:lnTo>
                      <a:lnTo>
                        <a:pt x="395" y="229"/>
                      </a:lnTo>
                      <a:lnTo>
                        <a:pt x="436" y="199"/>
                      </a:lnTo>
                      <a:lnTo>
                        <a:pt x="479" y="171"/>
                      </a:lnTo>
                      <a:lnTo>
                        <a:pt x="522" y="146"/>
                      </a:lnTo>
                      <a:lnTo>
                        <a:pt x="568" y="122"/>
                      </a:lnTo>
                      <a:lnTo>
                        <a:pt x="614" y="100"/>
                      </a:lnTo>
                      <a:lnTo>
                        <a:pt x="663" y="80"/>
                      </a:lnTo>
                      <a:lnTo>
                        <a:pt x="712" y="62"/>
                      </a:lnTo>
                      <a:lnTo>
                        <a:pt x="762" y="46"/>
                      </a:lnTo>
                      <a:lnTo>
                        <a:pt x="813" y="33"/>
                      </a:lnTo>
                      <a:lnTo>
                        <a:pt x="867" y="21"/>
                      </a:lnTo>
                      <a:lnTo>
                        <a:pt x="919" y="12"/>
                      </a:lnTo>
                      <a:lnTo>
                        <a:pt x="974" y="6"/>
                      </a:lnTo>
                      <a:lnTo>
                        <a:pt x="1029" y="2"/>
                      </a:lnTo>
                      <a:lnTo>
                        <a:pt x="108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sz="1619" b="1">
                    <a:solidFill>
                      <a:schemeClr val="accent1"/>
                    </a:solidFill>
                  </a:endParaRPr>
                </a:p>
              </p:txBody>
            </p:sp>
            <p:sp>
              <p:nvSpPr>
                <p:cNvPr id="966" name="Rectangle 69"/>
                <p:cNvSpPr>
                  <a:spLocks noChangeArrowheads="1"/>
                </p:cNvSpPr>
                <p:nvPr/>
              </p:nvSpPr>
              <p:spPr bwMode="gray">
                <a:xfrm>
                  <a:off x="5055900" y="1419492"/>
                  <a:ext cx="9692" cy="8363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sz="1619" b="1">
                    <a:solidFill>
                      <a:schemeClr val="accent1"/>
                    </a:solidFill>
                  </a:endParaRPr>
                </a:p>
              </p:txBody>
            </p:sp>
          </p:grpSp>
          <p:sp>
            <p:nvSpPr>
              <p:cNvPr id="964" name="Freihandform: Form 963"/>
              <p:cNvSpPr>
                <a:spLocks noChangeAspect="1"/>
              </p:cNvSpPr>
              <p:nvPr>
                <p:custDataLst>
                  <p:tags r:id="rId49"/>
                </p:custDataLst>
              </p:nvPr>
            </p:nvSpPr>
            <p:spPr bwMode="gray">
              <a:xfrm>
                <a:off x="6498965" y="2561480"/>
                <a:ext cx="131412" cy="54000"/>
              </a:xfrm>
              <a:custGeom>
                <a:avLst/>
                <a:gdLst>
                  <a:gd name="connsiteX0" fmla="*/ 109132 w 218263"/>
                  <a:gd name="connsiteY0" fmla="*/ 21985 h 89689"/>
                  <a:gd name="connsiteX1" fmla="*/ 86272 w 218263"/>
                  <a:gd name="connsiteY1" fmla="*/ 44845 h 89689"/>
                  <a:gd name="connsiteX2" fmla="*/ 109132 w 218263"/>
                  <a:gd name="connsiteY2" fmla="*/ 67705 h 89689"/>
                  <a:gd name="connsiteX3" fmla="*/ 131992 w 218263"/>
                  <a:gd name="connsiteY3" fmla="*/ 44845 h 89689"/>
                  <a:gd name="connsiteX4" fmla="*/ 109132 w 218263"/>
                  <a:gd name="connsiteY4" fmla="*/ 21985 h 89689"/>
                  <a:gd name="connsiteX5" fmla="*/ 14948 w 218263"/>
                  <a:gd name="connsiteY5" fmla="*/ 0 h 89689"/>
                  <a:gd name="connsiteX6" fmla="*/ 203315 w 218263"/>
                  <a:gd name="connsiteY6" fmla="*/ 0 h 89689"/>
                  <a:gd name="connsiteX7" fmla="*/ 218263 w 218263"/>
                  <a:gd name="connsiteY7" fmla="*/ 14948 h 89689"/>
                  <a:gd name="connsiteX8" fmla="*/ 218263 w 218263"/>
                  <a:gd name="connsiteY8" fmla="*/ 74741 h 89689"/>
                  <a:gd name="connsiteX9" fmla="*/ 203315 w 218263"/>
                  <a:gd name="connsiteY9" fmla="*/ 89689 h 89689"/>
                  <a:gd name="connsiteX10" fmla="*/ 14948 w 218263"/>
                  <a:gd name="connsiteY10" fmla="*/ 89689 h 89689"/>
                  <a:gd name="connsiteX11" fmla="*/ 0 w 218263"/>
                  <a:gd name="connsiteY11" fmla="*/ 74741 h 89689"/>
                  <a:gd name="connsiteX12" fmla="*/ 0 w 218263"/>
                  <a:gd name="connsiteY12" fmla="*/ 14948 h 89689"/>
                  <a:gd name="connsiteX13" fmla="*/ 14948 w 218263"/>
                  <a:gd name="connsiteY13" fmla="*/ 0 h 89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8263" h="89689">
                    <a:moveTo>
                      <a:pt x="109132" y="21985"/>
                    </a:moveTo>
                    <a:cubicBezTo>
                      <a:pt x="96507" y="21985"/>
                      <a:pt x="86272" y="32220"/>
                      <a:pt x="86272" y="44845"/>
                    </a:cubicBezTo>
                    <a:cubicBezTo>
                      <a:pt x="86272" y="57470"/>
                      <a:pt x="96507" y="67705"/>
                      <a:pt x="109132" y="67705"/>
                    </a:cubicBezTo>
                    <a:cubicBezTo>
                      <a:pt x="121757" y="67705"/>
                      <a:pt x="131992" y="57470"/>
                      <a:pt x="131992" y="44845"/>
                    </a:cubicBezTo>
                    <a:cubicBezTo>
                      <a:pt x="131992" y="32220"/>
                      <a:pt x="121757" y="21985"/>
                      <a:pt x="109132" y="21985"/>
                    </a:cubicBezTo>
                    <a:close/>
                    <a:moveTo>
                      <a:pt x="14948" y="0"/>
                    </a:moveTo>
                    <a:lnTo>
                      <a:pt x="203315" y="0"/>
                    </a:lnTo>
                    <a:cubicBezTo>
                      <a:pt x="211571" y="0"/>
                      <a:pt x="218263" y="6692"/>
                      <a:pt x="218263" y="14948"/>
                    </a:cubicBezTo>
                    <a:lnTo>
                      <a:pt x="218263" y="74741"/>
                    </a:lnTo>
                    <a:cubicBezTo>
                      <a:pt x="218263" y="82997"/>
                      <a:pt x="211571" y="89689"/>
                      <a:pt x="203315" y="89689"/>
                    </a:cubicBezTo>
                    <a:lnTo>
                      <a:pt x="14948" y="89689"/>
                    </a:lnTo>
                    <a:cubicBezTo>
                      <a:pt x="6692" y="89689"/>
                      <a:pt x="0" y="82997"/>
                      <a:pt x="0" y="74741"/>
                    </a:cubicBezTo>
                    <a:lnTo>
                      <a:pt x="0" y="14948"/>
                    </a:lnTo>
                    <a:cubicBezTo>
                      <a:pt x="0" y="6692"/>
                      <a:pt x="6692" y="0"/>
                      <a:pt x="149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300"/>
                  </a:spcBef>
                </a:pPr>
                <a:endParaRPr lang="de-DE" sz="1600" dirty="0">
                  <a:solidFill>
                    <a:schemeClr val="accent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sp>
        <p:nvSpPr>
          <p:cNvPr id="1082" name="Textfeld 1081"/>
          <p:cNvSpPr txBox="1"/>
          <p:nvPr>
            <p:custDataLst>
              <p:tags r:id="rId13"/>
            </p:custDataLst>
          </p:nvPr>
        </p:nvSpPr>
        <p:spPr bwMode="gray">
          <a:xfrm>
            <a:off x="335360" y="5429684"/>
            <a:ext cx="1311578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de-DE" sz="1600" i="1" dirty="0" err="1">
                <a:latin typeface="+mj-lt"/>
              </a:rPr>
              <a:t>Local</a:t>
            </a:r>
            <a:r>
              <a:rPr lang="de-DE" sz="1600" i="1" dirty="0">
                <a:latin typeface="+mj-lt"/>
              </a:rPr>
              <a:t> </a:t>
            </a:r>
            <a:r>
              <a:rPr lang="de-DE" sz="1600" i="1" dirty="0" err="1">
                <a:latin typeface="+mj-lt"/>
              </a:rPr>
              <a:t>Edges</a:t>
            </a:r>
            <a:endParaRPr lang="de-DE" sz="1600" i="1" dirty="0">
              <a:latin typeface="+mj-lt"/>
            </a:endParaRPr>
          </a:p>
        </p:txBody>
      </p:sp>
      <p:sp>
        <p:nvSpPr>
          <p:cNvPr id="280" name="Textfeld 279"/>
          <p:cNvSpPr txBox="1"/>
          <p:nvPr>
            <p:custDataLst>
              <p:tags r:id="rId14"/>
            </p:custDataLst>
          </p:nvPr>
        </p:nvSpPr>
        <p:spPr bwMode="gray">
          <a:xfrm>
            <a:off x="407368" y="1796863"/>
            <a:ext cx="1425390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>
              <a:defRPr sz="1200" i="1">
                <a:latin typeface="+mj-lt"/>
              </a:defRPr>
            </a:lvl1pPr>
          </a:lstStyle>
          <a:p>
            <a:r>
              <a:rPr lang="de-DE" sz="1600" dirty="0"/>
              <a:t>Central </a:t>
            </a:r>
            <a:r>
              <a:rPr lang="de-DE" sz="1600" dirty="0" err="1"/>
              <a:t>Spine</a:t>
            </a:r>
            <a:endParaRPr lang="de-DE" sz="1600" dirty="0"/>
          </a:p>
        </p:txBody>
      </p:sp>
      <p:sp>
        <p:nvSpPr>
          <p:cNvPr id="975" name="Rechteck: abgerundete Ecken 974"/>
          <p:cNvSpPr/>
          <p:nvPr>
            <p:custDataLst>
              <p:tags r:id="rId15"/>
            </p:custDataLst>
          </p:nvPr>
        </p:nvSpPr>
        <p:spPr bwMode="gray">
          <a:xfrm>
            <a:off x="5056114" y="4304748"/>
            <a:ext cx="1759967" cy="1008000"/>
          </a:xfrm>
          <a:prstGeom prst="roundRect">
            <a:avLst/>
          </a:prstGeom>
          <a:solidFill>
            <a:schemeClr val="accent4">
              <a:alpha val="70000"/>
            </a:schemeClr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endParaRPr lang="de-DE" sz="1600" dirty="0"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76" name="Rechteck: abgerundete Ecken 975"/>
          <p:cNvSpPr/>
          <p:nvPr>
            <p:custDataLst>
              <p:tags r:id="rId16"/>
            </p:custDataLst>
          </p:nvPr>
        </p:nvSpPr>
        <p:spPr bwMode="gray">
          <a:xfrm>
            <a:off x="5184881" y="4376812"/>
            <a:ext cx="1519971" cy="504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>
                <a:solidFill>
                  <a:schemeClr val="tx1"/>
                </a:solidFill>
              </a:rPr>
              <a:t>VEC 3</a:t>
            </a:r>
            <a:endParaRPr lang="de-DE" sz="1200" dirty="0">
              <a:solidFill>
                <a:schemeClr val="tx1"/>
              </a:solidFill>
            </a:endParaRPr>
          </a:p>
        </p:txBody>
      </p:sp>
      <p:grpSp>
        <p:nvGrpSpPr>
          <p:cNvPr id="977" name="SPINE"/>
          <p:cNvGrpSpPr/>
          <p:nvPr>
            <p:custDataLst>
              <p:tags r:id="rId17"/>
            </p:custDataLst>
          </p:nvPr>
        </p:nvGrpSpPr>
        <p:grpSpPr bwMode="gray">
          <a:xfrm>
            <a:off x="5414700" y="4575014"/>
            <a:ext cx="1034896" cy="439829"/>
            <a:chOff x="4754081" y="2891285"/>
            <a:chExt cx="874340" cy="825747"/>
          </a:xfrm>
        </p:grpSpPr>
        <p:sp>
          <p:nvSpPr>
            <p:cNvPr id="978" name="Gleichschenkliges Dreieck 977"/>
            <p:cNvSpPr/>
            <p:nvPr>
              <p:custDataLst>
                <p:tags r:id="rId42"/>
              </p:custDataLst>
            </p:nvPr>
          </p:nvSpPr>
          <p:spPr bwMode="gray">
            <a:xfrm flipH="1" flipV="1">
              <a:off x="4754081" y="2891285"/>
              <a:ext cx="874340" cy="753739"/>
            </a:xfrm>
            <a:prstGeom prst="triangle">
              <a:avLst/>
            </a:prstGeom>
            <a:gradFill>
              <a:gsLst>
                <a:gs pos="38000">
                  <a:schemeClr val="bg1">
                    <a:alpha val="0"/>
                  </a:schemeClr>
                </a:gs>
                <a:gs pos="100000">
                  <a:schemeClr val="bg1"/>
                </a:gs>
              </a:gsLst>
              <a:lin ang="16200000" scaled="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300"/>
                </a:spcBef>
              </a:pPr>
              <a:endParaRPr lang="de-DE" sz="1600" dirty="0">
                <a:solidFill>
                  <a:schemeClr val="accent1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79" name="Ellipse 978"/>
            <p:cNvSpPr/>
            <p:nvPr>
              <p:custDataLst>
                <p:tags r:id="rId43"/>
              </p:custDataLst>
            </p:nvPr>
          </p:nvSpPr>
          <p:spPr bwMode="gray">
            <a:xfrm>
              <a:off x="5098738" y="3543130"/>
              <a:ext cx="173902" cy="173902"/>
            </a:xfrm>
            <a:prstGeom prst="ellipse">
              <a:avLst/>
            </a:prstGeom>
            <a:ln>
              <a:solidFill>
                <a:schemeClr val="bg1">
                  <a:alpha val="3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sz="1619">
                <a:solidFill>
                  <a:schemeClr val="accent1"/>
                </a:solidFill>
              </a:endParaRPr>
            </a:p>
          </p:txBody>
        </p:sp>
        <p:grpSp>
          <p:nvGrpSpPr>
            <p:cNvPr id="980" name="Gruppieren 979"/>
            <p:cNvGrpSpPr/>
            <p:nvPr>
              <p:custDataLst>
                <p:tags r:id="rId44"/>
              </p:custDataLst>
            </p:nvPr>
          </p:nvGrpSpPr>
          <p:grpSpPr bwMode="gray">
            <a:xfrm>
              <a:off x="4968406" y="3223774"/>
              <a:ext cx="439329" cy="433136"/>
              <a:chOff x="3308966" y="2285597"/>
              <a:chExt cx="292835" cy="288707"/>
            </a:xfrm>
            <a:solidFill>
              <a:schemeClr val="tx1"/>
            </a:solidFill>
          </p:grpSpPr>
          <p:sp>
            <p:nvSpPr>
              <p:cNvPr id="981" name="Freeform 65"/>
              <p:cNvSpPr>
                <a:spLocks noEditPoints="1"/>
              </p:cNvSpPr>
              <p:nvPr/>
            </p:nvSpPr>
            <p:spPr bwMode="gray">
              <a:xfrm>
                <a:off x="3308966" y="2285597"/>
                <a:ext cx="292835" cy="60621"/>
              </a:xfrm>
              <a:custGeom>
                <a:avLst/>
                <a:gdLst>
                  <a:gd name="T0" fmla="*/ 16878 w 17448"/>
                  <a:gd name="T1" fmla="*/ 22 h 3310"/>
                  <a:gd name="T2" fmla="*/ 17112 w 17448"/>
                  <a:gd name="T3" fmla="*/ 119 h 3310"/>
                  <a:gd name="T4" fmla="*/ 17296 w 17448"/>
                  <a:gd name="T5" fmla="*/ 281 h 3310"/>
                  <a:gd name="T6" fmla="*/ 17414 w 17448"/>
                  <a:gd name="T7" fmla="*/ 490 h 3310"/>
                  <a:gd name="T8" fmla="*/ 17448 w 17448"/>
                  <a:gd name="T9" fmla="*/ 2614 h 3310"/>
                  <a:gd name="T10" fmla="*/ 17402 w 17448"/>
                  <a:gd name="T11" fmla="*/ 2853 h 3310"/>
                  <a:gd name="T12" fmla="*/ 17274 w 17448"/>
                  <a:gd name="T13" fmla="*/ 3056 h 3310"/>
                  <a:gd name="T14" fmla="*/ 17082 w 17448"/>
                  <a:gd name="T15" fmla="*/ 3209 h 3310"/>
                  <a:gd name="T16" fmla="*/ 16841 w 17448"/>
                  <a:gd name="T17" fmla="*/ 3296 h 3310"/>
                  <a:gd name="T18" fmla="*/ 683 w 17448"/>
                  <a:gd name="T19" fmla="*/ 3307 h 3310"/>
                  <a:gd name="T20" fmla="*/ 431 w 17448"/>
                  <a:gd name="T21" fmla="*/ 3242 h 3310"/>
                  <a:gd name="T22" fmla="*/ 224 w 17448"/>
                  <a:gd name="T23" fmla="*/ 3106 h 3310"/>
                  <a:gd name="T24" fmla="*/ 75 w 17448"/>
                  <a:gd name="T25" fmla="*/ 2915 h 3310"/>
                  <a:gd name="T26" fmla="*/ 4 w 17448"/>
                  <a:gd name="T27" fmla="*/ 2685 h 3310"/>
                  <a:gd name="T28" fmla="*/ 15 w 17448"/>
                  <a:gd name="T29" fmla="*/ 557 h 3310"/>
                  <a:gd name="T30" fmla="*/ 110 w 17448"/>
                  <a:gd name="T31" fmla="*/ 336 h 3310"/>
                  <a:gd name="T32" fmla="*/ 277 w 17448"/>
                  <a:gd name="T33" fmla="*/ 160 h 3310"/>
                  <a:gd name="T34" fmla="*/ 499 w 17448"/>
                  <a:gd name="T35" fmla="*/ 42 h 3310"/>
                  <a:gd name="T36" fmla="*/ 760 w 17448"/>
                  <a:gd name="T37" fmla="*/ 0 h 3310"/>
                  <a:gd name="T38" fmla="*/ 15849 w 17448"/>
                  <a:gd name="T39" fmla="*/ 1049 h 3310"/>
                  <a:gd name="T40" fmla="*/ 16058 w 17448"/>
                  <a:gd name="T41" fmla="*/ 1146 h 3310"/>
                  <a:gd name="T42" fmla="*/ 16217 w 17448"/>
                  <a:gd name="T43" fmla="*/ 1300 h 3310"/>
                  <a:gd name="T44" fmla="*/ 16314 w 17448"/>
                  <a:gd name="T45" fmla="*/ 1496 h 3310"/>
                  <a:gd name="T46" fmla="*/ 16332 w 17448"/>
                  <a:gd name="T47" fmla="*/ 1720 h 3310"/>
                  <a:gd name="T48" fmla="*/ 16267 w 17448"/>
                  <a:gd name="T49" fmla="*/ 1930 h 3310"/>
                  <a:gd name="T50" fmla="*/ 16133 w 17448"/>
                  <a:gd name="T51" fmla="*/ 2104 h 3310"/>
                  <a:gd name="T52" fmla="*/ 15943 w 17448"/>
                  <a:gd name="T53" fmla="*/ 2228 h 3310"/>
                  <a:gd name="T54" fmla="*/ 15714 w 17448"/>
                  <a:gd name="T55" fmla="*/ 2287 h 3310"/>
                  <a:gd name="T56" fmla="*/ 15471 w 17448"/>
                  <a:gd name="T57" fmla="*/ 2270 h 3310"/>
                  <a:gd name="T58" fmla="*/ 15257 w 17448"/>
                  <a:gd name="T59" fmla="*/ 2182 h 3310"/>
                  <a:gd name="T60" fmla="*/ 15089 w 17448"/>
                  <a:gd name="T61" fmla="*/ 2035 h 3310"/>
                  <a:gd name="T62" fmla="*/ 14982 w 17448"/>
                  <a:gd name="T63" fmla="*/ 1843 h 3310"/>
                  <a:gd name="T64" fmla="*/ 14953 w 17448"/>
                  <a:gd name="T65" fmla="*/ 1622 h 3310"/>
                  <a:gd name="T66" fmla="*/ 15006 w 17448"/>
                  <a:gd name="T67" fmla="*/ 1408 h 3310"/>
                  <a:gd name="T68" fmla="*/ 15132 w 17448"/>
                  <a:gd name="T69" fmla="*/ 1228 h 3310"/>
                  <a:gd name="T70" fmla="*/ 15314 w 17448"/>
                  <a:gd name="T71" fmla="*/ 1097 h 3310"/>
                  <a:gd name="T72" fmla="*/ 15539 w 17448"/>
                  <a:gd name="T73" fmla="*/ 1028 h 3310"/>
                  <a:gd name="T74" fmla="*/ 13632 w 17448"/>
                  <a:gd name="T75" fmla="*/ 1028 h 3310"/>
                  <a:gd name="T76" fmla="*/ 13857 w 17448"/>
                  <a:gd name="T77" fmla="*/ 1097 h 3310"/>
                  <a:gd name="T78" fmla="*/ 14039 w 17448"/>
                  <a:gd name="T79" fmla="*/ 1228 h 3310"/>
                  <a:gd name="T80" fmla="*/ 14165 w 17448"/>
                  <a:gd name="T81" fmla="*/ 1408 h 3310"/>
                  <a:gd name="T82" fmla="*/ 14218 w 17448"/>
                  <a:gd name="T83" fmla="*/ 1622 h 3310"/>
                  <a:gd name="T84" fmla="*/ 14187 w 17448"/>
                  <a:gd name="T85" fmla="*/ 1843 h 3310"/>
                  <a:gd name="T86" fmla="*/ 14082 w 17448"/>
                  <a:gd name="T87" fmla="*/ 2035 h 3310"/>
                  <a:gd name="T88" fmla="*/ 13914 w 17448"/>
                  <a:gd name="T89" fmla="*/ 2182 h 3310"/>
                  <a:gd name="T90" fmla="*/ 13700 w 17448"/>
                  <a:gd name="T91" fmla="*/ 2270 h 3310"/>
                  <a:gd name="T92" fmla="*/ 13457 w 17448"/>
                  <a:gd name="T93" fmla="*/ 2287 h 3310"/>
                  <a:gd name="T94" fmla="*/ 13227 w 17448"/>
                  <a:gd name="T95" fmla="*/ 2228 h 3310"/>
                  <a:gd name="T96" fmla="*/ 13038 w 17448"/>
                  <a:gd name="T97" fmla="*/ 2104 h 3310"/>
                  <a:gd name="T98" fmla="*/ 12903 w 17448"/>
                  <a:gd name="T99" fmla="*/ 1930 h 3310"/>
                  <a:gd name="T100" fmla="*/ 12838 w 17448"/>
                  <a:gd name="T101" fmla="*/ 1720 h 3310"/>
                  <a:gd name="T102" fmla="*/ 12857 w 17448"/>
                  <a:gd name="T103" fmla="*/ 1496 h 3310"/>
                  <a:gd name="T104" fmla="*/ 12953 w 17448"/>
                  <a:gd name="T105" fmla="*/ 1300 h 3310"/>
                  <a:gd name="T106" fmla="*/ 13113 w 17448"/>
                  <a:gd name="T107" fmla="*/ 1146 h 3310"/>
                  <a:gd name="T108" fmla="*/ 13322 w 17448"/>
                  <a:gd name="T109" fmla="*/ 1049 h 3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448" h="3310">
                    <a:moveTo>
                      <a:pt x="760" y="0"/>
                    </a:moveTo>
                    <a:lnTo>
                      <a:pt x="16688" y="0"/>
                    </a:lnTo>
                    <a:lnTo>
                      <a:pt x="16727" y="1"/>
                    </a:lnTo>
                    <a:lnTo>
                      <a:pt x="16765" y="4"/>
                    </a:lnTo>
                    <a:lnTo>
                      <a:pt x="16804" y="8"/>
                    </a:lnTo>
                    <a:lnTo>
                      <a:pt x="16841" y="14"/>
                    </a:lnTo>
                    <a:lnTo>
                      <a:pt x="16878" y="22"/>
                    </a:lnTo>
                    <a:lnTo>
                      <a:pt x="16914" y="31"/>
                    </a:lnTo>
                    <a:lnTo>
                      <a:pt x="16949" y="42"/>
                    </a:lnTo>
                    <a:lnTo>
                      <a:pt x="16983" y="55"/>
                    </a:lnTo>
                    <a:lnTo>
                      <a:pt x="17017" y="69"/>
                    </a:lnTo>
                    <a:lnTo>
                      <a:pt x="17050" y="84"/>
                    </a:lnTo>
                    <a:lnTo>
                      <a:pt x="17082" y="101"/>
                    </a:lnTo>
                    <a:lnTo>
                      <a:pt x="17112" y="119"/>
                    </a:lnTo>
                    <a:lnTo>
                      <a:pt x="17142" y="139"/>
                    </a:lnTo>
                    <a:lnTo>
                      <a:pt x="17171" y="160"/>
                    </a:lnTo>
                    <a:lnTo>
                      <a:pt x="17198" y="182"/>
                    </a:lnTo>
                    <a:lnTo>
                      <a:pt x="17224" y="205"/>
                    </a:lnTo>
                    <a:lnTo>
                      <a:pt x="17250" y="229"/>
                    </a:lnTo>
                    <a:lnTo>
                      <a:pt x="17274" y="254"/>
                    </a:lnTo>
                    <a:lnTo>
                      <a:pt x="17296" y="281"/>
                    </a:lnTo>
                    <a:lnTo>
                      <a:pt x="17318" y="308"/>
                    </a:lnTo>
                    <a:lnTo>
                      <a:pt x="17338" y="336"/>
                    </a:lnTo>
                    <a:lnTo>
                      <a:pt x="17356" y="365"/>
                    </a:lnTo>
                    <a:lnTo>
                      <a:pt x="17373" y="395"/>
                    </a:lnTo>
                    <a:lnTo>
                      <a:pt x="17388" y="426"/>
                    </a:lnTo>
                    <a:lnTo>
                      <a:pt x="17402" y="458"/>
                    </a:lnTo>
                    <a:lnTo>
                      <a:pt x="17414" y="490"/>
                    </a:lnTo>
                    <a:lnTo>
                      <a:pt x="17424" y="523"/>
                    </a:lnTo>
                    <a:lnTo>
                      <a:pt x="17433" y="557"/>
                    </a:lnTo>
                    <a:lnTo>
                      <a:pt x="17439" y="591"/>
                    </a:lnTo>
                    <a:lnTo>
                      <a:pt x="17444" y="626"/>
                    </a:lnTo>
                    <a:lnTo>
                      <a:pt x="17447" y="661"/>
                    </a:lnTo>
                    <a:lnTo>
                      <a:pt x="17448" y="697"/>
                    </a:lnTo>
                    <a:lnTo>
                      <a:pt x="17448" y="2614"/>
                    </a:lnTo>
                    <a:lnTo>
                      <a:pt x="17447" y="2649"/>
                    </a:lnTo>
                    <a:lnTo>
                      <a:pt x="17444" y="2685"/>
                    </a:lnTo>
                    <a:lnTo>
                      <a:pt x="17439" y="2719"/>
                    </a:lnTo>
                    <a:lnTo>
                      <a:pt x="17433" y="2754"/>
                    </a:lnTo>
                    <a:lnTo>
                      <a:pt x="17424" y="2787"/>
                    </a:lnTo>
                    <a:lnTo>
                      <a:pt x="17414" y="2820"/>
                    </a:lnTo>
                    <a:lnTo>
                      <a:pt x="17402" y="2853"/>
                    </a:lnTo>
                    <a:lnTo>
                      <a:pt x="17388" y="2884"/>
                    </a:lnTo>
                    <a:lnTo>
                      <a:pt x="17373" y="2915"/>
                    </a:lnTo>
                    <a:lnTo>
                      <a:pt x="17356" y="2945"/>
                    </a:lnTo>
                    <a:lnTo>
                      <a:pt x="17338" y="2974"/>
                    </a:lnTo>
                    <a:lnTo>
                      <a:pt x="17318" y="3003"/>
                    </a:lnTo>
                    <a:lnTo>
                      <a:pt x="17296" y="3030"/>
                    </a:lnTo>
                    <a:lnTo>
                      <a:pt x="17274" y="3056"/>
                    </a:lnTo>
                    <a:lnTo>
                      <a:pt x="17250" y="3082"/>
                    </a:lnTo>
                    <a:lnTo>
                      <a:pt x="17224" y="3106"/>
                    </a:lnTo>
                    <a:lnTo>
                      <a:pt x="17198" y="3129"/>
                    </a:lnTo>
                    <a:lnTo>
                      <a:pt x="17171" y="3151"/>
                    </a:lnTo>
                    <a:lnTo>
                      <a:pt x="17142" y="3172"/>
                    </a:lnTo>
                    <a:lnTo>
                      <a:pt x="17112" y="3191"/>
                    </a:lnTo>
                    <a:lnTo>
                      <a:pt x="17082" y="3209"/>
                    </a:lnTo>
                    <a:lnTo>
                      <a:pt x="17050" y="3226"/>
                    </a:lnTo>
                    <a:lnTo>
                      <a:pt x="17017" y="3242"/>
                    </a:lnTo>
                    <a:lnTo>
                      <a:pt x="16983" y="3256"/>
                    </a:lnTo>
                    <a:lnTo>
                      <a:pt x="16949" y="3268"/>
                    </a:lnTo>
                    <a:lnTo>
                      <a:pt x="16914" y="3279"/>
                    </a:lnTo>
                    <a:lnTo>
                      <a:pt x="16878" y="3288"/>
                    </a:lnTo>
                    <a:lnTo>
                      <a:pt x="16841" y="3296"/>
                    </a:lnTo>
                    <a:lnTo>
                      <a:pt x="16804" y="3302"/>
                    </a:lnTo>
                    <a:lnTo>
                      <a:pt x="16765" y="3307"/>
                    </a:lnTo>
                    <a:lnTo>
                      <a:pt x="16727" y="3310"/>
                    </a:lnTo>
                    <a:lnTo>
                      <a:pt x="16688" y="3310"/>
                    </a:lnTo>
                    <a:lnTo>
                      <a:pt x="760" y="3310"/>
                    </a:lnTo>
                    <a:lnTo>
                      <a:pt x="721" y="3310"/>
                    </a:lnTo>
                    <a:lnTo>
                      <a:pt x="683" y="3307"/>
                    </a:lnTo>
                    <a:lnTo>
                      <a:pt x="644" y="3302"/>
                    </a:lnTo>
                    <a:lnTo>
                      <a:pt x="607" y="3296"/>
                    </a:lnTo>
                    <a:lnTo>
                      <a:pt x="570" y="3288"/>
                    </a:lnTo>
                    <a:lnTo>
                      <a:pt x="534" y="3279"/>
                    </a:lnTo>
                    <a:lnTo>
                      <a:pt x="499" y="3268"/>
                    </a:lnTo>
                    <a:lnTo>
                      <a:pt x="465" y="3256"/>
                    </a:lnTo>
                    <a:lnTo>
                      <a:pt x="431" y="3242"/>
                    </a:lnTo>
                    <a:lnTo>
                      <a:pt x="398" y="3226"/>
                    </a:lnTo>
                    <a:lnTo>
                      <a:pt x="366" y="3209"/>
                    </a:lnTo>
                    <a:lnTo>
                      <a:pt x="336" y="3191"/>
                    </a:lnTo>
                    <a:lnTo>
                      <a:pt x="306" y="3172"/>
                    </a:lnTo>
                    <a:lnTo>
                      <a:pt x="277" y="3151"/>
                    </a:lnTo>
                    <a:lnTo>
                      <a:pt x="250" y="3129"/>
                    </a:lnTo>
                    <a:lnTo>
                      <a:pt x="224" y="3106"/>
                    </a:lnTo>
                    <a:lnTo>
                      <a:pt x="198" y="3082"/>
                    </a:lnTo>
                    <a:lnTo>
                      <a:pt x="174" y="3056"/>
                    </a:lnTo>
                    <a:lnTo>
                      <a:pt x="152" y="3030"/>
                    </a:lnTo>
                    <a:lnTo>
                      <a:pt x="130" y="3003"/>
                    </a:lnTo>
                    <a:lnTo>
                      <a:pt x="110" y="2974"/>
                    </a:lnTo>
                    <a:lnTo>
                      <a:pt x="92" y="2945"/>
                    </a:lnTo>
                    <a:lnTo>
                      <a:pt x="75" y="2915"/>
                    </a:lnTo>
                    <a:lnTo>
                      <a:pt x="60" y="2884"/>
                    </a:lnTo>
                    <a:lnTo>
                      <a:pt x="46" y="2853"/>
                    </a:lnTo>
                    <a:lnTo>
                      <a:pt x="34" y="2820"/>
                    </a:lnTo>
                    <a:lnTo>
                      <a:pt x="24" y="2787"/>
                    </a:lnTo>
                    <a:lnTo>
                      <a:pt x="15" y="2754"/>
                    </a:lnTo>
                    <a:lnTo>
                      <a:pt x="9" y="2719"/>
                    </a:lnTo>
                    <a:lnTo>
                      <a:pt x="4" y="2685"/>
                    </a:lnTo>
                    <a:lnTo>
                      <a:pt x="1" y="2649"/>
                    </a:lnTo>
                    <a:lnTo>
                      <a:pt x="0" y="2614"/>
                    </a:lnTo>
                    <a:lnTo>
                      <a:pt x="0" y="697"/>
                    </a:lnTo>
                    <a:lnTo>
                      <a:pt x="1" y="661"/>
                    </a:lnTo>
                    <a:lnTo>
                      <a:pt x="4" y="626"/>
                    </a:lnTo>
                    <a:lnTo>
                      <a:pt x="9" y="591"/>
                    </a:lnTo>
                    <a:lnTo>
                      <a:pt x="15" y="557"/>
                    </a:lnTo>
                    <a:lnTo>
                      <a:pt x="24" y="523"/>
                    </a:lnTo>
                    <a:lnTo>
                      <a:pt x="34" y="490"/>
                    </a:lnTo>
                    <a:lnTo>
                      <a:pt x="46" y="458"/>
                    </a:lnTo>
                    <a:lnTo>
                      <a:pt x="60" y="426"/>
                    </a:lnTo>
                    <a:lnTo>
                      <a:pt x="75" y="395"/>
                    </a:lnTo>
                    <a:lnTo>
                      <a:pt x="92" y="365"/>
                    </a:lnTo>
                    <a:lnTo>
                      <a:pt x="110" y="336"/>
                    </a:lnTo>
                    <a:lnTo>
                      <a:pt x="130" y="308"/>
                    </a:lnTo>
                    <a:lnTo>
                      <a:pt x="152" y="281"/>
                    </a:lnTo>
                    <a:lnTo>
                      <a:pt x="174" y="254"/>
                    </a:lnTo>
                    <a:lnTo>
                      <a:pt x="198" y="229"/>
                    </a:lnTo>
                    <a:lnTo>
                      <a:pt x="224" y="205"/>
                    </a:lnTo>
                    <a:lnTo>
                      <a:pt x="250" y="182"/>
                    </a:lnTo>
                    <a:lnTo>
                      <a:pt x="277" y="160"/>
                    </a:lnTo>
                    <a:lnTo>
                      <a:pt x="306" y="139"/>
                    </a:lnTo>
                    <a:lnTo>
                      <a:pt x="336" y="119"/>
                    </a:lnTo>
                    <a:lnTo>
                      <a:pt x="366" y="101"/>
                    </a:lnTo>
                    <a:lnTo>
                      <a:pt x="398" y="84"/>
                    </a:lnTo>
                    <a:lnTo>
                      <a:pt x="431" y="69"/>
                    </a:lnTo>
                    <a:lnTo>
                      <a:pt x="465" y="55"/>
                    </a:lnTo>
                    <a:lnTo>
                      <a:pt x="499" y="42"/>
                    </a:lnTo>
                    <a:lnTo>
                      <a:pt x="534" y="31"/>
                    </a:lnTo>
                    <a:lnTo>
                      <a:pt x="570" y="22"/>
                    </a:lnTo>
                    <a:lnTo>
                      <a:pt x="607" y="14"/>
                    </a:lnTo>
                    <a:lnTo>
                      <a:pt x="644" y="8"/>
                    </a:lnTo>
                    <a:lnTo>
                      <a:pt x="683" y="4"/>
                    </a:lnTo>
                    <a:lnTo>
                      <a:pt x="721" y="1"/>
                    </a:lnTo>
                    <a:lnTo>
                      <a:pt x="760" y="0"/>
                    </a:lnTo>
                    <a:close/>
                    <a:moveTo>
                      <a:pt x="15643" y="1020"/>
                    </a:moveTo>
                    <a:lnTo>
                      <a:pt x="15679" y="1021"/>
                    </a:lnTo>
                    <a:lnTo>
                      <a:pt x="15714" y="1023"/>
                    </a:lnTo>
                    <a:lnTo>
                      <a:pt x="15749" y="1028"/>
                    </a:lnTo>
                    <a:lnTo>
                      <a:pt x="15783" y="1033"/>
                    </a:lnTo>
                    <a:lnTo>
                      <a:pt x="15817" y="1040"/>
                    </a:lnTo>
                    <a:lnTo>
                      <a:pt x="15849" y="1049"/>
                    </a:lnTo>
                    <a:lnTo>
                      <a:pt x="15881" y="1059"/>
                    </a:lnTo>
                    <a:lnTo>
                      <a:pt x="15913" y="1070"/>
                    </a:lnTo>
                    <a:lnTo>
                      <a:pt x="15943" y="1083"/>
                    </a:lnTo>
                    <a:lnTo>
                      <a:pt x="15974" y="1097"/>
                    </a:lnTo>
                    <a:lnTo>
                      <a:pt x="16002" y="1112"/>
                    </a:lnTo>
                    <a:lnTo>
                      <a:pt x="16030" y="1129"/>
                    </a:lnTo>
                    <a:lnTo>
                      <a:pt x="16058" y="1146"/>
                    </a:lnTo>
                    <a:lnTo>
                      <a:pt x="16084" y="1165"/>
                    </a:lnTo>
                    <a:lnTo>
                      <a:pt x="16109" y="1185"/>
                    </a:lnTo>
                    <a:lnTo>
                      <a:pt x="16133" y="1206"/>
                    </a:lnTo>
                    <a:lnTo>
                      <a:pt x="16156" y="1228"/>
                    </a:lnTo>
                    <a:lnTo>
                      <a:pt x="16178" y="1251"/>
                    </a:lnTo>
                    <a:lnTo>
                      <a:pt x="16198" y="1275"/>
                    </a:lnTo>
                    <a:lnTo>
                      <a:pt x="16217" y="1300"/>
                    </a:lnTo>
                    <a:lnTo>
                      <a:pt x="16235" y="1326"/>
                    </a:lnTo>
                    <a:lnTo>
                      <a:pt x="16252" y="1352"/>
                    </a:lnTo>
                    <a:lnTo>
                      <a:pt x="16267" y="1380"/>
                    </a:lnTo>
                    <a:lnTo>
                      <a:pt x="16281" y="1408"/>
                    </a:lnTo>
                    <a:lnTo>
                      <a:pt x="16293" y="1437"/>
                    </a:lnTo>
                    <a:lnTo>
                      <a:pt x="16304" y="1466"/>
                    </a:lnTo>
                    <a:lnTo>
                      <a:pt x="16314" y="1496"/>
                    </a:lnTo>
                    <a:lnTo>
                      <a:pt x="16322" y="1527"/>
                    </a:lnTo>
                    <a:lnTo>
                      <a:pt x="16327" y="1558"/>
                    </a:lnTo>
                    <a:lnTo>
                      <a:pt x="16332" y="1590"/>
                    </a:lnTo>
                    <a:lnTo>
                      <a:pt x="16335" y="1622"/>
                    </a:lnTo>
                    <a:lnTo>
                      <a:pt x="16336" y="1655"/>
                    </a:lnTo>
                    <a:lnTo>
                      <a:pt x="16335" y="1687"/>
                    </a:lnTo>
                    <a:lnTo>
                      <a:pt x="16332" y="1720"/>
                    </a:lnTo>
                    <a:lnTo>
                      <a:pt x="16327" y="1751"/>
                    </a:lnTo>
                    <a:lnTo>
                      <a:pt x="16322" y="1783"/>
                    </a:lnTo>
                    <a:lnTo>
                      <a:pt x="16314" y="1813"/>
                    </a:lnTo>
                    <a:lnTo>
                      <a:pt x="16304" y="1843"/>
                    </a:lnTo>
                    <a:lnTo>
                      <a:pt x="16293" y="1873"/>
                    </a:lnTo>
                    <a:lnTo>
                      <a:pt x="16281" y="1902"/>
                    </a:lnTo>
                    <a:lnTo>
                      <a:pt x="16267" y="1930"/>
                    </a:lnTo>
                    <a:lnTo>
                      <a:pt x="16252" y="1957"/>
                    </a:lnTo>
                    <a:lnTo>
                      <a:pt x="16235" y="1985"/>
                    </a:lnTo>
                    <a:lnTo>
                      <a:pt x="16217" y="2010"/>
                    </a:lnTo>
                    <a:lnTo>
                      <a:pt x="16198" y="2035"/>
                    </a:lnTo>
                    <a:lnTo>
                      <a:pt x="16178" y="2059"/>
                    </a:lnTo>
                    <a:lnTo>
                      <a:pt x="16156" y="2082"/>
                    </a:lnTo>
                    <a:lnTo>
                      <a:pt x="16133" y="2104"/>
                    </a:lnTo>
                    <a:lnTo>
                      <a:pt x="16109" y="2125"/>
                    </a:lnTo>
                    <a:lnTo>
                      <a:pt x="16084" y="2145"/>
                    </a:lnTo>
                    <a:lnTo>
                      <a:pt x="16058" y="2164"/>
                    </a:lnTo>
                    <a:lnTo>
                      <a:pt x="16030" y="2182"/>
                    </a:lnTo>
                    <a:lnTo>
                      <a:pt x="16002" y="2198"/>
                    </a:lnTo>
                    <a:lnTo>
                      <a:pt x="15974" y="2214"/>
                    </a:lnTo>
                    <a:lnTo>
                      <a:pt x="15943" y="2228"/>
                    </a:lnTo>
                    <a:lnTo>
                      <a:pt x="15913" y="2240"/>
                    </a:lnTo>
                    <a:lnTo>
                      <a:pt x="15881" y="2252"/>
                    </a:lnTo>
                    <a:lnTo>
                      <a:pt x="15849" y="2262"/>
                    </a:lnTo>
                    <a:lnTo>
                      <a:pt x="15817" y="2270"/>
                    </a:lnTo>
                    <a:lnTo>
                      <a:pt x="15783" y="2277"/>
                    </a:lnTo>
                    <a:lnTo>
                      <a:pt x="15749" y="2283"/>
                    </a:lnTo>
                    <a:lnTo>
                      <a:pt x="15714" y="2287"/>
                    </a:lnTo>
                    <a:lnTo>
                      <a:pt x="15679" y="2289"/>
                    </a:lnTo>
                    <a:lnTo>
                      <a:pt x="15643" y="2290"/>
                    </a:lnTo>
                    <a:lnTo>
                      <a:pt x="15608" y="2289"/>
                    </a:lnTo>
                    <a:lnTo>
                      <a:pt x="15572" y="2287"/>
                    </a:lnTo>
                    <a:lnTo>
                      <a:pt x="15539" y="2283"/>
                    </a:lnTo>
                    <a:lnTo>
                      <a:pt x="15504" y="2277"/>
                    </a:lnTo>
                    <a:lnTo>
                      <a:pt x="15471" y="2270"/>
                    </a:lnTo>
                    <a:lnTo>
                      <a:pt x="15438" y="2262"/>
                    </a:lnTo>
                    <a:lnTo>
                      <a:pt x="15405" y="2252"/>
                    </a:lnTo>
                    <a:lnTo>
                      <a:pt x="15374" y="2240"/>
                    </a:lnTo>
                    <a:lnTo>
                      <a:pt x="15343" y="2228"/>
                    </a:lnTo>
                    <a:lnTo>
                      <a:pt x="15314" y="2214"/>
                    </a:lnTo>
                    <a:lnTo>
                      <a:pt x="15284" y="2198"/>
                    </a:lnTo>
                    <a:lnTo>
                      <a:pt x="15257" y="2182"/>
                    </a:lnTo>
                    <a:lnTo>
                      <a:pt x="15230" y="2164"/>
                    </a:lnTo>
                    <a:lnTo>
                      <a:pt x="15204" y="2145"/>
                    </a:lnTo>
                    <a:lnTo>
                      <a:pt x="15179" y="2125"/>
                    </a:lnTo>
                    <a:lnTo>
                      <a:pt x="15155" y="2104"/>
                    </a:lnTo>
                    <a:lnTo>
                      <a:pt x="15132" y="2082"/>
                    </a:lnTo>
                    <a:lnTo>
                      <a:pt x="15110" y="2059"/>
                    </a:lnTo>
                    <a:lnTo>
                      <a:pt x="15089" y="2035"/>
                    </a:lnTo>
                    <a:lnTo>
                      <a:pt x="15070" y="2010"/>
                    </a:lnTo>
                    <a:lnTo>
                      <a:pt x="15052" y="1985"/>
                    </a:lnTo>
                    <a:lnTo>
                      <a:pt x="15035" y="1957"/>
                    </a:lnTo>
                    <a:lnTo>
                      <a:pt x="15019" y="1930"/>
                    </a:lnTo>
                    <a:lnTo>
                      <a:pt x="15006" y="1902"/>
                    </a:lnTo>
                    <a:lnTo>
                      <a:pt x="14993" y="1873"/>
                    </a:lnTo>
                    <a:lnTo>
                      <a:pt x="14982" y="1843"/>
                    </a:lnTo>
                    <a:lnTo>
                      <a:pt x="14974" y="1813"/>
                    </a:lnTo>
                    <a:lnTo>
                      <a:pt x="14966" y="1783"/>
                    </a:lnTo>
                    <a:lnTo>
                      <a:pt x="14959" y="1751"/>
                    </a:lnTo>
                    <a:lnTo>
                      <a:pt x="14955" y="1720"/>
                    </a:lnTo>
                    <a:lnTo>
                      <a:pt x="14953" y="1687"/>
                    </a:lnTo>
                    <a:lnTo>
                      <a:pt x="14952" y="1655"/>
                    </a:lnTo>
                    <a:lnTo>
                      <a:pt x="14953" y="1622"/>
                    </a:lnTo>
                    <a:lnTo>
                      <a:pt x="14955" y="1590"/>
                    </a:lnTo>
                    <a:lnTo>
                      <a:pt x="14959" y="1558"/>
                    </a:lnTo>
                    <a:lnTo>
                      <a:pt x="14966" y="1527"/>
                    </a:lnTo>
                    <a:lnTo>
                      <a:pt x="14974" y="1496"/>
                    </a:lnTo>
                    <a:lnTo>
                      <a:pt x="14982" y="1466"/>
                    </a:lnTo>
                    <a:lnTo>
                      <a:pt x="14993" y="1437"/>
                    </a:lnTo>
                    <a:lnTo>
                      <a:pt x="15006" y="1408"/>
                    </a:lnTo>
                    <a:lnTo>
                      <a:pt x="15019" y="1380"/>
                    </a:lnTo>
                    <a:lnTo>
                      <a:pt x="15035" y="1352"/>
                    </a:lnTo>
                    <a:lnTo>
                      <a:pt x="15052" y="1326"/>
                    </a:lnTo>
                    <a:lnTo>
                      <a:pt x="15070" y="1300"/>
                    </a:lnTo>
                    <a:lnTo>
                      <a:pt x="15089" y="1275"/>
                    </a:lnTo>
                    <a:lnTo>
                      <a:pt x="15110" y="1251"/>
                    </a:lnTo>
                    <a:lnTo>
                      <a:pt x="15132" y="1228"/>
                    </a:lnTo>
                    <a:lnTo>
                      <a:pt x="15155" y="1206"/>
                    </a:lnTo>
                    <a:lnTo>
                      <a:pt x="15179" y="1185"/>
                    </a:lnTo>
                    <a:lnTo>
                      <a:pt x="15204" y="1165"/>
                    </a:lnTo>
                    <a:lnTo>
                      <a:pt x="15230" y="1146"/>
                    </a:lnTo>
                    <a:lnTo>
                      <a:pt x="15257" y="1129"/>
                    </a:lnTo>
                    <a:lnTo>
                      <a:pt x="15284" y="1112"/>
                    </a:lnTo>
                    <a:lnTo>
                      <a:pt x="15314" y="1097"/>
                    </a:lnTo>
                    <a:lnTo>
                      <a:pt x="15343" y="1083"/>
                    </a:lnTo>
                    <a:lnTo>
                      <a:pt x="15374" y="1070"/>
                    </a:lnTo>
                    <a:lnTo>
                      <a:pt x="15405" y="1059"/>
                    </a:lnTo>
                    <a:lnTo>
                      <a:pt x="15438" y="1049"/>
                    </a:lnTo>
                    <a:lnTo>
                      <a:pt x="15471" y="1040"/>
                    </a:lnTo>
                    <a:lnTo>
                      <a:pt x="15504" y="1033"/>
                    </a:lnTo>
                    <a:lnTo>
                      <a:pt x="15539" y="1028"/>
                    </a:lnTo>
                    <a:lnTo>
                      <a:pt x="15572" y="1023"/>
                    </a:lnTo>
                    <a:lnTo>
                      <a:pt x="15608" y="1021"/>
                    </a:lnTo>
                    <a:lnTo>
                      <a:pt x="15643" y="1020"/>
                    </a:lnTo>
                    <a:close/>
                    <a:moveTo>
                      <a:pt x="13527" y="1020"/>
                    </a:moveTo>
                    <a:lnTo>
                      <a:pt x="13563" y="1021"/>
                    </a:lnTo>
                    <a:lnTo>
                      <a:pt x="13597" y="1023"/>
                    </a:lnTo>
                    <a:lnTo>
                      <a:pt x="13632" y="1028"/>
                    </a:lnTo>
                    <a:lnTo>
                      <a:pt x="13666" y="1033"/>
                    </a:lnTo>
                    <a:lnTo>
                      <a:pt x="13700" y="1040"/>
                    </a:lnTo>
                    <a:lnTo>
                      <a:pt x="13733" y="1049"/>
                    </a:lnTo>
                    <a:lnTo>
                      <a:pt x="13765" y="1059"/>
                    </a:lnTo>
                    <a:lnTo>
                      <a:pt x="13796" y="1070"/>
                    </a:lnTo>
                    <a:lnTo>
                      <a:pt x="13826" y="1083"/>
                    </a:lnTo>
                    <a:lnTo>
                      <a:pt x="13857" y="1097"/>
                    </a:lnTo>
                    <a:lnTo>
                      <a:pt x="13885" y="1112"/>
                    </a:lnTo>
                    <a:lnTo>
                      <a:pt x="13914" y="1129"/>
                    </a:lnTo>
                    <a:lnTo>
                      <a:pt x="13941" y="1146"/>
                    </a:lnTo>
                    <a:lnTo>
                      <a:pt x="13967" y="1165"/>
                    </a:lnTo>
                    <a:lnTo>
                      <a:pt x="13992" y="1185"/>
                    </a:lnTo>
                    <a:lnTo>
                      <a:pt x="14016" y="1206"/>
                    </a:lnTo>
                    <a:lnTo>
                      <a:pt x="14039" y="1228"/>
                    </a:lnTo>
                    <a:lnTo>
                      <a:pt x="14061" y="1251"/>
                    </a:lnTo>
                    <a:lnTo>
                      <a:pt x="14082" y="1275"/>
                    </a:lnTo>
                    <a:lnTo>
                      <a:pt x="14101" y="1300"/>
                    </a:lnTo>
                    <a:lnTo>
                      <a:pt x="14119" y="1326"/>
                    </a:lnTo>
                    <a:lnTo>
                      <a:pt x="14135" y="1352"/>
                    </a:lnTo>
                    <a:lnTo>
                      <a:pt x="14150" y="1380"/>
                    </a:lnTo>
                    <a:lnTo>
                      <a:pt x="14165" y="1408"/>
                    </a:lnTo>
                    <a:lnTo>
                      <a:pt x="14177" y="1437"/>
                    </a:lnTo>
                    <a:lnTo>
                      <a:pt x="14187" y="1466"/>
                    </a:lnTo>
                    <a:lnTo>
                      <a:pt x="14197" y="1496"/>
                    </a:lnTo>
                    <a:lnTo>
                      <a:pt x="14205" y="1527"/>
                    </a:lnTo>
                    <a:lnTo>
                      <a:pt x="14211" y="1558"/>
                    </a:lnTo>
                    <a:lnTo>
                      <a:pt x="14216" y="1590"/>
                    </a:lnTo>
                    <a:lnTo>
                      <a:pt x="14218" y="1622"/>
                    </a:lnTo>
                    <a:lnTo>
                      <a:pt x="14219" y="1655"/>
                    </a:lnTo>
                    <a:lnTo>
                      <a:pt x="14218" y="1687"/>
                    </a:lnTo>
                    <a:lnTo>
                      <a:pt x="14216" y="1720"/>
                    </a:lnTo>
                    <a:lnTo>
                      <a:pt x="14211" y="1751"/>
                    </a:lnTo>
                    <a:lnTo>
                      <a:pt x="14205" y="1783"/>
                    </a:lnTo>
                    <a:lnTo>
                      <a:pt x="14197" y="1813"/>
                    </a:lnTo>
                    <a:lnTo>
                      <a:pt x="14187" y="1843"/>
                    </a:lnTo>
                    <a:lnTo>
                      <a:pt x="14177" y="1873"/>
                    </a:lnTo>
                    <a:lnTo>
                      <a:pt x="14165" y="1902"/>
                    </a:lnTo>
                    <a:lnTo>
                      <a:pt x="14150" y="1930"/>
                    </a:lnTo>
                    <a:lnTo>
                      <a:pt x="14135" y="1957"/>
                    </a:lnTo>
                    <a:lnTo>
                      <a:pt x="14119" y="1985"/>
                    </a:lnTo>
                    <a:lnTo>
                      <a:pt x="14101" y="2010"/>
                    </a:lnTo>
                    <a:lnTo>
                      <a:pt x="14082" y="2035"/>
                    </a:lnTo>
                    <a:lnTo>
                      <a:pt x="14061" y="2059"/>
                    </a:lnTo>
                    <a:lnTo>
                      <a:pt x="14039" y="2082"/>
                    </a:lnTo>
                    <a:lnTo>
                      <a:pt x="14016" y="2104"/>
                    </a:lnTo>
                    <a:lnTo>
                      <a:pt x="13992" y="2125"/>
                    </a:lnTo>
                    <a:lnTo>
                      <a:pt x="13967" y="2145"/>
                    </a:lnTo>
                    <a:lnTo>
                      <a:pt x="13941" y="2164"/>
                    </a:lnTo>
                    <a:lnTo>
                      <a:pt x="13914" y="2182"/>
                    </a:lnTo>
                    <a:lnTo>
                      <a:pt x="13885" y="2198"/>
                    </a:lnTo>
                    <a:lnTo>
                      <a:pt x="13857" y="2214"/>
                    </a:lnTo>
                    <a:lnTo>
                      <a:pt x="13826" y="2228"/>
                    </a:lnTo>
                    <a:lnTo>
                      <a:pt x="13796" y="2240"/>
                    </a:lnTo>
                    <a:lnTo>
                      <a:pt x="13765" y="2252"/>
                    </a:lnTo>
                    <a:lnTo>
                      <a:pt x="13733" y="2262"/>
                    </a:lnTo>
                    <a:lnTo>
                      <a:pt x="13700" y="2270"/>
                    </a:lnTo>
                    <a:lnTo>
                      <a:pt x="13666" y="2277"/>
                    </a:lnTo>
                    <a:lnTo>
                      <a:pt x="13632" y="2283"/>
                    </a:lnTo>
                    <a:lnTo>
                      <a:pt x="13597" y="2287"/>
                    </a:lnTo>
                    <a:lnTo>
                      <a:pt x="13563" y="2289"/>
                    </a:lnTo>
                    <a:lnTo>
                      <a:pt x="13527" y="2290"/>
                    </a:lnTo>
                    <a:lnTo>
                      <a:pt x="13492" y="2289"/>
                    </a:lnTo>
                    <a:lnTo>
                      <a:pt x="13457" y="2287"/>
                    </a:lnTo>
                    <a:lnTo>
                      <a:pt x="13422" y="2283"/>
                    </a:lnTo>
                    <a:lnTo>
                      <a:pt x="13388" y="2277"/>
                    </a:lnTo>
                    <a:lnTo>
                      <a:pt x="13354" y="2270"/>
                    </a:lnTo>
                    <a:lnTo>
                      <a:pt x="13322" y="2262"/>
                    </a:lnTo>
                    <a:lnTo>
                      <a:pt x="13289" y="2252"/>
                    </a:lnTo>
                    <a:lnTo>
                      <a:pt x="13257" y="2240"/>
                    </a:lnTo>
                    <a:lnTo>
                      <a:pt x="13227" y="2228"/>
                    </a:lnTo>
                    <a:lnTo>
                      <a:pt x="13197" y="2214"/>
                    </a:lnTo>
                    <a:lnTo>
                      <a:pt x="13168" y="2198"/>
                    </a:lnTo>
                    <a:lnTo>
                      <a:pt x="13141" y="2182"/>
                    </a:lnTo>
                    <a:lnTo>
                      <a:pt x="13113" y="2164"/>
                    </a:lnTo>
                    <a:lnTo>
                      <a:pt x="13087" y="2145"/>
                    </a:lnTo>
                    <a:lnTo>
                      <a:pt x="13062" y="2125"/>
                    </a:lnTo>
                    <a:lnTo>
                      <a:pt x="13038" y="2104"/>
                    </a:lnTo>
                    <a:lnTo>
                      <a:pt x="13015" y="2082"/>
                    </a:lnTo>
                    <a:lnTo>
                      <a:pt x="12993" y="2059"/>
                    </a:lnTo>
                    <a:lnTo>
                      <a:pt x="12973" y="2035"/>
                    </a:lnTo>
                    <a:lnTo>
                      <a:pt x="12953" y="2010"/>
                    </a:lnTo>
                    <a:lnTo>
                      <a:pt x="12936" y="1985"/>
                    </a:lnTo>
                    <a:lnTo>
                      <a:pt x="12919" y="1957"/>
                    </a:lnTo>
                    <a:lnTo>
                      <a:pt x="12903" y="1930"/>
                    </a:lnTo>
                    <a:lnTo>
                      <a:pt x="12890" y="1902"/>
                    </a:lnTo>
                    <a:lnTo>
                      <a:pt x="12877" y="1873"/>
                    </a:lnTo>
                    <a:lnTo>
                      <a:pt x="12866" y="1843"/>
                    </a:lnTo>
                    <a:lnTo>
                      <a:pt x="12857" y="1813"/>
                    </a:lnTo>
                    <a:lnTo>
                      <a:pt x="12849" y="1783"/>
                    </a:lnTo>
                    <a:lnTo>
                      <a:pt x="12843" y="1751"/>
                    </a:lnTo>
                    <a:lnTo>
                      <a:pt x="12838" y="1720"/>
                    </a:lnTo>
                    <a:lnTo>
                      <a:pt x="12836" y="1687"/>
                    </a:lnTo>
                    <a:lnTo>
                      <a:pt x="12835" y="1655"/>
                    </a:lnTo>
                    <a:lnTo>
                      <a:pt x="12836" y="1622"/>
                    </a:lnTo>
                    <a:lnTo>
                      <a:pt x="12838" y="1590"/>
                    </a:lnTo>
                    <a:lnTo>
                      <a:pt x="12843" y="1558"/>
                    </a:lnTo>
                    <a:lnTo>
                      <a:pt x="12849" y="1527"/>
                    </a:lnTo>
                    <a:lnTo>
                      <a:pt x="12857" y="1496"/>
                    </a:lnTo>
                    <a:lnTo>
                      <a:pt x="12866" y="1466"/>
                    </a:lnTo>
                    <a:lnTo>
                      <a:pt x="12877" y="1437"/>
                    </a:lnTo>
                    <a:lnTo>
                      <a:pt x="12890" y="1408"/>
                    </a:lnTo>
                    <a:lnTo>
                      <a:pt x="12903" y="1380"/>
                    </a:lnTo>
                    <a:lnTo>
                      <a:pt x="12919" y="1352"/>
                    </a:lnTo>
                    <a:lnTo>
                      <a:pt x="12936" y="1326"/>
                    </a:lnTo>
                    <a:lnTo>
                      <a:pt x="12953" y="1300"/>
                    </a:lnTo>
                    <a:lnTo>
                      <a:pt x="12973" y="1275"/>
                    </a:lnTo>
                    <a:lnTo>
                      <a:pt x="12993" y="1251"/>
                    </a:lnTo>
                    <a:lnTo>
                      <a:pt x="13015" y="1228"/>
                    </a:lnTo>
                    <a:lnTo>
                      <a:pt x="13038" y="1206"/>
                    </a:lnTo>
                    <a:lnTo>
                      <a:pt x="13062" y="1185"/>
                    </a:lnTo>
                    <a:lnTo>
                      <a:pt x="13087" y="1165"/>
                    </a:lnTo>
                    <a:lnTo>
                      <a:pt x="13113" y="1146"/>
                    </a:lnTo>
                    <a:lnTo>
                      <a:pt x="13141" y="1129"/>
                    </a:lnTo>
                    <a:lnTo>
                      <a:pt x="13168" y="1112"/>
                    </a:lnTo>
                    <a:lnTo>
                      <a:pt x="13197" y="1097"/>
                    </a:lnTo>
                    <a:lnTo>
                      <a:pt x="13227" y="1083"/>
                    </a:lnTo>
                    <a:lnTo>
                      <a:pt x="13257" y="1070"/>
                    </a:lnTo>
                    <a:lnTo>
                      <a:pt x="13289" y="1059"/>
                    </a:lnTo>
                    <a:lnTo>
                      <a:pt x="13322" y="1049"/>
                    </a:lnTo>
                    <a:lnTo>
                      <a:pt x="13354" y="1040"/>
                    </a:lnTo>
                    <a:lnTo>
                      <a:pt x="13388" y="1033"/>
                    </a:lnTo>
                    <a:lnTo>
                      <a:pt x="13422" y="1028"/>
                    </a:lnTo>
                    <a:lnTo>
                      <a:pt x="13457" y="1023"/>
                    </a:lnTo>
                    <a:lnTo>
                      <a:pt x="13492" y="1021"/>
                    </a:lnTo>
                    <a:lnTo>
                      <a:pt x="13527" y="10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1619">
                  <a:solidFill>
                    <a:schemeClr val="accent1"/>
                  </a:solidFill>
                </a:endParaRPr>
              </a:p>
            </p:txBody>
          </p:sp>
          <p:grpSp>
            <p:nvGrpSpPr>
              <p:cNvPr id="982" name="Gruppieren 981"/>
              <p:cNvGrpSpPr/>
              <p:nvPr/>
            </p:nvGrpSpPr>
            <p:grpSpPr bwMode="gray">
              <a:xfrm>
                <a:off x="3308966" y="2486494"/>
                <a:ext cx="292835" cy="87810"/>
                <a:chOff x="4860392" y="1419492"/>
                <a:chExt cx="402646" cy="120739"/>
              </a:xfrm>
              <a:grpFill/>
            </p:grpSpPr>
            <p:sp>
              <p:nvSpPr>
                <p:cNvPr id="985" name="Rectangle 66"/>
                <p:cNvSpPr>
                  <a:spLocks noChangeArrowheads="1"/>
                </p:cNvSpPr>
                <p:nvPr/>
              </p:nvSpPr>
              <p:spPr bwMode="gray">
                <a:xfrm>
                  <a:off x="4860392" y="1505892"/>
                  <a:ext cx="169477" cy="1855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sz="1619">
                    <a:solidFill>
                      <a:schemeClr val="accent1"/>
                    </a:solidFill>
                  </a:endParaRPr>
                </a:p>
              </p:txBody>
            </p:sp>
            <p:sp>
              <p:nvSpPr>
                <p:cNvPr id="986" name="Rectangle 67"/>
                <p:cNvSpPr>
                  <a:spLocks noChangeArrowheads="1"/>
                </p:cNvSpPr>
                <p:nvPr/>
              </p:nvSpPr>
              <p:spPr bwMode="gray">
                <a:xfrm>
                  <a:off x="5093561" y="1505892"/>
                  <a:ext cx="169477" cy="1855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sz="1619">
                    <a:solidFill>
                      <a:schemeClr val="accent1"/>
                    </a:solidFill>
                  </a:endParaRPr>
                </a:p>
              </p:txBody>
            </p:sp>
            <p:sp>
              <p:nvSpPr>
                <p:cNvPr id="987" name="Freeform 68"/>
                <p:cNvSpPr>
                  <a:spLocks/>
                </p:cNvSpPr>
                <p:nvPr/>
              </p:nvSpPr>
              <p:spPr bwMode="gray">
                <a:xfrm>
                  <a:off x="5036792" y="1490108"/>
                  <a:ext cx="49846" cy="50123"/>
                </a:xfrm>
                <a:custGeom>
                  <a:avLst/>
                  <a:gdLst>
                    <a:gd name="T0" fmla="*/ 1196 w 2170"/>
                    <a:gd name="T1" fmla="*/ 6 h 1992"/>
                    <a:gd name="T2" fmla="*/ 1357 w 2170"/>
                    <a:gd name="T3" fmla="*/ 33 h 1992"/>
                    <a:gd name="T4" fmla="*/ 1507 w 2170"/>
                    <a:gd name="T5" fmla="*/ 80 h 1992"/>
                    <a:gd name="T6" fmla="*/ 1648 w 2170"/>
                    <a:gd name="T7" fmla="*/ 146 h 1992"/>
                    <a:gd name="T8" fmla="*/ 1775 w 2170"/>
                    <a:gd name="T9" fmla="*/ 229 h 1992"/>
                    <a:gd name="T10" fmla="*/ 1889 w 2170"/>
                    <a:gd name="T11" fmla="*/ 327 h 1992"/>
                    <a:gd name="T12" fmla="*/ 1985 w 2170"/>
                    <a:gd name="T13" fmla="*/ 440 h 1992"/>
                    <a:gd name="T14" fmla="*/ 2063 w 2170"/>
                    <a:gd name="T15" fmla="*/ 565 h 1992"/>
                    <a:gd name="T16" fmla="*/ 2122 w 2170"/>
                    <a:gd name="T17" fmla="*/ 701 h 1992"/>
                    <a:gd name="T18" fmla="*/ 2158 w 2170"/>
                    <a:gd name="T19" fmla="*/ 845 h 1992"/>
                    <a:gd name="T20" fmla="*/ 2170 w 2170"/>
                    <a:gd name="T21" fmla="*/ 997 h 1992"/>
                    <a:gd name="T22" fmla="*/ 2158 w 2170"/>
                    <a:gd name="T23" fmla="*/ 1148 h 1992"/>
                    <a:gd name="T24" fmla="*/ 2122 w 2170"/>
                    <a:gd name="T25" fmla="*/ 1293 h 1992"/>
                    <a:gd name="T26" fmla="*/ 2063 w 2170"/>
                    <a:gd name="T27" fmla="*/ 1428 h 1992"/>
                    <a:gd name="T28" fmla="*/ 1985 w 2170"/>
                    <a:gd name="T29" fmla="*/ 1553 h 1992"/>
                    <a:gd name="T30" fmla="*/ 1889 w 2170"/>
                    <a:gd name="T31" fmla="*/ 1666 h 1992"/>
                    <a:gd name="T32" fmla="*/ 1775 w 2170"/>
                    <a:gd name="T33" fmla="*/ 1765 h 1992"/>
                    <a:gd name="T34" fmla="*/ 1648 w 2170"/>
                    <a:gd name="T35" fmla="*/ 1848 h 1992"/>
                    <a:gd name="T36" fmla="*/ 1507 w 2170"/>
                    <a:gd name="T37" fmla="*/ 1914 h 1992"/>
                    <a:gd name="T38" fmla="*/ 1357 w 2170"/>
                    <a:gd name="T39" fmla="*/ 1961 h 1992"/>
                    <a:gd name="T40" fmla="*/ 1196 w 2170"/>
                    <a:gd name="T41" fmla="*/ 1987 h 1992"/>
                    <a:gd name="T42" fmla="*/ 1029 w 2170"/>
                    <a:gd name="T43" fmla="*/ 1991 h 1992"/>
                    <a:gd name="T44" fmla="*/ 867 w 2170"/>
                    <a:gd name="T45" fmla="*/ 1972 h 1992"/>
                    <a:gd name="T46" fmla="*/ 712 w 2170"/>
                    <a:gd name="T47" fmla="*/ 1932 h 1992"/>
                    <a:gd name="T48" fmla="*/ 568 w 2170"/>
                    <a:gd name="T49" fmla="*/ 1872 h 1992"/>
                    <a:gd name="T50" fmla="*/ 436 w 2170"/>
                    <a:gd name="T51" fmla="*/ 1794 h 1992"/>
                    <a:gd name="T52" fmla="*/ 317 w 2170"/>
                    <a:gd name="T53" fmla="*/ 1700 h 1992"/>
                    <a:gd name="T54" fmla="*/ 215 w 2170"/>
                    <a:gd name="T55" fmla="*/ 1592 h 1992"/>
                    <a:gd name="T56" fmla="*/ 131 w 2170"/>
                    <a:gd name="T57" fmla="*/ 1471 h 1992"/>
                    <a:gd name="T58" fmla="*/ 65 w 2170"/>
                    <a:gd name="T59" fmla="*/ 1339 h 1992"/>
                    <a:gd name="T60" fmla="*/ 22 w 2170"/>
                    <a:gd name="T61" fmla="*/ 1197 h 1992"/>
                    <a:gd name="T62" fmla="*/ 1 w 2170"/>
                    <a:gd name="T63" fmla="*/ 1048 h 1992"/>
                    <a:gd name="T64" fmla="*/ 5 w 2170"/>
                    <a:gd name="T65" fmla="*/ 895 h 1992"/>
                    <a:gd name="T66" fmla="*/ 34 w 2170"/>
                    <a:gd name="T67" fmla="*/ 748 h 1992"/>
                    <a:gd name="T68" fmla="*/ 85 w 2170"/>
                    <a:gd name="T69" fmla="*/ 609 h 1992"/>
                    <a:gd name="T70" fmla="*/ 157 w 2170"/>
                    <a:gd name="T71" fmla="*/ 481 h 1992"/>
                    <a:gd name="T72" fmla="*/ 247 w 2170"/>
                    <a:gd name="T73" fmla="*/ 364 h 1992"/>
                    <a:gd name="T74" fmla="*/ 355 w 2170"/>
                    <a:gd name="T75" fmla="*/ 260 h 1992"/>
                    <a:gd name="T76" fmla="*/ 479 w 2170"/>
                    <a:gd name="T77" fmla="*/ 171 h 1992"/>
                    <a:gd name="T78" fmla="*/ 614 w 2170"/>
                    <a:gd name="T79" fmla="*/ 100 h 1992"/>
                    <a:gd name="T80" fmla="*/ 762 w 2170"/>
                    <a:gd name="T81" fmla="*/ 46 h 1992"/>
                    <a:gd name="T82" fmla="*/ 919 w 2170"/>
                    <a:gd name="T83" fmla="*/ 12 h 1992"/>
                    <a:gd name="T84" fmla="*/ 1085 w 2170"/>
                    <a:gd name="T85" fmla="*/ 0 h 19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170" h="1992">
                      <a:moveTo>
                        <a:pt x="1085" y="0"/>
                      </a:moveTo>
                      <a:lnTo>
                        <a:pt x="1141" y="2"/>
                      </a:lnTo>
                      <a:lnTo>
                        <a:pt x="1196" y="6"/>
                      </a:lnTo>
                      <a:lnTo>
                        <a:pt x="1251" y="12"/>
                      </a:lnTo>
                      <a:lnTo>
                        <a:pt x="1304" y="21"/>
                      </a:lnTo>
                      <a:lnTo>
                        <a:pt x="1357" y="33"/>
                      </a:lnTo>
                      <a:lnTo>
                        <a:pt x="1408" y="46"/>
                      </a:lnTo>
                      <a:lnTo>
                        <a:pt x="1458" y="62"/>
                      </a:lnTo>
                      <a:lnTo>
                        <a:pt x="1507" y="80"/>
                      </a:lnTo>
                      <a:lnTo>
                        <a:pt x="1556" y="100"/>
                      </a:lnTo>
                      <a:lnTo>
                        <a:pt x="1603" y="122"/>
                      </a:lnTo>
                      <a:lnTo>
                        <a:pt x="1648" y="146"/>
                      </a:lnTo>
                      <a:lnTo>
                        <a:pt x="1692" y="171"/>
                      </a:lnTo>
                      <a:lnTo>
                        <a:pt x="1735" y="199"/>
                      </a:lnTo>
                      <a:lnTo>
                        <a:pt x="1775" y="229"/>
                      </a:lnTo>
                      <a:lnTo>
                        <a:pt x="1815" y="260"/>
                      </a:lnTo>
                      <a:lnTo>
                        <a:pt x="1853" y="293"/>
                      </a:lnTo>
                      <a:lnTo>
                        <a:pt x="1889" y="327"/>
                      </a:lnTo>
                      <a:lnTo>
                        <a:pt x="1923" y="364"/>
                      </a:lnTo>
                      <a:lnTo>
                        <a:pt x="1955" y="401"/>
                      </a:lnTo>
                      <a:lnTo>
                        <a:pt x="1985" y="440"/>
                      </a:lnTo>
                      <a:lnTo>
                        <a:pt x="2013" y="481"/>
                      </a:lnTo>
                      <a:lnTo>
                        <a:pt x="2039" y="522"/>
                      </a:lnTo>
                      <a:lnTo>
                        <a:pt x="2063" y="565"/>
                      </a:lnTo>
                      <a:lnTo>
                        <a:pt x="2085" y="609"/>
                      </a:lnTo>
                      <a:lnTo>
                        <a:pt x="2105" y="655"/>
                      </a:lnTo>
                      <a:lnTo>
                        <a:pt x="2122" y="701"/>
                      </a:lnTo>
                      <a:lnTo>
                        <a:pt x="2136" y="748"/>
                      </a:lnTo>
                      <a:lnTo>
                        <a:pt x="2148" y="796"/>
                      </a:lnTo>
                      <a:lnTo>
                        <a:pt x="2158" y="845"/>
                      </a:lnTo>
                      <a:lnTo>
                        <a:pt x="2165" y="895"/>
                      </a:lnTo>
                      <a:lnTo>
                        <a:pt x="2169" y="945"/>
                      </a:lnTo>
                      <a:lnTo>
                        <a:pt x="2170" y="997"/>
                      </a:lnTo>
                      <a:lnTo>
                        <a:pt x="2169" y="1048"/>
                      </a:lnTo>
                      <a:lnTo>
                        <a:pt x="2165" y="1099"/>
                      </a:lnTo>
                      <a:lnTo>
                        <a:pt x="2158" y="1148"/>
                      </a:lnTo>
                      <a:lnTo>
                        <a:pt x="2148" y="1197"/>
                      </a:lnTo>
                      <a:lnTo>
                        <a:pt x="2136" y="1245"/>
                      </a:lnTo>
                      <a:lnTo>
                        <a:pt x="2122" y="1293"/>
                      </a:lnTo>
                      <a:lnTo>
                        <a:pt x="2105" y="1339"/>
                      </a:lnTo>
                      <a:lnTo>
                        <a:pt x="2085" y="1384"/>
                      </a:lnTo>
                      <a:lnTo>
                        <a:pt x="2063" y="1428"/>
                      </a:lnTo>
                      <a:lnTo>
                        <a:pt x="2039" y="1471"/>
                      </a:lnTo>
                      <a:lnTo>
                        <a:pt x="2013" y="1513"/>
                      </a:lnTo>
                      <a:lnTo>
                        <a:pt x="1985" y="1553"/>
                      </a:lnTo>
                      <a:lnTo>
                        <a:pt x="1955" y="1592"/>
                      </a:lnTo>
                      <a:lnTo>
                        <a:pt x="1923" y="1630"/>
                      </a:lnTo>
                      <a:lnTo>
                        <a:pt x="1889" y="1666"/>
                      </a:lnTo>
                      <a:lnTo>
                        <a:pt x="1853" y="1700"/>
                      </a:lnTo>
                      <a:lnTo>
                        <a:pt x="1815" y="1733"/>
                      </a:lnTo>
                      <a:lnTo>
                        <a:pt x="1775" y="1765"/>
                      </a:lnTo>
                      <a:lnTo>
                        <a:pt x="1735" y="1794"/>
                      </a:lnTo>
                      <a:lnTo>
                        <a:pt x="1692" y="1822"/>
                      </a:lnTo>
                      <a:lnTo>
                        <a:pt x="1648" y="1848"/>
                      </a:lnTo>
                      <a:lnTo>
                        <a:pt x="1603" y="1872"/>
                      </a:lnTo>
                      <a:lnTo>
                        <a:pt x="1556" y="1894"/>
                      </a:lnTo>
                      <a:lnTo>
                        <a:pt x="1507" y="1914"/>
                      </a:lnTo>
                      <a:lnTo>
                        <a:pt x="1458" y="1932"/>
                      </a:lnTo>
                      <a:lnTo>
                        <a:pt x="1408" y="1947"/>
                      </a:lnTo>
                      <a:lnTo>
                        <a:pt x="1357" y="1961"/>
                      </a:lnTo>
                      <a:lnTo>
                        <a:pt x="1304" y="1972"/>
                      </a:lnTo>
                      <a:lnTo>
                        <a:pt x="1251" y="1980"/>
                      </a:lnTo>
                      <a:lnTo>
                        <a:pt x="1196" y="1987"/>
                      </a:lnTo>
                      <a:lnTo>
                        <a:pt x="1141" y="1991"/>
                      </a:lnTo>
                      <a:lnTo>
                        <a:pt x="1085" y="1992"/>
                      </a:lnTo>
                      <a:lnTo>
                        <a:pt x="1029" y="1991"/>
                      </a:lnTo>
                      <a:lnTo>
                        <a:pt x="974" y="1987"/>
                      </a:lnTo>
                      <a:lnTo>
                        <a:pt x="919" y="1980"/>
                      </a:lnTo>
                      <a:lnTo>
                        <a:pt x="867" y="1972"/>
                      </a:lnTo>
                      <a:lnTo>
                        <a:pt x="813" y="1961"/>
                      </a:lnTo>
                      <a:lnTo>
                        <a:pt x="762" y="1947"/>
                      </a:lnTo>
                      <a:lnTo>
                        <a:pt x="712" y="1932"/>
                      </a:lnTo>
                      <a:lnTo>
                        <a:pt x="663" y="1914"/>
                      </a:lnTo>
                      <a:lnTo>
                        <a:pt x="614" y="1894"/>
                      </a:lnTo>
                      <a:lnTo>
                        <a:pt x="568" y="1872"/>
                      </a:lnTo>
                      <a:lnTo>
                        <a:pt x="522" y="1848"/>
                      </a:lnTo>
                      <a:lnTo>
                        <a:pt x="479" y="1822"/>
                      </a:lnTo>
                      <a:lnTo>
                        <a:pt x="436" y="1794"/>
                      </a:lnTo>
                      <a:lnTo>
                        <a:pt x="395" y="1765"/>
                      </a:lnTo>
                      <a:lnTo>
                        <a:pt x="355" y="1733"/>
                      </a:lnTo>
                      <a:lnTo>
                        <a:pt x="317" y="1700"/>
                      </a:lnTo>
                      <a:lnTo>
                        <a:pt x="281" y="1666"/>
                      </a:lnTo>
                      <a:lnTo>
                        <a:pt x="247" y="1630"/>
                      </a:lnTo>
                      <a:lnTo>
                        <a:pt x="215" y="1592"/>
                      </a:lnTo>
                      <a:lnTo>
                        <a:pt x="185" y="1553"/>
                      </a:lnTo>
                      <a:lnTo>
                        <a:pt x="157" y="1513"/>
                      </a:lnTo>
                      <a:lnTo>
                        <a:pt x="131" y="1471"/>
                      </a:lnTo>
                      <a:lnTo>
                        <a:pt x="107" y="1428"/>
                      </a:lnTo>
                      <a:lnTo>
                        <a:pt x="85" y="1384"/>
                      </a:lnTo>
                      <a:lnTo>
                        <a:pt x="65" y="1339"/>
                      </a:lnTo>
                      <a:lnTo>
                        <a:pt x="48" y="1293"/>
                      </a:lnTo>
                      <a:lnTo>
                        <a:pt x="34" y="1245"/>
                      </a:lnTo>
                      <a:lnTo>
                        <a:pt x="22" y="1197"/>
                      </a:lnTo>
                      <a:lnTo>
                        <a:pt x="12" y="1148"/>
                      </a:lnTo>
                      <a:lnTo>
                        <a:pt x="5" y="1099"/>
                      </a:lnTo>
                      <a:lnTo>
                        <a:pt x="1" y="1048"/>
                      </a:lnTo>
                      <a:lnTo>
                        <a:pt x="0" y="997"/>
                      </a:lnTo>
                      <a:lnTo>
                        <a:pt x="1" y="945"/>
                      </a:lnTo>
                      <a:lnTo>
                        <a:pt x="5" y="895"/>
                      </a:lnTo>
                      <a:lnTo>
                        <a:pt x="12" y="845"/>
                      </a:lnTo>
                      <a:lnTo>
                        <a:pt x="22" y="796"/>
                      </a:lnTo>
                      <a:lnTo>
                        <a:pt x="34" y="748"/>
                      </a:lnTo>
                      <a:lnTo>
                        <a:pt x="48" y="701"/>
                      </a:lnTo>
                      <a:lnTo>
                        <a:pt x="65" y="655"/>
                      </a:lnTo>
                      <a:lnTo>
                        <a:pt x="85" y="609"/>
                      </a:lnTo>
                      <a:lnTo>
                        <a:pt x="107" y="565"/>
                      </a:lnTo>
                      <a:lnTo>
                        <a:pt x="131" y="522"/>
                      </a:lnTo>
                      <a:lnTo>
                        <a:pt x="157" y="481"/>
                      </a:lnTo>
                      <a:lnTo>
                        <a:pt x="185" y="440"/>
                      </a:lnTo>
                      <a:lnTo>
                        <a:pt x="215" y="401"/>
                      </a:lnTo>
                      <a:lnTo>
                        <a:pt x="247" y="364"/>
                      </a:lnTo>
                      <a:lnTo>
                        <a:pt x="281" y="327"/>
                      </a:lnTo>
                      <a:lnTo>
                        <a:pt x="317" y="293"/>
                      </a:lnTo>
                      <a:lnTo>
                        <a:pt x="355" y="260"/>
                      </a:lnTo>
                      <a:lnTo>
                        <a:pt x="395" y="229"/>
                      </a:lnTo>
                      <a:lnTo>
                        <a:pt x="436" y="199"/>
                      </a:lnTo>
                      <a:lnTo>
                        <a:pt x="479" y="171"/>
                      </a:lnTo>
                      <a:lnTo>
                        <a:pt x="522" y="146"/>
                      </a:lnTo>
                      <a:lnTo>
                        <a:pt x="568" y="122"/>
                      </a:lnTo>
                      <a:lnTo>
                        <a:pt x="614" y="100"/>
                      </a:lnTo>
                      <a:lnTo>
                        <a:pt x="663" y="80"/>
                      </a:lnTo>
                      <a:lnTo>
                        <a:pt x="712" y="62"/>
                      </a:lnTo>
                      <a:lnTo>
                        <a:pt x="762" y="46"/>
                      </a:lnTo>
                      <a:lnTo>
                        <a:pt x="813" y="33"/>
                      </a:lnTo>
                      <a:lnTo>
                        <a:pt x="867" y="21"/>
                      </a:lnTo>
                      <a:lnTo>
                        <a:pt x="919" y="12"/>
                      </a:lnTo>
                      <a:lnTo>
                        <a:pt x="974" y="6"/>
                      </a:lnTo>
                      <a:lnTo>
                        <a:pt x="1029" y="2"/>
                      </a:lnTo>
                      <a:lnTo>
                        <a:pt x="108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sz="1619">
                    <a:solidFill>
                      <a:schemeClr val="accent1"/>
                    </a:solidFill>
                  </a:endParaRPr>
                </a:p>
              </p:txBody>
            </p:sp>
            <p:sp>
              <p:nvSpPr>
                <p:cNvPr id="988" name="Rectangle 69"/>
                <p:cNvSpPr>
                  <a:spLocks noChangeArrowheads="1"/>
                </p:cNvSpPr>
                <p:nvPr/>
              </p:nvSpPr>
              <p:spPr bwMode="gray">
                <a:xfrm>
                  <a:off x="5055900" y="1419492"/>
                  <a:ext cx="9692" cy="8363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sz="1619">
                    <a:solidFill>
                      <a:schemeClr val="accent1"/>
                    </a:solidFill>
                  </a:endParaRPr>
                </a:p>
              </p:txBody>
            </p:sp>
          </p:grpSp>
          <p:sp>
            <p:nvSpPr>
              <p:cNvPr id="983" name="Freeform 70"/>
              <p:cNvSpPr>
                <a:spLocks noEditPoints="1"/>
              </p:cNvSpPr>
              <p:nvPr/>
            </p:nvSpPr>
            <p:spPr bwMode="gray">
              <a:xfrm>
                <a:off x="3308966" y="2356541"/>
                <a:ext cx="292835" cy="60621"/>
              </a:xfrm>
              <a:custGeom>
                <a:avLst/>
                <a:gdLst>
                  <a:gd name="T0" fmla="*/ 16878 w 17448"/>
                  <a:gd name="T1" fmla="*/ 22 h 3310"/>
                  <a:gd name="T2" fmla="*/ 17112 w 17448"/>
                  <a:gd name="T3" fmla="*/ 119 h 3310"/>
                  <a:gd name="T4" fmla="*/ 17296 w 17448"/>
                  <a:gd name="T5" fmla="*/ 281 h 3310"/>
                  <a:gd name="T6" fmla="*/ 17414 w 17448"/>
                  <a:gd name="T7" fmla="*/ 490 h 3310"/>
                  <a:gd name="T8" fmla="*/ 17448 w 17448"/>
                  <a:gd name="T9" fmla="*/ 2614 h 3310"/>
                  <a:gd name="T10" fmla="*/ 17402 w 17448"/>
                  <a:gd name="T11" fmla="*/ 2853 h 3310"/>
                  <a:gd name="T12" fmla="*/ 17274 w 17448"/>
                  <a:gd name="T13" fmla="*/ 3056 h 3310"/>
                  <a:gd name="T14" fmla="*/ 17082 w 17448"/>
                  <a:gd name="T15" fmla="*/ 3209 h 3310"/>
                  <a:gd name="T16" fmla="*/ 16841 w 17448"/>
                  <a:gd name="T17" fmla="*/ 3296 h 3310"/>
                  <a:gd name="T18" fmla="*/ 683 w 17448"/>
                  <a:gd name="T19" fmla="*/ 3307 h 3310"/>
                  <a:gd name="T20" fmla="*/ 431 w 17448"/>
                  <a:gd name="T21" fmla="*/ 3241 h 3310"/>
                  <a:gd name="T22" fmla="*/ 224 w 17448"/>
                  <a:gd name="T23" fmla="*/ 3106 h 3310"/>
                  <a:gd name="T24" fmla="*/ 75 w 17448"/>
                  <a:gd name="T25" fmla="*/ 2915 h 3310"/>
                  <a:gd name="T26" fmla="*/ 4 w 17448"/>
                  <a:gd name="T27" fmla="*/ 2685 h 3310"/>
                  <a:gd name="T28" fmla="*/ 15 w 17448"/>
                  <a:gd name="T29" fmla="*/ 557 h 3310"/>
                  <a:gd name="T30" fmla="*/ 110 w 17448"/>
                  <a:gd name="T31" fmla="*/ 336 h 3310"/>
                  <a:gd name="T32" fmla="*/ 277 w 17448"/>
                  <a:gd name="T33" fmla="*/ 160 h 3310"/>
                  <a:gd name="T34" fmla="*/ 499 w 17448"/>
                  <a:gd name="T35" fmla="*/ 42 h 3310"/>
                  <a:gd name="T36" fmla="*/ 760 w 17448"/>
                  <a:gd name="T37" fmla="*/ 0 h 3310"/>
                  <a:gd name="T38" fmla="*/ 15849 w 17448"/>
                  <a:gd name="T39" fmla="*/ 1049 h 3310"/>
                  <a:gd name="T40" fmla="*/ 16058 w 17448"/>
                  <a:gd name="T41" fmla="*/ 1146 h 3310"/>
                  <a:gd name="T42" fmla="*/ 16217 w 17448"/>
                  <a:gd name="T43" fmla="*/ 1300 h 3310"/>
                  <a:gd name="T44" fmla="*/ 16314 w 17448"/>
                  <a:gd name="T45" fmla="*/ 1496 h 3310"/>
                  <a:gd name="T46" fmla="*/ 16332 w 17448"/>
                  <a:gd name="T47" fmla="*/ 1720 h 3310"/>
                  <a:gd name="T48" fmla="*/ 16267 w 17448"/>
                  <a:gd name="T49" fmla="*/ 1930 h 3310"/>
                  <a:gd name="T50" fmla="*/ 16133 w 17448"/>
                  <a:gd name="T51" fmla="*/ 2104 h 3310"/>
                  <a:gd name="T52" fmla="*/ 15943 w 17448"/>
                  <a:gd name="T53" fmla="*/ 2228 h 3310"/>
                  <a:gd name="T54" fmla="*/ 15714 w 17448"/>
                  <a:gd name="T55" fmla="*/ 2287 h 3310"/>
                  <a:gd name="T56" fmla="*/ 15471 w 17448"/>
                  <a:gd name="T57" fmla="*/ 2270 h 3310"/>
                  <a:gd name="T58" fmla="*/ 15257 w 17448"/>
                  <a:gd name="T59" fmla="*/ 2182 h 3310"/>
                  <a:gd name="T60" fmla="*/ 15089 w 17448"/>
                  <a:gd name="T61" fmla="*/ 2034 h 3310"/>
                  <a:gd name="T62" fmla="*/ 14982 w 17448"/>
                  <a:gd name="T63" fmla="*/ 1843 h 3310"/>
                  <a:gd name="T64" fmla="*/ 14953 w 17448"/>
                  <a:gd name="T65" fmla="*/ 1622 h 3310"/>
                  <a:gd name="T66" fmla="*/ 15006 w 17448"/>
                  <a:gd name="T67" fmla="*/ 1408 h 3310"/>
                  <a:gd name="T68" fmla="*/ 15132 w 17448"/>
                  <a:gd name="T69" fmla="*/ 1228 h 3310"/>
                  <a:gd name="T70" fmla="*/ 15314 w 17448"/>
                  <a:gd name="T71" fmla="*/ 1097 h 3310"/>
                  <a:gd name="T72" fmla="*/ 15539 w 17448"/>
                  <a:gd name="T73" fmla="*/ 1028 h 3310"/>
                  <a:gd name="T74" fmla="*/ 13632 w 17448"/>
                  <a:gd name="T75" fmla="*/ 1028 h 3310"/>
                  <a:gd name="T76" fmla="*/ 13857 w 17448"/>
                  <a:gd name="T77" fmla="*/ 1097 h 3310"/>
                  <a:gd name="T78" fmla="*/ 14039 w 17448"/>
                  <a:gd name="T79" fmla="*/ 1228 h 3310"/>
                  <a:gd name="T80" fmla="*/ 14165 w 17448"/>
                  <a:gd name="T81" fmla="*/ 1408 h 3310"/>
                  <a:gd name="T82" fmla="*/ 14218 w 17448"/>
                  <a:gd name="T83" fmla="*/ 1622 h 3310"/>
                  <a:gd name="T84" fmla="*/ 14187 w 17448"/>
                  <a:gd name="T85" fmla="*/ 1843 h 3310"/>
                  <a:gd name="T86" fmla="*/ 14082 w 17448"/>
                  <a:gd name="T87" fmla="*/ 2034 h 3310"/>
                  <a:gd name="T88" fmla="*/ 13914 w 17448"/>
                  <a:gd name="T89" fmla="*/ 2182 h 3310"/>
                  <a:gd name="T90" fmla="*/ 13700 w 17448"/>
                  <a:gd name="T91" fmla="*/ 2270 h 3310"/>
                  <a:gd name="T92" fmla="*/ 13457 w 17448"/>
                  <a:gd name="T93" fmla="*/ 2287 h 3310"/>
                  <a:gd name="T94" fmla="*/ 13227 w 17448"/>
                  <a:gd name="T95" fmla="*/ 2228 h 3310"/>
                  <a:gd name="T96" fmla="*/ 13038 w 17448"/>
                  <a:gd name="T97" fmla="*/ 2104 h 3310"/>
                  <a:gd name="T98" fmla="*/ 12903 w 17448"/>
                  <a:gd name="T99" fmla="*/ 1930 h 3310"/>
                  <a:gd name="T100" fmla="*/ 12838 w 17448"/>
                  <a:gd name="T101" fmla="*/ 1720 h 3310"/>
                  <a:gd name="T102" fmla="*/ 12857 w 17448"/>
                  <a:gd name="T103" fmla="*/ 1496 h 3310"/>
                  <a:gd name="T104" fmla="*/ 12953 w 17448"/>
                  <a:gd name="T105" fmla="*/ 1300 h 3310"/>
                  <a:gd name="T106" fmla="*/ 13113 w 17448"/>
                  <a:gd name="T107" fmla="*/ 1146 h 3310"/>
                  <a:gd name="T108" fmla="*/ 13322 w 17448"/>
                  <a:gd name="T109" fmla="*/ 1049 h 3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448" h="3310">
                    <a:moveTo>
                      <a:pt x="760" y="0"/>
                    </a:moveTo>
                    <a:lnTo>
                      <a:pt x="16688" y="0"/>
                    </a:lnTo>
                    <a:lnTo>
                      <a:pt x="16727" y="1"/>
                    </a:lnTo>
                    <a:lnTo>
                      <a:pt x="16765" y="4"/>
                    </a:lnTo>
                    <a:lnTo>
                      <a:pt x="16804" y="8"/>
                    </a:lnTo>
                    <a:lnTo>
                      <a:pt x="16841" y="14"/>
                    </a:lnTo>
                    <a:lnTo>
                      <a:pt x="16878" y="22"/>
                    </a:lnTo>
                    <a:lnTo>
                      <a:pt x="16914" y="31"/>
                    </a:lnTo>
                    <a:lnTo>
                      <a:pt x="16949" y="42"/>
                    </a:lnTo>
                    <a:lnTo>
                      <a:pt x="16983" y="55"/>
                    </a:lnTo>
                    <a:lnTo>
                      <a:pt x="17017" y="69"/>
                    </a:lnTo>
                    <a:lnTo>
                      <a:pt x="17050" y="84"/>
                    </a:lnTo>
                    <a:lnTo>
                      <a:pt x="17082" y="101"/>
                    </a:lnTo>
                    <a:lnTo>
                      <a:pt x="17112" y="119"/>
                    </a:lnTo>
                    <a:lnTo>
                      <a:pt x="17142" y="139"/>
                    </a:lnTo>
                    <a:lnTo>
                      <a:pt x="17171" y="160"/>
                    </a:lnTo>
                    <a:lnTo>
                      <a:pt x="17198" y="182"/>
                    </a:lnTo>
                    <a:lnTo>
                      <a:pt x="17224" y="205"/>
                    </a:lnTo>
                    <a:lnTo>
                      <a:pt x="17250" y="229"/>
                    </a:lnTo>
                    <a:lnTo>
                      <a:pt x="17274" y="254"/>
                    </a:lnTo>
                    <a:lnTo>
                      <a:pt x="17296" y="281"/>
                    </a:lnTo>
                    <a:lnTo>
                      <a:pt x="17318" y="308"/>
                    </a:lnTo>
                    <a:lnTo>
                      <a:pt x="17338" y="336"/>
                    </a:lnTo>
                    <a:lnTo>
                      <a:pt x="17356" y="365"/>
                    </a:lnTo>
                    <a:lnTo>
                      <a:pt x="17373" y="395"/>
                    </a:lnTo>
                    <a:lnTo>
                      <a:pt x="17388" y="426"/>
                    </a:lnTo>
                    <a:lnTo>
                      <a:pt x="17402" y="458"/>
                    </a:lnTo>
                    <a:lnTo>
                      <a:pt x="17414" y="490"/>
                    </a:lnTo>
                    <a:lnTo>
                      <a:pt x="17424" y="523"/>
                    </a:lnTo>
                    <a:lnTo>
                      <a:pt x="17433" y="557"/>
                    </a:lnTo>
                    <a:lnTo>
                      <a:pt x="17439" y="591"/>
                    </a:lnTo>
                    <a:lnTo>
                      <a:pt x="17444" y="626"/>
                    </a:lnTo>
                    <a:lnTo>
                      <a:pt x="17447" y="661"/>
                    </a:lnTo>
                    <a:lnTo>
                      <a:pt x="17448" y="697"/>
                    </a:lnTo>
                    <a:lnTo>
                      <a:pt x="17448" y="2614"/>
                    </a:lnTo>
                    <a:lnTo>
                      <a:pt x="17447" y="2649"/>
                    </a:lnTo>
                    <a:lnTo>
                      <a:pt x="17444" y="2685"/>
                    </a:lnTo>
                    <a:lnTo>
                      <a:pt x="17439" y="2719"/>
                    </a:lnTo>
                    <a:lnTo>
                      <a:pt x="17433" y="2754"/>
                    </a:lnTo>
                    <a:lnTo>
                      <a:pt x="17424" y="2787"/>
                    </a:lnTo>
                    <a:lnTo>
                      <a:pt x="17414" y="2820"/>
                    </a:lnTo>
                    <a:lnTo>
                      <a:pt x="17402" y="2853"/>
                    </a:lnTo>
                    <a:lnTo>
                      <a:pt x="17388" y="2884"/>
                    </a:lnTo>
                    <a:lnTo>
                      <a:pt x="17373" y="2915"/>
                    </a:lnTo>
                    <a:lnTo>
                      <a:pt x="17356" y="2945"/>
                    </a:lnTo>
                    <a:lnTo>
                      <a:pt x="17338" y="2974"/>
                    </a:lnTo>
                    <a:lnTo>
                      <a:pt x="17318" y="3003"/>
                    </a:lnTo>
                    <a:lnTo>
                      <a:pt x="17296" y="3030"/>
                    </a:lnTo>
                    <a:lnTo>
                      <a:pt x="17274" y="3056"/>
                    </a:lnTo>
                    <a:lnTo>
                      <a:pt x="17250" y="3082"/>
                    </a:lnTo>
                    <a:lnTo>
                      <a:pt x="17224" y="3106"/>
                    </a:lnTo>
                    <a:lnTo>
                      <a:pt x="17198" y="3129"/>
                    </a:lnTo>
                    <a:lnTo>
                      <a:pt x="17171" y="3151"/>
                    </a:lnTo>
                    <a:lnTo>
                      <a:pt x="17142" y="3172"/>
                    </a:lnTo>
                    <a:lnTo>
                      <a:pt x="17112" y="3191"/>
                    </a:lnTo>
                    <a:lnTo>
                      <a:pt x="17082" y="3209"/>
                    </a:lnTo>
                    <a:lnTo>
                      <a:pt x="17050" y="3226"/>
                    </a:lnTo>
                    <a:lnTo>
                      <a:pt x="17017" y="3241"/>
                    </a:lnTo>
                    <a:lnTo>
                      <a:pt x="16983" y="3255"/>
                    </a:lnTo>
                    <a:lnTo>
                      <a:pt x="16949" y="3268"/>
                    </a:lnTo>
                    <a:lnTo>
                      <a:pt x="16914" y="3279"/>
                    </a:lnTo>
                    <a:lnTo>
                      <a:pt x="16878" y="3288"/>
                    </a:lnTo>
                    <a:lnTo>
                      <a:pt x="16841" y="3296"/>
                    </a:lnTo>
                    <a:lnTo>
                      <a:pt x="16804" y="3302"/>
                    </a:lnTo>
                    <a:lnTo>
                      <a:pt x="16765" y="3307"/>
                    </a:lnTo>
                    <a:lnTo>
                      <a:pt x="16727" y="3310"/>
                    </a:lnTo>
                    <a:lnTo>
                      <a:pt x="16688" y="3310"/>
                    </a:lnTo>
                    <a:lnTo>
                      <a:pt x="760" y="3310"/>
                    </a:lnTo>
                    <a:lnTo>
                      <a:pt x="721" y="3310"/>
                    </a:lnTo>
                    <a:lnTo>
                      <a:pt x="683" y="3307"/>
                    </a:lnTo>
                    <a:lnTo>
                      <a:pt x="644" y="3302"/>
                    </a:lnTo>
                    <a:lnTo>
                      <a:pt x="607" y="3296"/>
                    </a:lnTo>
                    <a:lnTo>
                      <a:pt x="570" y="3288"/>
                    </a:lnTo>
                    <a:lnTo>
                      <a:pt x="534" y="3279"/>
                    </a:lnTo>
                    <a:lnTo>
                      <a:pt x="499" y="3268"/>
                    </a:lnTo>
                    <a:lnTo>
                      <a:pt x="465" y="3255"/>
                    </a:lnTo>
                    <a:lnTo>
                      <a:pt x="431" y="3241"/>
                    </a:lnTo>
                    <a:lnTo>
                      <a:pt x="398" y="3226"/>
                    </a:lnTo>
                    <a:lnTo>
                      <a:pt x="366" y="3209"/>
                    </a:lnTo>
                    <a:lnTo>
                      <a:pt x="336" y="3191"/>
                    </a:lnTo>
                    <a:lnTo>
                      <a:pt x="306" y="3172"/>
                    </a:lnTo>
                    <a:lnTo>
                      <a:pt x="277" y="3151"/>
                    </a:lnTo>
                    <a:lnTo>
                      <a:pt x="250" y="3129"/>
                    </a:lnTo>
                    <a:lnTo>
                      <a:pt x="224" y="3106"/>
                    </a:lnTo>
                    <a:lnTo>
                      <a:pt x="198" y="3082"/>
                    </a:lnTo>
                    <a:lnTo>
                      <a:pt x="174" y="3056"/>
                    </a:lnTo>
                    <a:lnTo>
                      <a:pt x="152" y="3030"/>
                    </a:lnTo>
                    <a:lnTo>
                      <a:pt x="130" y="3003"/>
                    </a:lnTo>
                    <a:lnTo>
                      <a:pt x="110" y="2974"/>
                    </a:lnTo>
                    <a:lnTo>
                      <a:pt x="92" y="2945"/>
                    </a:lnTo>
                    <a:lnTo>
                      <a:pt x="75" y="2915"/>
                    </a:lnTo>
                    <a:lnTo>
                      <a:pt x="60" y="2884"/>
                    </a:lnTo>
                    <a:lnTo>
                      <a:pt x="46" y="2853"/>
                    </a:lnTo>
                    <a:lnTo>
                      <a:pt x="34" y="2820"/>
                    </a:lnTo>
                    <a:lnTo>
                      <a:pt x="24" y="2787"/>
                    </a:lnTo>
                    <a:lnTo>
                      <a:pt x="15" y="2754"/>
                    </a:lnTo>
                    <a:lnTo>
                      <a:pt x="9" y="2719"/>
                    </a:lnTo>
                    <a:lnTo>
                      <a:pt x="4" y="2685"/>
                    </a:lnTo>
                    <a:lnTo>
                      <a:pt x="1" y="2649"/>
                    </a:lnTo>
                    <a:lnTo>
                      <a:pt x="0" y="2614"/>
                    </a:lnTo>
                    <a:lnTo>
                      <a:pt x="0" y="697"/>
                    </a:lnTo>
                    <a:lnTo>
                      <a:pt x="1" y="661"/>
                    </a:lnTo>
                    <a:lnTo>
                      <a:pt x="4" y="626"/>
                    </a:lnTo>
                    <a:lnTo>
                      <a:pt x="9" y="591"/>
                    </a:lnTo>
                    <a:lnTo>
                      <a:pt x="15" y="557"/>
                    </a:lnTo>
                    <a:lnTo>
                      <a:pt x="24" y="523"/>
                    </a:lnTo>
                    <a:lnTo>
                      <a:pt x="34" y="490"/>
                    </a:lnTo>
                    <a:lnTo>
                      <a:pt x="46" y="458"/>
                    </a:lnTo>
                    <a:lnTo>
                      <a:pt x="60" y="426"/>
                    </a:lnTo>
                    <a:lnTo>
                      <a:pt x="75" y="395"/>
                    </a:lnTo>
                    <a:lnTo>
                      <a:pt x="92" y="365"/>
                    </a:lnTo>
                    <a:lnTo>
                      <a:pt x="110" y="336"/>
                    </a:lnTo>
                    <a:lnTo>
                      <a:pt x="130" y="308"/>
                    </a:lnTo>
                    <a:lnTo>
                      <a:pt x="152" y="281"/>
                    </a:lnTo>
                    <a:lnTo>
                      <a:pt x="174" y="254"/>
                    </a:lnTo>
                    <a:lnTo>
                      <a:pt x="198" y="229"/>
                    </a:lnTo>
                    <a:lnTo>
                      <a:pt x="224" y="205"/>
                    </a:lnTo>
                    <a:lnTo>
                      <a:pt x="250" y="182"/>
                    </a:lnTo>
                    <a:lnTo>
                      <a:pt x="277" y="160"/>
                    </a:lnTo>
                    <a:lnTo>
                      <a:pt x="306" y="139"/>
                    </a:lnTo>
                    <a:lnTo>
                      <a:pt x="336" y="119"/>
                    </a:lnTo>
                    <a:lnTo>
                      <a:pt x="366" y="101"/>
                    </a:lnTo>
                    <a:lnTo>
                      <a:pt x="398" y="84"/>
                    </a:lnTo>
                    <a:lnTo>
                      <a:pt x="431" y="69"/>
                    </a:lnTo>
                    <a:lnTo>
                      <a:pt x="465" y="55"/>
                    </a:lnTo>
                    <a:lnTo>
                      <a:pt x="499" y="42"/>
                    </a:lnTo>
                    <a:lnTo>
                      <a:pt x="534" y="31"/>
                    </a:lnTo>
                    <a:lnTo>
                      <a:pt x="570" y="22"/>
                    </a:lnTo>
                    <a:lnTo>
                      <a:pt x="607" y="14"/>
                    </a:lnTo>
                    <a:lnTo>
                      <a:pt x="644" y="8"/>
                    </a:lnTo>
                    <a:lnTo>
                      <a:pt x="683" y="4"/>
                    </a:lnTo>
                    <a:lnTo>
                      <a:pt x="721" y="1"/>
                    </a:lnTo>
                    <a:lnTo>
                      <a:pt x="760" y="0"/>
                    </a:lnTo>
                    <a:close/>
                    <a:moveTo>
                      <a:pt x="15643" y="1020"/>
                    </a:moveTo>
                    <a:lnTo>
                      <a:pt x="15679" y="1021"/>
                    </a:lnTo>
                    <a:lnTo>
                      <a:pt x="15714" y="1023"/>
                    </a:lnTo>
                    <a:lnTo>
                      <a:pt x="15749" y="1028"/>
                    </a:lnTo>
                    <a:lnTo>
                      <a:pt x="15783" y="1033"/>
                    </a:lnTo>
                    <a:lnTo>
                      <a:pt x="15817" y="1040"/>
                    </a:lnTo>
                    <a:lnTo>
                      <a:pt x="15849" y="1049"/>
                    </a:lnTo>
                    <a:lnTo>
                      <a:pt x="15881" y="1059"/>
                    </a:lnTo>
                    <a:lnTo>
                      <a:pt x="15913" y="1070"/>
                    </a:lnTo>
                    <a:lnTo>
                      <a:pt x="15943" y="1083"/>
                    </a:lnTo>
                    <a:lnTo>
                      <a:pt x="15974" y="1097"/>
                    </a:lnTo>
                    <a:lnTo>
                      <a:pt x="16002" y="1112"/>
                    </a:lnTo>
                    <a:lnTo>
                      <a:pt x="16030" y="1129"/>
                    </a:lnTo>
                    <a:lnTo>
                      <a:pt x="16058" y="1146"/>
                    </a:lnTo>
                    <a:lnTo>
                      <a:pt x="16084" y="1165"/>
                    </a:lnTo>
                    <a:lnTo>
                      <a:pt x="16109" y="1185"/>
                    </a:lnTo>
                    <a:lnTo>
                      <a:pt x="16133" y="1206"/>
                    </a:lnTo>
                    <a:lnTo>
                      <a:pt x="16156" y="1228"/>
                    </a:lnTo>
                    <a:lnTo>
                      <a:pt x="16178" y="1251"/>
                    </a:lnTo>
                    <a:lnTo>
                      <a:pt x="16198" y="1275"/>
                    </a:lnTo>
                    <a:lnTo>
                      <a:pt x="16217" y="1300"/>
                    </a:lnTo>
                    <a:lnTo>
                      <a:pt x="16235" y="1326"/>
                    </a:lnTo>
                    <a:lnTo>
                      <a:pt x="16252" y="1352"/>
                    </a:lnTo>
                    <a:lnTo>
                      <a:pt x="16267" y="1380"/>
                    </a:lnTo>
                    <a:lnTo>
                      <a:pt x="16281" y="1408"/>
                    </a:lnTo>
                    <a:lnTo>
                      <a:pt x="16293" y="1436"/>
                    </a:lnTo>
                    <a:lnTo>
                      <a:pt x="16304" y="1466"/>
                    </a:lnTo>
                    <a:lnTo>
                      <a:pt x="16314" y="1496"/>
                    </a:lnTo>
                    <a:lnTo>
                      <a:pt x="16322" y="1527"/>
                    </a:lnTo>
                    <a:lnTo>
                      <a:pt x="16327" y="1558"/>
                    </a:lnTo>
                    <a:lnTo>
                      <a:pt x="16332" y="1590"/>
                    </a:lnTo>
                    <a:lnTo>
                      <a:pt x="16335" y="1622"/>
                    </a:lnTo>
                    <a:lnTo>
                      <a:pt x="16336" y="1655"/>
                    </a:lnTo>
                    <a:lnTo>
                      <a:pt x="16335" y="1687"/>
                    </a:lnTo>
                    <a:lnTo>
                      <a:pt x="16332" y="1720"/>
                    </a:lnTo>
                    <a:lnTo>
                      <a:pt x="16327" y="1751"/>
                    </a:lnTo>
                    <a:lnTo>
                      <a:pt x="16322" y="1783"/>
                    </a:lnTo>
                    <a:lnTo>
                      <a:pt x="16314" y="1813"/>
                    </a:lnTo>
                    <a:lnTo>
                      <a:pt x="16304" y="1843"/>
                    </a:lnTo>
                    <a:lnTo>
                      <a:pt x="16293" y="1873"/>
                    </a:lnTo>
                    <a:lnTo>
                      <a:pt x="16281" y="1902"/>
                    </a:lnTo>
                    <a:lnTo>
                      <a:pt x="16267" y="1930"/>
                    </a:lnTo>
                    <a:lnTo>
                      <a:pt x="16252" y="1957"/>
                    </a:lnTo>
                    <a:lnTo>
                      <a:pt x="16235" y="1984"/>
                    </a:lnTo>
                    <a:lnTo>
                      <a:pt x="16217" y="2009"/>
                    </a:lnTo>
                    <a:lnTo>
                      <a:pt x="16198" y="2034"/>
                    </a:lnTo>
                    <a:lnTo>
                      <a:pt x="16178" y="2059"/>
                    </a:lnTo>
                    <a:lnTo>
                      <a:pt x="16156" y="2082"/>
                    </a:lnTo>
                    <a:lnTo>
                      <a:pt x="16133" y="2104"/>
                    </a:lnTo>
                    <a:lnTo>
                      <a:pt x="16109" y="2125"/>
                    </a:lnTo>
                    <a:lnTo>
                      <a:pt x="16084" y="2145"/>
                    </a:lnTo>
                    <a:lnTo>
                      <a:pt x="16058" y="2164"/>
                    </a:lnTo>
                    <a:lnTo>
                      <a:pt x="16030" y="2182"/>
                    </a:lnTo>
                    <a:lnTo>
                      <a:pt x="16002" y="2198"/>
                    </a:lnTo>
                    <a:lnTo>
                      <a:pt x="15974" y="2213"/>
                    </a:lnTo>
                    <a:lnTo>
                      <a:pt x="15943" y="2228"/>
                    </a:lnTo>
                    <a:lnTo>
                      <a:pt x="15913" y="2240"/>
                    </a:lnTo>
                    <a:lnTo>
                      <a:pt x="15881" y="2252"/>
                    </a:lnTo>
                    <a:lnTo>
                      <a:pt x="15849" y="2262"/>
                    </a:lnTo>
                    <a:lnTo>
                      <a:pt x="15817" y="2270"/>
                    </a:lnTo>
                    <a:lnTo>
                      <a:pt x="15783" y="2277"/>
                    </a:lnTo>
                    <a:lnTo>
                      <a:pt x="15749" y="2283"/>
                    </a:lnTo>
                    <a:lnTo>
                      <a:pt x="15714" y="2287"/>
                    </a:lnTo>
                    <a:lnTo>
                      <a:pt x="15679" y="2289"/>
                    </a:lnTo>
                    <a:lnTo>
                      <a:pt x="15643" y="2290"/>
                    </a:lnTo>
                    <a:lnTo>
                      <a:pt x="15608" y="2289"/>
                    </a:lnTo>
                    <a:lnTo>
                      <a:pt x="15572" y="2287"/>
                    </a:lnTo>
                    <a:lnTo>
                      <a:pt x="15539" y="2283"/>
                    </a:lnTo>
                    <a:lnTo>
                      <a:pt x="15504" y="2277"/>
                    </a:lnTo>
                    <a:lnTo>
                      <a:pt x="15471" y="2270"/>
                    </a:lnTo>
                    <a:lnTo>
                      <a:pt x="15438" y="2262"/>
                    </a:lnTo>
                    <a:lnTo>
                      <a:pt x="15405" y="2252"/>
                    </a:lnTo>
                    <a:lnTo>
                      <a:pt x="15374" y="2240"/>
                    </a:lnTo>
                    <a:lnTo>
                      <a:pt x="15343" y="2228"/>
                    </a:lnTo>
                    <a:lnTo>
                      <a:pt x="15314" y="2213"/>
                    </a:lnTo>
                    <a:lnTo>
                      <a:pt x="15284" y="2198"/>
                    </a:lnTo>
                    <a:lnTo>
                      <a:pt x="15257" y="2182"/>
                    </a:lnTo>
                    <a:lnTo>
                      <a:pt x="15230" y="2164"/>
                    </a:lnTo>
                    <a:lnTo>
                      <a:pt x="15204" y="2145"/>
                    </a:lnTo>
                    <a:lnTo>
                      <a:pt x="15179" y="2125"/>
                    </a:lnTo>
                    <a:lnTo>
                      <a:pt x="15155" y="2104"/>
                    </a:lnTo>
                    <a:lnTo>
                      <a:pt x="15132" y="2082"/>
                    </a:lnTo>
                    <a:lnTo>
                      <a:pt x="15110" y="2059"/>
                    </a:lnTo>
                    <a:lnTo>
                      <a:pt x="15089" y="2034"/>
                    </a:lnTo>
                    <a:lnTo>
                      <a:pt x="15070" y="2009"/>
                    </a:lnTo>
                    <a:lnTo>
                      <a:pt x="15052" y="1984"/>
                    </a:lnTo>
                    <a:lnTo>
                      <a:pt x="15035" y="1957"/>
                    </a:lnTo>
                    <a:lnTo>
                      <a:pt x="15019" y="1930"/>
                    </a:lnTo>
                    <a:lnTo>
                      <a:pt x="15006" y="1902"/>
                    </a:lnTo>
                    <a:lnTo>
                      <a:pt x="14993" y="1873"/>
                    </a:lnTo>
                    <a:lnTo>
                      <a:pt x="14982" y="1843"/>
                    </a:lnTo>
                    <a:lnTo>
                      <a:pt x="14974" y="1813"/>
                    </a:lnTo>
                    <a:lnTo>
                      <a:pt x="14966" y="1783"/>
                    </a:lnTo>
                    <a:lnTo>
                      <a:pt x="14959" y="1751"/>
                    </a:lnTo>
                    <a:lnTo>
                      <a:pt x="14955" y="1720"/>
                    </a:lnTo>
                    <a:lnTo>
                      <a:pt x="14953" y="1687"/>
                    </a:lnTo>
                    <a:lnTo>
                      <a:pt x="14952" y="1655"/>
                    </a:lnTo>
                    <a:lnTo>
                      <a:pt x="14953" y="1622"/>
                    </a:lnTo>
                    <a:lnTo>
                      <a:pt x="14955" y="1590"/>
                    </a:lnTo>
                    <a:lnTo>
                      <a:pt x="14959" y="1558"/>
                    </a:lnTo>
                    <a:lnTo>
                      <a:pt x="14966" y="1527"/>
                    </a:lnTo>
                    <a:lnTo>
                      <a:pt x="14974" y="1496"/>
                    </a:lnTo>
                    <a:lnTo>
                      <a:pt x="14982" y="1466"/>
                    </a:lnTo>
                    <a:lnTo>
                      <a:pt x="14993" y="1436"/>
                    </a:lnTo>
                    <a:lnTo>
                      <a:pt x="15006" y="1408"/>
                    </a:lnTo>
                    <a:lnTo>
                      <a:pt x="15019" y="1380"/>
                    </a:lnTo>
                    <a:lnTo>
                      <a:pt x="15035" y="1352"/>
                    </a:lnTo>
                    <a:lnTo>
                      <a:pt x="15052" y="1326"/>
                    </a:lnTo>
                    <a:lnTo>
                      <a:pt x="15070" y="1300"/>
                    </a:lnTo>
                    <a:lnTo>
                      <a:pt x="15089" y="1275"/>
                    </a:lnTo>
                    <a:lnTo>
                      <a:pt x="15110" y="1251"/>
                    </a:lnTo>
                    <a:lnTo>
                      <a:pt x="15132" y="1228"/>
                    </a:lnTo>
                    <a:lnTo>
                      <a:pt x="15155" y="1206"/>
                    </a:lnTo>
                    <a:lnTo>
                      <a:pt x="15179" y="1185"/>
                    </a:lnTo>
                    <a:lnTo>
                      <a:pt x="15204" y="1165"/>
                    </a:lnTo>
                    <a:lnTo>
                      <a:pt x="15230" y="1146"/>
                    </a:lnTo>
                    <a:lnTo>
                      <a:pt x="15257" y="1129"/>
                    </a:lnTo>
                    <a:lnTo>
                      <a:pt x="15284" y="1112"/>
                    </a:lnTo>
                    <a:lnTo>
                      <a:pt x="15314" y="1097"/>
                    </a:lnTo>
                    <a:lnTo>
                      <a:pt x="15343" y="1083"/>
                    </a:lnTo>
                    <a:lnTo>
                      <a:pt x="15374" y="1070"/>
                    </a:lnTo>
                    <a:lnTo>
                      <a:pt x="15405" y="1059"/>
                    </a:lnTo>
                    <a:lnTo>
                      <a:pt x="15438" y="1049"/>
                    </a:lnTo>
                    <a:lnTo>
                      <a:pt x="15471" y="1040"/>
                    </a:lnTo>
                    <a:lnTo>
                      <a:pt x="15504" y="1033"/>
                    </a:lnTo>
                    <a:lnTo>
                      <a:pt x="15539" y="1028"/>
                    </a:lnTo>
                    <a:lnTo>
                      <a:pt x="15572" y="1023"/>
                    </a:lnTo>
                    <a:lnTo>
                      <a:pt x="15608" y="1021"/>
                    </a:lnTo>
                    <a:lnTo>
                      <a:pt x="15643" y="1020"/>
                    </a:lnTo>
                    <a:close/>
                    <a:moveTo>
                      <a:pt x="13527" y="1020"/>
                    </a:moveTo>
                    <a:lnTo>
                      <a:pt x="13563" y="1021"/>
                    </a:lnTo>
                    <a:lnTo>
                      <a:pt x="13597" y="1023"/>
                    </a:lnTo>
                    <a:lnTo>
                      <a:pt x="13632" y="1028"/>
                    </a:lnTo>
                    <a:lnTo>
                      <a:pt x="13666" y="1033"/>
                    </a:lnTo>
                    <a:lnTo>
                      <a:pt x="13700" y="1040"/>
                    </a:lnTo>
                    <a:lnTo>
                      <a:pt x="13733" y="1049"/>
                    </a:lnTo>
                    <a:lnTo>
                      <a:pt x="13765" y="1059"/>
                    </a:lnTo>
                    <a:lnTo>
                      <a:pt x="13796" y="1070"/>
                    </a:lnTo>
                    <a:lnTo>
                      <a:pt x="13826" y="1083"/>
                    </a:lnTo>
                    <a:lnTo>
                      <a:pt x="13857" y="1097"/>
                    </a:lnTo>
                    <a:lnTo>
                      <a:pt x="13885" y="1112"/>
                    </a:lnTo>
                    <a:lnTo>
                      <a:pt x="13914" y="1129"/>
                    </a:lnTo>
                    <a:lnTo>
                      <a:pt x="13941" y="1146"/>
                    </a:lnTo>
                    <a:lnTo>
                      <a:pt x="13967" y="1165"/>
                    </a:lnTo>
                    <a:lnTo>
                      <a:pt x="13992" y="1185"/>
                    </a:lnTo>
                    <a:lnTo>
                      <a:pt x="14016" y="1206"/>
                    </a:lnTo>
                    <a:lnTo>
                      <a:pt x="14039" y="1228"/>
                    </a:lnTo>
                    <a:lnTo>
                      <a:pt x="14061" y="1251"/>
                    </a:lnTo>
                    <a:lnTo>
                      <a:pt x="14082" y="1275"/>
                    </a:lnTo>
                    <a:lnTo>
                      <a:pt x="14101" y="1300"/>
                    </a:lnTo>
                    <a:lnTo>
                      <a:pt x="14119" y="1326"/>
                    </a:lnTo>
                    <a:lnTo>
                      <a:pt x="14135" y="1352"/>
                    </a:lnTo>
                    <a:lnTo>
                      <a:pt x="14150" y="1380"/>
                    </a:lnTo>
                    <a:lnTo>
                      <a:pt x="14165" y="1408"/>
                    </a:lnTo>
                    <a:lnTo>
                      <a:pt x="14177" y="1436"/>
                    </a:lnTo>
                    <a:lnTo>
                      <a:pt x="14187" y="1466"/>
                    </a:lnTo>
                    <a:lnTo>
                      <a:pt x="14197" y="1496"/>
                    </a:lnTo>
                    <a:lnTo>
                      <a:pt x="14205" y="1527"/>
                    </a:lnTo>
                    <a:lnTo>
                      <a:pt x="14211" y="1558"/>
                    </a:lnTo>
                    <a:lnTo>
                      <a:pt x="14216" y="1590"/>
                    </a:lnTo>
                    <a:lnTo>
                      <a:pt x="14218" y="1622"/>
                    </a:lnTo>
                    <a:lnTo>
                      <a:pt x="14219" y="1655"/>
                    </a:lnTo>
                    <a:lnTo>
                      <a:pt x="14218" y="1687"/>
                    </a:lnTo>
                    <a:lnTo>
                      <a:pt x="14216" y="1720"/>
                    </a:lnTo>
                    <a:lnTo>
                      <a:pt x="14211" y="1751"/>
                    </a:lnTo>
                    <a:lnTo>
                      <a:pt x="14205" y="1783"/>
                    </a:lnTo>
                    <a:lnTo>
                      <a:pt x="14197" y="1813"/>
                    </a:lnTo>
                    <a:lnTo>
                      <a:pt x="14187" y="1843"/>
                    </a:lnTo>
                    <a:lnTo>
                      <a:pt x="14177" y="1873"/>
                    </a:lnTo>
                    <a:lnTo>
                      <a:pt x="14165" y="1902"/>
                    </a:lnTo>
                    <a:lnTo>
                      <a:pt x="14150" y="1930"/>
                    </a:lnTo>
                    <a:lnTo>
                      <a:pt x="14135" y="1957"/>
                    </a:lnTo>
                    <a:lnTo>
                      <a:pt x="14119" y="1984"/>
                    </a:lnTo>
                    <a:lnTo>
                      <a:pt x="14101" y="2009"/>
                    </a:lnTo>
                    <a:lnTo>
                      <a:pt x="14082" y="2034"/>
                    </a:lnTo>
                    <a:lnTo>
                      <a:pt x="14061" y="2059"/>
                    </a:lnTo>
                    <a:lnTo>
                      <a:pt x="14039" y="2082"/>
                    </a:lnTo>
                    <a:lnTo>
                      <a:pt x="14016" y="2104"/>
                    </a:lnTo>
                    <a:lnTo>
                      <a:pt x="13992" y="2125"/>
                    </a:lnTo>
                    <a:lnTo>
                      <a:pt x="13967" y="2145"/>
                    </a:lnTo>
                    <a:lnTo>
                      <a:pt x="13941" y="2164"/>
                    </a:lnTo>
                    <a:lnTo>
                      <a:pt x="13914" y="2182"/>
                    </a:lnTo>
                    <a:lnTo>
                      <a:pt x="13885" y="2198"/>
                    </a:lnTo>
                    <a:lnTo>
                      <a:pt x="13857" y="2213"/>
                    </a:lnTo>
                    <a:lnTo>
                      <a:pt x="13826" y="2228"/>
                    </a:lnTo>
                    <a:lnTo>
                      <a:pt x="13796" y="2240"/>
                    </a:lnTo>
                    <a:lnTo>
                      <a:pt x="13765" y="2252"/>
                    </a:lnTo>
                    <a:lnTo>
                      <a:pt x="13733" y="2262"/>
                    </a:lnTo>
                    <a:lnTo>
                      <a:pt x="13700" y="2270"/>
                    </a:lnTo>
                    <a:lnTo>
                      <a:pt x="13666" y="2277"/>
                    </a:lnTo>
                    <a:lnTo>
                      <a:pt x="13632" y="2283"/>
                    </a:lnTo>
                    <a:lnTo>
                      <a:pt x="13597" y="2287"/>
                    </a:lnTo>
                    <a:lnTo>
                      <a:pt x="13563" y="2289"/>
                    </a:lnTo>
                    <a:lnTo>
                      <a:pt x="13527" y="2290"/>
                    </a:lnTo>
                    <a:lnTo>
                      <a:pt x="13492" y="2289"/>
                    </a:lnTo>
                    <a:lnTo>
                      <a:pt x="13457" y="2287"/>
                    </a:lnTo>
                    <a:lnTo>
                      <a:pt x="13422" y="2283"/>
                    </a:lnTo>
                    <a:lnTo>
                      <a:pt x="13388" y="2277"/>
                    </a:lnTo>
                    <a:lnTo>
                      <a:pt x="13354" y="2270"/>
                    </a:lnTo>
                    <a:lnTo>
                      <a:pt x="13322" y="2262"/>
                    </a:lnTo>
                    <a:lnTo>
                      <a:pt x="13289" y="2252"/>
                    </a:lnTo>
                    <a:lnTo>
                      <a:pt x="13257" y="2240"/>
                    </a:lnTo>
                    <a:lnTo>
                      <a:pt x="13227" y="2228"/>
                    </a:lnTo>
                    <a:lnTo>
                      <a:pt x="13197" y="2213"/>
                    </a:lnTo>
                    <a:lnTo>
                      <a:pt x="13168" y="2198"/>
                    </a:lnTo>
                    <a:lnTo>
                      <a:pt x="13141" y="2182"/>
                    </a:lnTo>
                    <a:lnTo>
                      <a:pt x="13113" y="2164"/>
                    </a:lnTo>
                    <a:lnTo>
                      <a:pt x="13087" y="2145"/>
                    </a:lnTo>
                    <a:lnTo>
                      <a:pt x="13062" y="2125"/>
                    </a:lnTo>
                    <a:lnTo>
                      <a:pt x="13038" y="2104"/>
                    </a:lnTo>
                    <a:lnTo>
                      <a:pt x="13015" y="2082"/>
                    </a:lnTo>
                    <a:lnTo>
                      <a:pt x="12993" y="2059"/>
                    </a:lnTo>
                    <a:lnTo>
                      <a:pt x="12973" y="2034"/>
                    </a:lnTo>
                    <a:lnTo>
                      <a:pt x="12953" y="2009"/>
                    </a:lnTo>
                    <a:lnTo>
                      <a:pt x="12936" y="1984"/>
                    </a:lnTo>
                    <a:lnTo>
                      <a:pt x="12919" y="1957"/>
                    </a:lnTo>
                    <a:lnTo>
                      <a:pt x="12903" y="1930"/>
                    </a:lnTo>
                    <a:lnTo>
                      <a:pt x="12890" y="1902"/>
                    </a:lnTo>
                    <a:lnTo>
                      <a:pt x="12877" y="1873"/>
                    </a:lnTo>
                    <a:lnTo>
                      <a:pt x="12866" y="1843"/>
                    </a:lnTo>
                    <a:lnTo>
                      <a:pt x="12857" y="1813"/>
                    </a:lnTo>
                    <a:lnTo>
                      <a:pt x="12849" y="1783"/>
                    </a:lnTo>
                    <a:lnTo>
                      <a:pt x="12843" y="1751"/>
                    </a:lnTo>
                    <a:lnTo>
                      <a:pt x="12838" y="1720"/>
                    </a:lnTo>
                    <a:lnTo>
                      <a:pt x="12836" y="1687"/>
                    </a:lnTo>
                    <a:lnTo>
                      <a:pt x="12835" y="1655"/>
                    </a:lnTo>
                    <a:lnTo>
                      <a:pt x="12836" y="1622"/>
                    </a:lnTo>
                    <a:lnTo>
                      <a:pt x="12838" y="1590"/>
                    </a:lnTo>
                    <a:lnTo>
                      <a:pt x="12843" y="1558"/>
                    </a:lnTo>
                    <a:lnTo>
                      <a:pt x="12849" y="1527"/>
                    </a:lnTo>
                    <a:lnTo>
                      <a:pt x="12857" y="1496"/>
                    </a:lnTo>
                    <a:lnTo>
                      <a:pt x="12866" y="1466"/>
                    </a:lnTo>
                    <a:lnTo>
                      <a:pt x="12877" y="1436"/>
                    </a:lnTo>
                    <a:lnTo>
                      <a:pt x="12890" y="1408"/>
                    </a:lnTo>
                    <a:lnTo>
                      <a:pt x="12903" y="1380"/>
                    </a:lnTo>
                    <a:lnTo>
                      <a:pt x="12919" y="1352"/>
                    </a:lnTo>
                    <a:lnTo>
                      <a:pt x="12936" y="1326"/>
                    </a:lnTo>
                    <a:lnTo>
                      <a:pt x="12953" y="1300"/>
                    </a:lnTo>
                    <a:lnTo>
                      <a:pt x="12973" y="1275"/>
                    </a:lnTo>
                    <a:lnTo>
                      <a:pt x="12993" y="1251"/>
                    </a:lnTo>
                    <a:lnTo>
                      <a:pt x="13015" y="1228"/>
                    </a:lnTo>
                    <a:lnTo>
                      <a:pt x="13038" y="1206"/>
                    </a:lnTo>
                    <a:lnTo>
                      <a:pt x="13062" y="1185"/>
                    </a:lnTo>
                    <a:lnTo>
                      <a:pt x="13087" y="1165"/>
                    </a:lnTo>
                    <a:lnTo>
                      <a:pt x="13113" y="1146"/>
                    </a:lnTo>
                    <a:lnTo>
                      <a:pt x="13141" y="1129"/>
                    </a:lnTo>
                    <a:lnTo>
                      <a:pt x="13168" y="1112"/>
                    </a:lnTo>
                    <a:lnTo>
                      <a:pt x="13197" y="1097"/>
                    </a:lnTo>
                    <a:lnTo>
                      <a:pt x="13227" y="1083"/>
                    </a:lnTo>
                    <a:lnTo>
                      <a:pt x="13257" y="1070"/>
                    </a:lnTo>
                    <a:lnTo>
                      <a:pt x="13289" y="1059"/>
                    </a:lnTo>
                    <a:lnTo>
                      <a:pt x="13322" y="1049"/>
                    </a:lnTo>
                    <a:lnTo>
                      <a:pt x="13354" y="1040"/>
                    </a:lnTo>
                    <a:lnTo>
                      <a:pt x="13388" y="1033"/>
                    </a:lnTo>
                    <a:lnTo>
                      <a:pt x="13422" y="1028"/>
                    </a:lnTo>
                    <a:lnTo>
                      <a:pt x="13457" y="1023"/>
                    </a:lnTo>
                    <a:lnTo>
                      <a:pt x="13492" y="1021"/>
                    </a:lnTo>
                    <a:lnTo>
                      <a:pt x="13527" y="10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1619">
                  <a:solidFill>
                    <a:schemeClr val="accent1"/>
                  </a:solidFill>
                </a:endParaRPr>
              </a:p>
            </p:txBody>
          </p:sp>
          <p:sp>
            <p:nvSpPr>
              <p:cNvPr id="984" name="Freeform 71"/>
              <p:cNvSpPr>
                <a:spLocks noEditPoints="1"/>
              </p:cNvSpPr>
              <p:nvPr/>
            </p:nvSpPr>
            <p:spPr bwMode="gray">
              <a:xfrm>
                <a:off x="3308966" y="2427484"/>
                <a:ext cx="292835" cy="60621"/>
              </a:xfrm>
              <a:custGeom>
                <a:avLst/>
                <a:gdLst>
                  <a:gd name="T0" fmla="*/ 16878 w 17448"/>
                  <a:gd name="T1" fmla="*/ 22 h 3310"/>
                  <a:gd name="T2" fmla="*/ 17112 w 17448"/>
                  <a:gd name="T3" fmla="*/ 119 h 3310"/>
                  <a:gd name="T4" fmla="*/ 17296 w 17448"/>
                  <a:gd name="T5" fmla="*/ 280 h 3310"/>
                  <a:gd name="T6" fmla="*/ 17414 w 17448"/>
                  <a:gd name="T7" fmla="*/ 490 h 3310"/>
                  <a:gd name="T8" fmla="*/ 17448 w 17448"/>
                  <a:gd name="T9" fmla="*/ 2614 h 3310"/>
                  <a:gd name="T10" fmla="*/ 17402 w 17448"/>
                  <a:gd name="T11" fmla="*/ 2852 h 3310"/>
                  <a:gd name="T12" fmla="*/ 17274 w 17448"/>
                  <a:gd name="T13" fmla="*/ 3056 h 3310"/>
                  <a:gd name="T14" fmla="*/ 17082 w 17448"/>
                  <a:gd name="T15" fmla="*/ 3209 h 3310"/>
                  <a:gd name="T16" fmla="*/ 16841 w 17448"/>
                  <a:gd name="T17" fmla="*/ 3296 h 3310"/>
                  <a:gd name="T18" fmla="*/ 683 w 17448"/>
                  <a:gd name="T19" fmla="*/ 3307 h 3310"/>
                  <a:gd name="T20" fmla="*/ 431 w 17448"/>
                  <a:gd name="T21" fmla="*/ 3241 h 3310"/>
                  <a:gd name="T22" fmla="*/ 224 w 17448"/>
                  <a:gd name="T23" fmla="*/ 3106 h 3310"/>
                  <a:gd name="T24" fmla="*/ 75 w 17448"/>
                  <a:gd name="T25" fmla="*/ 2915 h 3310"/>
                  <a:gd name="T26" fmla="*/ 4 w 17448"/>
                  <a:gd name="T27" fmla="*/ 2685 h 3310"/>
                  <a:gd name="T28" fmla="*/ 15 w 17448"/>
                  <a:gd name="T29" fmla="*/ 557 h 3310"/>
                  <a:gd name="T30" fmla="*/ 110 w 17448"/>
                  <a:gd name="T31" fmla="*/ 336 h 3310"/>
                  <a:gd name="T32" fmla="*/ 277 w 17448"/>
                  <a:gd name="T33" fmla="*/ 159 h 3310"/>
                  <a:gd name="T34" fmla="*/ 499 w 17448"/>
                  <a:gd name="T35" fmla="*/ 42 h 3310"/>
                  <a:gd name="T36" fmla="*/ 760 w 17448"/>
                  <a:gd name="T37" fmla="*/ 0 h 3310"/>
                  <a:gd name="T38" fmla="*/ 15849 w 17448"/>
                  <a:gd name="T39" fmla="*/ 1049 h 3310"/>
                  <a:gd name="T40" fmla="*/ 16058 w 17448"/>
                  <a:gd name="T41" fmla="*/ 1146 h 3310"/>
                  <a:gd name="T42" fmla="*/ 16217 w 17448"/>
                  <a:gd name="T43" fmla="*/ 1300 h 3310"/>
                  <a:gd name="T44" fmla="*/ 16314 w 17448"/>
                  <a:gd name="T45" fmla="*/ 1496 h 3310"/>
                  <a:gd name="T46" fmla="*/ 16332 w 17448"/>
                  <a:gd name="T47" fmla="*/ 1719 h 3310"/>
                  <a:gd name="T48" fmla="*/ 16267 w 17448"/>
                  <a:gd name="T49" fmla="*/ 1930 h 3310"/>
                  <a:gd name="T50" fmla="*/ 16133 w 17448"/>
                  <a:gd name="T51" fmla="*/ 2103 h 3310"/>
                  <a:gd name="T52" fmla="*/ 15943 w 17448"/>
                  <a:gd name="T53" fmla="*/ 2227 h 3310"/>
                  <a:gd name="T54" fmla="*/ 15714 w 17448"/>
                  <a:gd name="T55" fmla="*/ 2287 h 3310"/>
                  <a:gd name="T56" fmla="*/ 15471 w 17448"/>
                  <a:gd name="T57" fmla="*/ 2270 h 3310"/>
                  <a:gd name="T58" fmla="*/ 15257 w 17448"/>
                  <a:gd name="T59" fmla="*/ 2182 h 3310"/>
                  <a:gd name="T60" fmla="*/ 15089 w 17448"/>
                  <a:gd name="T61" fmla="*/ 2034 h 3310"/>
                  <a:gd name="T62" fmla="*/ 14982 w 17448"/>
                  <a:gd name="T63" fmla="*/ 1843 h 3310"/>
                  <a:gd name="T64" fmla="*/ 14953 w 17448"/>
                  <a:gd name="T65" fmla="*/ 1622 h 3310"/>
                  <a:gd name="T66" fmla="*/ 15006 w 17448"/>
                  <a:gd name="T67" fmla="*/ 1408 h 3310"/>
                  <a:gd name="T68" fmla="*/ 15132 w 17448"/>
                  <a:gd name="T69" fmla="*/ 1228 h 3310"/>
                  <a:gd name="T70" fmla="*/ 15314 w 17448"/>
                  <a:gd name="T71" fmla="*/ 1097 h 3310"/>
                  <a:gd name="T72" fmla="*/ 15539 w 17448"/>
                  <a:gd name="T73" fmla="*/ 1027 h 3310"/>
                  <a:gd name="T74" fmla="*/ 13632 w 17448"/>
                  <a:gd name="T75" fmla="*/ 1027 h 3310"/>
                  <a:gd name="T76" fmla="*/ 13857 w 17448"/>
                  <a:gd name="T77" fmla="*/ 1097 h 3310"/>
                  <a:gd name="T78" fmla="*/ 14039 w 17448"/>
                  <a:gd name="T79" fmla="*/ 1228 h 3310"/>
                  <a:gd name="T80" fmla="*/ 14165 w 17448"/>
                  <a:gd name="T81" fmla="*/ 1408 h 3310"/>
                  <a:gd name="T82" fmla="*/ 14218 w 17448"/>
                  <a:gd name="T83" fmla="*/ 1622 h 3310"/>
                  <a:gd name="T84" fmla="*/ 14187 w 17448"/>
                  <a:gd name="T85" fmla="*/ 1843 h 3310"/>
                  <a:gd name="T86" fmla="*/ 14082 w 17448"/>
                  <a:gd name="T87" fmla="*/ 2034 h 3310"/>
                  <a:gd name="T88" fmla="*/ 13914 w 17448"/>
                  <a:gd name="T89" fmla="*/ 2182 h 3310"/>
                  <a:gd name="T90" fmla="*/ 13700 w 17448"/>
                  <a:gd name="T91" fmla="*/ 2270 h 3310"/>
                  <a:gd name="T92" fmla="*/ 13457 w 17448"/>
                  <a:gd name="T93" fmla="*/ 2287 h 3310"/>
                  <a:gd name="T94" fmla="*/ 13227 w 17448"/>
                  <a:gd name="T95" fmla="*/ 2227 h 3310"/>
                  <a:gd name="T96" fmla="*/ 13038 w 17448"/>
                  <a:gd name="T97" fmla="*/ 2103 h 3310"/>
                  <a:gd name="T98" fmla="*/ 12903 w 17448"/>
                  <a:gd name="T99" fmla="*/ 1930 h 3310"/>
                  <a:gd name="T100" fmla="*/ 12838 w 17448"/>
                  <a:gd name="T101" fmla="*/ 1719 h 3310"/>
                  <a:gd name="T102" fmla="*/ 12857 w 17448"/>
                  <a:gd name="T103" fmla="*/ 1496 h 3310"/>
                  <a:gd name="T104" fmla="*/ 12953 w 17448"/>
                  <a:gd name="T105" fmla="*/ 1300 h 3310"/>
                  <a:gd name="T106" fmla="*/ 13113 w 17448"/>
                  <a:gd name="T107" fmla="*/ 1146 h 3310"/>
                  <a:gd name="T108" fmla="*/ 13322 w 17448"/>
                  <a:gd name="T109" fmla="*/ 1049 h 3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448" h="3310">
                    <a:moveTo>
                      <a:pt x="760" y="0"/>
                    </a:moveTo>
                    <a:lnTo>
                      <a:pt x="16688" y="0"/>
                    </a:lnTo>
                    <a:lnTo>
                      <a:pt x="16727" y="1"/>
                    </a:lnTo>
                    <a:lnTo>
                      <a:pt x="16765" y="3"/>
                    </a:lnTo>
                    <a:lnTo>
                      <a:pt x="16804" y="8"/>
                    </a:lnTo>
                    <a:lnTo>
                      <a:pt x="16841" y="14"/>
                    </a:lnTo>
                    <a:lnTo>
                      <a:pt x="16878" y="22"/>
                    </a:lnTo>
                    <a:lnTo>
                      <a:pt x="16914" y="31"/>
                    </a:lnTo>
                    <a:lnTo>
                      <a:pt x="16949" y="42"/>
                    </a:lnTo>
                    <a:lnTo>
                      <a:pt x="16983" y="55"/>
                    </a:lnTo>
                    <a:lnTo>
                      <a:pt x="17017" y="69"/>
                    </a:lnTo>
                    <a:lnTo>
                      <a:pt x="17050" y="84"/>
                    </a:lnTo>
                    <a:lnTo>
                      <a:pt x="17082" y="101"/>
                    </a:lnTo>
                    <a:lnTo>
                      <a:pt x="17112" y="119"/>
                    </a:lnTo>
                    <a:lnTo>
                      <a:pt x="17142" y="139"/>
                    </a:lnTo>
                    <a:lnTo>
                      <a:pt x="17171" y="159"/>
                    </a:lnTo>
                    <a:lnTo>
                      <a:pt x="17198" y="181"/>
                    </a:lnTo>
                    <a:lnTo>
                      <a:pt x="17224" y="205"/>
                    </a:lnTo>
                    <a:lnTo>
                      <a:pt x="17250" y="229"/>
                    </a:lnTo>
                    <a:lnTo>
                      <a:pt x="17274" y="254"/>
                    </a:lnTo>
                    <a:lnTo>
                      <a:pt x="17296" y="280"/>
                    </a:lnTo>
                    <a:lnTo>
                      <a:pt x="17318" y="308"/>
                    </a:lnTo>
                    <a:lnTo>
                      <a:pt x="17338" y="336"/>
                    </a:lnTo>
                    <a:lnTo>
                      <a:pt x="17356" y="365"/>
                    </a:lnTo>
                    <a:lnTo>
                      <a:pt x="17373" y="395"/>
                    </a:lnTo>
                    <a:lnTo>
                      <a:pt x="17388" y="426"/>
                    </a:lnTo>
                    <a:lnTo>
                      <a:pt x="17402" y="458"/>
                    </a:lnTo>
                    <a:lnTo>
                      <a:pt x="17414" y="490"/>
                    </a:lnTo>
                    <a:lnTo>
                      <a:pt x="17424" y="523"/>
                    </a:lnTo>
                    <a:lnTo>
                      <a:pt x="17433" y="557"/>
                    </a:lnTo>
                    <a:lnTo>
                      <a:pt x="17439" y="591"/>
                    </a:lnTo>
                    <a:lnTo>
                      <a:pt x="17444" y="626"/>
                    </a:lnTo>
                    <a:lnTo>
                      <a:pt x="17447" y="661"/>
                    </a:lnTo>
                    <a:lnTo>
                      <a:pt x="17448" y="697"/>
                    </a:lnTo>
                    <a:lnTo>
                      <a:pt x="17448" y="2614"/>
                    </a:lnTo>
                    <a:lnTo>
                      <a:pt x="17447" y="2649"/>
                    </a:lnTo>
                    <a:lnTo>
                      <a:pt x="17444" y="2685"/>
                    </a:lnTo>
                    <a:lnTo>
                      <a:pt x="17439" y="2719"/>
                    </a:lnTo>
                    <a:lnTo>
                      <a:pt x="17433" y="2753"/>
                    </a:lnTo>
                    <a:lnTo>
                      <a:pt x="17424" y="2787"/>
                    </a:lnTo>
                    <a:lnTo>
                      <a:pt x="17414" y="2820"/>
                    </a:lnTo>
                    <a:lnTo>
                      <a:pt x="17402" y="2852"/>
                    </a:lnTo>
                    <a:lnTo>
                      <a:pt x="17388" y="2884"/>
                    </a:lnTo>
                    <a:lnTo>
                      <a:pt x="17373" y="2915"/>
                    </a:lnTo>
                    <a:lnTo>
                      <a:pt x="17356" y="2945"/>
                    </a:lnTo>
                    <a:lnTo>
                      <a:pt x="17338" y="2974"/>
                    </a:lnTo>
                    <a:lnTo>
                      <a:pt x="17318" y="3002"/>
                    </a:lnTo>
                    <a:lnTo>
                      <a:pt x="17296" y="3030"/>
                    </a:lnTo>
                    <a:lnTo>
                      <a:pt x="17274" y="3056"/>
                    </a:lnTo>
                    <a:lnTo>
                      <a:pt x="17250" y="3081"/>
                    </a:lnTo>
                    <a:lnTo>
                      <a:pt x="17224" y="3106"/>
                    </a:lnTo>
                    <a:lnTo>
                      <a:pt x="17198" y="3129"/>
                    </a:lnTo>
                    <a:lnTo>
                      <a:pt x="17171" y="3151"/>
                    </a:lnTo>
                    <a:lnTo>
                      <a:pt x="17142" y="3171"/>
                    </a:lnTo>
                    <a:lnTo>
                      <a:pt x="17112" y="3191"/>
                    </a:lnTo>
                    <a:lnTo>
                      <a:pt x="17082" y="3209"/>
                    </a:lnTo>
                    <a:lnTo>
                      <a:pt x="17050" y="3226"/>
                    </a:lnTo>
                    <a:lnTo>
                      <a:pt x="17017" y="3241"/>
                    </a:lnTo>
                    <a:lnTo>
                      <a:pt x="16983" y="3255"/>
                    </a:lnTo>
                    <a:lnTo>
                      <a:pt x="16949" y="3268"/>
                    </a:lnTo>
                    <a:lnTo>
                      <a:pt x="16914" y="3279"/>
                    </a:lnTo>
                    <a:lnTo>
                      <a:pt x="16878" y="3288"/>
                    </a:lnTo>
                    <a:lnTo>
                      <a:pt x="16841" y="3296"/>
                    </a:lnTo>
                    <a:lnTo>
                      <a:pt x="16804" y="3302"/>
                    </a:lnTo>
                    <a:lnTo>
                      <a:pt x="16765" y="3307"/>
                    </a:lnTo>
                    <a:lnTo>
                      <a:pt x="16727" y="3309"/>
                    </a:lnTo>
                    <a:lnTo>
                      <a:pt x="16688" y="3310"/>
                    </a:lnTo>
                    <a:lnTo>
                      <a:pt x="760" y="3310"/>
                    </a:lnTo>
                    <a:lnTo>
                      <a:pt x="721" y="3309"/>
                    </a:lnTo>
                    <a:lnTo>
                      <a:pt x="683" y="3307"/>
                    </a:lnTo>
                    <a:lnTo>
                      <a:pt x="644" y="3302"/>
                    </a:lnTo>
                    <a:lnTo>
                      <a:pt x="607" y="3296"/>
                    </a:lnTo>
                    <a:lnTo>
                      <a:pt x="570" y="3288"/>
                    </a:lnTo>
                    <a:lnTo>
                      <a:pt x="534" y="3279"/>
                    </a:lnTo>
                    <a:lnTo>
                      <a:pt x="499" y="3268"/>
                    </a:lnTo>
                    <a:lnTo>
                      <a:pt x="465" y="3255"/>
                    </a:lnTo>
                    <a:lnTo>
                      <a:pt x="431" y="3241"/>
                    </a:lnTo>
                    <a:lnTo>
                      <a:pt x="398" y="3226"/>
                    </a:lnTo>
                    <a:lnTo>
                      <a:pt x="366" y="3209"/>
                    </a:lnTo>
                    <a:lnTo>
                      <a:pt x="336" y="3191"/>
                    </a:lnTo>
                    <a:lnTo>
                      <a:pt x="306" y="3171"/>
                    </a:lnTo>
                    <a:lnTo>
                      <a:pt x="277" y="3151"/>
                    </a:lnTo>
                    <a:lnTo>
                      <a:pt x="250" y="3129"/>
                    </a:lnTo>
                    <a:lnTo>
                      <a:pt x="224" y="3106"/>
                    </a:lnTo>
                    <a:lnTo>
                      <a:pt x="198" y="3081"/>
                    </a:lnTo>
                    <a:lnTo>
                      <a:pt x="174" y="3056"/>
                    </a:lnTo>
                    <a:lnTo>
                      <a:pt x="152" y="3030"/>
                    </a:lnTo>
                    <a:lnTo>
                      <a:pt x="130" y="3002"/>
                    </a:lnTo>
                    <a:lnTo>
                      <a:pt x="110" y="2974"/>
                    </a:lnTo>
                    <a:lnTo>
                      <a:pt x="92" y="2945"/>
                    </a:lnTo>
                    <a:lnTo>
                      <a:pt x="75" y="2915"/>
                    </a:lnTo>
                    <a:lnTo>
                      <a:pt x="60" y="2884"/>
                    </a:lnTo>
                    <a:lnTo>
                      <a:pt x="46" y="2852"/>
                    </a:lnTo>
                    <a:lnTo>
                      <a:pt x="34" y="2820"/>
                    </a:lnTo>
                    <a:lnTo>
                      <a:pt x="24" y="2787"/>
                    </a:lnTo>
                    <a:lnTo>
                      <a:pt x="15" y="2753"/>
                    </a:lnTo>
                    <a:lnTo>
                      <a:pt x="9" y="2719"/>
                    </a:lnTo>
                    <a:lnTo>
                      <a:pt x="4" y="2685"/>
                    </a:lnTo>
                    <a:lnTo>
                      <a:pt x="1" y="2649"/>
                    </a:lnTo>
                    <a:lnTo>
                      <a:pt x="0" y="2614"/>
                    </a:lnTo>
                    <a:lnTo>
                      <a:pt x="0" y="697"/>
                    </a:lnTo>
                    <a:lnTo>
                      <a:pt x="1" y="661"/>
                    </a:lnTo>
                    <a:lnTo>
                      <a:pt x="4" y="626"/>
                    </a:lnTo>
                    <a:lnTo>
                      <a:pt x="9" y="591"/>
                    </a:lnTo>
                    <a:lnTo>
                      <a:pt x="15" y="557"/>
                    </a:lnTo>
                    <a:lnTo>
                      <a:pt x="24" y="523"/>
                    </a:lnTo>
                    <a:lnTo>
                      <a:pt x="34" y="490"/>
                    </a:lnTo>
                    <a:lnTo>
                      <a:pt x="46" y="458"/>
                    </a:lnTo>
                    <a:lnTo>
                      <a:pt x="60" y="426"/>
                    </a:lnTo>
                    <a:lnTo>
                      <a:pt x="75" y="395"/>
                    </a:lnTo>
                    <a:lnTo>
                      <a:pt x="92" y="365"/>
                    </a:lnTo>
                    <a:lnTo>
                      <a:pt x="110" y="336"/>
                    </a:lnTo>
                    <a:lnTo>
                      <a:pt x="130" y="308"/>
                    </a:lnTo>
                    <a:lnTo>
                      <a:pt x="152" y="280"/>
                    </a:lnTo>
                    <a:lnTo>
                      <a:pt x="174" y="254"/>
                    </a:lnTo>
                    <a:lnTo>
                      <a:pt x="198" y="229"/>
                    </a:lnTo>
                    <a:lnTo>
                      <a:pt x="224" y="205"/>
                    </a:lnTo>
                    <a:lnTo>
                      <a:pt x="250" y="181"/>
                    </a:lnTo>
                    <a:lnTo>
                      <a:pt x="277" y="159"/>
                    </a:lnTo>
                    <a:lnTo>
                      <a:pt x="306" y="139"/>
                    </a:lnTo>
                    <a:lnTo>
                      <a:pt x="336" y="119"/>
                    </a:lnTo>
                    <a:lnTo>
                      <a:pt x="366" y="101"/>
                    </a:lnTo>
                    <a:lnTo>
                      <a:pt x="398" y="84"/>
                    </a:lnTo>
                    <a:lnTo>
                      <a:pt x="431" y="69"/>
                    </a:lnTo>
                    <a:lnTo>
                      <a:pt x="465" y="55"/>
                    </a:lnTo>
                    <a:lnTo>
                      <a:pt x="499" y="42"/>
                    </a:lnTo>
                    <a:lnTo>
                      <a:pt x="534" y="31"/>
                    </a:lnTo>
                    <a:lnTo>
                      <a:pt x="570" y="22"/>
                    </a:lnTo>
                    <a:lnTo>
                      <a:pt x="607" y="14"/>
                    </a:lnTo>
                    <a:lnTo>
                      <a:pt x="644" y="8"/>
                    </a:lnTo>
                    <a:lnTo>
                      <a:pt x="683" y="3"/>
                    </a:lnTo>
                    <a:lnTo>
                      <a:pt x="721" y="1"/>
                    </a:lnTo>
                    <a:lnTo>
                      <a:pt x="760" y="0"/>
                    </a:lnTo>
                    <a:close/>
                    <a:moveTo>
                      <a:pt x="15643" y="1020"/>
                    </a:moveTo>
                    <a:lnTo>
                      <a:pt x="15679" y="1021"/>
                    </a:lnTo>
                    <a:lnTo>
                      <a:pt x="15714" y="1023"/>
                    </a:lnTo>
                    <a:lnTo>
                      <a:pt x="15749" y="1027"/>
                    </a:lnTo>
                    <a:lnTo>
                      <a:pt x="15783" y="1033"/>
                    </a:lnTo>
                    <a:lnTo>
                      <a:pt x="15817" y="1040"/>
                    </a:lnTo>
                    <a:lnTo>
                      <a:pt x="15849" y="1049"/>
                    </a:lnTo>
                    <a:lnTo>
                      <a:pt x="15881" y="1059"/>
                    </a:lnTo>
                    <a:lnTo>
                      <a:pt x="15913" y="1070"/>
                    </a:lnTo>
                    <a:lnTo>
                      <a:pt x="15943" y="1083"/>
                    </a:lnTo>
                    <a:lnTo>
                      <a:pt x="15974" y="1097"/>
                    </a:lnTo>
                    <a:lnTo>
                      <a:pt x="16002" y="1112"/>
                    </a:lnTo>
                    <a:lnTo>
                      <a:pt x="16030" y="1128"/>
                    </a:lnTo>
                    <a:lnTo>
                      <a:pt x="16058" y="1146"/>
                    </a:lnTo>
                    <a:lnTo>
                      <a:pt x="16084" y="1165"/>
                    </a:lnTo>
                    <a:lnTo>
                      <a:pt x="16109" y="1185"/>
                    </a:lnTo>
                    <a:lnTo>
                      <a:pt x="16133" y="1206"/>
                    </a:lnTo>
                    <a:lnTo>
                      <a:pt x="16156" y="1228"/>
                    </a:lnTo>
                    <a:lnTo>
                      <a:pt x="16178" y="1251"/>
                    </a:lnTo>
                    <a:lnTo>
                      <a:pt x="16198" y="1275"/>
                    </a:lnTo>
                    <a:lnTo>
                      <a:pt x="16217" y="1300"/>
                    </a:lnTo>
                    <a:lnTo>
                      <a:pt x="16235" y="1326"/>
                    </a:lnTo>
                    <a:lnTo>
                      <a:pt x="16252" y="1352"/>
                    </a:lnTo>
                    <a:lnTo>
                      <a:pt x="16267" y="1379"/>
                    </a:lnTo>
                    <a:lnTo>
                      <a:pt x="16281" y="1408"/>
                    </a:lnTo>
                    <a:lnTo>
                      <a:pt x="16293" y="1436"/>
                    </a:lnTo>
                    <a:lnTo>
                      <a:pt x="16304" y="1466"/>
                    </a:lnTo>
                    <a:lnTo>
                      <a:pt x="16314" y="1496"/>
                    </a:lnTo>
                    <a:lnTo>
                      <a:pt x="16322" y="1527"/>
                    </a:lnTo>
                    <a:lnTo>
                      <a:pt x="16327" y="1558"/>
                    </a:lnTo>
                    <a:lnTo>
                      <a:pt x="16332" y="1590"/>
                    </a:lnTo>
                    <a:lnTo>
                      <a:pt x="16335" y="1622"/>
                    </a:lnTo>
                    <a:lnTo>
                      <a:pt x="16336" y="1654"/>
                    </a:lnTo>
                    <a:lnTo>
                      <a:pt x="16335" y="1687"/>
                    </a:lnTo>
                    <a:lnTo>
                      <a:pt x="16332" y="1719"/>
                    </a:lnTo>
                    <a:lnTo>
                      <a:pt x="16327" y="1751"/>
                    </a:lnTo>
                    <a:lnTo>
                      <a:pt x="16322" y="1782"/>
                    </a:lnTo>
                    <a:lnTo>
                      <a:pt x="16314" y="1813"/>
                    </a:lnTo>
                    <a:lnTo>
                      <a:pt x="16304" y="1843"/>
                    </a:lnTo>
                    <a:lnTo>
                      <a:pt x="16293" y="1873"/>
                    </a:lnTo>
                    <a:lnTo>
                      <a:pt x="16281" y="1901"/>
                    </a:lnTo>
                    <a:lnTo>
                      <a:pt x="16267" y="1930"/>
                    </a:lnTo>
                    <a:lnTo>
                      <a:pt x="16252" y="1957"/>
                    </a:lnTo>
                    <a:lnTo>
                      <a:pt x="16235" y="1983"/>
                    </a:lnTo>
                    <a:lnTo>
                      <a:pt x="16217" y="2009"/>
                    </a:lnTo>
                    <a:lnTo>
                      <a:pt x="16198" y="2034"/>
                    </a:lnTo>
                    <a:lnTo>
                      <a:pt x="16178" y="2058"/>
                    </a:lnTo>
                    <a:lnTo>
                      <a:pt x="16156" y="2081"/>
                    </a:lnTo>
                    <a:lnTo>
                      <a:pt x="16133" y="2103"/>
                    </a:lnTo>
                    <a:lnTo>
                      <a:pt x="16109" y="2125"/>
                    </a:lnTo>
                    <a:lnTo>
                      <a:pt x="16084" y="2145"/>
                    </a:lnTo>
                    <a:lnTo>
                      <a:pt x="16058" y="2164"/>
                    </a:lnTo>
                    <a:lnTo>
                      <a:pt x="16030" y="2182"/>
                    </a:lnTo>
                    <a:lnTo>
                      <a:pt x="16002" y="2198"/>
                    </a:lnTo>
                    <a:lnTo>
                      <a:pt x="15974" y="2213"/>
                    </a:lnTo>
                    <a:lnTo>
                      <a:pt x="15943" y="2227"/>
                    </a:lnTo>
                    <a:lnTo>
                      <a:pt x="15913" y="2240"/>
                    </a:lnTo>
                    <a:lnTo>
                      <a:pt x="15881" y="2251"/>
                    </a:lnTo>
                    <a:lnTo>
                      <a:pt x="15849" y="2261"/>
                    </a:lnTo>
                    <a:lnTo>
                      <a:pt x="15817" y="2270"/>
                    </a:lnTo>
                    <a:lnTo>
                      <a:pt x="15783" y="2277"/>
                    </a:lnTo>
                    <a:lnTo>
                      <a:pt x="15749" y="2283"/>
                    </a:lnTo>
                    <a:lnTo>
                      <a:pt x="15714" y="2287"/>
                    </a:lnTo>
                    <a:lnTo>
                      <a:pt x="15679" y="2289"/>
                    </a:lnTo>
                    <a:lnTo>
                      <a:pt x="15643" y="2290"/>
                    </a:lnTo>
                    <a:lnTo>
                      <a:pt x="15608" y="2289"/>
                    </a:lnTo>
                    <a:lnTo>
                      <a:pt x="15572" y="2287"/>
                    </a:lnTo>
                    <a:lnTo>
                      <a:pt x="15539" y="2283"/>
                    </a:lnTo>
                    <a:lnTo>
                      <a:pt x="15504" y="2277"/>
                    </a:lnTo>
                    <a:lnTo>
                      <a:pt x="15471" y="2270"/>
                    </a:lnTo>
                    <a:lnTo>
                      <a:pt x="15438" y="2261"/>
                    </a:lnTo>
                    <a:lnTo>
                      <a:pt x="15405" y="2251"/>
                    </a:lnTo>
                    <a:lnTo>
                      <a:pt x="15374" y="2240"/>
                    </a:lnTo>
                    <a:lnTo>
                      <a:pt x="15343" y="2227"/>
                    </a:lnTo>
                    <a:lnTo>
                      <a:pt x="15314" y="2213"/>
                    </a:lnTo>
                    <a:lnTo>
                      <a:pt x="15284" y="2198"/>
                    </a:lnTo>
                    <a:lnTo>
                      <a:pt x="15257" y="2182"/>
                    </a:lnTo>
                    <a:lnTo>
                      <a:pt x="15230" y="2164"/>
                    </a:lnTo>
                    <a:lnTo>
                      <a:pt x="15204" y="2145"/>
                    </a:lnTo>
                    <a:lnTo>
                      <a:pt x="15179" y="2125"/>
                    </a:lnTo>
                    <a:lnTo>
                      <a:pt x="15155" y="2103"/>
                    </a:lnTo>
                    <a:lnTo>
                      <a:pt x="15132" y="2081"/>
                    </a:lnTo>
                    <a:lnTo>
                      <a:pt x="15110" y="2058"/>
                    </a:lnTo>
                    <a:lnTo>
                      <a:pt x="15089" y="2034"/>
                    </a:lnTo>
                    <a:lnTo>
                      <a:pt x="15070" y="2009"/>
                    </a:lnTo>
                    <a:lnTo>
                      <a:pt x="15052" y="1983"/>
                    </a:lnTo>
                    <a:lnTo>
                      <a:pt x="15035" y="1957"/>
                    </a:lnTo>
                    <a:lnTo>
                      <a:pt x="15019" y="1930"/>
                    </a:lnTo>
                    <a:lnTo>
                      <a:pt x="15006" y="1901"/>
                    </a:lnTo>
                    <a:lnTo>
                      <a:pt x="14993" y="1873"/>
                    </a:lnTo>
                    <a:lnTo>
                      <a:pt x="14982" y="1843"/>
                    </a:lnTo>
                    <a:lnTo>
                      <a:pt x="14974" y="1813"/>
                    </a:lnTo>
                    <a:lnTo>
                      <a:pt x="14966" y="1782"/>
                    </a:lnTo>
                    <a:lnTo>
                      <a:pt x="14959" y="1751"/>
                    </a:lnTo>
                    <a:lnTo>
                      <a:pt x="14955" y="1719"/>
                    </a:lnTo>
                    <a:lnTo>
                      <a:pt x="14953" y="1687"/>
                    </a:lnTo>
                    <a:lnTo>
                      <a:pt x="14952" y="1654"/>
                    </a:lnTo>
                    <a:lnTo>
                      <a:pt x="14953" y="1622"/>
                    </a:lnTo>
                    <a:lnTo>
                      <a:pt x="14955" y="1590"/>
                    </a:lnTo>
                    <a:lnTo>
                      <a:pt x="14959" y="1558"/>
                    </a:lnTo>
                    <a:lnTo>
                      <a:pt x="14966" y="1527"/>
                    </a:lnTo>
                    <a:lnTo>
                      <a:pt x="14974" y="1496"/>
                    </a:lnTo>
                    <a:lnTo>
                      <a:pt x="14982" y="1466"/>
                    </a:lnTo>
                    <a:lnTo>
                      <a:pt x="14993" y="1436"/>
                    </a:lnTo>
                    <a:lnTo>
                      <a:pt x="15006" y="1408"/>
                    </a:lnTo>
                    <a:lnTo>
                      <a:pt x="15019" y="1379"/>
                    </a:lnTo>
                    <a:lnTo>
                      <a:pt x="15035" y="1352"/>
                    </a:lnTo>
                    <a:lnTo>
                      <a:pt x="15052" y="1326"/>
                    </a:lnTo>
                    <a:lnTo>
                      <a:pt x="15070" y="1300"/>
                    </a:lnTo>
                    <a:lnTo>
                      <a:pt x="15089" y="1275"/>
                    </a:lnTo>
                    <a:lnTo>
                      <a:pt x="15110" y="1251"/>
                    </a:lnTo>
                    <a:lnTo>
                      <a:pt x="15132" y="1228"/>
                    </a:lnTo>
                    <a:lnTo>
                      <a:pt x="15155" y="1206"/>
                    </a:lnTo>
                    <a:lnTo>
                      <a:pt x="15179" y="1185"/>
                    </a:lnTo>
                    <a:lnTo>
                      <a:pt x="15204" y="1165"/>
                    </a:lnTo>
                    <a:lnTo>
                      <a:pt x="15230" y="1146"/>
                    </a:lnTo>
                    <a:lnTo>
                      <a:pt x="15257" y="1128"/>
                    </a:lnTo>
                    <a:lnTo>
                      <a:pt x="15284" y="1112"/>
                    </a:lnTo>
                    <a:lnTo>
                      <a:pt x="15314" y="1097"/>
                    </a:lnTo>
                    <a:lnTo>
                      <a:pt x="15343" y="1083"/>
                    </a:lnTo>
                    <a:lnTo>
                      <a:pt x="15374" y="1070"/>
                    </a:lnTo>
                    <a:lnTo>
                      <a:pt x="15405" y="1059"/>
                    </a:lnTo>
                    <a:lnTo>
                      <a:pt x="15438" y="1049"/>
                    </a:lnTo>
                    <a:lnTo>
                      <a:pt x="15471" y="1040"/>
                    </a:lnTo>
                    <a:lnTo>
                      <a:pt x="15504" y="1033"/>
                    </a:lnTo>
                    <a:lnTo>
                      <a:pt x="15539" y="1027"/>
                    </a:lnTo>
                    <a:lnTo>
                      <a:pt x="15572" y="1023"/>
                    </a:lnTo>
                    <a:lnTo>
                      <a:pt x="15608" y="1021"/>
                    </a:lnTo>
                    <a:lnTo>
                      <a:pt x="15643" y="1020"/>
                    </a:lnTo>
                    <a:close/>
                    <a:moveTo>
                      <a:pt x="13527" y="1020"/>
                    </a:moveTo>
                    <a:lnTo>
                      <a:pt x="13563" y="1021"/>
                    </a:lnTo>
                    <a:lnTo>
                      <a:pt x="13597" y="1023"/>
                    </a:lnTo>
                    <a:lnTo>
                      <a:pt x="13632" y="1027"/>
                    </a:lnTo>
                    <a:lnTo>
                      <a:pt x="13666" y="1033"/>
                    </a:lnTo>
                    <a:lnTo>
                      <a:pt x="13700" y="1040"/>
                    </a:lnTo>
                    <a:lnTo>
                      <a:pt x="13733" y="1049"/>
                    </a:lnTo>
                    <a:lnTo>
                      <a:pt x="13765" y="1059"/>
                    </a:lnTo>
                    <a:lnTo>
                      <a:pt x="13796" y="1070"/>
                    </a:lnTo>
                    <a:lnTo>
                      <a:pt x="13826" y="1083"/>
                    </a:lnTo>
                    <a:lnTo>
                      <a:pt x="13857" y="1097"/>
                    </a:lnTo>
                    <a:lnTo>
                      <a:pt x="13885" y="1112"/>
                    </a:lnTo>
                    <a:lnTo>
                      <a:pt x="13914" y="1128"/>
                    </a:lnTo>
                    <a:lnTo>
                      <a:pt x="13941" y="1146"/>
                    </a:lnTo>
                    <a:lnTo>
                      <a:pt x="13967" y="1165"/>
                    </a:lnTo>
                    <a:lnTo>
                      <a:pt x="13992" y="1185"/>
                    </a:lnTo>
                    <a:lnTo>
                      <a:pt x="14016" y="1206"/>
                    </a:lnTo>
                    <a:lnTo>
                      <a:pt x="14039" y="1228"/>
                    </a:lnTo>
                    <a:lnTo>
                      <a:pt x="14061" y="1251"/>
                    </a:lnTo>
                    <a:lnTo>
                      <a:pt x="14082" y="1275"/>
                    </a:lnTo>
                    <a:lnTo>
                      <a:pt x="14101" y="1300"/>
                    </a:lnTo>
                    <a:lnTo>
                      <a:pt x="14119" y="1326"/>
                    </a:lnTo>
                    <a:lnTo>
                      <a:pt x="14135" y="1352"/>
                    </a:lnTo>
                    <a:lnTo>
                      <a:pt x="14150" y="1379"/>
                    </a:lnTo>
                    <a:lnTo>
                      <a:pt x="14165" y="1408"/>
                    </a:lnTo>
                    <a:lnTo>
                      <a:pt x="14177" y="1436"/>
                    </a:lnTo>
                    <a:lnTo>
                      <a:pt x="14187" y="1466"/>
                    </a:lnTo>
                    <a:lnTo>
                      <a:pt x="14197" y="1496"/>
                    </a:lnTo>
                    <a:lnTo>
                      <a:pt x="14205" y="1527"/>
                    </a:lnTo>
                    <a:lnTo>
                      <a:pt x="14211" y="1558"/>
                    </a:lnTo>
                    <a:lnTo>
                      <a:pt x="14216" y="1590"/>
                    </a:lnTo>
                    <a:lnTo>
                      <a:pt x="14218" y="1622"/>
                    </a:lnTo>
                    <a:lnTo>
                      <a:pt x="14219" y="1654"/>
                    </a:lnTo>
                    <a:lnTo>
                      <a:pt x="14218" y="1687"/>
                    </a:lnTo>
                    <a:lnTo>
                      <a:pt x="14216" y="1719"/>
                    </a:lnTo>
                    <a:lnTo>
                      <a:pt x="14211" y="1751"/>
                    </a:lnTo>
                    <a:lnTo>
                      <a:pt x="14205" y="1782"/>
                    </a:lnTo>
                    <a:lnTo>
                      <a:pt x="14197" y="1813"/>
                    </a:lnTo>
                    <a:lnTo>
                      <a:pt x="14187" y="1843"/>
                    </a:lnTo>
                    <a:lnTo>
                      <a:pt x="14177" y="1873"/>
                    </a:lnTo>
                    <a:lnTo>
                      <a:pt x="14165" y="1901"/>
                    </a:lnTo>
                    <a:lnTo>
                      <a:pt x="14150" y="1930"/>
                    </a:lnTo>
                    <a:lnTo>
                      <a:pt x="14135" y="1957"/>
                    </a:lnTo>
                    <a:lnTo>
                      <a:pt x="14119" y="1983"/>
                    </a:lnTo>
                    <a:lnTo>
                      <a:pt x="14101" y="2009"/>
                    </a:lnTo>
                    <a:lnTo>
                      <a:pt x="14082" y="2034"/>
                    </a:lnTo>
                    <a:lnTo>
                      <a:pt x="14061" y="2058"/>
                    </a:lnTo>
                    <a:lnTo>
                      <a:pt x="14039" y="2081"/>
                    </a:lnTo>
                    <a:lnTo>
                      <a:pt x="14016" y="2103"/>
                    </a:lnTo>
                    <a:lnTo>
                      <a:pt x="13992" y="2125"/>
                    </a:lnTo>
                    <a:lnTo>
                      <a:pt x="13967" y="2145"/>
                    </a:lnTo>
                    <a:lnTo>
                      <a:pt x="13941" y="2164"/>
                    </a:lnTo>
                    <a:lnTo>
                      <a:pt x="13914" y="2182"/>
                    </a:lnTo>
                    <a:lnTo>
                      <a:pt x="13885" y="2198"/>
                    </a:lnTo>
                    <a:lnTo>
                      <a:pt x="13857" y="2213"/>
                    </a:lnTo>
                    <a:lnTo>
                      <a:pt x="13826" y="2227"/>
                    </a:lnTo>
                    <a:lnTo>
                      <a:pt x="13796" y="2240"/>
                    </a:lnTo>
                    <a:lnTo>
                      <a:pt x="13765" y="2251"/>
                    </a:lnTo>
                    <a:lnTo>
                      <a:pt x="13733" y="2261"/>
                    </a:lnTo>
                    <a:lnTo>
                      <a:pt x="13700" y="2270"/>
                    </a:lnTo>
                    <a:lnTo>
                      <a:pt x="13666" y="2277"/>
                    </a:lnTo>
                    <a:lnTo>
                      <a:pt x="13632" y="2283"/>
                    </a:lnTo>
                    <a:lnTo>
                      <a:pt x="13597" y="2287"/>
                    </a:lnTo>
                    <a:lnTo>
                      <a:pt x="13563" y="2289"/>
                    </a:lnTo>
                    <a:lnTo>
                      <a:pt x="13527" y="2290"/>
                    </a:lnTo>
                    <a:lnTo>
                      <a:pt x="13492" y="2289"/>
                    </a:lnTo>
                    <a:lnTo>
                      <a:pt x="13457" y="2287"/>
                    </a:lnTo>
                    <a:lnTo>
                      <a:pt x="13422" y="2283"/>
                    </a:lnTo>
                    <a:lnTo>
                      <a:pt x="13388" y="2277"/>
                    </a:lnTo>
                    <a:lnTo>
                      <a:pt x="13354" y="2270"/>
                    </a:lnTo>
                    <a:lnTo>
                      <a:pt x="13322" y="2261"/>
                    </a:lnTo>
                    <a:lnTo>
                      <a:pt x="13289" y="2251"/>
                    </a:lnTo>
                    <a:lnTo>
                      <a:pt x="13257" y="2240"/>
                    </a:lnTo>
                    <a:lnTo>
                      <a:pt x="13227" y="2227"/>
                    </a:lnTo>
                    <a:lnTo>
                      <a:pt x="13197" y="2213"/>
                    </a:lnTo>
                    <a:lnTo>
                      <a:pt x="13168" y="2198"/>
                    </a:lnTo>
                    <a:lnTo>
                      <a:pt x="13141" y="2182"/>
                    </a:lnTo>
                    <a:lnTo>
                      <a:pt x="13113" y="2164"/>
                    </a:lnTo>
                    <a:lnTo>
                      <a:pt x="13087" y="2145"/>
                    </a:lnTo>
                    <a:lnTo>
                      <a:pt x="13062" y="2125"/>
                    </a:lnTo>
                    <a:lnTo>
                      <a:pt x="13038" y="2103"/>
                    </a:lnTo>
                    <a:lnTo>
                      <a:pt x="13015" y="2081"/>
                    </a:lnTo>
                    <a:lnTo>
                      <a:pt x="12993" y="2058"/>
                    </a:lnTo>
                    <a:lnTo>
                      <a:pt x="12973" y="2034"/>
                    </a:lnTo>
                    <a:lnTo>
                      <a:pt x="12953" y="2009"/>
                    </a:lnTo>
                    <a:lnTo>
                      <a:pt x="12936" y="1983"/>
                    </a:lnTo>
                    <a:lnTo>
                      <a:pt x="12919" y="1957"/>
                    </a:lnTo>
                    <a:lnTo>
                      <a:pt x="12903" y="1930"/>
                    </a:lnTo>
                    <a:lnTo>
                      <a:pt x="12890" y="1901"/>
                    </a:lnTo>
                    <a:lnTo>
                      <a:pt x="12877" y="1873"/>
                    </a:lnTo>
                    <a:lnTo>
                      <a:pt x="12866" y="1843"/>
                    </a:lnTo>
                    <a:lnTo>
                      <a:pt x="12857" y="1813"/>
                    </a:lnTo>
                    <a:lnTo>
                      <a:pt x="12849" y="1782"/>
                    </a:lnTo>
                    <a:lnTo>
                      <a:pt x="12843" y="1751"/>
                    </a:lnTo>
                    <a:lnTo>
                      <a:pt x="12838" y="1719"/>
                    </a:lnTo>
                    <a:lnTo>
                      <a:pt x="12836" y="1687"/>
                    </a:lnTo>
                    <a:lnTo>
                      <a:pt x="12835" y="1654"/>
                    </a:lnTo>
                    <a:lnTo>
                      <a:pt x="12836" y="1622"/>
                    </a:lnTo>
                    <a:lnTo>
                      <a:pt x="12838" y="1590"/>
                    </a:lnTo>
                    <a:lnTo>
                      <a:pt x="12843" y="1558"/>
                    </a:lnTo>
                    <a:lnTo>
                      <a:pt x="12849" y="1527"/>
                    </a:lnTo>
                    <a:lnTo>
                      <a:pt x="12857" y="1496"/>
                    </a:lnTo>
                    <a:lnTo>
                      <a:pt x="12866" y="1466"/>
                    </a:lnTo>
                    <a:lnTo>
                      <a:pt x="12877" y="1436"/>
                    </a:lnTo>
                    <a:lnTo>
                      <a:pt x="12890" y="1408"/>
                    </a:lnTo>
                    <a:lnTo>
                      <a:pt x="12903" y="1379"/>
                    </a:lnTo>
                    <a:lnTo>
                      <a:pt x="12919" y="1352"/>
                    </a:lnTo>
                    <a:lnTo>
                      <a:pt x="12936" y="1326"/>
                    </a:lnTo>
                    <a:lnTo>
                      <a:pt x="12953" y="1300"/>
                    </a:lnTo>
                    <a:lnTo>
                      <a:pt x="12973" y="1275"/>
                    </a:lnTo>
                    <a:lnTo>
                      <a:pt x="12993" y="1251"/>
                    </a:lnTo>
                    <a:lnTo>
                      <a:pt x="13015" y="1228"/>
                    </a:lnTo>
                    <a:lnTo>
                      <a:pt x="13038" y="1206"/>
                    </a:lnTo>
                    <a:lnTo>
                      <a:pt x="13062" y="1185"/>
                    </a:lnTo>
                    <a:lnTo>
                      <a:pt x="13087" y="1165"/>
                    </a:lnTo>
                    <a:lnTo>
                      <a:pt x="13113" y="1146"/>
                    </a:lnTo>
                    <a:lnTo>
                      <a:pt x="13141" y="1128"/>
                    </a:lnTo>
                    <a:lnTo>
                      <a:pt x="13168" y="1112"/>
                    </a:lnTo>
                    <a:lnTo>
                      <a:pt x="13197" y="1097"/>
                    </a:lnTo>
                    <a:lnTo>
                      <a:pt x="13227" y="1083"/>
                    </a:lnTo>
                    <a:lnTo>
                      <a:pt x="13257" y="1070"/>
                    </a:lnTo>
                    <a:lnTo>
                      <a:pt x="13289" y="1059"/>
                    </a:lnTo>
                    <a:lnTo>
                      <a:pt x="13322" y="1049"/>
                    </a:lnTo>
                    <a:lnTo>
                      <a:pt x="13354" y="1040"/>
                    </a:lnTo>
                    <a:lnTo>
                      <a:pt x="13388" y="1033"/>
                    </a:lnTo>
                    <a:lnTo>
                      <a:pt x="13422" y="1027"/>
                    </a:lnTo>
                    <a:lnTo>
                      <a:pt x="13457" y="1023"/>
                    </a:lnTo>
                    <a:lnTo>
                      <a:pt x="13492" y="1021"/>
                    </a:lnTo>
                    <a:lnTo>
                      <a:pt x="13527" y="10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1619">
                  <a:solidFill>
                    <a:schemeClr val="accent1"/>
                  </a:solidFill>
                </a:endParaRPr>
              </a:p>
            </p:txBody>
          </p:sp>
        </p:grpSp>
      </p:grpSp>
      <p:cxnSp>
        <p:nvCxnSpPr>
          <p:cNvPr id="874" name="Gerader Verbinder 873"/>
          <p:cNvCxnSpPr>
            <a:cxnSpLocks/>
            <a:stCxn id="38" idx="2"/>
            <a:endCxn id="412" idx="2"/>
          </p:cNvCxnSpPr>
          <p:nvPr>
            <p:custDataLst>
              <p:tags r:id="rId18"/>
            </p:custDataLst>
          </p:nvPr>
        </p:nvCxnSpPr>
        <p:spPr bwMode="gray">
          <a:xfrm flipH="1">
            <a:off x="1668791" y="5344225"/>
            <a:ext cx="760483" cy="886731"/>
          </a:xfrm>
          <a:prstGeom prst="line">
            <a:avLst/>
          </a:prstGeom>
          <a:ln w="50800" cap="rnd" cmpd="dbl">
            <a:solidFill>
              <a:schemeClr val="accent1">
                <a:alpha val="47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5" name="Gerader Verbinder 874"/>
          <p:cNvCxnSpPr>
            <a:cxnSpLocks/>
            <a:stCxn id="38" idx="2"/>
            <a:endCxn id="345" idx="0"/>
          </p:cNvCxnSpPr>
          <p:nvPr>
            <p:custDataLst>
              <p:tags r:id="rId19"/>
            </p:custDataLst>
          </p:nvPr>
        </p:nvCxnSpPr>
        <p:spPr bwMode="gray">
          <a:xfrm>
            <a:off x="2429274" y="5344226"/>
            <a:ext cx="483988" cy="864711"/>
          </a:xfrm>
          <a:prstGeom prst="line">
            <a:avLst/>
          </a:prstGeom>
          <a:ln w="50800" cap="rnd" cmpd="dbl">
            <a:solidFill>
              <a:schemeClr val="accent1">
                <a:alpha val="47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81" name="Gruppieren 880"/>
          <p:cNvGrpSpPr/>
          <p:nvPr>
            <p:custDataLst>
              <p:tags r:id="rId20"/>
            </p:custDataLst>
          </p:nvPr>
        </p:nvGrpSpPr>
        <p:grpSpPr bwMode="gray">
          <a:xfrm>
            <a:off x="1258021" y="6245584"/>
            <a:ext cx="518915" cy="518915"/>
            <a:chOff x="4871864" y="4077072"/>
            <a:chExt cx="504000" cy="504000"/>
          </a:xfrm>
        </p:grpSpPr>
        <p:sp>
          <p:nvSpPr>
            <p:cNvPr id="909" name="Rechteck: abgerundete Ecken 908"/>
            <p:cNvSpPr/>
            <p:nvPr>
              <p:custDataLst>
                <p:tags r:id="rId37"/>
              </p:custDataLst>
            </p:nvPr>
          </p:nvSpPr>
          <p:spPr bwMode="gray">
            <a:xfrm>
              <a:off x="4871864" y="4077072"/>
              <a:ext cx="504000" cy="504000"/>
            </a:xfrm>
            <a:prstGeom prst="roundRect">
              <a:avLst/>
            </a:prstGeom>
            <a:solidFill>
              <a:schemeClr val="accent4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300"/>
                </a:spcBef>
              </a:pPr>
              <a:endParaRPr lang="de-DE" sz="1600" dirty="0"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910" name="Gruppieren 909"/>
            <p:cNvGrpSpPr/>
            <p:nvPr>
              <p:custDataLst>
                <p:tags r:id="rId38"/>
              </p:custDataLst>
            </p:nvPr>
          </p:nvGrpSpPr>
          <p:grpSpPr bwMode="gray">
            <a:xfrm>
              <a:off x="5000362" y="4147479"/>
              <a:ext cx="247004" cy="299686"/>
              <a:chOff x="6495509" y="2545856"/>
              <a:chExt cx="138324" cy="167826"/>
            </a:xfrm>
          </p:grpSpPr>
          <p:sp>
            <p:nvSpPr>
              <p:cNvPr id="911" name="Gleichschenkliges Dreieck 910"/>
              <p:cNvSpPr/>
              <p:nvPr>
                <p:custDataLst>
                  <p:tags r:id="rId39"/>
                </p:custDataLst>
              </p:nvPr>
            </p:nvSpPr>
            <p:spPr bwMode="gray">
              <a:xfrm flipH="1" flipV="1">
                <a:off x="6495509" y="2545856"/>
                <a:ext cx="138324" cy="119244"/>
              </a:xfrm>
              <a:prstGeom prst="triangle">
                <a:avLst/>
              </a:prstGeom>
              <a:gradFill>
                <a:gsLst>
                  <a:gs pos="13000">
                    <a:schemeClr val="bg1">
                      <a:alpha val="0"/>
                    </a:schemeClr>
                  </a:gs>
                  <a:gs pos="86000">
                    <a:schemeClr val="bg1"/>
                  </a:gs>
                </a:gsLst>
                <a:lin ang="16200000" scaled="0"/>
              </a:gra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300"/>
                  </a:spcBef>
                </a:pPr>
                <a:endParaRPr lang="de-DE" sz="1600" b="1" dirty="0">
                  <a:solidFill>
                    <a:schemeClr val="accent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912" name="Ellipse 911"/>
              <p:cNvSpPr/>
              <p:nvPr>
                <p:custDataLst>
                  <p:tags r:id="rId40"/>
                </p:custDataLst>
              </p:nvPr>
            </p:nvSpPr>
            <p:spPr bwMode="gray">
              <a:xfrm>
                <a:off x="6515616" y="2615571"/>
                <a:ext cx="98110" cy="98111"/>
              </a:xfrm>
              <a:prstGeom prst="ellipse">
                <a:avLst/>
              </a:prstGeom>
              <a:ln w="6350">
                <a:solidFill>
                  <a:schemeClr val="bg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 sz="1619" b="1">
                  <a:solidFill>
                    <a:schemeClr val="accent1"/>
                  </a:solidFill>
                </a:endParaRPr>
              </a:p>
            </p:txBody>
          </p:sp>
          <p:grpSp>
            <p:nvGrpSpPr>
              <p:cNvPr id="913" name="Gruppieren 912"/>
              <p:cNvGrpSpPr/>
              <p:nvPr/>
            </p:nvGrpSpPr>
            <p:grpSpPr bwMode="gray">
              <a:xfrm>
                <a:off x="6552981" y="2616302"/>
                <a:ext cx="23431" cy="56755"/>
                <a:chOff x="5036792" y="1419492"/>
                <a:chExt cx="49846" cy="120739"/>
              </a:xfrm>
              <a:solidFill>
                <a:schemeClr val="tx1"/>
              </a:solidFill>
            </p:grpSpPr>
            <p:sp>
              <p:nvSpPr>
                <p:cNvPr id="915" name="Freeform 68"/>
                <p:cNvSpPr>
                  <a:spLocks/>
                </p:cNvSpPr>
                <p:nvPr/>
              </p:nvSpPr>
              <p:spPr bwMode="gray">
                <a:xfrm>
                  <a:off x="5036792" y="1490108"/>
                  <a:ext cx="49846" cy="50123"/>
                </a:xfrm>
                <a:custGeom>
                  <a:avLst/>
                  <a:gdLst>
                    <a:gd name="T0" fmla="*/ 1196 w 2170"/>
                    <a:gd name="T1" fmla="*/ 6 h 1992"/>
                    <a:gd name="T2" fmla="*/ 1357 w 2170"/>
                    <a:gd name="T3" fmla="*/ 33 h 1992"/>
                    <a:gd name="T4" fmla="*/ 1507 w 2170"/>
                    <a:gd name="T5" fmla="*/ 80 h 1992"/>
                    <a:gd name="T6" fmla="*/ 1648 w 2170"/>
                    <a:gd name="T7" fmla="*/ 146 h 1992"/>
                    <a:gd name="T8" fmla="*/ 1775 w 2170"/>
                    <a:gd name="T9" fmla="*/ 229 h 1992"/>
                    <a:gd name="T10" fmla="*/ 1889 w 2170"/>
                    <a:gd name="T11" fmla="*/ 327 h 1992"/>
                    <a:gd name="T12" fmla="*/ 1985 w 2170"/>
                    <a:gd name="T13" fmla="*/ 440 h 1992"/>
                    <a:gd name="T14" fmla="*/ 2063 w 2170"/>
                    <a:gd name="T15" fmla="*/ 565 h 1992"/>
                    <a:gd name="T16" fmla="*/ 2122 w 2170"/>
                    <a:gd name="T17" fmla="*/ 701 h 1992"/>
                    <a:gd name="T18" fmla="*/ 2158 w 2170"/>
                    <a:gd name="T19" fmla="*/ 845 h 1992"/>
                    <a:gd name="T20" fmla="*/ 2170 w 2170"/>
                    <a:gd name="T21" fmla="*/ 997 h 1992"/>
                    <a:gd name="T22" fmla="*/ 2158 w 2170"/>
                    <a:gd name="T23" fmla="*/ 1148 h 1992"/>
                    <a:gd name="T24" fmla="*/ 2122 w 2170"/>
                    <a:gd name="T25" fmla="*/ 1293 h 1992"/>
                    <a:gd name="T26" fmla="*/ 2063 w 2170"/>
                    <a:gd name="T27" fmla="*/ 1428 h 1992"/>
                    <a:gd name="T28" fmla="*/ 1985 w 2170"/>
                    <a:gd name="T29" fmla="*/ 1553 h 1992"/>
                    <a:gd name="T30" fmla="*/ 1889 w 2170"/>
                    <a:gd name="T31" fmla="*/ 1666 h 1992"/>
                    <a:gd name="T32" fmla="*/ 1775 w 2170"/>
                    <a:gd name="T33" fmla="*/ 1765 h 1992"/>
                    <a:gd name="T34" fmla="*/ 1648 w 2170"/>
                    <a:gd name="T35" fmla="*/ 1848 h 1992"/>
                    <a:gd name="T36" fmla="*/ 1507 w 2170"/>
                    <a:gd name="T37" fmla="*/ 1914 h 1992"/>
                    <a:gd name="T38" fmla="*/ 1357 w 2170"/>
                    <a:gd name="T39" fmla="*/ 1961 h 1992"/>
                    <a:gd name="T40" fmla="*/ 1196 w 2170"/>
                    <a:gd name="T41" fmla="*/ 1987 h 1992"/>
                    <a:gd name="T42" fmla="*/ 1029 w 2170"/>
                    <a:gd name="T43" fmla="*/ 1991 h 1992"/>
                    <a:gd name="T44" fmla="*/ 867 w 2170"/>
                    <a:gd name="T45" fmla="*/ 1972 h 1992"/>
                    <a:gd name="T46" fmla="*/ 712 w 2170"/>
                    <a:gd name="T47" fmla="*/ 1932 h 1992"/>
                    <a:gd name="T48" fmla="*/ 568 w 2170"/>
                    <a:gd name="T49" fmla="*/ 1872 h 1992"/>
                    <a:gd name="T50" fmla="*/ 436 w 2170"/>
                    <a:gd name="T51" fmla="*/ 1794 h 1992"/>
                    <a:gd name="T52" fmla="*/ 317 w 2170"/>
                    <a:gd name="T53" fmla="*/ 1700 h 1992"/>
                    <a:gd name="T54" fmla="*/ 215 w 2170"/>
                    <a:gd name="T55" fmla="*/ 1592 h 1992"/>
                    <a:gd name="T56" fmla="*/ 131 w 2170"/>
                    <a:gd name="T57" fmla="*/ 1471 h 1992"/>
                    <a:gd name="T58" fmla="*/ 65 w 2170"/>
                    <a:gd name="T59" fmla="*/ 1339 h 1992"/>
                    <a:gd name="T60" fmla="*/ 22 w 2170"/>
                    <a:gd name="T61" fmla="*/ 1197 h 1992"/>
                    <a:gd name="T62" fmla="*/ 1 w 2170"/>
                    <a:gd name="T63" fmla="*/ 1048 h 1992"/>
                    <a:gd name="T64" fmla="*/ 5 w 2170"/>
                    <a:gd name="T65" fmla="*/ 895 h 1992"/>
                    <a:gd name="T66" fmla="*/ 34 w 2170"/>
                    <a:gd name="T67" fmla="*/ 748 h 1992"/>
                    <a:gd name="T68" fmla="*/ 85 w 2170"/>
                    <a:gd name="T69" fmla="*/ 609 h 1992"/>
                    <a:gd name="T70" fmla="*/ 157 w 2170"/>
                    <a:gd name="T71" fmla="*/ 481 h 1992"/>
                    <a:gd name="T72" fmla="*/ 247 w 2170"/>
                    <a:gd name="T73" fmla="*/ 364 h 1992"/>
                    <a:gd name="T74" fmla="*/ 355 w 2170"/>
                    <a:gd name="T75" fmla="*/ 260 h 1992"/>
                    <a:gd name="T76" fmla="*/ 479 w 2170"/>
                    <a:gd name="T77" fmla="*/ 171 h 1992"/>
                    <a:gd name="T78" fmla="*/ 614 w 2170"/>
                    <a:gd name="T79" fmla="*/ 100 h 1992"/>
                    <a:gd name="T80" fmla="*/ 762 w 2170"/>
                    <a:gd name="T81" fmla="*/ 46 h 1992"/>
                    <a:gd name="T82" fmla="*/ 919 w 2170"/>
                    <a:gd name="T83" fmla="*/ 12 h 1992"/>
                    <a:gd name="T84" fmla="*/ 1085 w 2170"/>
                    <a:gd name="T85" fmla="*/ 0 h 19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170" h="1992">
                      <a:moveTo>
                        <a:pt x="1085" y="0"/>
                      </a:moveTo>
                      <a:lnTo>
                        <a:pt x="1141" y="2"/>
                      </a:lnTo>
                      <a:lnTo>
                        <a:pt x="1196" y="6"/>
                      </a:lnTo>
                      <a:lnTo>
                        <a:pt x="1251" y="12"/>
                      </a:lnTo>
                      <a:lnTo>
                        <a:pt x="1304" y="21"/>
                      </a:lnTo>
                      <a:lnTo>
                        <a:pt x="1357" y="33"/>
                      </a:lnTo>
                      <a:lnTo>
                        <a:pt x="1408" y="46"/>
                      </a:lnTo>
                      <a:lnTo>
                        <a:pt x="1458" y="62"/>
                      </a:lnTo>
                      <a:lnTo>
                        <a:pt x="1507" y="80"/>
                      </a:lnTo>
                      <a:lnTo>
                        <a:pt x="1556" y="100"/>
                      </a:lnTo>
                      <a:lnTo>
                        <a:pt x="1603" y="122"/>
                      </a:lnTo>
                      <a:lnTo>
                        <a:pt x="1648" y="146"/>
                      </a:lnTo>
                      <a:lnTo>
                        <a:pt x="1692" y="171"/>
                      </a:lnTo>
                      <a:lnTo>
                        <a:pt x="1735" y="199"/>
                      </a:lnTo>
                      <a:lnTo>
                        <a:pt x="1775" y="229"/>
                      </a:lnTo>
                      <a:lnTo>
                        <a:pt x="1815" y="260"/>
                      </a:lnTo>
                      <a:lnTo>
                        <a:pt x="1853" y="293"/>
                      </a:lnTo>
                      <a:lnTo>
                        <a:pt x="1889" y="327"/>
                      </a:lnTo>
                      <a:lnTo>
                        <a:pt x="1923" y="364"/>
                      </a:lnTo>
                      <a:lnTo>
                        <a:pt x="1955" y="401"/>
                      </a:lnTo>
                      <a:lnTo>
                        <a:pt x="1985" y="440"/>
                      </a:lnTo>
                      <a:lnTo>
                        <a:pt x="2013" y="481"/>
                      </a:lnTo>
                      <a:lnTo>
                        <a:pt x="2039" y="522"/>
                      </a:lnTo>
                      <a:lnTo>
                        <a:pt x="2063" y="565"/>
                      </a:lnTo>
                      <a:lnTo>
                        <a:pt x="2085" y="609"/>
                      </a:lnTo>
                      <a:lnTo>
                        <a:pt x="2105" y="655"/>
                      </a:lnTo>
                      <a:lnTo>
                        <a:pt x="2122" y="701"/>
                      </a:lnTo>
                      <a:lnTo>
                        <a:pt x="2136" y="748"/>
                      </a:lnTo>
                      <a:lnTo>
                        <a:pt x="2148" y="796"/>
                      </a:lnTo>
                      <a:lnTo>
                        <a:pt x="2158" y="845"/>
                      </a:lnTo>
                      <a:lnTo>
                        <a:pt x="2165" y="895"/>
                      </a:lnTo>
                      <a:lnTo>
                        <a:pt x="2169" y="945"/>
                      </a:lnTo>
                      <a:lnTo>
                        <a:pt x="2170" y="997"/>
                      </a:lnTo>
                      <a:lnTo>
                        <a:pt x="2169" y="1048"/>
                      </a:lnTo>
                      <a:lnTo>
                        <a:pt x="2165" y="1099"/>
                      </a:lnTo>
                      <a:lnTo>
                        <a:pt x="2158" y="1148"/>
                      </a:lnTo>
                      <a:lnTo>
                        <a:pt x="2148" y="1197"/>
                      </a:lnTo>
                      <a:lnTo>
                        <a:pt x="2136" y="1245"/>
                      </a:lnTo>
                      <a:lnTo>
                        <a:pt x="2122" y="1293"/>
                      </a:lnTo>
                      <a:lnTo>
                        <a:pt x="2105" y="1339"/>
                      </a:lnTo>
                      <a:lnTo>
                        <a:pt x="2085" y="1384"/>
                      </a:lnTo>
                      <a:lnTo>
                        <a:pt x="2063" y="1428"/>
                      </a:lnTo>
                      <a:lnTo>
                        <a:pt x="2039" y="1471"/>
                      </a:lnTo>
                      <a:lnTo>
                        <a:pt x="2013" y="1513"/>
                      </a:lnTo>
                      <a:lnTo>
                        <a:pt x="1985" y="1553"/>
                      </a:lnTo>
                      <a:lnTo>
                        <a:pt x="1955" y="1592"/>
                      </a:lnTo>
                      <a:lnTo>
                        <a:pt x="1923" y="1630"/>
                      </a:lnTo>
                      <a:lnTo>
                        <a:pt x="1889" y="1666"/>
                      </a:lnTo>
                      <a:lnTo>
                        <a:pt x="1853" y="1700"/>
                      </a:lnTo>
                      <a:lnTo>
                        <a:pt x="1815" y="1733"/>
                      </a:lnTo>
                      <a:lnTo>
                        <a:pt x="1775" y="1765"/>
                      </a:lnTo>
                      <a:lnTo>
                        <a:pt x="1735" y="1794"/>
                      </a:lnTo>
                      <a:lnTo>
                        <a:pt x="1692" y="1822"/>
                      </a:lnTo>
                      <a:lnTo>
                        <a:pt x="1648" y="1848"/>
                      </a:lnTo>
                      <a:lnTo>
                        <a:pt x="1603" y="1872"/>
                      </a:lnTo>
                      <a:lnTo>
                        <a:pt x="1556" y="1894"/>
                      </a:lnTo>
                      <a:lnTo>
                        <a:pt x="1507" y="1914"/>
                      </a:lnTo>
                      <a:lnTo>
                        <a:pt x="1458" y="1932"/>
                      </a:lnTo>
                      <a:lnTo>
                        <a:pt x="1408" y="1947"/>
                      </a:lnTo>
                      <a:lnTo>
                        <a:pt x="1357" y="1961"/>
                      </a:lnTo>
                      <a:lnTo>
                        <a:pt x="1304" y="1972"/>
                      </a:lnTo>
                      <a:lnTo>
                        <a:pt x="1251" y="1980"/>
                      </a:lnTo>
                      <a:lnTo>
                        <a:pt x="1196" y="1987"/>
                      </a:lnTo>
                      <a:lnTo>
                        <a:pt x="1141" y="1991"/>
                      </a:lnTo>
                      <a:lnTo>
                        <a:pt x="1085" y="1992"/>
                      </a:lnTo>
                      <a:lnTo>
                        <a:pt x="1029" y="1991"/>
                      </a:lnTo>
                      <a:lnTo>
                        <a:pt x="974" y="1987"/>
                      </a:lnTo>
                      <a:lnTo>
                        <a:pt x="919" y="1980"/>
                      </a:lnTo>
                      <a:lnTo>
                        <a:pt x="867" y="1972"/>
                      </a:lnTo>
                      <a:lnTo>
                        <a:pt x="813" y="1961"/>
                      </a:lnTo>
                      <a:lnTo>
                        <a:pt x="762" y="1947"/>
                      </a:lnTo>
                      <a:lnTo>
                        <a:pt x="712" y="1932"/>
                      </a:lnTo>
                      <a:lnTo>
                        <a:pt x="663" y="1914"/>
                      </a:lnTo>
                      <a:lnTo>
                        <a:pt x="614" y="1894"/>
                      </a:lnTo>
                      <a:lnTo>
                        <a:pt x="568" y="1872"/>
                      </a:lnTo>
                      <a:lnTo>
                        <a:pt x="522" y="1848"/>
                      </a:lnTo>
                      <a:lnTo>
                        <a:pt x="479" y="1822"/>
                      </a:lnTo>
                      <a:lnTo>
                        <a:pt x="436" y="1794"/>
                      </a:lnTo>
                      <a:lnTo>
                        <a:pt x="395" y="1765"/>
                      </a:lnTo>
                      <a:lnTo>
                        <a:pt x="355" y="1733"/>
                      </a:lnTo>
                      <a:lnTo>
                        <a:pt x="317" y="1700"/>
                      </a:lnTo>
                      <a:lnTo>
                        <a:pt x="281" y="1666"/>
                      </a:lnTo>
                      <a:lnTo>
                        <a:pt x="247" y="1630"/>
                      </a:lnTo>
                      <a:lnTo>
                        <a:pt x="215" y="1592"/>
                      </a:lnTo>
                      <a:lnTo>
                        <a:pt x="185" y="1553"/>
                      </a:lnTo>
                      <a:lnTo>
                        <a:pt x="157" y="1513"/>
                      </a:lnTo>
                      <a:lnTo>
                        <a:pt x="131" y="1471"/>
                      </a:lnTo>
                      <a:lnTo>
                        <a:pt x="107" y="1428"/>
                      </a:lnTo>
                      <a:lnTo>
                        <a:pt x="85" y="1384"/>
                      </a:lnTo>
                      <a:lnTo>
                        <a:pt x="65" y="1339"/>
                      </a:lnTo>
                      <a:lnTo>
                        <a:pt x="48" y="1293"/>
                      </a:lnTo>
                      <a:lnTo>
                        <a:pt x="34" y="1245"/>
                      </a:lnTo>
                      <a:lnTo>
                        <a:pt x="22" y="1197"/>
                      </a:lnTo>
                      <a:lnTo>
                        <a:pt x="12" y="1148"/>
                      </a:lnTo>
                      <a:lnTo>
                        <a:pt x="5" y="1099"/>
                      </a:lnTo>
                      <a:lnTo>
                        <a:pt x="1" y="1048"/>
                      </a:lnTo>
                      <a:lnTo>
                        <a:pt x="0" y="997"/>
                      </a:lnTo>
                      <a:lnTo>
                        <a:pt x="1" y="945"/>
                      </a:lnTo>
                      <a:lnTo>
                        <a:pt x="5" y="895"/>
                      </a:lnTo>
                      <a:lnTo>
                        <a:pt x="12" y="845"/>
                      </a:lnTo>
                      <a:lnTo>
                        <a:pt x="22" y="796"/>
                      </a:lnTo>
                      <a:lnTo>
                        <a:pt x="34" y="748"/>
                      </a:lnTo>
                      <a:lnTo>
                        <a:pt x="48" y="701"/>
                      </a:lnTo>
                      <a:lnTo>
                        <a:pt x="65" y="655"/>
                      </a:lnTo>
                      <a:lnTo>
                        <a:pt x="85" y="609"/>
                      </a:lnTo>
                      <a:lnTo>
                        <a:pt x="107" y="565"/>
                      </a:lnTo>
                      <a:lnTo>
                        <a:pt x="131" y="522"/>
                      </a:lnTo>
                      <a:lnTo>
                        <a:pt x="157" y="481"/>
                      </a:lnTo>
                      <a:lnTo>
                        <a:pt x="185" y="440"/>
                      </a:lnTo>
                      <a:lnTo>
                        <a:pt x="215" y="401"/>
                      </a:lnTo>
                      <a:lnTo>
                        <a:pt x="247" y="364"/>
                      </a:lnTo>
                      <a:lnTo>
                        <a:pt x="281" y="327"/>
                      </a:lnTo>
                      <a:lnTo>
                        <a:pt x="317" y="293"/>
                      </a:lnTo>
                      <a:lnTo>
                        <a:pt x="355" y="260"/>
                      </a:lnTo>
                      <a:lnTo>
                        <a:pt x="395" y="229"/>
                      </a:lnTo>
                      <a:lnTo>
                        <a:pt x="436" y="199"/>
                      </a:lnTo>
                      <a:lnTo>
                        <a:pt x="479" y="171"/>
                      </a:lnTo>
                      <a:lnTo>
                        <a:pt x="522" y="146"/>
                      </a:lnTo>
                      <a:lnTo>
                        <a:pt x="568" y="122"/>
                      </a:lnTo>
                      <a:lnTo>
                        <a:pt x="614" y="100"/>
                      </a:lnTo>
                      <a:lnTo>
                        <a:pt x="663" y="80"/>
                      </a:lnTo>
                      <a:lnTo>
                        <a:pt x="712" y="62"/>
                      </a:lnTo>
                      <a:lnTo>
                        <a:pt x="762" y="46"/>
                      </a:lnTo>
                      <a:lnTo>
                        <a:pt x="813" y="33"/>
                      </a:lnTo>
                      <a:lnTo>
                        <a:pt x="867" y="21"/>
                      </a:lnTo>
                      <a:lnTo>
                        <a:pt x="919" y="12"/>
                      </a:lnTo>
                      <a:lnTo>
                        <a:pt x="974" y="6"/>
                      </a:lnTo>
                      <a:lnTo>
                        <a:pt x="1029" y="2"/>
                      </a:lnTo>
                      <a:lnTo>
                        <a:pt x="108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sz="1619" b="1">
                    <a:solidFill>
                      <a:schemeClr val="accent1"/>
                    </a:solidFill>
                  </a:endParaRPr>
                </a:p>
              </p:txBody>
            </p:sp>
            <p:sp>
              <p:nvSpPr>
                <p:cNvPr id="916" name="Rectangle 69"/>
                <p:cNvSpPr>
                  <a:spLocks noChangeArrowheads="1"/>
                </p:cNvSpPr>
                <p:nvPr/>
              </p:nvSpPr>
              <p:spPr bwMode="gray">
                <a:xfrm>
                  <a:off x="5055900" y="1419492"/>
                  <a:ext cx="9692" cy="8363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sz="1619" b="1">
                    <a:solidFill>
                      <a:schemeClr val="accent1"/>
                    </a:solidFill>
                  </a:endParaRPr>
                </a:p>
              </p:txBody>
            </p:sp>
          </p:grpSp>
          <p:sp>
            <p:nvSpPr>
              <p:cNvPr id="914" name="Freihandform: Form 913"/>
              <p:cNvSpPr>
                <a:spLocks noChangeAspect="1"/>
              </p:cNvSpPr>
              <p:nvPr>
                <p:custDataLst>
                  <p:tags r:id="rId41"/>
                </p:custDataLst>
              </p:nvPr>
            </p:nvSpPr>
            <p:spPr bwMode="gray">
              <a:xfrm>
                <a:off x="6498965" y="2561480"/>
                <a:ext cx="131412" cy="54000"/>
              </a:xfrm>
              <a:custGeom>
                <a:avLst/>
                <a:gdLst>
                  <a:gd name="connsiteX0" fmla="*/ 109132 w 218263"/>
                  <a:gd name="connsiteY0" fmla="*/ 21985 h 89689"/>
                  <a:gd name="connsiteX1" fmla="*/ 86272 w 218263"/>
                  <a:gd name="connsiteY1" fmla="*/ 44845 h 89689"/>
                  <a:gd name="connsiteX2" fmla="*/ 109132 w 218263"/>
                  <a:gd name="connsiteY2" fmla="*/ 67705 h 89689"/>
                  <a:gd name="connsiteX3" fmla="*/ 131992 w 218263"/>
                  <a:gd name="connsiteY3" fmla="*/ 44845 h 89689"/>
                  <a:gd name="connsiteX4" fmla="*/ 109132 w 218263"/>
                  <a:gd name="connsiteY4" fmla="*/ 21985 h 89689"/>
                  <a:gd name="connsiteX5" fmla="*/ 14948 w 218263"/>
                  <a:gd name="connsiteY5" fmla="*/ 0 h 89689"/>
                  <a:gd name="connsiteX6" fmla="*/ 203315 w 218263"/>
                  <a:gd name="connsiteY6" fmla="*/ 0 h 89689"/>
                  <a:gd name="connsiteX7" fmla="*/ 218263 w 218263"/>
                  <a:gd name="connsiteY7" fmla="*/ 14948 h 89689"/>
                  <a:gd name="connsiteX8" fmla="*/ 218263 w 218263"/>
                  <a:gd name="connsiteY8" fmla="*/ 74741 h 89689"/>
                  <a:gd name="connsiteX9" fmla="*/ 203315 w 218263"/>
                  <a:gd name="connsiteY9" fmla="*/ 89689 h 89689"/>
                  <a:gd name="connsiteX10" fmla="*/ 14948 w 218263"/>
                  <a:gd name="connsiteY10" fmla="*/ 89689 h 89689"/>
                  <a:gd name="connsiteX11" fmla="*/ 0 w 218263"/>
                  <a:gd name="connsiteY11" fmla="*/ 74741 h 89689"/>
                  <a:gd name="connsiteX12" fmla="*/ 0 w 218263"/>
                  <a:gd name="connsiteY12" fmla="*/ 14948 h 89689"/>
                  <a:gd name="connsiteX13" fmla="*/ 14948 w 218263"/>
                  <a:gd name="connsiteY13" fmla="*/ 0 h 89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8263" h="89689">
                    <a:moveTo>
                      <a:pt x="109132" y="21985"/>
                    </a:moveTo>
                    <a:cubicBezTo>
                      <a:pt x="96507" y="21985"/>
                      <a:pt x="86272" y="32220"/>
                      <a:pt x="86272" y="44845"/>
                    </a:cubicBezTo>
                    <a:cubicBezTo>
                      <a:pt x="86272" y="57470"/>
                      <a:pt x="96507" y="67705"/>
                      <a:pt x="109132" y="67705"/>
                    </a:cubicBezTo>
                    <a:cubicBezTo>
                      <a:pt x="121757" y="67705"/>
                      <a:pt x="131992" y="57470"/>
                      <a:pt x="131992" y="44845"/>
                    </a:cubicBezTo>
                    <a:cubicBezTo>
                      <a:pt x="131992" y="32220"/>
                      <a:pt x="121757" y="21985"/>
                      <a:pt x="109132" y="21985"/>
                    </a:cubicBezTo>
                    <a:close/>
                    <a:moveTo>
                      <a:pt x="14948" y="0"/>
                    </a:moveTo>
                    <a:lnTo>
                      <a:pt x="203315" y="0"/>
                    </a:lnTo>
                    <a:cubicBezTo>
                      <a:pt x="211571" y="0"/>
                      <a:pt x="218263" y="6692"/>
                      <a:pt x="218263" y="14948"/>
                    </a:cubicBezTo>
                    <a:lnTo>
                      <a:pt x="218263" y="74741"/>
                    </a:lnTo>
                    <a:cubicBezTo>
                      <a:pt x="218263" y="82997"/>
                      <a:pt x="211571" y="89689"/>
                      <a:pt x="203315" y="89689"/>
                    </a:cubicBezTo>
                    <a:lnTo>
                      <a:pt x="14948" y="89689"/>
                    </a:lnTo>
                    <a:cubicBezTo>
                      <a:pt x="6692" y="89689"/>
                      <a:pt x="0" y="82997"/>
                      <a:pt x="0" y="74741"/>
                    </a:cubicBezTo>
                    <a:lnTo>
                      <a:pt x="0" y="14948"/>
                    </a:lnTo>
                    <a:cubicBezTo>
                      <a:pt x="0" y="6692"/>
                      <a:pt x="6692" y="0"/>
                      <a:pt x="149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300"/>
                  </a:spcBef>
                </a:pPr>
                <a:endParaRPr lang="de-DE" sz="1600" dirty="0">
                  <a:solidFill>
                    <a:schemeClr val="accent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sp>
        <p:nvSpPr>
          <p:cNvPr id="917" name="Rechteck: abgerundete Ecken 916"/>
          <p:cNvSpPr/>
          <p:nvPr>
            <p:custDataLst>
              <p:tags r:id="rId21"/>
            </p:custDataLst>
          </p:nvPr>
        </p:nvSpPr>
        <p:spPr bwMode="gray">
          <a:xfrm>
            <a:off x="1495987" y="4304748"/>
            <a:ext cx="1863711" cy="1008000"/>
          </a:xfrm>
          <a:prstGeom prst="roundRect">
            <a:avLst/>
          </a:prstGeom>
          <a:solidFill>
            <a:schemeClr val="accent4">
              <a:alpha val="70000"/>
            </a:schemeClr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endParaRPr lang="de-DE" sz="1600" dirty="0"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18" name="Rechteck: abgerundete Ecken 917"/>
          <p:cNvSpPr/>
          <p:nvPr>
            <p:custDataLst>
              <p:tags r:id="rId22"/>
            </p:custDataLst>
          </p:nvPr>
        </p:nvSpPr>
        <p:spPr bwMode="gray">
          <a:xfrm>
            <a:off x="1632344" y="4376812"/>
            <a:ext cx="1609568" cy="504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VEC 2</a:t>
            </a:r>
          </a:p>
        </p:txBody>
      </p:sp>
      <p:grpSp>
        <p:nvGrpSpPr>
          <p:cNvPr id="919" name="SPINE"/>
          <p:cNvGrpSpPr/>
          <p:nvPr>
            <p:custDataLst>
              <p:tags r:id="rId23"/>
            </p:custDataLst>
          </p:nvPr>
        </p:nvGrpSpPr>
        <p:grpSpPr bwMode="gray">
          <a:xfrm>
            <a:off x="1863612" y="4539697"/>
            <a:ext cx="1095899" cy="450519"/>
            <a:chOff x="4754081" y="2871216"/>
            <a:chExt cx="874340" cy="845816"/>
          </a:xfrm>
        </p:grpSpPr>
        <p:sp>
          <p:nvSpPr>
            <p:cNvPr id="920" name="Gleichschenkliges Dreieck 919"/>
            <p:cNvSpPr/>
            <p:nvPr>
              <p:custDataLst>
                <p:tags r:id="rId34"/>
              </p:custDataLst>
            </p:nvPr>
          </p:nvSpPr>
          <p:spPr bwMode="gray">
            <a:xfrm flipH="1" flipV="1">
              <a:off x="4754081" y="2871216"/>
              <a:ext cx="874340" cy="753738"/>
            </a:xfrm>
            <a:prstGeom prst="triangle">
              <a:avLst/>
            </a:prstGeom>
            <a:gradFill>
              <a:gsLst>
                <a:gs pos="38000">
                  <a:schemeClr val="bg1">
                    <a:alpha val="0"/>
                  </a:schemeClr>
                </a:gs>
                <a:gs pos="100000">
                  <a:schemeClr val="bg1"/>
                </a:gs>
              </a:gsLst>
              <a:lin ang="16200000" scaled="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300"/>
                </a:spcBef>
              </a:pPr>
              <a:endParaRPr lang="de-DE" sz="1600" dirty="0">
                <a:solidFill>
                  <a:schemeClr val="accent1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21" name="Ellipse 920"/>
            <p:cNvSpPr/>
            <p:nvPr>
              <p:custDataLst>
                <p:tags r:id="rId35"/>
              </p:custDataLst>
            </p:nvPr>
          </p:nvSpPr>
          <p:spPr bwMode="gray">
            <a:xfrm>
              <a:off x="5098738" y="3543130"/>
              <a:ext cx="173902" cy="173902"/>
            </a:xfrm>
            <a:prstGeom prst="ellipse">
              <a:avLst/>
            </a:prstGeom>
            <a:ln>
              <a:solidFill>
                <a:schemeClr val="bg1">
                  <a:alpha val="3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sz="1619">
                <a:solidFill>
                  <a:schemeClr val="accent1"/>
                </a:solidFill>
              </a:endParaRPr>
            </a:p>
          </p:txBody>
        </p:sp>
        <p:grpSp>
          <p:nvGrpSpPr>
            <p:cNvPr id="922" name="Gruppieren 921"/>
            <p:cNvGrpSpPr/>
            <p:nvPr>
              <p:custDataLst>
                <p:tags r:id="rId36"/>
              </p:custDataLst>
            </p:nvPr>
          </p:nvGrpSpPr>
          <p:grpSpPr bwMode="gray">
            <a:xfrm>
              <a:off x="4968406" y="3223777"/>
              <a:ext cx="439329" cy="433138"/>
              <a:chOff x="3308966" y="2285596"/>
              <a:chExt cx="292835" cy="288708"/>
            </a:xfrm>
            <a:solidFill>
              <a:schemeClr val="tx1"/>
            </a:solidFill>
          </p:grpSpPr>
          <p:sp>
            <p:nvSpPr>
              <p:cNvPr id="923" name="Freeform 65"/>
              <p:cNvSpPr>
                <a:spLocks noEditPoints="1"/>
              </p:cNvSpPr>
              <p:nvPr/>
            </p:nvSpPr>
            <p:spPr bwMode="gray">
              <a:xfrm>
                <a:off x="3308966" y="2285596"/>
                <a:ext cx="292835" cy="60622"/>
              </a:xfrm>
              <a:custGeom>
                <a:avLst/>
                <a:gdLst>
                  <a:gd name="T0" fmla="*/ 16878 w 17448"/>
                  <a:gd name="T1" fmla="*/ 22 h 3310"/>
                  <a:gd name="T2" fmla="*/ 17112 w 17448"/>
                  <a:gd name="T3" fmla="*/ 119 h 3310"/>
                  <a:gd name="T4" fmla="*/ 17296 w 17448"/>
                  <a:gd name="T5" fmla="*/ 281 h 3310"/>
                  <a:gd name="T6" fmla="*/ 17414 w 17448"/>
                  <a:gd name="T7" fmla="*/ 490 h 3310"/>
                  <a:gd name="T8" fmla="*/ 17448 w 17448"/>
                  <a:gd name="T9" fmla="*/ 2614 h 3310"/>
                  <a:gd name="T10" fmla="*/ 17402 w 17448"/>
                  <a:gd name="T11" fmla="*/ 2853 h 3310"/>
                  <a:gd name="T12" fmla="*/ 17274 w 17448"/>
                  <a:gd name="T13" fmla="*/ 3056 h 3310"/>
                  <a:gd name="T14" fmla="*/ 17082 w 17448"/>
                  <a:gd name="T15" fmla="*/ 3209 h 3310"/>
                  <a:gd name="T16" fmla="*/ 16841 w 17448"/>
                  <a:gd name="T17" fmla="*/ 3296 h 3310"/>
                  <a:gd name="T18" fmla="*/ 683 w 17448"/>
                  <a:gd name="T19" fmla="*/ 3307 h 3310"/>
                  <a:gd name="T20" fmla="*/ 431 w 17448"/>
                  <a:gd name="T21" fmla="*/ 3242 h 3310"/>
                  <a:gd name="T22" fmla="*/ 224 w 17448"/>
                  <a:gd name="T23" fmla="*/ 3106 h 3310"/>
                  <a:gd name="T24" fmla="*/ 75 w 17448"/>
                  <a:gd name="T25" fmla="*/ 2915 h 3310"/>
                  <a:gd name="T26" fmla="*/ 4 w 17448"/>
                  <a:gd name="T27" fmla="*/ 2685 h 3310"/>
                  <a:gd name="T28" fmla="*/ 15 w 17448"/>
                  <a:gd name="T29" fmla="*/ 557 h 3310"/>
                  <a:gd name="T30" fmla="*/ 110 w 17448"/>
                  <a:gd name="T31" fmla="*/ 336 h 3310"/>
                  <a:gd name="T32" fmla="*/ 277 w 17448"/>
                  <a:gd name="T33" fmla="*/ 160 h 3310"/>
                  <a:gd name="T34" fmla="*/ 499 w 17448"/>
                  <a:gd name="T35" fmla="*/ 42 h 3310"/>
                  <a:gd name="T36" fmla="*/ 760 w 17448"/>
                  <a:gd name="T37" fmla="*/ 0 h 3310"/>
                  <a:gd name="T38" fmla="*/ 15849 w 17448"/>
                  <a:gd name="T39" fmla="*/ 1049 h 3310"/>
                  <a:gd name="T40" fmla="*/ 16058 w 17448"/>
                  <a:gd name="T41" fmla="*/ 1146 h 3310"/>
                  <a:gd name="T42" fmla="*/ 16217 w 17448"/>
                  <a:gd name="T43" fmla="*/ 1300 h 3310"/>
                  <a:gd name="T44" fmla="*/ 16314 w 17448"/>
                  <a:gd name="T45" fmla="*/ 1496 h 3310"/>
                  <a:gd name="T46" fmla="*/ 16332 w 17448"/>
                  <a:gd name="T47" fmla="*/ 1720 h 3310"/>
                  <a:gd name="T48" fmla="*/ 16267 w 17448"/>
                  <a:gd name="T49" fmla="*/ 1930 h 3310"/>
                  <a:gd name="T50" fmla="*/ 16133 w 17448"/>
                  <a:gd name="T51" fmla="*/ 2104 h 3310"/>
                  <a:gd name="T52" fmla="*/ 15943 w 17448"/>
                  <a:gd name="T53" fmla="*/ 2228 h 3310"/>
                  <a:gd name="T54" fmla="*/ 15714 w 17448"/>
                  <a:gd name="T55" fmla="*/ 2287 h 3310"/>
                  <a:gd name="T56" fmla="*/ 15471 w 17448"/>
                  <a:gd name="T57" fmla="*/ 2270 h 3310"/>
                  <a:gd name="T58" fmla="*/ 15257 w 17448"/>
                  <a:gd name="T59" fmla="*/ 2182 h 3310"/>
                  <a:gd name="T60" fmla="*/ 15089 w 17448"/>
                  <a:gd name="T61" fmla="*/ 2035 h 3310"/>
                  <a:gd name="T62" fmla="*/ 14982 w 17448"/>
                  <a:gd name="T63" fmla="*/ 1843 h 3310"/>
                  <a:gd name="T64" fmla="*/ 14953 w 17448"/>
                  <a:gd name="T65" fmla="*/ 1622 h 3310"/>
                  <a:gd name="T66" fmla="*/ 15006 w 17448"/>
                  <a:gd name="T67" fmla="*/ 1408 h 3310"/>
                  <a:gd name="T68" fmla="*/ 15132 w 17448"/>
                  <a:gd name="T69" fmla="*/ 1228 h 3310"/>
                  <a:gd name="T70" fmla="*/ 15314 w 17448"/>
                  <a:gd name="T71" fmla="*/ 1097 h 3310"/>
                  <a:gd name="T72" fmla="*/ 15539 w 17448"/>
                  <a:gd name="T73" fmla="*/ 1028 h 3310"/>
                  <a:gd name="T74" fmla="*/ 13632 w 17448"/>
                  <a:gd name="T75" fmla="*/ 1028 h 3310"/>
                  <a:gd name="T76" fmla="*/ 13857 w 17448"/>
                  <a:gd name="T77" fmla="*/ 1097 h 3310"/>
                  <a:gd name="T78" fmla="*/ 14039 w 17448"/>
                  <a:gd name="T79" fmla="*/ 1228 h 3310"/>
                  <a:gd name="T80" fmla="*/ 14165 w 17448"/>
                  <a:gd name="T81" fmla="*/ 1408 h 3310"/>
                  <a:gd name="T82" fmla="*/ 14218 w 17448"/>
                  <a:gd name="T83" fmla="*/ 1622 h 3310"/>
                  <a:gd name="T84" fmla="*/ 14187 w 17448"/>
                  <a:gd name="T85" fmla="*/ 1843 h 3310"/>
                  <a:gd name="T86" fmla="*/ 14082 w 17448"/>
                  <a:gd name="T87" fmla="*/ 2035 h 3310"/>
                  <a:gd name="T88" fmla="*/ 13914 w 17448"/>
                  <a:gd name="T89" fmla="*/ 2182 h 3310"/>
                  <a:gd name="T90" fmla="*/ 13700 w 17448"/>
                  <a:gd name="T91" fmla="*/ 2270 h 3310"/>
                  <a:gd name="T92" fmla="*/ 13457 w 17448"/>
                  <a:gd name="T93" fmla="*/ 2287 h 3310"/>
                  <a:gd name="T94" fmla="*/ 13227 w 17448"/>
                  <a:gd name="T95" fmla="*/ 2228 h 3310"/>
                  <a:gd name="T96" fmla="*/ 13038 w 17448"/>
                  <a:gd name="T97" fmla="*/ 2104 h 3310"/>
                  <a:gd name="T98" fmla="*/ 12903 w 17448"/>
                  <a:gd name="T99" fmla="*/ 1930 h 3310"/>
                  <a:gd name="T100" fmla="*/ 12838 w 17448"/>
                  <a:gd name="T101" fmla="*/ 1720 h 3310"/>
                  <a:gd name="T102" fmla="*/ 12857 w 17448"/>
                  <a:gd name="T103" fmla="*/ 1496 h 3310"/>
                  <a:gd name="T104" fmla="*/ 12953 w 17448"/>
                  <a:gd name="T105" fmla="*/ 1300 h 3310"/>
                  <a:gd name="T106" fmla="*/ 13113 w 17448"/>
                  <a:gd name="T107" fmla="*/ 1146 h 3310"/>
                  <a:gd name="T108" fmla="*/ 13322 w 17448"/>
                  <a:gd name="T109" fmla="*/ 1049 h 3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448" h="3310">
                    <a:moveTo>
                      <a:pt x="760" y="0"/>
                    </a:moveTo>
                    <a:lnTo>
                      <a:pt x="16688" y="0"/>
                    </a:lnTo>
                    <a:lnTo>
                      <a:pt x="16727" y="1"/>
                    </a:lnTo>
                    <a:lnTo>
                      <a:pt x="16765" y="4"/>
                    </a:lnTo>
                    <a:lnTo>
                      <a:pt x="16804" y="8"/>
                    </a:lnTo>
                    <a:lnTo>
                      <a:pt x="16841" y="14"/>
                    </a:lnTo>
                    <a:lnTo>
                      <a:pt x="16878" y="22"/>
                    </a:lnTo>
                    <a:lnTo>
                      <a:pt x="16914" y="31"/>
                    </a:lnTo>
                    <a:lnTo>
                      <a:pt x="16949" y="42"/>
                    </a:lnTo>
                    <a:lnTo>
                      <a:pt x="16983" y="55"/>
                    </a:lnTo>
                    <a:lnTo>
                      <a:pt x="17017" y="69"/>
                    </a:lnTo>
                    <a:lnTo>
                      <a:pt x="17050" y="84"/>
                    </a:lnTo>
                    <a:lnTo>
                      <a:pt x="17082" y="101"/>
                    </a:lnTo>
                    <a:lnTo>
                      <a:pt x="17112" y="119"/>
                    </a:lnTo>
                    <a:lnTo>
                      <a:pt x="17142" y="139"/>
                    </a:lnTo>
                    <a:lnTo>
                      <a:pt x="17171" y="160"/>
                    </a:lnTo>
                    <a:lnTo>
                      <a:pt x="17198" y="182"/>
                    </a:lnTo>
                    <a:lnTo>
                      <a:pt x="17224" y="205"/>
                    </a:lnTo>
                    <a:lnTo>
                      <a:pt x="17250" y="229"/>
                    </a:lnTo>
                    <a:lnTo>
                      <a:pt x="17274" y="254"/>
                    </a:lnTo>
                    <a:lnTo>
                      <a:pt x="17296" y="281"/>
                    </a:lnTo>
                    <a:lnTo>
                      <a:pt x="17318" y="308"/>
                    </a:lnTo>
                    <a:lnTo>
                      <a:pt x="17338" y="336"/>
                    </a:lnTo>
                    <a:lnTo>
                      <a:pt x="17356" y="365"/>
                    </a:lnTo>
                    <a:lnTo>
                      <a:pt x="17373" y="395"/>
                    </a:lnTo>
                    <a:lnTo>
                      <a:pt x="17388" y="426"/>
                    </a:lnTo>
                    <a:lnTo>
                      <a:pt x="17402" y="458"/>
                    </a:lnTo>
                    <a:lnTo>
                      <a:pt x="17414" y="490"/>
                    </a:lnTo>
                    <a:lnTo>
                      <a:pt x="17424" y="523"/>
                    </a:lnTo>
                    <a:lnTo>
                      <a:pt x="17433" y="557"/>
                    </a:lnTo>
                    <a:lnTo>
                      <a:pt x="17439" y="591"/>
                    </a:lnTo>
                    <a:lnTo>
                      <a:pt x="17444" y="626"/>
                    </a:lnTo>
                    <a:lnTo>
                      <a:pt x="17447" y="661"/>
                    </a:lnTo>
                    <a:lnTo>
                      <a:pt x="17448" y="697"/>
                    </a:lnTo>
                    <a:lnTo>
                      <a:pt x="17448" y="2614"/>
                    </a:lnTo>
                    <a:lnTo>
                      <a:pt x="17447" y="2649"/>
                    </a:lnTo>
                    <a:lnTo>
                      <a:pt x="17444" y="2685"/>
                    </a:lnTo>
                    <a:lnTo>
                      <a:pt x="17439" y="2719"/>
                    </a:lnTo>
                    <a:lnTo>
                      <a:pt x="17433" y="2754"/>
                    </a:lnTo>
                    <a:lnTo>
                      <a:pt x="17424" y="2787"/>
                    </a:lnTo>
                    <a:lnTo>
                      <a:pt x="17414" y="2820"/>
                    </a:lnTo>
                    <a:lnTo>
                      <a:pt x="17402" y="2853"/>
                    </a:lnTo>
                    <a:lnTo>
                      <a:pt x="17388" y="2884"/>
                    </a:lnTo>
                    <a:lnTo>
                      <a:pt x="17373" y="2915"/>
                    </a:lnTo>
                    <a:lnTo>
                      <a:pt x="17356" y="2945"/>
                    </a:lnTo>
                    <a:lnTo>
                      <a:pt x="17338" y="2974"/>
                    </a:lnTo>
                    <a:lnTo>
                      <a:pt x="17318" y="3003"/>
                    </a:lnTo>
                    <a:lnTo>
                      <a:pt x="17296" y="3030"/>
                    </a:lnTo>
                    <a:lnTo>
                      <a:pt x="17274" y="3056"/>
                    </a:lnTo>
                    <a:lnTo>
                      <a:pt x="17250" y="3082"/>
                    </a:lnTo>
                    <a:lnTo>
                      <a:pt x="17224" y="3106"/>
                    </a:lnTo>
                    <a:lnTo>
                      <a:pt x="17198" y="3129"/>
                    </a:lnTo>
                    <a:lnTo>
                      <a:pt x="17171" y="3151"/>
                    </a:lnTo>
                    <a:lnTo>
                      <a:pt x="17142" y="3172"/>
                    </a:lnTo>
                    <a:lnTo>
                      <a:pt x="17112" y="3191"/>
                    </a:lnTo>
                    <a:lnTo>
                      <a:pt x="17082" y="3209"/>
                    </a:lnTo>
                    <a:lnTo>
                      <a:pt x="17050" y="3226"/>
                    </a:lnTo>
                    <a:lnTo>
                      <a:pt x="17017" y="3242"/>
                    </a:lnTo>
                    <a:lnTo>
                      <a:pt x="16983" y="3256"/>
                    </a:lnTo>
                    <a:lnTo>
                      <a:pt x="16949" y="3268"/>
                    </a:lnTo>
                    <a:lnTo>
                      <a:pt x="16914" y="3279"/>
                    </a:lnTo>
                    <a:lnTo>
                      <a:pt x="16878" y="3288"/>
                    </a:lnTo>
                    <a:lnTo>
                      <a:pt x="16841" y="3296"/>
                    </a:lnTo>
                    <a:lnTo>
                      <a:pt x="16804" y="3302"/>
                    </a:lnTo>
                    <a:lnTo>
                      <a:pt x="16765" y="3307"/>
                    </a:lnTo>
                    <a:lnTo>
                      <a:pt x="16727" y="3310"/>
                    </a:lnTo>
                    <a:lnTo>
                      <a:pt x="16688" y="3310"/>
                    </a:lnTo>
                    <a:lnTo>
                      <a:pt x="760" y="3310"/>
                    </a:lnTo>
                    <a:lnTo>
                      <a:pt x="721" y="3310"/>
                    </a:lnTo>
                    <a:lnTo>
                      <a:pt x="683" y="3307"/>
                    </a:lnTo>
                    <a:lnTo>
                      <a:pt x="644" y="3302"/>
                    </a:lnTo>
                    <a:lnTo>
                      <a:pt x="607" y="3296"/>
                    </a:lnTo>
                    <a:lnTo>
                      <a:pt x="570" y="3288"/>
                    </a:lnTo>
                    <a:lnTo>
                      <a:pt x="534" y="3279"/>
                    </a:lnTo>
                    <a:lnTo>
                      <a:pt x="499" y="3268"/>
                    </a:lnTo>
                    <a:lnTo>
                      <a:pt x="465" y="3256"/>
                    </a:lnTo>
                    <a:lnTo>
                      <a:pt x="431" y="3242"/>
                    </a:lnTo>
                    <a:lnTo>
                      <a:pt x="398" y="3226"/>
                    </a:lnTo>
                    <a:lnTo>
                      <a:pt x="366" y="3209"/>
                    </a:lnTo>
                    <a:lnTo>
                      <a:pt x="336" y="3191"/>
                    </a:lnTo>
                    <a:lnTo>
                      <a:pt x="306" y="3172"/>
                    </a:lnTo>
                    <a:lnTo>
                      <a:pt x="277" y="3151"/>
                    </a:lnTo>
                    <a:lnTo>
                      <a:pt x="250" y="3129"/>
                    </a:lnTo>
                    <a:lnTo>
                      <a:pt x="224" y="3106"/>
                    </a:lnTo>
                    <a:lnTo>
                      <a:pt x="198" y="3082"/>
                    </a:lnTo>
                    <a:lnTo>
                      <a:pt x="174" y="3056"/>
                    </a:lnTo>
                    <a:lnTo>
                      <a:pt x="152" y="3030"/>
                    </a:lnTo>
                    <a:lnTo>
                      <a:pt x="130" y="3003"/>
                    </a:lnTo>
                    <a:lnTo>
                      <a:pt x="110" y="2974"/>
                    </a:lnTo>
                    <a:lnTo>
                      <a:pt x="92" y="2945"/>
                    </a:lnTo>
                    <a:lnTo>
                      <a:pt x="75" y="2915"/>
                    </a:lnTo>
                    <a:lnTo>
                      <a:pt x="60" y="2884"/>
                    </a:lnTo>
                    <a:lnTo>
                      <a:pt x="46" y="2853"/>
                    </a:lnTo>
                    <a:lnTo>
                      <a:pt x="34" y="2820"/>
                    </a:lnTo>
                    <a:lnTo>
                      <a:pt x="24" y="2787"/>
                    </a:lnTo>
                    <a:lnTo>
                      <a:pt x="15" y="2754"/>
                    </a:lnTo>
                    <a:lnTo>
                      <a:pt x="9" y="2719"/>
                    </a:lnTo>
                    <a:lnTo>
                      <a:pt x="4" y="2685"/>
                    </a:lnTo>
                    <a:lnTo>
                      <a:pt x="1" y="2649"/>
                    </a:lnTo>
                    <a:lnTo>
                      <a:pt x="0" y="2614"/>
                    </a:lnTo>
                    <a:lnTo>
                      <a:pt x="0" y="697"/>
                    </a:lnTo>
                    <a:lnTo>
                      <a:pt x="1" y="661"/>
                    </a:lnTo>
                    <a:lnTo>
                      <a:pt x="4" y="626"/>
                    </a:lnTo>
                    <a:lnTo>
                      <a:pt x="9" y="591"/>
                    </a:lnTo>
                    <a:lnTo>
                      <a:pt x="15" y="557"/>
                    </a:lnTo>
                    <a:lnTo>
                      <a:pt x="24" y="523"/>
                    </a:lnTo>
                    <a:lnTo>
                      <a:pt x="34" y="490"/>
                    </a:lnTo>
                    <a:lnTo>
                      <a:pt x="46" y="458"/>
                    </a:lnTo>
                    <a:lnTo>
                      <a:pt x="60" y="426"/>
                    </a:lnTo>
                    <a:lnTo>
                      <a:pt x="75" y="395"/>
                    </a:lnTo>
                    <a:lnTo>
                      <a:pt x="92" y="365"/>
                    </a:lnTo>
                    <a:lnTo>
                      <a:pt x="110" y="336"/>
                    </a:lnTo>
                    <a:lnTo>
                      <a:pt x="130" y="308"/>
                    </a:lnTo>
                    <a:lnTo>
                      <a:pt x="152" y="281"/>
                    </a:lnTo>
                    <a:lnTo>
                      <a:pt x="174" y="254"/>
                    </a:lnTo>
                    <a:lnTo>
                      <a:pt x="198" y="229"/>
                    </a:lnTo>
                    <a:lnTo>
                      <a:pt x="224" y="205"/>
                    </a:lnTo>
                    <a:lnTo>
                      <a:pt x="250" y="182"/>
                    </a:lnTo>
                    <a:lnTo>
                      <a:pt x="277" y="160"/>
                    </a:lnTo>
                    <a:lnTo>
                      <a:pt x="306" y="139"/>
                    </a:lnTo>
                    <a:lnTo>
                      <a:pt x="336" y="119"/>
                    </a:lnTo>
                    <a:lnTo>
                      <a:pt x="366" y="101"/>
                    </a:lnTo>
                    <a:lnTo>
                      <a:pt x="398" y="84"/>
                    </a:lnTo>
                    <a:lnTo>
                      <a:pt x="431" y="69"/>
                    </a:lnTo>
                    <a:lnTo>
                      <a:pt x="465" y="55"/>
                    </a:lnTo>
                    <a:lnTo>
                      <a:pt x="499" y="42"/>
                    </a:lnTo>
                    <a:lnTo>
                      <a:pt x="534" y="31"/>
                    </a:lnTo>
                    <a:lnTo>
                      <a:pt x="570" y="22"/>
                    </a:lnTo>
                    <a:lnTo>
                      <a:pt x="607" y="14"/>
                    </a:lnTo>
                    <a:lnTo>
                      <a:pt x="644" y="8"/>
                    </a:lnTo>
                    <a:lnTo>
                      <a:pt x="683" y="4"/>
                    </a:lnTo>
                    <a:lnTo>
                      <a:pt x="721" y="1"/>
                    </a:lnTo>
                    <a:lnTo>
                      <a:pt x="760" y="0"/>
                    </a:lnTo>
                    <a:close/>
                    <a:moveTo>
                      <a:pt x="15643" y="1020"/>
                    </a:moveTo>
                    <a:lnTo>
                      <a:pt x="15679" y="1021"/>
                    </a:lnTo>
                    <a:lnTo>
                      <a:pt x="15714" y="1023"/>
                    </a:lnTo>
                    <a:lnTo>
                      <a:pt x="15749" y="1028"/>
                    </a:lnTo>
                    <a:lnTo>
                      <a:pt x="15783" y="1033"/>
                    </a:lnTo>
                    <a:lnTo>
                      <a:pt x="15817" y="1040"/>
                    </a:lnTo>
                    <a:lnTo>
                      <a:pt x="15849" y="1049"/>
                    </a:lnTo>
                    <a:lnTo>
                      <a:pt x="15881" y="1059"/>
                    </a:lnTo>
                    <a:lnTo>
                      <a:pt x="15913" y="1070"/>
                    </a:lnTo>
                    <a:lnTo>
                      <a:pt x="15943" y="1083"/>
                    </a:lnTo>
                    <a:lnTo>
                      <a:pt x="15974" y="1097"/>
                    </a:lnTo>
                    <a:lnTo>
                      <a:pt x="16002" y="1112"/>
                    </a:lnTo>
                    <a:lnTo>
                      <a:pt x="16030" y="1129"/>
                    </a:lnTo>
                    <a:lnTo>
                      <a:pt x="16058" y="1146"/>
                    </a:lnTo>
                    <a:lnTo>
                      <a:pt x="16084" y="1165"/>
                    </a:lnTo>
                    <a:lnTo>
                      <a:pt x="16109" y="1185"/>
                    </a:lnTo>
                    <a:lnTo>
                      <a:pt x="16133" y="1206"/>
                    </a:lnTo>
                    <a:lnTo>
                      <a:pt x="16156" y="1228"/>
                    </a:lnTo>
                    <a:lnTo>
                      <a:pt x="16178" y="1251"/>
                    </a:lnTo>
                    <a:lnTo>
                      <a:pt x="16198" y="1275"/>
                    </a:lnTo>
                    <a:lnTo>
                      <a:pt x="16217" y="1300"/>
                    </a:lnTo>
                    <a:lnTo>
                      <a:pt x="16235" y="1326"/>
                    </a:lnTo>
                    <a:lnTo>
                      <a:pt x="16252" y="1352"/>
                    </a:lnTo>
                    <a:lnTo>
                      <a:pt x="16267" y="1380"/>
                    </a:lnTo>
                    <a:lnTo>
                      <a:pt x="16281" y="1408"/>
                    </a:lnTo>
                    <a:lnTo>
                      <a:pt x="16293" y="1437"/>
                    </a:lnTo>
                    <a:lnTo>
                      <a:pt x="16304" y="1466"/>
                    </a:lnTo>
                    <a:lnTo>
                      <a:pt x="16314" y="1496"/>
                    </a:lnTo>
                    <a:lnTo>
                      <a:pt x="16322" y="1527"/>
                    </a:lnTo>
                    <a:lnTo>
                      <a:pt x="16327" y="1558"/>
                    </a:lnTo>
                    <a:lnTo>
                      <a:pt x="16332" y="1590"/>
                    </a:lnTo>
                    <a:lnTo>
                      <a:pt x="16335" y="1622"/>
                    </a:lnTo>
                    <a:lnTo>
                      <a:pt x="16336" y="1655"/>
                    </a:lnTo>
                    <a:lnTo>
                      <a:pt x="16335" y="1687"/>
                    </a:lnTo>
                    <a:lnTo>
                      <a:pt x="16332" y="1720"/>
                    </a:lnTo>
                    <a:lnTo>
                      <a:pt x="16327" y="1751"/>
                    </a:lnTo>
                    <a:lnTo>
                      <a:pt x="16322" y="1783"/>
                    </a:lnTo>
                    <a:lnTo>
                      <a:pt x="16314" y="1813"/>
                    </a:lnTo>
                    <a:lnTo>
                      <a:pt x="16304" y="1843"/>
                    </a:lnTo>
                    <a:lnTo>
                      <a:pt x="16293" y="1873"/>
                    </a:lnTo>
                    <a:lnTo>
                      <a:pt x="16281" y="1902"/>
                    </a:lnTo>
                    <a:lnTo>
                      <a:pt x="16267" y="1930"/>
                    </a:lnTo>
                    <a:lnTo>
                      <a:pt x="16252" y="1957"/>
                    </a:lnTo>
                    <a:lnTo>
                      <a:pt x="16235" y="1985"/>
                    </a:lnTo>
                    <a:lnTo>
                      <a:pt x="16217" y="2010"/>
                    </a:lnTo>
                    <a:lnTo>
                      <a:pt x="16198" y="2035"/>
                    </a:lnTo>
                    <a:lnTo>
                      <a:pt x="16178" y="2059"/>
                    </a:lnTo>
                    <a:lnTo>
                      <a:pt x="16156" y="2082"/>
                    </a:lnTo>
                    <a:lnTo>
                      <a:pt x="16133" y="2104"/>
                    </a:lnTo>
                    <a:lnTo>
                      <a:pt x="16109" y="2125"/>
                    </a:lnTo>
                    <a:lnTo>
                      <a:pt x="16084" y="2145"/>
                    </a:lnTo>
                    <a:lnTo>
                      <a:pt x="16058" y="2164"/>
                    </a:lnTo>
                    <a:lnTo>
                      <a:pt x="16030" y="2182"/>
                    </a:lnTo>
                    <a:lnTo>
                      <a:pt x="16002" y="2198"/>
                    </a:lnTo>
                    <a:lnTo>
                      <a:pt x="15974" y="2214"/>
                    </a:lnTo>
                    <a:lnTo>
                      <a:pt x="15943" y="2228"/>
                    </a:lnTo>
                    <a:lnTo>
                      <a:pt x="15913" y="2240"/>
                    </a:lnTo>
                    <a:lnTo>
                      <a:pt x="15881" y="2252"/>
                    </a:lnTo>
                    <a:lnTo>
                      <a:pt x="15849" y="2262"/>
                    </a:lnTo>
                    <a:lnTo>
                      <a:pt x="15817" y="2270"/>
                    </a:lnTo>
                    <a:lnTo>
                      <a:pt x="15783" y="2277"/>
                    </a:lnTo>
                    <a:lnTo>
                      <a:pt x="15749" y="2283"/>
                    </a:lnTo>
                    <a:lnTo>
                      <a:pt x="15714" y="2287"/>
                    </a:lnTo>
                    <a:lnTo>
                      <a:pt x="15679" y="2289"/>
                    </a:lnTo>
                    <a:lnTo>
                      <a:pt x="15643" y="2290"/>
                    </a:lnTo>
                    <a:lnTo>
                      <a:pt x="15608" y="2289"/>
                    </a:lnTo>
                    <a:lnTo>
                      <a:pt x="15572" y="2287"/>
                    </a:lnTo>
                    <a:lnTo>
                      <a:pt x="15539" y="2283"/>
                    </a:lnTo>
                    <a:lnTo>
                      <a:pt x="15504" y="2277"/>
                    </a:lnTo>
                    <a:lnTo>
                      <a:pt x="15471" y="2270"/>
                    </a:lnTo>
                    <a:lnTo>
                      <a:pt x="15438" y="2262"/>
                    </a:lnTo>
                    <a:lnTo>
                      <a:pt x="15405" y="2252"/>
                    </a:lnTo>
                    <a:lnTo>
                      <a:pt x="15374" y="2240"/>
                    </a:lnTo>
                    <a:lnTo>
                      <a:pt x="15343" y="2228"/>
                    </a:lnTo>
                    <a:lnTo>
                      <a:pt x="15314" y="2214"/>
                    </a:lnTo>
                    <a:lnTo>
                      <a:pt x="15284" y="2198"/>
                    </a:lnTo>
                    <a:lnTo>
                      <a:pt x="15257" y="2182"/>
                    </a:lnTo>
                    <a:lnTo>
                      <a:pt x="15230" y="2164"/>
                    </a:lnTo>
                    <a:lnTo>
                      <a:pt x="15204" y="2145"/>
                    </a:lnTo>
                    <a:lnTo>
                      <a:pt x="15179" y="2125"/>
                    </a:lnTo>
                    <a:lnTo>
                      <a:pt x="15155" y="2104"/>
                    </a:lnTo>
                    <a:lnTo>
                      <a:pt x="15132" y="2082"/>
                    </a:lnTo>
                    <a:lnTo>
                      <a:pt x="15110" y="2059"/>
                    </a:lnTo>
                    <a:lnTo>
                      <a:pt x="15089" y="2035"/>
                    </a:lnTo>
                    <a:lnTo>
                      <a:pt x="15070" y="2010"/>
                    </a:lnTo>
                    <a:lnTo>
                      <a:pt x="15052" y="1985"/>
                    </a:lnTo>
                    <a:lnTo>
                      <a:pt x="15035" y="1957"/>
                    </a:lnTo>
                    <a:lnTo>
                      <a:pt x="15019" y="1930"/>
                    </a:lnTo>
                    <a:lnTo>
                      <a:pt x="15006" y="1902"/>
                    </a:lnTo>
                    <a:lnTo>
                      <a:pt x="14993" y="1873"/>
                    </a:lnTo>
                    <a:lnTo>
                      <a:pt x="14982" y="1843"/>
                    </a:lnTo>
                    <a:lnTo>
                      <a:pt x="14974" y="1813"/>
                    </a:lnTo>
                    <a:lnTo>
                      <a:pt x="14966" y="1783"/>
                    </a:lnTo>
                    <a:lnTo>
                      <a:pt x="14959" y="1751"/>
                    </a:lnTo>
                    <a:lnTo>
                      <a:pt x="14955" y="1720"/>
                    </a:lnTo>
                    <a:lnTo>
                      <a:pt x="14953" y="1687"/>
                    </a:lnTo>
                    <a:lnTo>
                      <a:pt x="14952" y="1655"/>
                    </a:lnTo>
                    <a:lnTo>
                      <a:pt x="14953" y="1622"/>
                    </a:lnTo>
                    <a:lnTo>
                      <a:pt x="14955" y="1590"/>
                    </a:lnTo>
                    <a:lnTo>
                      <a:pt x="14959" y="1558"/>
                    </a:lnTo>
                    <a:lnTo>
                      <a:pt x="14966" y="1527"/>
                    </a:lnTo>
                    <a:lnTo>
                      <a:pt x="14974" y="1496"/>
                    </a:lnTo>
                    <a:lnTo>
                      <a:pt x="14982" y="1466"/>
                    </a:lnTo>
                    <a:lnTo>
                      <a:pt x="14993" y="1437"/>
                    </a:lnTo>
                    <a:lnTo>
                      <a:pt x="15006" y="1408"/>
                    </a:lnTo>
                    <a:lnTo>
                      <a:pt x="15019" y="1380"/>
                    </a:lnTo>
                    <a:lnTo>
                      <a:pt x="15035" y="1352"/>
                    </a:lnTo>
                    <a:lnTo>
                      <a:pt x="15052" y="1326"/>
                    </a:lnTo>
                    <a:lnTo>
                      <a:pt x="15070" y="1300"/>
                    </a:lnTo>
                    <a:lnTo>
                      <a:pt x="15089" y="1275"/>
                    </a:lnTo>
                    <a:lnTo>
                      <a:pt x="15110" y="1251"/>
                    </a:lnTo>
                    <a:lnTo>
                      <a:pt x="15132" y="1228"/>
                    </a:lnTo>
                    <a:lnTo>
                      <a:pt x="15155" y="1206"/>
                    </a:lnTo>
                    <a:lnTo>
                      <a:pt x="15179" y="1185"/>
                    </a:lnTo>
                    <a:lnTo>
                      <a:pt x="15204" y="1165"/>
                    </a:lnTo>
                    <a:lnTo>
                      <a:pt x="15230" y="1146"/>
                    </a:lnTo>
                    <a:lnTo>
                      <a:pt x="15257" y="1129"/>
                    </a:lnTo>
                    <a:lnTo>
                      <a:pt x="15284" y="1112"/>
                    </a:lnTo>
                    <a:lnTo>
                      <a:pt x="15314" y="1097"/>
                    </a:lnTo>
                    <a:lnTo>
                      <a:pt x="15343" y="1083"/>
                    </a:lnTo>
                    <a:lnTo>
                      <a:pt x="15374" y="1070"/>
                    </a:lnTo>
                    <a:lnTo>
                      <a:pt x="15405" y="1059"/>
                    </a:lnTo>
                    <a:lnTo>
                      <a:pt x="15438" y="1049"/>
                    </a:lnTo>
                    <a:lnTo>
                      <a:pt x="15471" y="1040"/>
                    </a:lnTo>
                    <a:lnTo>
                      <a:pt x="15504" y="1033"/>
                    </a:lnTo>
                    <a:lnTo>
                      <a:pt x="15539" y="1028"/>
                    </a:lnTo>
                    <a:lnTo>
                      <a:pt x="15572" y="1023"/>
                    </a:lnTo>
                    <a:lnTo>
                      <a:pt x="15608" y="1021"/>
                    </a:lnTo>
                    <a:lnTo>
                      <a:pt x="15643" y="1020"/>
                    </a:lnTo>
                    <a:close/>
                    <a:moveTo>
                      <a:pt x="13527" y="1020"/>
                    </a:moveTo>
                    <a:lnTo>
                      <a:pt x="13563" y="1021"/>
                    </a:lnTo>
                    <a:lnTo>
                      <a:pt x="13597" y="1023"/>
                    </a:lnTo>
                    <a:lnTo>
                      <a:pt x="13632" y="1028"/>
                    </a:lnTo>
                    <a:lnTo>
                      <a:pt x="13666" y="1033"/>
                    </a:lnTo>
                    <a:lnTo>
                      <a:pt x="13700" y="1040"/>
                    </a:lnTo>
                    <a:lnTo>
                      <a:pt x="13733" y="1049"/>
                    </a:lnTo>
                    <a:lnTo>
                      <a:pt x="13765" y="1059"/>
                    </a:lnTo>
                    <a:lnTo>
                      <a:pt x="13796" y="1070"/>
                    </a:lnTo>
                    <a:lnTo>
                      <a:pt x="13826" y="1083"/>
                    </a:lnTo>
                    <a:lnTo>
                      <a:pt x="13857" y="1097"/>
                    </a:lnTo>
                    <a:lnTo>
                      <a:pt x="13885" y="1112"/>
                    </a:lnTo>
                    <a:lnTo>
                      <a:pt x="13914" y="1129"/>
                    </a:lnTo>
                    <a:lnTo>
                      <a:pt x="13941" y="1146"/>
                    </a:lnTo>
                    <a:lnTo>
                      <a:pt x="13967" y="1165"/>
                    </a:lnTo>
                    <a:lnTo>
                      <a:pt x="13992" y="1185"/>
                    </a:lnTo>
                    <a:lnTo>
                      <a:pt x="14016" y="1206"/>
                    </a:lnTo>
                    <a:lnTo>
                      <a:pt x="14039" y="1228"/>
                    </a:lnTo>
                    <a:lnTo>
                      <a:pt x="14061" y="1251"/>
                    </a:lnTo>
                    <a:lnTo>
                      <a:pt x="14082" y="1275"/>
                    </a:lnTo>
                    <a:lnTo>
                      <a:pt x="14101" y="1300"/>
                    </a:lnTo>
                    <a:lnTo>
                      <a:pt x="14119" y="1326"/>
                    </a:lnTo>
                    <a:lnTo>
                      <a:pt x="14135" y="1352"/>
                    </a:lnTo>
                    <a:lnTo>
                      <a:pt x="14150" y="1380"/>
                    </a:lnTo>
                    <a:lnTo>
                      <a:pt x="14165" y="1408"/>
                    </a:lnTo>
                    <a:lnTo>
                      <a:pt x="14177" y="1437"/>
                    </a:lnTo>
                    <a:lnTo>
                      <a:pt x="14187" y="1466"/>
                    </a:lnTo>
                    <a:lnTo>
                      <a:pt x="14197" y="1496"/>
                    </a:lnTo>
                    <a:lnTo>
                      <a:pt x="14205" y="1527"/>
                    </a:lnTo>
                    <a:lnTo>
                      <a:pt x="14211" y="1558"/>
                    </a:lnTo>
                    <a:lnTo>
                      <a:pt x="14216" y="1590"/>
                    </a:lnTo>
                    <a:lnTo>
                      <a:pt x="14218" y="1622"/>
                    </a:lnTo>
                    <a:lnTo>
                      <a:pt x="14219" y="1655"/>
                    </a:lnTo>
                    <a:lnTo>
                      <a:pt x="14218" y="1687"/>
                    </a:lnTo>
                    <a:lnTo>
                      <a:pt x="14216" y="1720"/>
                    </a:lnTo>
                    <a:lnTo>
                      <a:pt x="14211" y="1751"/>
                    </a:lnTo>
                    <a:lnTo>
                      <a:pt x="14205" y="1783"/>
                    </a:lnTo>
                    <a:lnTo>
                      <a:pt x="14197" y="1813"/>
                    </a:lnTo>
                    <a:lnTo>
                      <a:pt x="14187" y="1843"/>
                    </a:lnTo>
                    <a:lnTo>
                      <a:pt x="14177" y="1873"/>
                    </a:lnTo>
                    <a:lnTo>
                      <a:pt x="14165" y="1902"/>
                    </a:lnTo>
                    <a:lnTo>
                      <a:pt x="14150" y="1930"/>
                    </a:lnTo>
                    <a:lnTo>
                      <a:pt x="14135" y="1957"/>
                    </a:lnTo>
                    <a:lnTo>
                      <a:pt x="14119" y="1985"/>
                    </a:lnTo>
                    <a:lnTo>
                      <a:pt x="14101" y="2010"/>
                    </a:lnTo>
                    <a:lnTo>
                      <a:pt x="14082" y="2035"/>
                    </a:lnTo>
                    <a:lnTo>
                      <a:pt x="14061" y="2059"/>
                    </a:lnTo>
                    <a:lnTo>
                      <a:pt x="14039" y="2082"/>
                    </a:lnTo>
                    <a:lnTo>
                      <a:pt x="14016" y="2104"/>
                    </a:lnTo>
                    <a:lnTo>
                      <a:pt x="13992" y="2125"/>
                    </a:lnTo>
                    <a:lnTo>
                      <a:pt x="13967" y="2145"/>
                    </a:lnTo>
                    <a:lnTo>
                      <a:pt x="13941" y="2164"/>
                    </a:lnTo>
                    <a:lnTo>
                      <a:pt x="13914" y="2182"/>
                    </a:lnTo>
                    <a:lnTo>
                      <a:pt x="13885" y="2198"/>
                    </a:lnTo>
                    <a:lnTo>
                      <a:pt x="13857" y="2214"/>
                    </a:lnTo>
                    <a:lnTo>
                      <a:pt x="13826" y="2228"/>
                    </a:lnTo>
                    <a:lnTo>
                      <a:pt x="13796" y="2240"/>
                    </a:lnTo>
                    <a:lnTo>
                      <a:pt x="13765" y="2252"/>
                    </a:lnTo>
                    <a:lnTo>
                      <a:pt x="13733" y="2262"/>
                    </a:lnTo>
                    <a:lnTo>
                      <a:pt x="13700" y="2270"/>
                    </a:lnTo>
                    <a:lnTo>
                      <a:pt x="13666" y="2277"/>
                    </a:lnTo>
                    <a:lnTo>
                      <a:pt x="13632" y="2283"/>
                    </a:lnTo>
                    <a:lnTo>
                      <a:pt x="13597" y="2287"/>
                    </a:lnTo>
                    <a:lnTo>
                      <a:pt x="13563" y="2289"/>
                    </a:lnTo>
                    <a:lnTo>
                      <a:pt x="13527" y="2290"/>
                    </a:lnTo>
                    <a:lnTo>
                      <a:pt x="13492" y="2289"/>
                    </a:lnTo>
                    <a:lnTo>
                      <a:pt x="13457" y="2287"/>
                    </a:lnTo>
                    <a:lnTo>
                      <a:pt x="13422" y="2283"/>
                    </a:lnTo>
                    <a:lnTo>
                      <a:pt x="13388" y="2277"/>
                    </a:lnTo>
                    <a:lnTo>
                      <a:pt x="13354" y="2270"/>
                    </a:lnTo>
                    <a:lnTo>
                      <a:pt x="13322" y="2262"/>
                    </a:lnTo>
                    <a:lnTo>
                      <a:pt x="13289" y="2252"/>
                    </a:lnTo>
                    <a:lnTo>
                      <a:pt x="13257" y="2240"/>
                    </a:lnTo>
                    <a:lnTo>
                      <a:pt x="13227" y="2228"/>
                    </a:lnTo>
                    <a:lnTo>
                      <a:pt x="13197" y="2214"/>
                    </a:lnTo>
                    <a:lnTo>
                      <a:pt x="13168" y="2198"/>
                    </a:lnTo>
                    <a:lnTo>
                      <a:pt x="13141" y="2182"/>
                    </a:lnTo>
                    <a:lnTo>
                      <a:pt x="13113" y="2164"/>
                    </a:lnTo>
                    <a:lnTo>
                      <a:pt x="13087" y="2145"/>
                    </a:lnTo>
                    <a:lnTo>
                      <a:pt x="13062" y="2125"/>
                    </a:lnTo>
                    <a:lnTo>
                      <a:pt x="13038" y="2104"/>
                    </a:lnTo>
                    <a:lnTo>
                      <a:pt x="13015" y="2082"/>
                    </a:lnTo>
                    <a:lnTo>
                      <a:pt x="12993" y="2059"/>
                    </a:lnTo>
                    <a:lnTo>
                      <a:pt x="12973" y="2035"/>
                    </a:lnTo>
                    <a:lnTo>
                      <a:pt x="12953" y="2010"/>
                    </a:lnTo>
                    <a:lnTo>
                      <a:pt x="12936" y="1985"/>
                    </a:lnTo>
                    <a:lnTo>
                      <a:pt x="12919" y="1957"/>
                    </a:lnTo>
                    <a:lnTo>
                      <a:pt x="12903" y="1930"/>
                    </a:lnTo>
                    <a:lnTo>
                      <a:pt x="12890" y="1902"/>
                    </a:lnTo>
                    <a:lnTo>
                      <a:pt x="12877" y="1873"/>
                    </a:lnTo>
                    <a:lnTo>
                      <a:pt x="12866" y="1843"/>
                    </a:lnTo>
                    <a:lnTo>
                      <a:pt x="12857" y="1813"/>
                    </a:lnTo>
                    <a:lnTo>
                      <a:pt x="12849" y="1783"/>
                    </a:lnTo>
                    <a:lnTo>
                      <a:pt x="12843" y="1751"/>
                    </a:lnTo>
                    <a:lnTo>
                      <a:pt x="12838" y="1720"/>
                    </a:lnTo>
                    <a:lnTo>
                      <a:pt x="12836" y="1687"/>
                    </a:lnTo>
                    <a:lnTo>
                      <a:pt x="12835" y="1655"/>
                    </a:lnTo>
                    <a:lnTo>
                      <a:pt x="12836" y="1622"/>
                    </a:lnTo>
                    <a:lnTo>
                      <a:pt x="12838" y="1590"/>
                    </a:lnTo>
                    <a:lnTo>
                      <a:pt x="12843" y="1558"/>
                    </a:lnTo>
                    <a:lnTo>
                      <a:pt x="12849" y="1527"/>
                    </a:lnTo>
                    <a:lnTo>
                      <a:pt x="12857" y="1496"/>
                    </a:lnTo>
                    <a:lnTo>
                      <a:pt x="12866" y="1466"/>
                    </a:lnTo>
                    <a:lnTo>
                      <a:pt x="12877" y="1437"/>
                    </a:lnTo>
                    <a:lnTo>
                      <a:pt x="12890" y="1408"/>
                    </a:lnTo>
                    <a:lnTo>
                      <a:pt x="12903" y="1380"/>
                    </a:lnTo>
                    <a:lnTo>
                      <a:pt x="12919" y="1352"/>
                    </a:lnTo>
                    <a:lnTo>
                      <a:pt x="12936" y="1326"/>
                    </a:lnTo>
                    <a:lnTo>
                      <a:pt x="12953" y="1300"/>
                    </a:lnTo>
                    <a:lnTo>
                      <a:pt x="12973" y="1275"/>
                    </a:lnTo>
                    <a:lnTo>
                      <a:pt x="12993" y="1251"/>
                    </a:lnTo>
                    <a:lnTo>
                      <a:pt x="13015" y="1228"/>
                    </a:lnTo>
                    <a:lnTo>
                      <a:pt x="13038" y="1206"/>
                    </a:lnTo>
                    <a:lnTo>
                      <a:pt x="13062" y="1185"/>
                    </a:lnTo>
                    <a:lnTo>
                      <a:pt x="13087" y="1165"/>
                    </a:lnTo>
                    <a:lnTo>
                      <a:pt x="13113" y="1146"/>
                    </a:lnTo>
                    <a:lnTo>
                      <a:pt x="13141" y="1129"/>
                    </a:lnTo>
                    <a:lnTo>
                      <a:pt x="13168" y="1112"/>
                    </a:lnTo>
                    <a:lnTo>
                      <a:pt x="13197" y="1097"/>
                    </a:lnTo>
                    <a:lnTo>
                      <a:pt x="13227" y="1083"/>
                    </a:lnTo>
                    <a:lnTo>
                      <a:pt x="13257" y="1070"/>
                    </a:lnTo>
                    <a:lnTo>
                      <a:pt x="13289" y="1059"/>
                    </a:lnTo>
                    <a:lnTo>
                      <a:pt x="13322" y="1049"/>
                    </a:lnTo>
                    <a:lnTo>
                      <a:pt x="13354" y="1040"/>
                    </a:lnTo>
                    <a:lnTo>
                      <a:pt x="13388" y="1033"/>
                    </a:lnTo>
                    <a:lnTo>
                      <a:pt x="13422" y="1028"/>
                    </a:lnTo>
                    <a:lnTo>
                      <a:pt x="13457" y="1023"/>
                    </a:lnTo>
                    <a:lnTo>
                      <a:pt x="13492" y="1021"/>
                    </a:lnTo>
                    <a:lnTo>
                      <a:pt x="13527" y="10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1619">
                  <a:solidFill>
                    <a:schemeClr val="accent1"/>
                  </a:solidFill>
                </a:endParaRPr>
              </a:p>
            </p:txBody>
          </p:sp>
          <p:grpSp>
            <p:nvGrpSpPr>
              <p:cNvPr id="924" name="Gruppieren 923"/>
              <p:cNvGrpSpPr/>
              <p:nvPr/>
            </p:nvGrpSpPr>
            <p:grpSpPr bwMode="gray">
              <a:xfrm>
                <a:off x="3308966" y="2486494"/>
                <a:ext cx="292835" cy="87810"/>
                <a:chOff x="4860392" y="1419492"/>
                <a:chExt cx="402646" cy="120739"/>
              </a:xfrm>
              <a:grpFill/>
            </p:grpSpPr>
            <p:sp>
              <p:nvSpPr>
                <p:cNvPr id="927" name="Rectangle 66"/>
                <p:cNvSpPr>
                  <a:spLocks noChangeArrowheads="1"/>
                </p:cNvSpPr>
                <p:nvPr/>
              </p:nvSpPr>
              <p:spPr bwMode="gray">
                <a:xfrm>
                  <a:off x="4860392" y="1505892"/>
                  <a:ext cx="169477" cy="1855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sz="1619">
                    <a:solidFill>
                      <a:schemeClr val="accent1"/>
                    </a:solidFill>
                  </a:endParaRPr>
                </a:p>
              </p:txBody>
            </p:sp>
            <p:sp>
              <p:nvSpPr>
                <p:cNvPr id="928" name="Rectangle 67"/>
                <p:cNvSpPr>
                  <a:spLocks noChangeArrowheads="1"/>
                </p:cNvSpPr>
                <p:nvPr/>
              </p:nvSpPr>
              <p:spPr bwMode="gray">
                <a:xfrm>
                  <a:off x="5093561" y="1505892"/>
                  <a:ext cx="169477" cy="1855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sz="1619">
                    <a:solidFill>
                      <a:schemeClr val="accent1"/>
                    </a:solidFill>
                  </a:endParaRPr>
                </a:p>
              </p:txBody>
            </p:sp>
            <p:sp>
              <p:nvSpPr>
                <p:cNvPr id="929" name="Freeform 68"/>
                <p:cNvSpPr>
                  <a:spLocks/>
                </p:cNvSpPr>
                <p:nvPr/>
              </p:nvSpPr>
              <p:spPr bwMode="gray">
                <a:xfrm>
                  <a:off x="5036792" y="1490108"/>
                  <a:ext cx="49846" cy="50123"/>
                </a:xfrm>
                <a:custGeom>
                  <a:avLst/>
                  <a:gdLst>
                    <a:gd name="T0" fmla="*/ 1196 w 2170"/>
                    <a:gd name="T1" fmla="*/ 6 h 1992"/>
                    <a:gd name="T2" fmla="*/ 1357 w 2170"/>
                    <a:gd name="T3" fmla="*/ 33 h 1992"/>
                    <a:gd name="T4" fmla="*/ 1507 w 2170"/>
                    <a:gd name="T5" fmla="*/ 80 h 1992"/>
                    <a:gd name="T6" fmla="*/ 1648 w 2170"/>
                    <a:gd name="T7" fmla="*/ 146 h 1992"/>
                    <a:gd name="T8" fmla="*/ 1775 w 2170"/>
                    <a:gd name="T9" fmla="*/ 229 h 1992"/>
                    <a:gd name="T10" fmla="*/ 1889 w 2170"/>
                    <a:gd name="T11" fmla="*/ 327 h 1992"/>
                    <a:gd name="T12" fmla="*/ 1985 w 2170"/>
                    <a:gd name="T13" fmla="*/ 440 h 1992"/>
                    <a:gd name="T14" fmla="*/ 2063 w 2170"/>
                    <a:gd name="T15" fmla="*/ 565 h 1992"/>
                    <a:gd name="T16" fmla="*/ 2122 w 2170"/>
                    <a:gd name="T17" fmla="*/ 701 h 1992"/>
                    <a:gd name="T18" fmla="*/ 2158 w 2170"/>
                    <a:gd name="T19" fmla="*/ 845 h 1992"/>
                    <a:gd name="T20" fmla="*/ 2170 w 2170"/>
                    <a:gd name="T21" fmla="*/ 997 h 1992"/>
                    <a:gd name="T22" fmla="*/ 2158 w 2170"/>
                    <a:gd name="T23" fmla="*/ 1148 h 1992"/>
                    <a:gd name="T24" fmla="*/ 2122 w 2170"/>
                    <a:gd name="T25" fmla="*/ 1293 h 1992"/>
                    <a:gd name="T26" fmla="*/ 2063 w 2170"/>
                    <a:gd name="T27" fmla="*/ 1428 h 1992"/>
                    <a:gd name="T28" fmla="*/ 1985 w 2170"/>
                    <a:gd name="T29" fmla="*/ 1553 h 1992"/>
                    <a:gd name="T30" fmla="*/ 1889 w 2170"/>
                    <a:gd name="T31" fmla="*/ 1666 h 1992"/>
                    <a:gd name="T32" fmla="*/ 1775 w 2170"/>
                    <a:gd name="T33" fmla="*/ 1765 h 1992"/>
                    <a:gd name="T34" fmla="*/ 1648 w 2170"/>
                    <a:gd name="T35" fmla="*/ 1848 h 1992"/>
                    <a:gd name="T36" fmla="*/ 1507 w 2170"/>
                    <a:gd name="T37" fmla="*/ 1914 h 1992"/>
                    <a:gd name="T38" fmla="*/ 1357 w 2170"/>
                    <a:gd name="T39" fmla="*/ 1961 h 1992"/>
                    <a:gd name="T40" fmla="*/ 1196 w 2170"/>
                    <a:gd name="T41" fmla="*/ 1987 h 1992"/>
                    <a:gd name="T42" fmla="*/ 1029 w 2170"/>
                    <a:gd name="T43" fmla="*/ 1991 h 1992"/>
                    <a:gd name="T44" fmla="*/ 867 w 2170"/>
                    <a:gd name="T45" fmla="*/ 1972 h 1992"/>
                    <a:gd name="T46" fmla="*/ 712 w 2170"/>
                    <a:gd name="T47" fmla="*/ 1932 h 1992"/>
                    <a:gd name="T48" fmla="*/ 568 w 2170"/>
                    <a:gd name="T49" fmla="*/ 1872 h 1992"/>
                    <a:gd name="T50" fmla="*/ 436 w 2170"/>
                    <a:gd name="T51" fmla="*/ 1794 h 1992"/>
                    <a:gd name="T52" fmla="*/ 317 w 2170"/>
                    <a:gd name="T53" fmla="*/ 1700 h 1992"/>
                    <a:gd name="T54" fmla="*/ 215 w 2170"/>
                    <a:gd name="T55" fmla="*/ 1592 h 1992"/>
                    <a:gd name="T56" fmla="*/ 131 w 2170"/>
                    <a:gd name="T57" fmla="*/ 1471 h 1992"/>
                    <a:gd name="T58" fmla="*/ 65 w 2170"/>
                    <a:gd name="T59" fmla="*/ 1339 h 1992"/>
                    <a:gd name="T60" fmla="*/ 22 w 2170"/>
                    <a:gd name="T61" fmla="*/ 1197 h 1992"/>
                    <a:gd name="T62" fmla="*/ 1 w 2170"/>
                    <a:gd name="T63" fmla="*/ 1048 h 1992"/>
                    <a:gd name="T64" fmla="*/ 5 w 2170"/>
                    <a:gd name="T65" fmla="*/ 895 h 1992"/>
                    <a:gd name="T66" fmla="*/ 34 w 2170"/>
                    <a:gd name="T67" fmla="*/ 748 h 1992"/>
                    <a:gd name="T68" fmla="*/ 85 w 2170"/>
                    <a:gd name="T69" fmla="*/ 609 h 1992"/>
                    <a:gd name="T70" fmla="*/ 157 w 2170"/>
                    <a:gd name="T71" fmla="*/ 481 h 1992"/>
                    <a:gd name="T72" fmla="*/ 247 w 2170"/>
                    <a:gd name="T73" fmla="*/ 364 h 1992"/>
                    <a:gd name="T74" fmla="*/ 355 w 2170"/>
                    <a:gd name="T75" fmla="*/ 260 h 1992"/>
                    <a:gd name="T76" fmla="*/ 479 w 2170"/>
                    <a:gd name="T77" fmla="*/ 171 h 1992"/>
                    <a:gd name="T78" fmla="*/ 614 w 2170"/>
                    <a:gd name="T79" fmla="*/ 100 h 1992"/>
                    <a:gd name="T80" fmla="*/ 762 w 2170"/>
                    <a:gd name="T81" fmla="*/ 46 h 1992"/>
                    <a:gd name="T82" fmla="*/ 919 w 2170"/>
                    <a:gd name="T83" fmla="*/ 12 h 1992"/>
                    <a:gd name="T84" fmla="*/ 1085 w 2170"/>
                    <a:gd name="T85" fmla="*/ 0 h 19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170" h="1992">
                      <a:moveTo>
                        <a:pt x="1085" y="0"/>
                      </a:moveTo>
                      <a:lnTo>
                        <a:pt x="1141" y="2"/>
                      </a:lnTo>
                      <a:lnTo>
                        <a:pt x="1196" y="6"/>
                      </a:lnTo>
                      <a:lnTo>
                        <a:pt x="1251" y="12"/>
                      </a:lnTo>
                      <a:lnTo>
                        <a:pt x="1304" y="21"/>
                      </a:lnTo>
                      <a:lnTo>
                        <a:pt x="1357" y="33"/>
                      </a:lnTo>
                      <a:lnTo>
                        <a:pt x="1408" y="46"/>
                      </a:lnTo>
                      <a:lnTo>
                        <a:pt x="1458" y="62"/>
                      </a:lnTo>
                      <a:lnTo>
                        <a:pt x="1507" y="80"/>
                      </a:lnTo>
                      <a:lnTo>
                        <a:pt x="1556" y="100"/>
                      </a:lnTo>
                      <a:lnTo>
                        <a:pt x="1603" y="122"/>
                      </a:lnTo>
                      <a:lnTo>
                        <a:pt x="1648" y="146"/>
                      </a:lnTo>
                      <a:lnTo>
                        <a:pt x="1692" y="171"/>
                      </a:lnTo>
                      <a:lnTo>
                        <a:pt x="1735" y="199"/>
                      </a:lnTo>
                      <a:lnTo>
                        <a:pt x="1775" y="229"/>
                      </a:lnTo>
                      <a:lnTo>
                        <a:pt x="1815" y="260"/>
                      </a:lnTo>
                      <a:lnTo>
                        <a:pt x="1853" y="293"/>
                      </a:lnTo>
                      <a:lnTo>
                        <a:pt x="1889" y="327"/>
                      </a:lnTo>
                      <a:lnTo>
                        <a:pt x="1923" y="364"/>
                      </a:lnTo>
                      <a:lnTo>
                        <a:pt x="1955" y="401"/>
                      </a:lnTo>
                      <a:lnTo>
                        <a:pt x="1985" y="440"/>
                      </a:lnTo>
                      <a:lnTo>
                        <a:pt x="2013" y="481"/>
                      </a:lnTo>
                      <a:lnTo>
                        <a:pt x="2039" y="522"/>
                      </a:lnTo>
                      <a:lnTo>
                        <a:pt x="2063" y="565"/>
                      </a:lnTo>
                      <a:lnTo>
                        <a:pt x="2085" y="609"/>
                      </a:lnTo>
                      <a:lnTo>
                        <a:pt x="2105" y="655"/>
                      </a:lnTo>
                      <a:lnTo>
                        <a:pt x="2122" y="701"/>
                      </a:lnTo>
                      <a:lnTo>
                        <a:pt x="2136" y="748"/>
                      </a:lnTo>
                      <a:lnTo>
                        <a:pt x="2148" y="796"/>
                      </a:lnTo>
                      <a:lnTo>
                        <a:pt x="2158" y="845"/>
                      </a:lnTo>
                      <a:lnTo>
                        <a:pt x="2165" y="895"/>
                      </a:lnTo>
                      <a:lnTo>
                        <a:pt x="2169" y="945"/>
                      </a:lnTo>
                      <a:lnTo>
                        <a:pt x="2170" y="997"/>
                      </a:lnTo>
                      <a:lnTo>
                        <a:pt x="2169" y="1048"/>
                      </a:lnTo>
                      <a:lnTo>
                        <a:pt x="2165" y="1099"/>
                      </a:lnTo>
                      <a:lnTo>
                        <a:pt x="2158" y="1148"/>
                      </a:lnTo>
                      <a:lnTo>
                        <a:pt x="2148" y="1197"/>
                      </a:lnTo>
                      <a:lnTo>
                        <a:pt x="2136" y="1245"/>
                      </a:lnTo>
                      <a:lnTo>
                        <a:pt x="2122" y="1293"/>
                      </a:lnTo>
                      <a:lnTo>
                        <a:pt x="2105" y="1339"/>
                      </a:lnTo>
                      <a:lnTo>
                        <a:pt x="2085" y="1384"/>
                      </a:lnTo>
                      <a:lnTo>
                        <a:pt x="2063" y="1428"/>
                      </a:lnTo>
                      <a:lnTo>
                        <a:pt x="2039" y="1471"/>
                      </a:lnTo>
                      <a:lnTo>
                        <a:pt x="2013" y="1513"/>
                      </a:lnTo>
                      <a:lnTo>
                        <a:pt x="1985" y="1553"/>
                      </a:lnTo>
                      <a:lnTo>
                        <a:pt x="1955" y="1592"/>
                      </a:lnTo>
                      <a:lnTo>
                        <a:pt x="1923" y="1630"/>
                      </a:lnTo>
                      <a:lnTo>
                        <a:pt x="1889" y="1666"/>
                      </a:lnTo>
                      <a:lnTo>
                        <a:pt x="1853" y="1700"/>
                      </a:lnTo>
                      <a:lnTo>
                        <a:pt x="1815" y="1733"/>
                      </a:lnTo>
                      <a:lnTo>
                        <a:pt x="1775" y="1765"/>
                      </a:lnTo>
                      <a:lnTo>
                        <a:pt x="1735" y="1794"/>
                      </a:lnTo>
                      <a:lnTo>
                        <a:pt x="1692" y="1822"/>
                      </a:lnTo>
                      <a:lnTo>
                        <a:pt x="1648" y="1848"/>
                      </a:lnTo>
                      <a:lnTo>
                        <a:pt x="1603" y="1872"/>
                      </a:lnTo>
                      <a:lnTo>
                        <a:pt x="1556" y="1894"/>
                      </a:lnTo>
                      <a:lnTo>
                        <a:pt x="1507" y="1914"/>
                      </a:lnTo>
                      <a:lnTo>
                        <a:pt x="1458" y="1932"/>
                      </a:lnTo>
                      <a:lnTo>
                        <a:pt x="1408" y="1947"/>
                      </a:lnTo>
                      <a:lnTo>
                        <a:pt x="1357" y="1961"/>
                      </a:lnTo>
                      <a:lnTo>
                        <a:pt x="1304" y="1972"/>
                      </a:lnTo>
                      <a:lnTo>
                        <a:pt x="1251" y="1980"/>
                      </a:lnTo>
                      <a:lnTo>
                        <a:pt x="1196" y="1987"/>
                      </a:lnTo>
                      <a:lnTo>
                        <a:pt x="1141" y="1991"/>
                      </a:lnTo>
                      <a:lnTo>
                        <a:pt x="1085" y="1992"/>
                      </a:lnTo>
                      <a:lnTo>
                        <a:pt x="1029" y="1991"/>
                      </a:lnTo>
                      <a:lnTo>
                        <a:pt x="974" y="1987"/>
                      </a:lnTo>
                      <a:lnTo>
                        <a:pt x="919" y="1980"/>
                      </a:lnTo>
                      <a:lnTo>
                        <a:pt x="867" y="1972"/>
                      </a:lnTo>
                      <a:lnTo>
                        <a:pt x="813" y="1961"/>
                      </a:lnTo>
                      <a:lnTo>
                        <a:pt x="762" y="1947"/>
                      </a:lnTo>
                      <a:lnTo>
                        <a:pt x="712" y="1932"/>
                      </a:lnTo>
                      <a:lnTo>
                        <a:pt x="663" y="1914"/>
                      </a:lnTo>
                      <a:lnTo>
                        <a:pt x="614" y="1894"/>
                      </a:lnTo>
                      <a:lnTo>
                        <a:pt x="568" y="1872"/>
                      </a:lnTo>
                      <a:lnTo>
                        <a:pt x="522" y="1848"/>
                      </a:lnTo>
                      <a:lnTo>
                        <a:pt x="479" y="1822"/>
                      </a:lnTo>
                      <a:lnTo>
                        <a:pt x="436" y="1794"/>
                      </a:lnTo>
                      <a:lnTo>
                        <a:pt x="395" y="1765"/>
                      </a:lnTo>
                      <a:lnTo>
                        <a:pt x="355" y="1733"/>
                      </a:lnTo>
                      <a:lnTo>
                        <a:pt x="317" y="1700"/>
                      </a:lnTo>
                      <a:lnTo>
                        <a:pt x="281" y="1666"/>
                      </a:lnTo>
                      <a:lnTo>
                        <a:pt x="247" y="1630"/>
                      </a:lnTo>
                      <a:lnTo>
                        <a:pt x="215" y="1592"/>
                      </a:lnTo>
                      <a:lnTo>
                        <a:pt x="185" y="1553"/>
                      </a:lnTo>
                      <a:lnTo>
                        <a:pt x="157" y="1513"/>
                      </a:lnTo>
                      <a:lnTo>
                        <a:pt x="131" y="1471"/>
                      </a:lnTo>
                      <a:lnTo>
                        <a:pt x="107" y="1428"/>
                      </a:lnTo>
                      <a:lnTo>
                        <a:pt x="85" y="1384"/>
                      </a:lnTo>
                      <a:lnTo>
                        <a:pt x="65" y="1339"/>
                      </a:lnTo>
                      <a:lnTo>
                        <a:pt x="48" y="1293"/>
                      </a:lnTo>
                      <a:lnTo>
                        <a:pt x="34" y="1245"/>
                      </a:lnTo>
                      <a:lnTo>
                        <a:pt x="22" y="1197"/>
                      </a:lnTo>
                      <a:lnTo>
                        <a:pt x="12" y="1148"/>
                      </a:lnTo>
                      <a:lnTo>
                        <a:pt x="5" y="1099"/>
                      </a:lnTo>
                      <a:lnTo>
                        <a:pt x="1" y="1048"/>
                      </a:lnTo>
                      <a:lnTo>
                        <a:pt x="0" y="997"/>
                      </a:lnTo>
                      <a:lnTo>
                        <a:pt x="1" y="945"/>
                      </a:lnTo>
                      <a:lnTo>
                        <a:pt x="5" y="895"/>
                      </a:lnTo>
                      <a:lnTo>
                        <a:pt x="12" y="845"/>
                      </a:lnTo>
                      <a:lnTo>
                        <a:pt x="22" y="796"/>
                      </a:lnTo>
                      <a:lnTo>
                        <a:pt x="34" y="748"/>
                      </a:lnTo>
                      <a:lnTo>
                        <a:pt x="48" y="701"/>
                      </a:lnTo>
                      <a:lnTo>
                        <a:pt x="65" y="655"/>
                      </a:lnTo>
                      <a:lnTo>
                        <a:pt x="85" y="609"/>
                      </a:lnTo>
                      <a:lnTo>
                        <a:pt x="107" y="565"/>
                      </a:lnTo>
                      <a:lnTo>
                        <a:pt x="131" y="522"/>
                      </a:lnTo>
                      <a:lnTo>
                        <a:pt x="157" y="481"/>
                      </a:lnTo>
                      <a:lnTo>
                        <a:pt x="185" y="440"/>
                      </a:lnTo>
                      <a:lnTo>
                        <a:pt x="215" y="401"/>
                      </a:lnTo>
                      <a:lnTo>
                        <a:pt x="247" y="364"/>
                      </a:lnTo>
                      <a:lnTo>
                        <a:pt x="281" y="327"/>
                      </a:lnTo>
                      <a:lnTo>
                        <a:pt x="317" y="293"/>
                      </a:lnTo>
                      <a:lnTo>
                        <a:pt x="355" y="260"/>
                      </a:lnTo>
                      <a:lnTo>
                        <a:pt x="395" y="229"/>
                      </a:lnTo>
                      <a:lnTo>
                        <a:pt x="436" y="199"/>
                      </a:lnTo>
                      <a:lnTo>
                        <a:pt x="479" y="171"/>
                      </a:lnTo>
                      <a:lnTo>
                        <a:pt x="522" y="146"/>
                      </a:lnTo>
                      <a:lnTo>
                        <a:pt x="568" y="122"/>
                      </a:lnTo>
                      <a:lnTo>
                        <a:pt x="614" y="100"/>
                      </a:lnTo>
                      <a:lnTo>
                        <a:pt x="663" y="80"/>
                      </a:lnTo>
                      <a:lnTo>
                        <a:pt x="712" y="62"/>
                      </a:lnTo>
                      <a:lnTo>
                        <a:pt x="762" y="46"/>
                      </a:lnTo>
                      <a:lnTo>
                        <a:pt x="813" y="33"/>
                      </a:lnTo>
                      <a:lnTo>
                        <a:pt x="867" y="21"/>
                      </a:lnTo>
                      <a:lnTo>
                        <a:pt x="919" y="12"/>
                      </a:lnTo>
                      <a:lnTo>
                        <a:pt x="974" y="6"/>
                      </a:lnTo>
                      <a:lnTo>
                        <a:pt x="1029" y="2"/>
                      </a:lnTo>
                      <a:lnTo>
                        <a:pt x="108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sz="1619">
                    <a:solidFill>
                      <a:schemeClr val="accent1"/>
                    </a:solidFill>
                  </a:endParaRPr>
                </a:p>
              </p:txBody>
            </p:sp>
            <p:sp>
              <p:nvSpPr>
                <p:cNvPr id="930" name="Rectangle 69"/>
                <p:cNvSpPr>
                  <a:spLocks noChangeArrowheads="1"/>
                </p:cNvSpPr>
                <p:nvPr/>
              </p:nvSpPr>
              <p:spPr bwMode="gray">
                <a:xfrm>
                  <a:off x="5055900" y="1419492"/>
                  <a:ext cx="9692" cy="8363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sz="1619">
                    <a:solidFill>
                      <a:schemeClr val="accent1"/>
                    </a:solidFill>
                  </a:endParaRPr>
                </a:p>
              </p:txBody>
            </p:sp>
          </p:grpSp>
          <p:sp>
            <p:nvSpPr>
              <p:cNvPr id="925" name="Freeform 70"/>
              <p:cNvSpPr>
                <a:spLocks noEditPoints="1"/>
              </p:cNvSpPr>
              <p:nvPr/>
            </p:nvSpPr>
            <p:spPr bwMode="gray">
              <a:xfrm>
                <a:off x="3308966" y="2356541"/>
                <a:ext cx="292835" cy="60622"/>
              </a:xfrm>
              <a:custGeom>
                <a:avLst/>
                <a:gdLst>
                  <a:gd name="T0" fmla="*/ 16878 w 17448"/>
                  <a:gd name="T1" fmla="*/ 22 h 3310"/>
                  <a:gd name="T2" fmla="*/ 17112 w 17448"/>
                  <a:gd name="T3" fmla="*/ 119 h 3310"/>
                  <a:gd name="T4" fmla="*/ 17296 w 17448"/>
                  <a:gd name="T5" fmla="*/ 281 h 3310"/>
                  <a:gd name="T6" fmla="*/ 17414 w 17448"/>
                  <a:gd name="T7" fmla="*/ 490 h 3310"/>
                  <a:gd name="T8" fmla="*/ 17448 w 17448"/>
                  <a:gd name="T9" fmla="*/ 2614 h 3310"/>
                  <a:gd name="T10" fmla="*/ 17402 w 17448"/>
                  <a:gd name="T11" fmla="*/ 2853 h 3310"/>
                  <a:gd name="T12" fmla="*/ 17274 w 17448"/>
                  <a:gd name="T13" fmla="*/ 3056 h 3310"/>
                  <a:gd name="T14" fmla="*/ 17082 w 17448"/>
                  <a:gd name="T15" fmla="*/ 3209 h 3310"/>
                  <a:gd name="T16" fmla="*/ 16841 w 17448"/>
                  <a:gd name="T17" fmla="*/ 3296 h 3310"/>
                  <a:gd name="T18" fmla="*/ 683 w 17448"/>
                  <a:gd name="T19" fmla="*/ 3307 h 3310"/>
                  <a:gd name="T20" fmla="*/ 431 w 17448"/>
                  <a:gd name="T21" fmla="*/ 3241 h 3310"/>
                  <a:gd name="T22" fmla="*/ 224 w 17448"/>
                  <a:gd name="T23" fmla="*/ 3106 h 3310"/>
                  <a:gd name="T24" fmla="*/ 75 w 17448"/>
                  <a:gd name="T25" fmla="*/ 2915 h 3310"/>
                  <a:gd name="T26" fmla="*/ 4 w 17448"/>
                  <a:gd name="T27" fmla="*/ 2685 h 3310"/>
                  <a:gd name="T28" fmla="*/ 15 w 17448"/>
                  <a:gd name="T29" fmla="*/ 557 h 3310"/>
                  <a:gd name="T30" fmla="*/ 110 w 17448"/>
                  <a:gd name="T31" fmla="*/ 336 h 3310"/>
                  <a:gd name="T32" fmla="*/ 277 w 17448"/>
                  <a:gd name="T33" fmla="*/ 160 h 3310"/>
                  <a:gd name="T34" fmla="*/ 499 w 17448"/>
                  <a:gd name="T35" fmla="*/ 42 h 3310"/>
                  <a:gd name="T36" fmla="*/ 760 w 17448"/>
                  <a:gd name="T37" fmla="*/ 0 h 3310"/>
                  <a:gd name="T38" fmla="*/ 15849 w 17448"/>
                  <a:gd name="T39" fmla="*/ 1049 h 3310"/>
                  <a:gd name="T40" fmla="*/ 16058 w 17448"/>
                  <a:gd name="T41" fmla="*/ 1146 h 3310"/>
                  <a:gd name="T42" fmla="*/ 16217 w 17448"/>
                  <a:gd name="T43" fmla="*/ 1300 h 3310"/>
                  <a:gd name="T44" fmla="*/ 16314 w 17448"/>
                  <a:gd name="T45" fmla="*/ 1496 h 3310"/>
                  <a:gd name="T46" fmla="*/ 16332 w 17448"/>
                  <a:gd name="T47" fmla="*/ 1720 h 3310"/>
                  <a:gd name="T48" fmla="*/ 16267 w 17448"/>
                  <a:gd name="T49" fmla="*/ 1930 h 3310"/>
                  <a:gd name="T50" fmla="*/ 16133 w 17448"/>
                  <a:gd name="T51" fmla="*/ 2104 h 3310"/>
                  <a:gd name="T52" fmla="*/ 15943 w 17448"/>
                  <a:gd name="T53" fmla="*/ 2228 h 3310"/>
                  <a:gd name="T54" fmla="*/ 15714 w 17448"/>
                  <a:gd name="T55" fmla="*/ 2287 h 3310"/>
                  <a:gd name="T56" fmla="*/ 15471 w 17448"/>
                  <a:gd name="T57" fmla="*/ 2270 h 3310"/>
                  <a:gd name="T58" fmla="*/ 15257 w 17448"/>
                  <a:gd name="T59" fmla="*/ 2182 h 3310"/>
                  <a:gd name="T60" fmla="*/ 15089 w 17448"/>
                  <a:gd name="T61" fmla="*/ 2034 h 3310"/>
                  <a:gd name="T62" fmla="*/ 14982 w 17448"/>
                  <a:gd name="T63" fmla="*/ 1843 h 3310"/>
                  <a:gd name="T64" fmla="*/ 14953 w 17448"/>
                  <a:gd name="T65" fmla="*/ 1622 h 3310"/>
                  <a:gd name="T66" fmla="*/ 15006 w 17448"/>
                  <a:gd name="T67" fmla="*/ 1408 h 3310"/>
                  <a:gd name="T68" fmla="*/ 15132 w 17448"/>
                  <a:gd name="T69" fmla="*/ 1228 h 3310"/>
                  <a:gd name="T70" fmla="*/ 15314 w 17448"/>
                  <a:gd name="T71" fmla="*/ 1097 h 3310"/>
                  <a:gd name="T72" fmla="*/ 15539 w 17448"/>
                  <a:gd name="T73" fmla="*/ 1028 h 3310"/>
                  <a:gd name="T74" fmla="*/ 13632 w 17448"/>
                  <a:gd name="T75" fmla="*/ 1028 h 3310"/>
                  <a:gd name="T76" fmla="*/ 13857 w 17448"/>
                  <a:gd name="T77" fmla="*/ 1097 h 3310"/>
                  <a:gd name="T78" fmla="*/ 14039 w 17448"/>
                  <a:gd name="T79" fmla="*/ 1228 h 3310"/>
                  <a:gd name="T80" fmla="*/ 14165 w 17448"/>
                  <a:gd name="T81" fmla="*/ 1408 h 3310"/>
                  <a:gd name="T82" fmla="*/ 14218 w 17448"/>
                  <a:gd name="T83" fmla="*/ 1622 h 3310"/>
                  <a:gd name="T84" fmla="*/ 14187 w 17448"/>
                  <a:gd name="T85" fmla="*/ 1843 h 3310"/>
                  <a:gd name="T86" fmla="*/ 14082 w 17448"/>
                  <a:gd name="T87" fmla="*/ 2034 h 3310"/>
                  <a:gd name="T88" fmla="*/ 13914 w 17448"/>
                  <a:gd name="T89" fmla="*/ 2182 h 3310"/>
                  <a:gd name="T90" fmla="*/ 13700 w 17448"/>
                  <a:gd name="T91" fmla="*/ 2270 h 3310"/>
                  <a:gd name="T92" fmla="*/ 13457 w 17448"/>
                  <a:gd name="T93" fmla="*/ 2287 h 3310"/>
                  <a:gd name="T94" fmla="*/ 13227 w 17448"/>
                  <a:gd name="T95" fmla="*/ 2228 h 3310"/>
                  <a:gd name="T96" fmla="*/ 13038 w 17448"/>
                  <a:gd name="T97" fmla="*/ 2104 h 3310"/>
                  <a:gd name="T98" fmla="*/ 12903 w 17448"/>
                  <a:gd name="T99" fmla="*/ 1930 h 3310"/>
                  <a:gd name="T100" fmla="*/ 12838 w 17448"/>
                  <a:gd name="T101" fmla="*/ 1720 h 3310"/>
                  <a:gd name="T102" fmla="*/ 12857 w 17448"/>
                  <a:gd name="T103" fmla="*/ 1496 h 3310"/>
                  <a:gd name="T104" fmla="*/ 12953 w 17448"/>
                  <a:gd name="T105" fmla="*/ 1300 h 3310"/>
                  <a:gd name="T106" fmla="*/ 13113 w 17448"/>
                  <a:gd name="T107" fmla="*/ 1146 h 3310"/>
                  <a:gd name="T108" fmla="*/ 13322 w 17448"/>
                  <a:gd name="T109" fmla="*/ 1049 h 3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448" h="3310">
                    <a:moveTo>
                      <a:pt x="760" y="0"/>
                    </a:moveTo>
                    <a:lnTo>
                      <a:pt x="16688" y="0"/>
                    </a:lnTo>
                    <a:lnTo>
                      <a:pt x="16727" y="1"/>
                    </a:lnTo>
                    <a:lnTo>
                      <a:pt x="16765" y="4"/>
                    </a:lnTo>
                    <a:lnTo>
                      <a:pt x="16804" y="8"/>
                    </a:lnTo>
                    <a:lnTo>
                      <a:pt x="16841" y="14"/>
                    </a:lnTo>
                    <a:lnTo>
                      <a:pt x="16878" y="22"/>
                    </a:lnTo>
                    <a:lnTo>
                      <a:pt x="16914" y="31"/>
                    </a:lnTo>
                    <a:lnTo>
                      <a:pt x="16949" y="42"/>
                    </a:lnTo>
                    <a:lnTo>
                      <a:pt x="16983" y="55"/>
                    </a:lnTo>
                    <a:lnTo>
                      <a:pt x="17017" y="69"/>
                    </a:lnTo>
                    <a:lnTo>
                      <a:pt x="17050" y="84"/>
                    </a:lnTo>
                    <a:lnTo>
                      <a:pt x="17082" y="101"/>
                    </a:lnTo>
                    <a:lnTo>
                      <a:pt x="17112" y="119"/>
                    </a:lnTo>
                    <a:lnTo>
                      <a:pt x="17142" y="139"/>
                    </a:lnTo>
                    <a:lnTo>
                      <a:pt x="17171" y="160"/>
                    </a:lnTo>
                    <a:lnTo>
                      <a:pt x="17198" y="182"/>
                    </a:lnTo>
                    <a:lnTo>
                      <a:pt x="17224" y="205"/>
                    </a:lnTo>
                    <a:lnTo>
                      <a:pt x="17250" y="229"/>
                    </a:lnTo>
                    <a:lnTo>
                      <a:pt x="17274" y="254"/>
                    </a:lnTo>
                    <a:lnTo>
                      <a:pt x="17296" y="281"/>
                    </a:lnTo>
                    <a:lnTo>
                      <a:pt x="17318" y="308"/>
                    </a:lnTo>
                    <a:lnTo>
                      <a:pt x="17338" y="336"/>
                    </a:lnTo>
                    <a:lnTo>
                      <a:pt x="17356" y="365"/>
                    </a:lnTo>
                    <a:lnTo>
                      <a:pt x="17373" y="395"/>
                    </a:lnTo>
                    <a:lnTo>
                      <a:pt x="17388" y="426"/>
                    </a:lnTo>
                    <a:lnTo>
                      <a:pt x="17402" y="458"/>
                    </a:lnTo>
                    <a:lnTo>
                      <a:pt x="17414" y="490"/>
                    </a:lnTo>
                    <a:lnTo>
                      <a:pt x="17424" y="523"/>
                    </a:lnTo>
                    <a:lnTo>
                      <a:pt x="17433" y="557"/>
                    </a:lnTo>
                    <a:lnTo>
                      <a:pt x="17439" y="591"/>
                    </a:lnTo>
                    <a:lnTo>
                      <a:pt x="17444" y="626"/>
                    </a:lnTo>
                    <a:lnTo>
                      <a:pt x="17447" y="661"/>
                    </a:lnTo>
                    <a:lnTo>
                      <a:pt x="17448" y="697"/>
                    </a:lnTo>
                    <a:lnTo>
                      <a:pt x="17448" y="2614"/>
                    </a:lnTo>
                    <a:lnTo>
                      <a:pt x="17447" y="2649"/>
                    </a:lnTo>
                    <a:lnTo>
                      <a:pt x="17444" y="2685"/>
                    </a:lnTo>
                    <a:lnTo>
                      <a:pt x="17439" y="2719"/>
                    </a:lnTo>
                    <a:lnTo>
                      <a:pt x="17433" y="2754"/>
                    </a:lnTo>
                    <a:lnTo>
                      <a:pt x="17424" y="2787"/>
                    </a:lnTo>
                    <a:lnTo>
                      <a:pt x="17414" y="2820"/>
                    </a:lnTo>
                    <a:lnTo>
                      <a:pt x="17402" y="2853"/>
                    </a:lnTo>
                    <a:lnTo>
                      <a:pt x="17388" y="2884"/>
                    </a:lnTo>
                    <a:lnTo>
                      <a:pt x="17373" y="2915"/>
                    </a:lnTo>
                    <a:lnTo>
                      <a:pt x="17356" y="2945"/>
                    </a:lnTo>
                    <a:lnTo>
                      <a:pt x="17338" y="2974"/>
                    </a:lnTo>
                    <a:lnTo>
                      <a:pt x="17318" y="3003"/>
                    </a:lnTo>
                    <a:lnTo>
                      <a:pt x="17296" y="3030"/>
                    </a:lnTo>
                    <a:lnTo>
                      <a:pt x="17274" y="3056"/>
                    </a:lnTo>
                    <a:lnTo>
                      <a:pt x="17250" y="3082"/>
                    </a:lnTo>
                    <a:lnTo>
                      <a:pt x="17224" y="3106"/>
                    </a:lnTo>
                    <a:lnTo>
                      <a:pt x="17198" y="3129"/>
                    </a:lnTo>
                    <a:lnTo>
                      <a:pt x="17171" y="3151"/>
                    </a:lnTo>
                    <a:lnTo>
                      <a:pt x="17142" y="3172"/>
                    </a:lnTo>
                    <a:lnTo>
                      <a:pt x="17112" y="3191"/>
                    </a:lnTo>
                    <a:lnTo>
                      <a:pt x="17082" y="3209"/>
                    </a:lnTo>
                    <a:lnTo>
                      <a:pt x="17050" y="3226"/>
                    </a:lnTo>
                    <a:lnTo>
                      <a:pt x="17017" y="3241"/>
                    </a:lnTo>
                    <a:lnTo>
                      <a:pt x="16983" y="3255"/>
                    </a:lnTo>
                    <a:lnTo>
                      <a:pt x="16949" y="3268"/>
                    </a:lnTo>
                    <a:lnTo>
                      <a:pt x="16914" y="3279"/>
                    </a:lnTo>
                    <a:lnTo>
                      <a:pt x="16878" y="3288"/>
                    </a:lnTo>
                    <a:lnTo>
                      <a:pt x="16841" y="3296"/>
                    </a:lnTo>
                    <a:lnTo>
                      <a:pt x="16804" y="3302"/>
                    </a:lnTo>
                    <a:lnTo>
                      <a:pt x="16765" y="3307"/>
                    </a:lnTo>
                    <a:lnTo>
                      <a:pt x="16727" y="3310"/>
                    </a:lnTo>
                    <a:lnTo>
                      <a:pt x="16688" y="3310"/>
                    </a:lnTo>
                    <a:lnTo>
                      <a:pt x="760" y="3310"/>
                    </a:lnTo>
                    <a:lnTo>
                      <a:pt x="721" y="3310"/>
                    </a:lnTo>
                    <a:lnTo>
                      <a:pt x="683" y="3307"/>
                    </a:lnTo>
                    <a:lnTo>
                      <a:pt x="644" y="3302"/>
                    </a:lnTo>
                    <a:lnTo>
                      <a:pt x="607" y="3296"/>
                    </a:lnTo>
                    <a:lnTo>
                      <a:pt x="570" y="3288"/>
                    </a:lnTo>
                    <a:lnTo>
                      <a:pt x="534" y="3279"/>
                    </a:lnTo>
                    <a:lnTo>
                      <a:pt x="499" y="3268"/>
                    </a:lnTo>
                    <a:lnTo>
                      <a:pt x="465" y="3255"/>
                    </a:lnTo>
                    <a:lnTo>
                      <a:pt x="431" y="3241"/>
                    </a:lnTo>
                    <a:lnTo>
                      <a:pt x="398" y="3226"/>
                    </a:lnTo>
                    <a:lnTo>
                      <a:pt x="366" y="3209"/>
                    </a:lnTo>
                    <a:lnTo>
                      <a:pt x="336" y="3191"/>
                    </a:lnTo>
                    <a:lnTo>
                      <a:pt x="306" y="3172"/>
                    </a:lnTo>
                    <a:lnTo>
                      <a:pt x="277" y="3151"/>
                    </a:lnTo>
                    <a:lnTo>
                      <a:pt x="250" y="3129"/>
                    </a:lnTo>
                    <a:lnTo>
                      <a:pt x="224" y="3106"/>
                    </a:lnTo>
                    <a:lnTo>
                      <a:pt x="198" y="3082"/>
                    </a:lnTo>
                    <a:lnTo>
                      <a:pt x="174" y="3056"/>
                    </a:lnTo>
                    <a:lnTo>
                      <a:pt x="152" y="3030"/>
                    </a:lnTo>
                    <a:lnTo>
                      <a:pt x="130" y="3003"/>
                    </a:lnTo>
                    <a:lnTo>
                      <a:pt x="110" y="2974"/>
                    </a:lnTo>
                    <a:lnTo>
                      <a:pt x="92" y="2945"/>
                    </a:lnTo>
                    <a:lnTo>
                      <a:pt x="75" y="2915"/>
                    </a:lnTo>
                    <a:lnTo>
                      <a:pt x="60" y="2884"/>
                    </a:lnTo>
                    <a:lnTo>
                      <a:pt x="46" y="2853"/>
                    </a:lnTo>
                    <a:lnTo>
                      <a:pt x="34" y="2820"/>
                    </a:lnTo>
                    <a:lnTo>
                      <a:pt x="24" y="2787"/>
                    </a:lnTo>
                    <a:lnTo>
                      <a:pt x="15" y="2754"/>
                    </a:lnTo>
                    <a:lnTo>
                      <a:pt x="9" y="2719"/>
                    </a:lnTo>
                    <a:lnTo>
                      <a:pt x="4" y="2685"/>
                    </a:lnTo>
                    <a:lnTo>
                      <a:pt x="1" y="2649"/>
                    </a:lnTo>
                    <a:lnTo>
                      <a:pt x="0" y="2614"/>
                    </a:lnTo>
                    <a:lnTo>
                      <a:pt x="0" y="697"/>
                    </a:lnTo>
                    <a:lnTo>
                      <a:pt x="1" y="661"/>
                    </a:lnTo>
                    <a:lnTo>
                      <a:pt x="4" y="626"/>
                    </a:lnTo>
                    <a:lnTo>
                      <a:pt x="9" y="591"/>
                    </a:lnTo>
                    <a:lnTo>
                      <a:pt x="15" y="557"/>
                    </a:lnTo>
                    <a:lnTo>
                      <a:pt x="24" y="523"/>
                    </a:lnTo>
                    <a:lnTo>
                      <a:pt x="34" y="490"/>
                    </a:lnTo>
                    <a:lnTo>
                      <a:pt x="46" y="458"/>
                    </a:lnTo>
                    <a:lnTo>
                      <a:pt x="60" y="426"/>
                    </a:lnTo>
                    <a:lnTo>
                      <a:pt x="75" y="395"/>
                    </a:lnTo>
                    <a:lnTo>
                      <a:pt x="92" y="365"/>
                    </a:lnTo>
                    <a:lnTo>
                      <a:pt x="110" y="336"/>
                    </a:lnTo>
                    <a:lnTo>
                      <a:pt x="130" y="308"/>
                    </a:lnTo>
                    <a:lnTo>
                      <a:pt x="152" y="281"/>
                    </a:lnTo>
                    <a:lnTo>
                      <a:pt x="174" y="254"/>
                    </a:lnTo>
                    <a:lnTo>
                      <a:pt x="198" y="229"/>
                    </a:lnTo>
                    <a:lnTo>
                      <a:pt x="224" y="205"/>
                    </a:lnTo>
                    <a:lnTo>
                      <a:pt x="250" y="182"/>
                    </a:lnTo>
                    <a:lnTo>
                      <a:pt x="277" y="160"/>
                    </a:lnTo>
                    <a:lnTo>
                      <a:pt x="306" y="139"/>
                    </a:lnTo>
                    <a:lnTo>
                      <a:pt x="336" y="119"/>
                    </a:lnTo>
                    <a:lnTo>
                      <a:pt x="366" y="101"/>
                    </a:lnTo>
                    <a:lnTo>
                      <a:pt x="398" y="84"/>
                    </a:lnTo>
                    <a:lnTo>
                      <a:pt x="431" y="69"/>
                    </a:lnTo>
                    <a:lnTo>
                      <a:pt x="465" y="55"/>
                    </a:lnTo>
                    <a:lnTo>
                      <a:pt x="499" y="42"/>
                    </a:lnTo>
                    <a:lnTo>
                      <a:pt x="534" y="31"/>
                    </a:lnTo>
                    <a:lnTo>
                      <a:pt x="570" y="22"/>
                    </a:lnTo>
                    <a:lnTo>
                      <a:pt x="607" y="14"/>
                    </a:lnTo>
                    <a:lnTo>
                      <a:pt x="644" y="8"/>
                    </a:lnTo>
                    <a:lnTo>
                      <a:pt x="683" y="4"/>
                    </a:lnTo>
                    <a:lnTo>
                      <a:pt x="721" y="1"/>
                    </a:lnTo>
                    <a:lnTo>
                      <a:pt x="760" y="0"/>
                    </a:lnTo>
                    <a:close/>
                    <a:moveTo>
                      <a:pt x="15643" y="1020"/>
                    </a:moveTo>
                    <a:lnTo>
                      <a:pt x="15679" y="1021"/>
                    </a:lnTo>
                    <a:lnTo>
                      <a:pt x="15714" y="1023"/>
                    </a:lnTo>
                    <a:lnTo>
                      <a:pt x="15749" y="1028"/>
                    </a:lnTo>
                    <a:lnTo>
                      <a:pt x="15783" y="1033"/>
                    </a:lnTo>
                    <a:lnTo>
                      <a:pt x="15817" y="1040"/>
                    </a:lnTo>
                    <a:lnTo>
                      <a:pt x="15849" y="1049"/>
                    </a:lnTo>
                    <a:lnTo>
                      <a:pt x="15881" y="1059"/>
                    </a:lnTo>
                    <a:lnTo>
                      <a:pt x="15913" y="1070"/>
                    </a:lnTo>
                    <a:lnTo>
                      <a:pt x="15943" y="1083"/>
                    </a:lnTo>
                    <a:lnTo>
                      <a:pt x="15974" y="1097"/>
                    </a:lnTo>
                    <a:lnTo>
                      <a:pt x="16002" y="1112"/>
                    </a:lnTo>
                    <a:lnTo>
                      <a:pt x="16030" y="1129"/>
                    </a:lnTo>
                    <a:lnTo>
                      <a:pt x="16058" y="1146"/>
                    </a:lnTo>
                    <a:lnTo>
                      <a:pt x="16084" y="1165"/>
                    </a:lnTo>
                    <a:lnTo>
                      <a:pt x="16109" y="1185"/>
                    </a:lnTo>
                    <a:lnTo>
                      <a:pt x="16133" y="1206"/>
                    </a:lnTo>
                    <a:lnTo>
                      <a:pt x="16156" y="1228"/>
                    </a:lnTo>
                    <a:lnTo>
                      <a:pt x="16178" y="1251"/>
                    </a:lnTo>
                    <a:lnTo>
                      <a:pt x="16198" y="1275"/>
                    </a:lnTo>
                    <a:lnTo>
                      <a:pt x="16217" y="1300"/>
                    </a:lnTo>
                    <a:lnTo>
                      <a:pt x="16235" y="1326"/>
                    </a:lnTo>
                    <a:lnTo>
                      <a:pt x="16252" y="1352"/>
                    </a:lnTo>
                    <a:lnTo>
                      <a:pt x="16267" y="1380"/>
                    </a:lnTo>
                    <a:lnTo>
                      <a:pt x="16281" y="1408"/>
                    </a:lnTo>
                    <a:lnTo>
                      <a:pt x="16293" y="1436"/>
                    </a:lnTo>
                    <a:lnTo>
                      <a:pt x="16304" y="1466"/>
                    </a:lnTo>
                    <a:lnTo>
                      <a:pt x="16314" y="1496"/>
                    </a:lnTo>
                    <a:lnTo>
                      <a:pt x="16322" y="1527"/>
                    </a:lnTo>
                    <a:lnTo>
                      <a:pt x="16327" y="1558"/>
                    </a:lnTo>
                    <a:lnTo>
                      <a:pt x="16332" y="1590"/>
                    </a:lnTo>
                    <a:lnTo>
                      <a:pt x="16335" y="1622"/>
                    </a:lnTo>
                    <a:lnTo>
                      <a:pt x="16336" y="1655"/>
                    </a:lnTo>
                    <a:lnTo>
                      <a:pt x="16335" y="1687"/>
                    </a:lnTo>
                    <a:lnTo>
                      <a:pt x="16332" y="1720"/>
                    </a:lnTo>
                    <a:lnTo>
                      <a:pt x="16327" y="1751"/>
                    </a:lnTo>
                    <a:lnTo>
                      <a:pt x="16322" y="1783"/>
                    </a:lnTo>
                    <a:lnTo>
                      <a:pt x="16314" y="1813"/>
                    </a:lnTo>
                    <a:lnTo>
                      <a:pt x="16304" y="1843"/>
                    </a:lnTo>
                    <a:lnTo>
                      <a:pt x="16293" y="1873"/>
                    </a:lnTo>
                    <a:lnTo>
                      <a:pt x="16281" y="1902"/>
                    </a:lnTo>
                    <a:lnTo>
                      <a:pt x="16267" y="1930"/>
                    </a:lnTo>
                    <a:lnTo>
                      <a:pt x="16252" y="1957"/>
                    </a:lnTo>
                    <a:lnTo>
                      <a:pt x="16235" y="1984"/>
                    </a:lnTo>
                    <a:lnTo>
                      <a:pt x="16217" y="2009"/>
                    </a:lnTo>
                    <a:lnTo>
                      <a:pt x="16198" y="2034"/>
                    </a:lnTo>
                    <a:lnTo>
                      <a:pt x="16178" y="2059"/>
                    </a:lnTo>
                    <a:lnTo>
                      <a:pt x="16156" y="2082"/>
                    </a:lnTo>
                    <a:lnTo>
                      <a:pt x="16133" y="2104"/>
                    </a:lnTo>
                    <a:lnTo>
                      <a:pt x="16109" y="2125"/>
                    </a:lnTo>
                    <a:lnTo>
                      <a:pt x="16084" y="2145"/>
                    </a:lnTo>
                    <a:lnTo>
                      <a:pt x="16058" y="2164"/>
                    </a:lnTo>
                    <a:lnTo>
                      <a:pt x="16030" y="2182"/>
                    </a:lnTo>
                    <a:lnTo>
                      <a:pt x="16002" y="2198"/>
                    </a:lnTo>
                    <a:lnTo>
                      <a:pt x="15974" y="2213"/>
                    </a:lnTo>
                    <a:lnTo>
                      <a:pt x="15943" y="2228"/>
                    </a:lnTo>
                    <a:lnTo>
                      <a:pt x="15913" y="2240"/>
                    </a:lnTo>
                    <a:lnTo>
                      <a:pt x="15881" y="2252"/>
                    </a:lnTo>
                    <a:lnTo>
                      <a:pt x="15849" y="2262"/>
                    </a:lnTo>
                    <a:lnTo>
                      <a:pt x="15817" y="2270"/>
                    </a:lnTo>
                    <a:lnTo>
                      <a:pt x="15783" y="2277"/>
                    </a:lnTo>
                    <a:lnTo>
                      <a:pt x="15749" y="2283"/>
                    </a:lnTo>
                    <a:lnTo>
                      <a:pt x="15714" y="2287"/>
                    </a:lnTo>
                    <a:lnTo>
                      <a:pt x="15679" y="2289"/>
                    </a:lnTo>
                    <a:lnTo>
                      <a:pt x="15643" y="2290"/>
                    </a:lnTo>
                    <a:lnTo>
                      <a:pt x="15608" y="2289"/>
                    </a:lnTo>
                    <a:lnTo>
                      <a:pt x="15572" y="2287"/>
                    </a:lnTo>
                    <a:lnTo>
                      <a:pt x="15539" y="2283"/>
                    </a:lnTo>
                    <a:lnTo>
                      <a:pt x="15504" y="2277"/>
                    </a:lnTo>
                    <a:lnTo>
                      <a:pt x="15471" y="2270"/>
                    </a:lnTo>
                    <a:lnTo>
                      <a:pt x="15438" y="2262"/>
                    </a:lnTo>
                    <a:lnTo>
                      <a:pt x="15405" y="2252"/>
                    </a:lnTo>
                    <a:lnTo>
                      <a:pt x="15374" y="2240"/>
                    </a:lnTo>
                    <a:lnTo>
                      <a:pt x="15343" y="2228"/>
                    </a:lnTo>
                    <a:lnTo>
                      <a:pt x="15314" y="2213"/>
                    </a:lnTo>
                    <a:lnTo>
                      <a:pt x="15284" y="2198"/>
                    </a:lnTo>
                    <a:lnTo>
                      <a:pt x="15257" y="2182"/>
                    </a:lnTo>
                    <a:lnTo>
                      <a:pt x="15230" y="2164"/>
                    </a:lnTo>
                    <a:lnTo>
                      <a:pt x="15204" y="2145"/>
                    </a:lnTo>
                    <a:lnTo>
                      <a:pt x="15179" y="2125"/>
                    </a:lnTo>
                    <a:lnTo>
                      <a:pt x="15155" y="2104"/>
                    </a:lnTo>
                    <a:lnTo>
                      <a:pt x="15132" y="2082"/>
                    </a:lnTo>
                    <a:lnTo>
                      <a:pt x="15110" y="2059"/>
                    </a:lnTo>
                    <a:lnTo>
                      <a:pt x="15089" y="2034"/>
                    </a:lnTo>
                    <a:lnTo>
                      <a:pt x="15070" y="2009"/>
                    </a:lnTo>
                    <a:lnTo>
                      <a:pt x="15052" y="1984"/>
                    </a:lnTo>
                    <a:lnTo>
                      <a:pt x="15035" y="1957"/>
                    </a:lnTo>
                    <a:lnTo>
                      <a:pt x="15019" y="1930"/>
                    </a:lnTo>
                    <a:lnTo>
                      <a:pt x="15006" y="1902"/>
                    </a:lnTo>
                    <a:lnTo>
                      <a:pt x="14993" y="1873"/>
                    </a:lnTo>
                    <a:lnTo>
                      <a:pt x="14982" y="1843"/>
                    </a:lnTo>
                    <a:lnTo>
                      <a:pt x="14974" y="1813"/>
                    </a:lnTo>
                    <a:lnTo>
                      <a:pt x="14966" y="1783"/>
                    </a:lnTo>
                    <a:lnTo>
                      <a:pt x="14959" y="1751"/>
                    </a:lnTo>
                    <a:lnTo>
                      <a:pt x="14955" y="1720"/>
                    </a:lnTo>
                    <a:lnTo>
                      <a:pt x="14953" y="1687"/>
                    </a:lnTo>
                    <a:lnTo>
                      <a:pt x="14952" y="1655"/>
                    </a:lnTo>
                    <a:lnTo>
                      <a:pt x="14953" y="1622"/>
                    </a:lnTo>
                    <a:lnTo>
                      <a:pt x="14955" y="1590"/>
                    </a:lnTo>
                    <a:lnTo>
                      <a:pt x="14959" y="1558"/>
                    </a:lnTo>
                    <a:lnTo>
                      <a:pt x="14966" y="1527"/>
                    </a:lnTo>
                    <a:lnTo>
                      <a:pt x="14974" y="1496"/>
                    </a:lnTo>
                    <a:lnTo>
                      <a:pt x="14982" y="1466"/>
                    </a:lnTo>
                    <a:lnTo>
                      <a:pt x="14993" y="1436"/>
                    </a:lnTo>
                    <a:lnTo>
                      <a:pt x="15006" y="1408"/>
                    </a:lnTo>
                    <a:lnTo>
                      <a:pt x="15019" y="1380"/>
                    </a:lnTo>
                    <a:lnTo>
                      <a:pt x="15035" y="1352"/>
                    </a:lnTo>
                    <a:lnTo>
                      <a:pt x="15052" y="1326"/>
                    </a:lnTo>
                    <a:lnTo>
                      <a:pt x="15070" y="1300"/>
                    </a:lnTo>
                    <a:lnTo>
                      <a:pt x="15089" y="1275"/>
                    </a:lnTo>
                    <a:lnTo>
                      <a:pt x="15110" y="1251"/>
                    </a:lnTo>
                    <a:lnTo>
                      <a:pt x="15132" y="1228"/>
                    </a:lnTo>
                    <a:lnTo>
                      <a:pt x="15155" y="1206"/>
                    </a:lnTo>
                    <a:lnTo>
                      <a:pt x="15179" y="1185"/>
                    </a:lnTo>
                    <a:lnTo>
                      <a:pt x="15204" y="1165"/>
                    </a:lnTo>
                    <a:lnTo>
                      <a:pt x="15230" y="1146"/>
                    </a:lnTo>
                    <a:lnTo>
                      <a:pt x="15257" y="1129"/>
                    </a:lnTo>
                    <a:lnTo>
                      <a:pt x="15284" y="1112"/>
                    </a:lnTo>
                    <a:lnTo>
                      <a:pt x="15314" y="1097"/>
                    </a:lnTo>
                    <a:lnTo>
                      <a:pt x="15343" y="1083"/>
                    </a:lnTo>
                    <a:lnTo>
                      <a:pt x="15374" y="1070"/>
                    </a:lnTo>
                    <a:lnTo>
                      <a:pt x="15405" y="1059"/>
                    </a:lnTo>
                    <a:lnTo>
                      <a:pt x="15438" y="1049"/>
                    </a:lnTo>
                    <a:lnTo>
                      <a:pt x="15471" y="1040"/>
                    </a:lnTo>
                    <a:lnTo>
                      <a:pt x="15504" y="1033"/>
                    </a:lnTo>
                    <a:lnTo>
                      <a:pt x="15539" y="1028"/>
                    </a:lnTo>
                    <a:lnTo>
                      <a:pt x="15572" y="1023"/>
                    </a:lnTo>
                    <a:lnTo>
                      <a:pt x="15608" y="1021"/>
                    </a:lnTo>
                    <a:lnTo>
                      <a:pt x="15643" y="1020"/>
                    </a:lnTo>
                    <a:close/>
                    <a:moveTo>
                      <a:pt x="13527" y="1020"/>
                    </a:moveTo>
                    <a:lnTo>
                      <a:pt x="13563" y="1021"/>
                    </a:lnTo>
                    <a:lnTo>
                      <a:pt x="13597" y="1023"/>
                    </a:lnTo>
                    <a:lnTo>
                      <a:pt x="13632" y="1028"/>
                    </a:lnTo>
                    <a:lnTo>
                      <a:pt x="13666" y="1033"/>
                    </a:lnTo>
                    <a:lnTo>
                      <a:pt x="13700" y="1040"/>
                    </a:lnTo>
                    <a:lnTo>
                      <a:pt x="13733" y="1049"/>
                    </a:lnTo>
                    <a:lnTo>
                      <a:pt x="13765" y="1059"/>
                    </a:lnTo>
                    <a:lnTo>
                      <a:pt x="13796" y="1070"/>
                    </a:lnTo>
                    <a:lnTo>
                      <a:pt x="13826" y="1083"/>
                    </a:lnTo>
                    <a:lnTo>
                      <a:pt x="13857" y="1097"/>
                    </a:lnTo>
                    <a:lnTo>
                      <a:pt x="13885" y="1112"/>
                    </a:lnTo>
                    <a:lnTo>
                      <a:pt x="13914" y="1129"/>
                    </a:lnTo>
                    <a:lnTo>
                      <a:pt x="13941" y="1146"/>
                    </a:lnTo>
                    <a:lnTo>
                      <a:pt x="13967" y="1165"/>
                    </a:lnTo>
                    <a:lnTo>
                      <a:pt x="13992" y="1185"/>
                    </a:lnTo>
                    <a:lnTo>
                      <a:pt x="14016" y="1206"/>
                    </a:lnTo>
                    <a:lnTo>
                      <a:pt x="14039" y="1228"/>
                    </a:lnTo>
                    <a:lnTo>
                      <a:pt x="14061" y="1251"/>
                    </a:lnTo>
                    <a:lnTo>
                      <a:pt x="14082" y="1275"/>
                    </a:lnTo>
                    <a:lnTo>
                      <a:pt x="14101" y="1300"/>
                    </a:lnTo>
                    <a:lnTo>
                      <a:pt x="14119" y="1326"/>
                    </a:lnTo>
                    <a:lnTo>
                      <a:pt x="14135" y="1352"/>
                    </a:lnTo>
                    <a:lnTo>
                      <a:pt x="14150" y="1380"/>
                    </a:lnTo>
                    <a:lnTo>
                      <a:pt x="14165" y="1408"/>
                    </a:lnTo>
                    <a:lnTo>
                      <a:pt x="14177" y="1436"/>
                    </a:lnTo>
                    <a:lnTo>
                      <a:pt x="14187" y="1466"/>
                    </a:lnTo>
                    <a:lnTo>
                      <a:pt x="14197" y="1496"/>
                    </a:lnTo>
                    <a:lnTo>
                      <a:pt x="14205" y="1527"/>
                    </a:lnTo>
                    <a:lnTo>
                      <a:pt x="14211" y="1558"/>
                    </a:lnTo>
                    <a:lnTo>
                      <a:pt x="14216" y="1590"/>
                    </a:lnTo>
                    <a:lnTo>
                      <a:pt x="14218" y="1622"/>
                    </a:lnTo>
                    <a:lnTo>
                      <a:pt x="14219" y="1655"/>
                    </a:lnTo>
                    <a:lnTo>
                      <a:pt x="14218" y="1687"/>
                    </a:lnTo>
                    <a:lnTo>
                      <a:pt x="14216" y="1720"/>
                    </a:lnTo>
                    <a:lnTo>
                      <a:pt x="14211" y="1751"/>
                    </a:lnTo>
                    <a:lnTo>
                      <a:pt x="14205" y="1783"/>
                    </a:lnTo>
                    <a:lnTo>
                      <a:pt x="14197" y="1813"/>
                    </a:lnTo>
                    <a:lnTo>
                      <a:pt x="14187" y="1843"/>
                    </a:lnTo>
                    <a:lnTo>
                      <a:pt x="14177" y="1873"/>
                    </a:lnTo>
                    <a:lnTo>
                      <a:pt x="14165" y="1902"/>
                    </a:lnTo>
                    <a:lnTo>
                      <a:pt x="14150" y="1930"/>
                    </a:lnTo>
                    <a:lnTo>
                      <a:pt x="14135" y="1957"/>
                    </a:lnTo>
                    <a:lnTo>
                      <a:pt x="14119" y="1984"/>
                    </a:lnTo>
                    <a:lnTo>
                      <a:pt x="14101" y="2009"/>
                    </a:lnTo>
                    <a:lnTo>
                      <a:pt x="14082" y="2034"/>
                    </a:lnTo>
                    <a:lnTo>
                      <a:pt x="14061" y="2059"/>
                    </a:lnTo>
                    <a:lnTo>
                      <a:pt x="14039" y="2082"/>
                    </a:lnTo>
                    <a:lnTo>
                      <a:pt x="14016" y="2104"/>
                    </a:lnTo>
                    <a:lnTo>
                      <a:pt x="13992" y="2125"/>
                    </a:lnTo>
                    <a:lnTo>
                      <a:pt x="13967" y="2145"/>
                    </a:lnTo>
                    <a:lnTo>
                      <a:pt x="13941" y="2164"/>
                    </a:lnTo>
                    <a:lnTo>
                      <a:pt x="13914" y="2182"/>
                    </a:lnTo>
                    <a:lnTo>
                      <a:pt x="13885" y="2198"/>
                    </a:lnTo>
                    <a:lnTo>
                      <a:pt x="13857" y="2213"/>
                    </a:lnTo>
                    <a:lnTo>
                      <a:pt x="13826" y="2228"/>
                    </a:lnTo>
                    <a:lnTo>
                      <a:pt x="13796" y="2240"/>
                    </a:lnTo>
                    <a:lnTo>
                      <a:pt x="13765" y="2252"/>
                    </a:lnTo>
                    <a:lnTo>
                      <a:pt x="13733" y="2262"/>
                    </a:lnTo>
                    <a:lnTo>
                      <a:pt x="13700" y="2270"/>
                    </a:lnTo>
                    <a:lnTo>
                      <a:pt x="13666" y="2277"/>
                    </a:lnTo>
                    <a:lnTo>
                      <a:pt x="13632" y="2283"/>
                    </a:lnTo>
                    <a:lnTo>
                      <a:pt x="13597" y="2287"/>
                    </a:lnTo>
                    <a:lnTo>
                      <a:pt x="13563" y="2289"/>
                    </a:lnTo>
                    <a:lnTo>
                      <a:pt x="13527" y="2290"/>
                    </a:lnTo>
                    <a:lnTo>
                      <a:pt x="13492" y="2289"/>
                    </a:lnTo>
                    <a:lnTo>
                      <a:pt x="13457" y="2287"/>
                    </a:lnTo>
                    <a:lnTo>
                      <a:pt x="13422" y="2283"/>
                    </a:lnTo>
                    <a:lnTo>
                      <a:pt x="13388" y="2277"/>
                    </a:lnTo>
                    <a:lnTo>
                      <a:pt x="13354" y="2270"/>
                    </a:lnTo>
                    <a:lnTo>
                      <a:pt x="13322" y="2262"/>
                    </a:lnTo>
                    <a:lnTo>
                      <a:pt x="13289" y="2252"/>
                    </a:lnTo>
                    <a:lnTo>
                      <a:pt x="13257" y="2240"/>
                    </a:lnTo>
                    <a:lnTo>
                      <a:pt x="13227" y="2228"/>
                    </a:lnTo>
                    <a:lnTo>
                      <a:pt x="13197" y="2213"/>
                    </a:lnTo>
                    <a:lnTo>
                      <a:pt x="13168" y="2198"/>
                    </a:lnTo>
                    <a:lnTo>
                      <a:pt x="13141" y="2182"/>
                    </a:lnTo>
                    <a:lnTo>
                      <a:pt x="13113" y="2164"/>
                    </a:lnTo>
                    <a:lnTo>
                      <a:pt x="13087" y="2145"/>
                    </a:lnTo>
                    <a:lnTo>
                      <a:pt x="13062" y="2125"/>
                    </a:lnTo>
                    <a:lnTo>
                      <a:pt x="13038" y="2104"/>
                    </a:lnTo>
                    <a:lnTo>
                      <a:pt x="13015" y="2082"/>
                    </a:lnTo>
                    <a:lnTo>
                      <a:pt x="12993" y="2059"/>
                    </a:lnTo>
                    <a:lnTo>
                      <a:pt x="12973" y="2034"/>
                    </a:lnTo>
                    <a:lnTo>
                      <a:pt x="12953" y="2009"/>
                    </a:lnTo>
                    <a:lnTo>
                      <a:pt x="12936" y="1984"/>
                    </a:lnTo>
                    <a:lnTo>
                      <a:pt x="12919" y="1957"/>
                    </a:lnTo>
                    <a:lnTo>
                      <a:pt x="12903" y="1930"/>
                    </a:lnTo>
                    <a:lnTo>
                      <a:pt x="12890" y="1902"/>
                    </a:lnTo>
                    <a:lnTo>
                      <a:pt x="12877" y="1873"/>
                    </a:lnTo>
                    <a:lnTo>
                      <a:pt x="12866" y="1843"/>
                    </a:lnTo>
                    <a:lnTo>
                      <a:pt x="12857" y="1813"/>
                    </a:lnTo>
                    <a:lnTo>
                      <a:pt x="12849" y="1783"/>
                    </a:lnTo>
                    <a:lnTo>
                      <a:pt x="12843" y="1751"/>
                    </a:lnTo>
                    <a:lnTo>
                      <a:pt x="12838" y="1720"/>
                    </a:lnTo>
                    <a:lnTo>
                      <a:pt x="12836" y="1687"/>
                    </a:lnTo>
                    <a:lnTo>
                      <a:pt x="12835" y="1655"/>
                    </a:lnTo>
                    <a:lnTo>
                      <a:pt x="12836" y="1622"/>
                    </a:lnTo>
                    <a:lnTo>
                      <a:pt x="12838" y="1590"/>
                    </a:lnTo>
                    <a:lnTo>
                      <a:pt x="12843" y="1558"/>
                    </a:lnTo>
                    <a:lnTo>
                      <a:pt x="12849" y="1527"/>
                    </a:lnTo>
                    <a:lnTo>
                      <a:pt x="12857" y="1496"/>
                    </a:lnTo>
                    <a:lnTo>
                      <a:pt x="12866" y="1466"/>
                    </a:lnTo>
                    <a:lnTo>
                      <a:pt x="12877" y="1436"/>
                    </a:lnTo>
                    <a:lnTo>
                      <a:pt x="12890" y="1408"/>
                    </a:lnTo>
                    <a:lnTo>
                      <a:pt x="12903" y="1380"/>
                    </a:lnTo>
                    <a:lnTo>
                      <a:pt x="12919" y="1352"/>
                    </a:lnTo>
                    <a:lnTo>
                      <a:pt x="12936" y="1326"/>
                    </a:lnTo>
                    <a:lnTo>
                      <a:pt x="12953" y="1300"/>
                    </a:lnTo>
                    <a:lnTo>
                      <a:pt x="12973" y="1275"/>
                    </a:lnTo>
                    <a:lnTo>
                      <a:pt x="12993" y="1251"/>
                    </a:lnTo>
                    <a:lnTo>
                      <a:pt x="13015" y="1228"/>
                    </a:lnTo>
                    <a:lnTo>
                      <a:pt x="13038" y="1206"/>
                    </a:lnTo>
                    <a:lnTo>
                      <a:pt x="13062" y="1185"/>
                    </a:lnTo>
                    <a:lnTo>
                      <a:pt x="13087" y="1165"/>
                    </a:lnTo>
                    <a:lnTo>
                      <a:pt x="13113" y="1146"/>
                    </a:lnTo>
                    <a:lnTo>
                      <a:pt x="13141" y="1129"/>
                    </a:lnTo>
                    <a:lnTo>
                      <a:pt x="13168" y="1112"/>
                    </a:lnTo>
                    <a:lnTo>
                      <a:pt x="13197" y="1097"/>
                    </a:lnTo>
                    <a:lnTo>
                      <a:pt x="13227" y="1083"/>
                    </a:lnTo>
                    <a:lnTo>
                      <a:pt x="13257" y="1070"/>
                    </a:lnTo>
                    <a:lnTo>
                      <a:pt x="13289" y="1059"/>
                    </a:lnTo>
                    <a:lnTo>
                      <a:pt x="13322" y="1049"/>
                    </a:lnTo>
                    <a:lnTo>
                      <a:pt x="13354" y="1040"/>
                    </a:lnTo>
                    <a:lnTo>
                      <a:pt x="13388" y="1033"/>
                    </a:lnTo>
                    <a:lnTo>
                      <a:pt x="13422" y="1028"/>
                    </a:lnTo>
                    <a:lnTo>
                      <a:pt x="13457" y="1023"/>
                    </a:lnTo>
                    <a:lnTo>
                      <a:pt x="13492" y="1021"/>
                    </a:lnTo>
                    <a:lnTo>
                      <a:pt x="13527" y="10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1619">
                  <a:solidFill>
                    <a:schemeClr val="accent1"/>
                  </a:solidFill>
                </a:endParaRPr>
              </a:p>
            </p:txBody>
          </p:sp>
          <p:sp>
            <p:nvSpPr>
              <p:cNvPr id="926" name="Freeform 71"/>
              <p:cNvSpPr>
                <a:spLocks noEditPoints="1"/>
              </p:cNvSpPr>
              <p:nvPr/>
            </p:nvSpPr>
            <p:spPr bwMode="gray">
              <a:xfrm>
                <a:off x="3308966" y="2427483"/>
                <a:ext cx="292835" cy="60622"/>
              </a:xfrm>
              <a:custGeom>
                <a:avLst/>
                <a:gdLst>
                  <a:gd name="T0" fmla="*/ 16878 w 17448"/>
                  <a:gd name="T1" fmla="*/ 22 h 3310"/>
                  <a:gd name="T2" fmla="*/ 17112 w 17448"/>
                  <a:gd name="T3" fmla="*/ 119 h 3310"/>
                  <a:gd name="T4" fmla="*/ 17296 w 17448"/>
                  <a:gd name="T5" fmla="*/ 280 h 3310"/>
                  <a:gd name="T6" fmla="*/ 17414 w 17448"/>
                  <a:gd name="T7" fmla="*/ 490 h 3310"/>
                  <a:gd name="T8" fmla="*/ 17448 w 17448"/>
                  <a:gd name="T9" fmla="*/ 2614 h 3310"/>
                  <a:gd name="T10" fmla="*/ 17402 w 17448"/>
                  <a:gd name="T11" fmla="*/ 2852 h 3310"/>
                  <a:gd name="T12" fmla="*/ 17274 w 17448"/>
                  <a:gd name="T13" fmla="*/ 3056 h 3310"/>
                  <a:gd name="T14" fmla="*/ 17082 w 17448"/>
                  <a:gd name="T15" fmla="*/ 3209 h 3310"/>
                  <a:gd name="T16" fmla="*/ 16841 w 17448"/>
                  <a:gd name="T17" fmla="*/ 3296 h 3310"/>
                  <a:gd name="T18" fmla="*/ 683 w 17448"/>
                  <a:gd name="T19" fmla="*/ 3307 h 3310"/>
                  <a:gd name="T20" fmla="*/ 431 w 17448"/>
                  <a:gd name="T21" fmla="*/ 3241 h 3310"/>
                  <a:gd name="T22" fmla="*/ 224 w 17448"/>
                  <a:gd name="T23" fmla="*/ 3106 h 3310"/>
                  <a:gd name="T24" fmla="*/ 75 w 17448"/>
                  <a:gd name="T25" fmla="*/ 2915 h 3310"/>
                  <a:gd name="T26" fmla="*/ 4 w 17448"/>
                  <a:gd name="T27" fmla="*/ 2685 h 3310"/>
                  <a:gd name="T28" fmla="*/ 15 w 17448"/>
                  <a:gd name="T29" fmla="*/ 557 h 3310"/>
                  <a:gd name="T30" fmla="*/ 110 w 17448"/>
                  <a:gd name="T31" fmla="*/ 336 h 3310"/>
                  <a:gd name="T32" fmla="*/ 277 w 17448"/>
                  <a:gd name="T33" fmla="*/ 159 h 3310"/>
                  <a:gd name="T34" fmla="*/ 499 w 17448"/>
                  <a:gd name="T35" fmla="*/ 42 h 3310"/>
                  <a:gd name="T36" fmla="*/ 760 w 17448"/>
                  <a:gd name="T37" fmla="*/ 0 h 3310"/>
                  <a:gd name="T38" fmla="*/ 15849 w 17448"/>
                  <a:gd name="T39" fmla="*/ 1049 h 3310"/>
                  <a:gd name="T40" fmla="*/ 16058 w 17448"/>
                  <a:gd name="T41" fmla="*/ 1146 h 3310"/>
                  <a:gd name="T42" fmla="*/ 16217 w 17448"/>
                  <a:gd name="T43" fmla="*/ 1300 h 3310"/>
                  <a:gd name="T44" fmla="*/ 16314 w 17448"/>
                  <a:gd name="T45" fmla="*/ 1496 h 3310"/>
                  <a:gd name="T46" fmla="*/ 16332 w 17448"/>
                  <a:gd name="T47" fmla="*/ 1719 h 3310"/>
                  <a:gd name="T48" fmla="*/ 16267 w 17448"/>
                  <a:gd name="T49" fmla="*/ 1930 h 3310"/>
                  <a:gd name="T50" fmla="*/ 16133 w 17448"/>
                  <a:gd name="T51" fmla="*/ 2103 h 3310"/>
                  <a:gd name="T52" fmla="*/ 15943 w 17448"/>
                  <a:gd name="T53" fmla="*/ 2227 h 3310"/>
                  <a:gd name="T54" fmla="*/ 15714 w 17448"/>
                  <a:gd name="T55" fmla="*/ 2287 h 3310"/>
                  <a:gd name="T56" fmla="*/ 15471 w 17448"/>
                  <a:gd name="T57" fmla="*/ 2270 h 3310"/>
                  <a:gd name="T58" fmla="*/ 15257 w 17448"/>
                  <a:gd name="T59" fmla="*/ 2182 h 3310"/>
                  <a:gd name="T60" fmla="*/ 15089 w 17448"/>
                  <a:gd name="T61" fmla="*/ 2034 h 3310"/>
                  <a:gd name="T62" fmla="*/ 14982 w 17448"/>
                  <a:gd name="T63" fmla="*/ 1843 h 3310"/>
                  <a:gd name="T64" fmla="*/ 14953 w 17448"/>
                  <a:gd name="T65" fmla="*/ 1622 h 3310"/>
                  <a:gd name="T66" fmla="*/ 15006 w 17448"/>
                  <a:gd name="T67" fmla="*/ 1408 h 3310"/>
                  <a:gd name="T68" fmla="*/ 15132 w 17448"/>
                  <a:gd name="T69" fmla="*/ 1228 h 3310"/>
                  <a:gd name="T70" fmla="*/ 15314 w 17448"/>
                  <a:gd name="T71" fmla="*/ 1097 h 3310"/>
                  <a:gd name="T72" fmla="*/ 15539 w 17448"/>
                  <a:gd name="T73" fmla="*/ 1027 h 3310"/>
                  <a:gd name="T74" fmla="*/ 13632 w 17448"/>
                  <a:gd name="T75" fmla="*/ 1027 h 3310"/>
                  <a:gd name="T76" fmla="*/ 13857 w 17448"/>
                  <a:gd name="T77" fmla="*/ 1097 h 3310"/>
                  <a:gd name="T78" fmla="*/ 14039 w 17448"/>
                  <a:gd name="T79" fmla="*/ 1228 h 3310"/>
                  <a:gd name="T80" fmla="*/ 14165 w 17448"/>
                  <a:gd name="T81" fmla="*/ 1408 h 3310"/>
                  <a:gd name="T82" fmla="*/ 14218 w 17448"/>
                  <a:gd name="T83" fmla="*/ 1622 h 3310"/>
                  <a:gd name="T84" fmla="*/ 14187 w 17448"/>
                  <a:gd name="T85" fmla="*/ 1843 h 3310"/>
                  <a:gd name="T86" fmla="*/ 14082 w 17448"/>
                  <a:gd name="T87" fmla="*/ 2034 h 3310"/>
                  <a:gd name="T88" fmla="*/ 13914 w 17448"/>
                  <a:gd name="T89" fmla="*/ 2182 h 3310"/>
                  <a:gd name="T90" fmla="*/ 13700 w 17448"/>
                  <a:gd name="T91" fmla="*/ 2270 h 3310"/>
                  <a:gd name="T92" fmla="*/ 13457 w 17448"/>
                  <a:gd name="T93" fmla="*/ 2287 h 3310"/>
                  <a:gd name="T94" fmla="*/ 13227 w 17448"/>
                  <a:gd name="T95" fmla="*/ 2227 h 3310"/>
                  <a:gd name="T96" fmla="*/ 13038 w 17448"/>
                  <a:gd name="T97" fmla="*/ 2103 h 3310"/>
                  <a:gd name="T98" fmla="*/ 12903 w 17448"/>
                  <a:gd name="T99" fmla="*/ 1930 h 3310"/>
                  <a:gd name="T100" fmla="*/ 12838 w 17448"/>
                  <a:gd name="T101" fmla="*/ 1719 h 3310"/>
                  <a:gd name="T102" fmla="*/ 12857 w 17448"/>
                  <a:gd name="T103" fmla="*/ 1496 h 3310"/>
                  <a:gd name="T104" fmla="*/ 12953 w 17448"/>
                  <a:gd name="T105" fmla="*/ 1300 h 3310"/>
                  <a:gd name="T106" fmla="*/ 13113 w 17448"/>
                  <a:gd name="T107" fmla="*/ 1146 h 3310"/>
                  <a:gd name="T108" fmla="*/ 13322 w 17448"/>
                  <a:gd name="T109" fmla="*/ 1049 h 3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448" h="3310">
                    <a:moveTo>
                      <a:pt x="760" y="0"/>
                    </a:moveTo>
                    <a:lnTo>
                      <a:pt x="16688" y="0"/>
                    </a:lnTo>
                    <a:lnTo>
                      <a:pt x="16727" y="1"/>
                    </a:lnTo>
                    <a:lnTo>
                      <a:pt x="16765" y="3"/>
                    </a:lnTo>
                    <a:lnTo>
                      <a:pt x="16804" y="8"/>
                    </a:lnTo>
                    <a:lnTo>
                      <a:pt x="16841" y="14"/>
                    </a:lnTo>
                    <a:lnTo>
                      <a:pt x="16878" y="22"/>
                    </a:lnTo>
                    <a:lnTo>
                      <a:pt x="16914" y="31"/>
                    </a:lnTo>
                    <a:lnTo>
                      <a:pt x="16949" y="42"/>
                    </a:lnTo>
                    <a:lnTo>
                      <a:pt x="16983" y="55"/>
                    </a:lnTo>
                    <a:lnTo>
                      <a:pt x="17017" y="69"/>
                    </a:lnTo>
                    <a:lnTo>
                      <a:pt x="17050" y="84"/>
                    </a:lnTo>
                    <a:lnTo>
                      <a:pt x="17082" y="101"/>
                    </a:lnTo>
                    <a:lnTo>
                      <a:pt x="17112" y="119"/>
                    </a:lnTo>
                    <a:lnTo>
                      <a:pt x="17142" y="139"/>
                    </a:lnTo>
                    <a:lnTo>
                      <a:pt x="17171" y="159"/>
                    </a:lnTo>
                    <a:lnTo>
                      <a:pt x="17198" y="181"/>
                    </a:lnTo>
                    <a:lnTo>
                      <a:pt x="17224" y="205"/>
                    </a:lnTo>
                    <a:lnTo>
                      <a:pt x="17250" y="229"/>
                    </a:lnTo>
                    <a:lnTo>
                      <a:pt x="17274" y="254"/>
                    </a:lnTo>
                    <a:lnTo>
                      <a:pt x="17296" y="280"/>
                    </a:lnTo>
                    <a:lnTo>
                      <a:pt x="17318" y="308"/>
                    </a:lnTo>
                    <a:lnTo>
                      <a:pt x="17338" y="336"/>
                    </a:lnTo>
                    <a:lnTo>
                      <a:pt x="17356" y="365"/>
                    </a:lnTo>
                    <a:lnTo>
                      <a:pt x="17373" y="395"/>
                    </a:lnTo>
                    <a:lnTo>
                      <a:pt x="17388" y="426"/>
                    </a:lnTo>
                    <a:lnTo>
                      <a:pt x="17402" y="458"/>
                    </a:lnTo>
                    <a:lnTo>
                      <a:pt x="17414" y="490"/>
                    </a:lnTo>
                    <a:lnTo>
                      <a:pt x="17424" y="523"/>
                    </a:lnTo>
                    <a:lnTo>
                      <a:pt x="17433" y="557"/>
                    </a:lnTo>
                    <a:lnTo>
                      <a:pt x="17439" y="591"/>
                    </a:lnTo>
                    <a:lnTo>
                      <a:pt x="17444" y="626"/>
                    </a:lnTo>
                    <a:lnTo>
                      <a:pt x="17447" y="661"/>
                    </a:lnTo>
                    <a:lnTo>
                      <a:pt x="17448" y="697"/>
                    </a:lnTo>
                    <a:lnTo>
                      <a:pt x="17448" y="2614"/>
                    </a:lnTo>
                    <a:lnTo>
                      <a:pt x="17447" y="2649"/>
                    </a:lnTo>
                    <a:lnTo>
                      <a:pt x="17444" y="2685"/>
                    </a:lnTo>
                    <a:lnTo>
                      <a:pt x="17439" y="2719"/>
                    </a:lnTo>
                    <a:lnTo>
                      <a:pt x="17433" y="2753"/>
                    </a:lnTo>
                    <a:lnTo>
                      <a:pt x="17424" y="2787"/>
                    </a:lnTo>
                    <a:lnTo>
                      <a:pt x="17414" y="2820"/>
                    </a:lnTo>
                    <a:lnTo>
                      <a:pt x="17402" y="2852"/>
                    </a:lnTo>
                    <a:lnTo>
                      <a:pt x="17388" y="2884"/>
                    </a:lnTo>
                    <a:lnTo>
                      <a:pt x="17373" y="2915"/>
                    </a:lnTo>
                    <a:lnTo>
                      <a:pt x="17356" y="2945"/>
                    </a:lnTo>
                    <a:lnTo>
                      <a:pt x="17338" y="2974"/>
                    </a:lnTo>
                    <a:lnTo>
                      <a:pt x="17318" y="3002"/>
                    </a:lnTo>
                    <a:lnTo>
                      <a:pt x="17296" y="3030"/>
                    </a:lnTo>
                    <a:lnTo>
                      <a:pt x="17274" y="3056"/>
                    </a:lnTo>
                    <a:lnTo>
                      <a:pt x="17250" y="3081"/>
                    </a:lnTo>
                    <a:lnTo>
                      <a:pt x="17224" y="3106"/>
                    </a:lnTo>
                    <a:lnTo>
                      <a:pt x="17198" y="3129"/>
                    </a:lnTo>
                    <a:lnTo>
                      <a:pt x="17171" y="3151"/>
                    </a:lnTo>
                    <a:lnTo>
                      <a:pt x="17142" y="3171"/>
                    </a:lnTo>
                    <a:lnTo>
                      <a:pt x="17112" y="3191"/>
                    </a:lnTo>
                    <a:lnTo>
                      <a:pt x="17082" y="3209"/>
                    </a:lnTo>
                    <a:lnTo>
                      <a:pt x="17050" y="3226"/>
                    </a:lnTo>
                    <a:lnTo>
                      <a:pt x="17017" y="3241"/>
                    </a:lnTo>
                    <a:lnTo>
                      <a:pt x="16983" y="3255"/>
                    </a:lnTo>
                    <a:lnTo>
                      <a:pt x="16949" y="3268"/>
                    </a:lnTo>
                    <a:lnTo>
                      <a:pt x="16914" y="3279"/>
                    </a:lnTo>
                    <a:lnTo>
                      <a:pt x="16878" y="3288"/>
                    </a:lnTo>
                    <a:lnTo>
                      <a:pt x="16841" y="3296"/>
                    </a:lnTo>
                    <a:lnTo>
                      <a:pt x="16804" y="3302"/>
                    </a:lnTo>
                    <a:lnTo>
                      <a:pt x="16765" y="3307"/>
                    </a:lnTo>
                    <a:lnTo>
                      <a:pt x="16727" y="3309"/>
                    </a:lnTo>
                    <a:lnTo>
                      <a:pt x="16688" y="3310"/>
                    </a:lnTo>
                    <a:lnTo>
                      <a:pt x="760" y="3310"/>
                    </a:lnTo>
                    <a:lnTo>
                      <a:pt x="721" y="3309"/>
                    </a:lnTo>
                    <a:lnTo>
                      <a:pt x="683" y="3307"/>
                    </a:lnTo>
                    <a:lnTo>
                      <a:pt x="644" y="3302"/>
                    </a:lnTo>
                    <a:lnTo>
                      <a:pt x="607" y="3296"/>
                    </a:lnTo>
                    <a:lnTo>
                      <a:pt x="570" y="3288"/>
                    </a:lnTo>
                    <a:lnTo>
                      <a:pt x="534" y="3279"/>
                    </a:lnTo>
                    <a:lnTo>
                      <a:pt x="499" y="3268"/>
                    </a:lnTo>
                    <a:lnTo>
                      <a:pt x="465" y="3255"/>
                    </a:lnTo>
                    <a:lnTo>
                      <a:pt x="431" y="3241"/>
                    </a:lnTo>
                    <a:lnTo>
                      <a:pt x="398" y="3226"/>
                    </a:lnTo>
                    <a:lnTo>
                      <a:pt x="366" y="3209"/>
                    </a:lnTo>
                    <a:lnTo>
                      <a:pt x="336" y="3191"/>
                    </a:lnTo>
                    <a:lnTo>
                      <a:pt x="306" y="3171"/>
                    </a:lnTo>
                    <a:lnTo>
                      <a:pt x="277" y="3151"/>
                    </a:lnTo>
                    <a:lnTo>
                      <a:pt x="250" y="3129"/>
                    </a:lnTo>
                    <a:lnTo>
                      <a:pt x="224" y="3106"/>
                    </a:lnTo>
                    <a:lnTo>
                      <a:pt x="198" y="3081"/>
                    </a:lnTo>
                    <a:lnTo>
                      <a:pt x="174" y="3056"/>
                    </a:lnTo>
                    <a:lnTo>
                      <a:pt x="152" y="3030"/>
                    </a:lnTo>
                    <a:lnTo>
                      <a:pt x="130" y="3002"/>
                    </a:lnTo>
                    <a:lnTo>
                      <a:pt x="110" y="2974"/>
                    </a:lnTo>
                    <a:lnTo>
                      <a:pt x="92" y="2945"/>
                    </a:lnTo>
                    <a:lnTo>
                      <a:pt x="75" y="2915"/>
                    </a:lnTo>
                    <a:lnTo>
                      <a:pt x="60" y="2884"/>
                    </a:lnTo>
                    <a:lnTo>
                      <a:pt x="46" y="2852"/>
                    </a:lnTo>
                    <a:lnTo>
                      <a:pt x="34" y="2820"/>
                    </a:lnTo>
                    <a:lnTo>
                      <a:pt x="24" y="2787"/>
                    </a:lnTo>
                    <a:lnTo>
                      <a:pt x="15" y="2753"/>
                    </a:lnTo>
                    <a:lnTo>
                      <a:pt x="9" y="2719"/>
                    </a:lnTo>
                    <a:lnTo>
                      <a:pt x="4" y="2685"/>
                    </a:lnTo>
                    <a:lnTo>
                      <a:pt x="1" y="2649"/>
                    </a:lnTo>
                    <a:lnTo>
                      <a:pt x="0" y="2614"/>
                    </a:lnTo>
                    <a:lnTo>
                      <a:pt x="0" y="697"/>
                    </a:lnTo>
                    <a:lnTo>
                      <a:pt x="1" y="661"/>
                    </a:lnTo>
                    <a:lnTo>
                      <a:pt x="4" y="626"/>
                    </a:lnTo>
                    <a:lnTo>
                      <a:pt x="9" y="591"/>
                    </a:lnTo>
                    <a:lnTo>
                      <a:pt x="15" y="557"/>
                    </a:lnTo>
                    <a:lnTo>
                      <a:pt x="24" y="523"/>
                    </a:lnTo>
                    <a:lnTo>
                      <a:pt x="34" y="490"/>
                    </a:lnTo>
                    <a:lnTo>
                      <a:pt x="46" y="458"/>
                    </a:lnTo>
                    <a:lnTo>
                      <a:pt x="60" y="426"/>
                    </a:lnTo>
                    <a:lnTo>
                      <a:pt x="75" y="395"/>
                    </a:lnTo>
                    <a:lnTo>
                      <a:pt x="92" y="365"/>
                    </a:lnTo>
                    <a:lnTo>
                      <a:pt x="110" y="336"/>
                    </a:lnTo>
                    <a:lnTo>
                      <a:pt x="130" y="308"/>
                    </a:lnTo>
                    <a:lnTo>
                      <a:pt x="152" y="280"/>
                    </a:lnTo>
                    <a:lnTo>
                      <a:pt x="174" y="254"/>
                    </a:lnTo>
                    <a:lnTo>
                      <a:pt x="198" y="229"/>
                    </a:lnTo>
                    <a:lnTo>
                      <a:pt x="224" y="205"/>
                    </a:lnTo>
                    <a:lnTo>
                      <a:pt x="250" y="181"/>
                    </a:lnTo>
                    <a:lnTo>
                      <a:pt x="277" y="159"/>
                    </a:lnTo>
                    <a:lnTo>
                      <a:pt x="306" y="139"/>
                    </a:lnTo>
                    <a:lnTo>
                      <a:pt x="336" y="119"/>
                    </a:lnTo>
                    <a:lnTo>
                      <a:pt x="366" y="101"/>
                    </a:lnTo>
                    <a:lnTo>
                      <a:pt x="398" y="84"/>
                    </a:lnTo>
                    <a:lnTo>
                      <a:pt x="431" y="69"/>
                    </a:lnTo>
                    <a:lnTo>
                      <a:pt x="465" y="55"/>
                    </a:lnTo>
                    <a:lnTo>
                      <a:pt x="499" y="42"/>
                    </a:lnTo>
                    <a:lnTo>
                      <a:pt x="534" y="31"/>
                    </a:lnTo>
                    <a:lnTo>
                      <a:pt x="570" y="22"/>
                    </a:lnTo>
                    <a:lnTo>
                      <a:pt x="607" y="14"/>
                    </a:lnTo>
                    <a:lnTo>
                      <a:pt x="644" y="8"/>
                    </a:lnTo>
                    <a:lnTo>
                      <a:pt x="683" y="3"/>
                    </a:lnTo>
                    <a:lnTo>
                      <a:pt x="721" y="1"/>
                    </a:lnTo>
                    <a:lnTo>
                      <a:pt x="760" y="0"/>
                    </a:lnTo>
                    <a:close/>
                    <a:moveTo>
                      <a:pt x="15643" y="1020"/>
                    </a:moveTo>
                    <a:lnTo>
                      <a:pt x="15679" y="1021"/>
                    </a:lnTo>
                    <a:lnTo>
                      <a:pt x="15714" y="1023"/>
                    </a:lnTo>
                    <a:lnTo>
                      <a:pt x="15749" y="1027"/>
                    </a:lnTo>
                    <a:lnTo>
                      <a:pt x="15783" y="1033"/>
                    </a:lnTo>
                    <a:lnTo>
                      <a:pt x="15817" y="1040"/>
                    </a:lnTo>
                    <a:lnTo>
                      <a:pt x="15849" y="1049"/>
                    </a:lnTo>
                    <a:lnTo>
                      <a:pt x="15881" y="1059"/>
                    </a:lnTo>
                    <a:lnTo>
                      <a:pt x="15913" y="1070"/>
                    </a:lnTo>
                    <a:lnTo>
                      <a:pt x="15943" y="1083"/>
                    </a:lnTo>
                    <a:lnTo>
                      <a:pt x="15974" y="1097"/>
                    </a:lnTo>
                    <a:lnTo>
                      <a:pt x="16002" y="1112"/>
                    </a:lnTo>
                    <a:lnTo>
                      <a:pt x="16030" y="1128"/>
                    </a:lnTo>
                    <a:lnTo>
                      <a:pt x="16058" y="1146"/>
                    </a:lnTo>
                    <a:lnTo>
                      <a:pt x="16084" y="1165"/>
                    </a:lnTo>
                    <a:lnTo>
                      <a:pt x="16109" y="1185"/>
                    </a:lnTo>
                    <a:lnTo>
                      <a:pt x="16133" y="1206"/>
                    </a:lnTo>
                    <a:lnTo>
                      <a:pt x="16156" y="1228"/>
                    </a:lnTo>
                    <a:lnTo>
                      <a:pt x="16178" y="1251"/>
                    </a:lnTo>
                    <a:lnTo>
                      <a:pt x="16198" y="1275"/>
                    </a:lnTo>
                    <a:lnTo>
                      <a:pt x="16217" y="1300"/>
                    </a:lnTo>
                    <a:lnTo>
                      <a:pt x="16235" y="1326"/>
                    </a:lnTo>
                    <a:lnTo>
                      <a:pt x="16252" y="1352"/>
                    </a:lnTo>
                    <a:lnTo>
                      <a:pt x="16267" y="1379"/>
                    </a:lnTo>
                    <a:lnTo>
                      <a:pt x="16281" y="1408"/>
                    </a:lnTo>
                    <a:lnTo>
                      <a:pt x="16293" y="1436"/>
                    </a:lnTo>
                    <a:lnTo>
                      <a:pt x="16304" y="1466"/>
                    </a:lnTo>
                    <a:lnTo>
                      <a:pt x="16314" y="1496"/>
                    </a:lnTo>
                    <a:lnTo>
                      <a:pt x="16322" y="1527"/>
                    </a:lnTo>
                    <a:lnTo>
                      <a:pt x="16327" y="1558"/>
                    </a:lnTo>
                    <a:lnTo>
                      <a:pt x="16332" y="1590"/>
                    </a:lnTo>
                    <a:lnTo>
                      <a:pt x="16335" y="1622"/>
                    </a:lnTo>
                    <a:lnTo>
                      <a:pt x="16336" y="1654"/>
                    </a:lnTo>
                    <a:lnTo>
                      <a:pt x="16335" y="1687"/>
                    </a:lnTo>
                    <a:lnTo>
                      <a:pt x="16332" y="1719"/>
                    </a:lnTo>
                    <a:lnTo>
                      <a:pt x="16327" y="1751"/>
                    </a:lnTo>
                    <a:lnTo>
                      <a:pt x="16322" y="1782"/>
                    </a:lnTo>
                    <a:lnTo>
                      <a:pt x="16314" y="1813"/>
                    </a:lnTo>
                    <a:lnTo>
                      <a:pt x="16304" y="1843"/>
                    </a:lnTo>
                    <a:lnTo>
                      <a:pt x="16293" y="1873"/>
                    </a:lnTo>
                    <a:lnTo>
                      <a:pt x="16281" y="1901"/>
                    </a:lnTo>
                    <a:lnTo>
                      <a:pt x="16267" y="1930"/>
                    </a:lnTo>
                    <a:lnTo>
                      <a:pt x="16252" y="1957"/>
                    </a:lnTo>
                    <a:lnTo>
                      <a:pt x="16235" y="1983"/>
                    </a:lnTo>
                    <a:lnTo>
                      <a:pt x="16217" y="2009"/>
                    </a:lnTo>
                    <a:lnTo>
                      <a:pt x="16198" y="2034"/>
                    </a:lnTo>
                    <a:lnTo>
                      <a:pt x="16178" y="2058"/>
                    </a:lnTo>
                    <a:lnTo>
                      <a:pt x="16156" y="2081"/>
                    </a:lnTo>
                    <a:lnTo>
                      <a:pt x="16133" y="2103"/>
                    </a:lnTo>
                    <a:lnTo>
                      <a:pt x="16109" y="2125"/>
                    </a:lnTo>
                    <a:lnTo>
                      <a:pt x="16084" y="2145"/>
                    </a:lnTo>
                    <a:lnTo>
                      <a:pt x="16058" y="2164"/>
                    </a:lnTo>
                    <a:lnTo>
                      <a:pt x="16030" y="2182"/>
                    </a:lnTo>
                    <a:lnTo>
                      <a:pt x="16002" y="2198"/>
                    </a:lnTo>
                    <a:lnTo>
                      <a:pt x="15974" y="2213"/>
                    </a:lnTo>
                    <a:lnTo>
                      <a:pt x="15943" y="2227"/>
                    </a:lnTo>
                    <a:lnTo>
                      <a:pt x="15913" y="2240"/>
                    </a:lnTo>
                    <a:lnTo>
                      <a:pt x="15881" y="2251"/>
                    </a:lnTo>
                    <a:lnTo>
                      <a:pt x="15849" y="2261"/>
                    </a:lnTo>
                    <a:lnTo>
                      <a:pt x="15817" y="2270"/>
                    </a:lnTo>
                    <a:lnTo>
                      <a:pt x="15783" y="2277"/>
                    </a:lnTo>
                    <a:lnTo>
                      <a:pt x="15749" y="2283"/>
                    </a:lnTo>
                    <a:lnTo>
                      <a:pt x="15714" y="2287"/>
                    </a:lnTo>
                    <a:lnTo>
                      <a:pt x="15679" y="2289"/>
                    </a:lnTo>
                    <a:lnTo>
                      <a:pt x="15643" y="2290"/>
                    </a:lnTo>
                    <a:lnTo>
                      <a:pt x="15608" y="2289"/>
                    </a:lnTo>
                    <a:lnTo>
                      <a:pt x="15572" y="2287"/>
                    </a:lnTo>
                    <a:lnTo>
                      <a:pt x="15539" y="2283"/>
                    </a:lnTo>
                    <a:lnTo>
                      <a:pt x="15504" y="2277"/>
                    </a:lnTo>
                    <a:lnTo>
                      <a:pt x="15471" y="2270"/>
                    </a:lnTo>
                    <a:lnTo>
                      <a:pt x="15438" y="2261"/>
                    </a:lnTo>
                    <a:lnTo>
                      <a:pt x="15405" y="2251"/>
                    </a:lnTo>
                    <a:lnTo>
                      <a:pt x="15374" y="2240"/>
                    </a:lnTo>
                    <a:lnTo>
                      <a:pt x="15343" y="2227"/>
                    </a:lnTo>
                    <a:lnTo>
                      <a:pt x="15314" y="2213"/>
                    </a:lnTo>
                    <a:lnTo>
                      <a:pt x="15284" y="2198"/>
                    </a:lnTo>
                    <a:lnTo>
                      <a:pt x="15257" y="2182"/>
                    </a:lnTo>
                    <a:lnTo>
                      <a:pt x="15230" y="2164"/>
                    </a:lnTo>
                    <a:lnTo>
                      <a:pt x="15204" y="2145"/>
                    </a:lnTo>
                    <a:lnTo>
                      <a:pt x="15179" y="2125"/>
                    </a:lnTo>
                    <a:lnTo>
                      <a:pt x="15155" y="2103"/>
                    </a:lnTo>
                    <a:lnTo>
                      <a:pt x="15132" y="2081"/>
                    </a:lnTo>
                    <a:lnTo>
                      <a:pt x="15110" y="2058"/>
                    </a:lnTo>
                    <a:lnTo>
                      <a:pt x="15089" y="2034"/>
                    </a:lnTo>
                    <a:lnTo>
                      <a:pt x="15070" y="2009"/>
                    </a:lnTo>
                    <a:lnTo>
                      <a:pt x="15052" y="1983"/>
                    </a:lnTo>
                    <a:lnTo>
                      <a:pt x="15035" y="1957"/>
                    </a:lnTo>
                    <a:lnTo>
                      <a:pt x="15019" y="1930"/>
                    </a:lnTo>
                    <a:lnTo>
                      <a:pt x="15006" y="1901"/>
                    </a:lnTo>
                    <a:lnTo>
                      <a:pt x="14993" y="1873"/>
                    </a:lnTo>
                    <a:lnTo>
                      <a:pt x="14982" y="1843"/>
                    </a:lnTo>
                    <a:lnTo>
                      <a:pt x="14974" y="1813"/>
                    </a:lnTo>
                    <a:lnTo>
                      <a:pt x="14966" y="1782"/>
                    </a:lnTo>
                    <a:lnTo>
                      <a:pt x="14959" y="1751"/>
                    </a:lnTo>
                    <a:lnTo>
                      <a:pt x="14955" y="1719"/>
                    </a:lnTo>
                    <a:lnTo>
                      <a:pt x="14953" y="1687"/>
                    </a:lnTo>
                    <a:lnTo>
                      <a:pt x="14952" y="1654"/>
                    </a:lnTo>
                    <a:lnTo>
                      <a:pt x="14953" y="1622"/>
                    </a:lnTo>
                    <a:lnTo>
                      <a:pt x="14955" y="1590"/>
                    </a:lnTo>
                    <a:lnTo>
                      <a:pt x="14959" y="1558"/>
                    </a:lnTo>
                    <a:lnTo>
                      <a:pt x="14966" y="1527"/>
                    </a:lnTo>
                    <a:lnTo>
                      <a:pt x="14974" y="1496"/>
                    </a:lnTo>
                    <a:lnTo>
                      <a:pt x="14982" y="1466"/>
                    </a:lnTo>
                    <a:lnTo>
                      <a:pt x="14993" y="1436"/>
                    </a:lnTo>
                    <a:lnTo>
                      <a:pt x="15006" y="1408"/>
                    </a:lnTo>
                    <a:lnTo>
                      <a:pt x="15019" y="1379"/>
                    </a:lnTo>
                    <a:lnTo>
                      <a:pt x="15035" y="1352"/>
                    </a:lnTo>
                    <a:lnTo>
                      <a:pt x="15052" y="1326"/>
                    </a:lnTo>
                    <a:lnTo>
                      <a:pt x="15070" y="1300"/>
                    </a:lnTo>
                    <a:lnTo>
                      <a:pt x="15089" y="1275"/>
                    </a:lnTo>
                    <a:lnTo>
                      <a:pt x="15110" y="1251"/>
                    </a:lnTo>
                    <a:lnTo>
                      <a:pt x="15132" y="1228"/>
                    </a:lnTo>
                    <a:lnTo>
                      <a:pt x="15155" y="1206"/>
                    </a:lnTo>
                    <a:lnTo>
                      <a:pt x="15179" y="1185"/>
                    </a:lnTo>
                    <a:lnTo>
                      <a:pt x="15204" y="1165"/>
                    </a:lnTo>
                    <a:lnTo>
                      <a:pt x="15230" y="1146"/>
                    </a:lnTo>
                    <a:lnTo>
                      <a:pt x="15257" y="1128"/>
                    </a:lnTo>
                    <a:lnTo>
                      <a:pt x="15284" y="1112"/>
                    </a:lnTo>
                    <a:lnTo>
                      <a:pt x="15314" y="1097"/>
                    </a:lnTo>
                    <a:lnTo>
                      <a:pt x="15343" y="1083"/>
                    </a:lnTo>
                    <a:lnTo>
                      <a:pt x="15374" y="1070"/>
                    </a:lnTo>
                    <a:lnTo>
                      <a:pt x="15405" y="1059"/>
                    </a:lnTo>
                    <a:lnTo>
                      <a:pt x="15438" y="1049"/>
                    </a:lnTo>
                    <a:lnTo>
                      <a:pt x="15471" y="1040"/>
                    </a:lnTo>
                    <a:lnTo>
                      <a:pt x="15504" y="1033"/>
                    </a:lnTo>
                    <a:lnTo>
                      <a:pt x="15539" y="1027"/>
                    </a:lnTo>
                    <a:lnTo>
                      <a:pt x="15572" y="1023"/>
                    </a:lnTo>
                    <a:lnTo>
                      <a:pt x="15608" y="1021"/>
                    </a:lnTo>
                    <a:lnTo>
                      <a:pt x="15643" y="1020"/>
                    </a:lnTo>
                    <a:close/>
                    <a:moveTo>
                      <a:pt x="13527" y="1020"/>
                    </a:moveTo>
                    <a:lnTo>
                      <a:pt x="13563" y="1021"/>
                    </a:lnTo>
                    <a:lnTo>
                      <a:pt x="13597" y="1023"/>
                    </a:lnTo>
                    <a:lnTo>
                      <a:pt x="13632" y="1027"/>
                    </a:lnTo>
                    <a:lnTo>
                      <a:pt x="13666" y="1033"/>
                    </a:lnTo>
                    <a:lnTo>
                      <a:pt x="13700" y="1040"/>
                    </a:lnTo>
                    <a:lnTo>
                      <a:pt x="13733" y="1049"/>
                    </a:lnTo>
                    <a:lnTo>
                      <a:pt x="13765" y="1059"/>
                    </a:lnTo>
                    <a:lnTo>
                      <a:pt x="13796" y="1070"/>
                    </a:lnTo>
                    <a:lnTo>
                      <a:pt x="13826" y="1083"/>
                    </a:lnTo>
                    <a:lnTo>
                      <a:pt x="13857" y="1097"/>
                    </a:lnTo>
                    <a:lnTo>
                      <a:pt x="13885" y="1112"/>
                    </a:lnTo>
                    <a:lnTo>
                      <a:pt x="13914" y="1128"/>
                    </a:lnTo>
                    <a:lnTo>
                      <a:pt x="13941" y="1146"/>
                    </a:lnTo>
                    <a:lnTo>
                      <a:pt x="13967" y="1165"/>
                    </a:lnTo>
                    <a:lnTo>
                      <a:pt x="13992" y="1185"/>
                    </a:lnTo>
                    <a:lnTo>
                      <a:pt x="14016" y="1206"/>
                    </a:lnTo>
                    <a:lnTo>
                      <a:pt x="14039" y="1228"/>
                    </a:lnTo>
                    <a:lnTo>
                      <a:pt x="14061" y="1251"/>
                    </a:lnTo>
                    <a:lnTo>
                      <a:pt x="14082" y="1275"/>
                    </a:lnTo>
                    <a:lnTo>
                      <a:pt x="14101" y="1300"/>
                    </a:lnTo>
                    <a:lnTo>
                      <a:pt x="14119" y="1326"/>
                    </a:lnTo>
                    <a:lnTo>
                      <a:pt x="14135" y="1352"/>
                    </a:lnTo>
                    <a:lnTo>
                      <a:pt x="14150" y="1379"/>
                    </a:lnTo>
                    <a:lnTo>
                      <a:pt x="14165" y="1408"/>
                    </a:lnTo>
                    <a:lnTo>
                      <a:pt x="14177" y="1436"/>
                    </a:lnTo>
                    <a:lnTo>
                      <a:pt x="14187" y="1466"/>
                    </a:lnTo>
                    <a:lnTo>
                      <a:pt x="14197" y="1496"/>
                    </a:lnTo>
                    <a:lnTo>
                      <a:pt x="14205" y="1527"/>
                    </a:lnTo>
                    <a:lnTo>
                      <a:pt x="14211" y="1558"/>
                    </a:lnTo>
                    <a:lnTo>
                      <a:pt x="14216" y="1590"/>
                    </a:lnTo>
                    <a:lnTo>
                      <a:pt x="14218" y="1622"/>
                    </a:lnTo>
                    <a:lnTo>
                      <a:pt x="14219" y="1654"/>
                    </a:lnTo>
                    <a:lnTo>
                      <a:pt x="14218" y="1687"/>
                    </a:lnTo>
                    <a:lnTo>
                      <a:pt x="14216" y="1719"/>
                    </a:lnTo>
                    <a:lnTo>
                      <a:pt x="14211" y="1751"/>
                    </a:lnTo>
                    <a:lnTo>
                      <a:pt x="14205" y="1782"/>
                    </a:lnTo>
                    <a:lnTo>
                      <a:pt x="14197" y="1813"/>
                    </a:lnTo>
                    <a:lnTo>
                      <a:pt x="14187" y="1843"/>
                    </a:lnTo>
                    <a:lnTo>
                      <a:pt x="14177" y="1873"/>
                    </a:lnTo>
                    <a:lnTo>
                      <a:pt x="14165" y="1901"/>
                    </a:lnTo>
                    <a:lnTo>
                      <a:pt x="14150" y="1930"/>
                    </a:lnTo>
                    <a:lnTo>
                      <a:pt x="14135" y="1957"/>
                    </a:lnTo>
                    <a:lnTo>
                      <a:pt x="14119" y="1983"/>
                    </a:lnTo>
                    <a:lnTo>
                      <a:pt x="14101" y="2009"/>
                    </a:lnTo>
                    <a:lnTo>
                      <a:pt x="14082" y="2034"/>
                    </a:lnTo>
                    <a:lnTo>
                      <a:pt x="14061" y="2058"/>
                    </a:lnTo>
                    <a:lnTo>
                      <a:pt x="14039" y="2081"/>
                    </a:lnTo>
                    <a:lnTo>
                      <a:pt x="14016" y="2103"/>
                    </a:lnTo>
                    <a:lnTo>
                      <a:pt x="13992" y="2125"/>
                    </a:lnTo>
                    <a:lnTo>
                      <a:pt x="13967" y="2145"/>
                    </a:lnTo>
                    <a:lnTo>
                      <a:pt x="13941" y="2164"/>
                    </a:lnTo>
                    <a:lnTo>
                      <a:pt x="13914" y="2182"/>
                    </a:lnTo>
                    <a:lnTo>
                      <a:pt x="13885" y="2198"/>
                    </a:lnTo>
                    <a:lnTo>
                      <a:pt x="13857" y="2213"/>
                    </a:lnTo>
                    <a:lnTo>
                      <a:pt x="13826" y="2227"/>
                    </a:lnTo>
                    <a:lnTo>
                      <a:pt x="13796" y="2240"/>
                    </a:lnTo>
                    <a:lnTo>
                      <a:pt x="13765" y="2251"/>
                    </a:lnTo>
                    <a:lnTo>
                      <a:pt x="13733" y="2261"/>
                    </a:lnTo>
                    <a:lnTo>
                      <a:pt x="13700" y="2270"/>
                    </a:lnTo>
                    <a:lnTo>
                      <a:pt x="13666" y="2277"/>
                    </a:lnTo>
                    <a:lnTo>
                      <a:pt x="13632" y="2283"/>
                    </a:lnTo>
                    <a:lnTo>
                      <a:pt x="13597" y="2287"/>
                    </a:lnTo>
                    <a:lnTo>
                      <a:pt x="13563" y="2289"/>
                    </a:lnTo>
                    <a:lnTo>
                      <a:pt x="13527" y="2290"/>
                    </a:lnTo>
                    <a:lnTo>
                      <a:pt x="13492" y="2289"/>
                    </a:lnTo>
                    <a:lnTo>
                      <a:pt x="13457" y="2287"/>
                    </a:lnTo>
                    <a:lnTo>
                      <a:pt x="13422" y="2283"/>
                    </a:lnTo>
                    <a:lnTo>
                      <a:pt x="13388" y="2277"/>
                    </a:lnTo>
                    <a:lnTo>
                      <a:pt x="13354" y="2270"/>
                    </a:lnTo>
                    <a:lnTo>
                      <a:pt x="13322" y="2261"/>
                    </a:lnTo>
                    <a:lnTo>
                      <a:pt x="13289" y="2251"/>
                    </a:lnTo>
                    <a:lnTo>
                      <a:pt x="13257" y="2240"/>
                    </a:lnTo>
                    <a:lnTo>
                      <a:pt x="13227" y="2227"/>
                    </a:lnTo>
                    <a:lnTo>
                      <a:pt x="13197" y="2213"/>
                    </a:lnTo>
                    <a:lnTo>
                      <a:pt x="13168" y="2198"/>
                    </a:lnTo>
                    <a:lnTo>
                      <a:pt x="13141" y="2182"/>
                    </a:lnTo>
                    <a:lnTo>
                      <a:pt x="13113" y="2164"/>
                    </a:lnTo>
                    <a:lnTo>
                      <a:pt x="13087" y="2145"/>
                    </a:lnTo>
                    <a:lnTo>
                      <a:pt x="13062" y="2125"/>
                    </a:lnTo>
                    <a:lnTo>
                      <a:pt x="13038" y="2103"/>
                    </a:lnTo>
                    <a:lnTo>
                      <a:pt x="13015" y="2081"/>
                    </a:lnTo>
                    <a:lnTo>
                      <a:pt x="12993" y="2058"/>
                    </a:lnTo>
                    <a:lnTo>
                      <a:pt x="12973" y="2034"/>
                    </a:lnTo>
                    <a:lnTo>
                      <a:pt x="12953" y="2009"/>
                    </a:lnTo>
                    <a:lnTo>
                      <a:pt x="12936" y="1983"/>
                    </a:lnTo>
                    <a:lnTo>
                      <a:pt x="12919" y="1957"/>
                    </a:lnTo>
                    <a:lnTo>
                      <a:pt x="12903" y="1930"/>
                    </a:lnTo>
                    <a:lnTo>
                      <a:pt x="12890" y="1901"/>
                    </a:lnTo>
                    <a:lnTo>
                      <a:pt x="12877" y="1873"/>
                    </a:lnTo>
                    <a:lnTo>
                      <a:pt x="12866" y="1843"/>
                    </a:lnTo>
                    <a:lnTo>
                      <a:pt x="12857" y="1813"/>
                    </a:lnTo>
                    <a:lnTo>
                      <a:pt x="12849" y="1782"/>
                    </a:lnTo>
                    <a:lnTo>
                      <a:pt x="12843" y="1751"/>
                    </a:lnTo>
                    <a:lnTo>
                      <a:pt x="12838" y="1719"/>
                    </a:lnTo>
                    <a:lnTo>
                      <a:pt x="12836" y="1687"/>
                    </a:lnTo>
                    <a:lnTo>
                      <a:pt x="12835" y="1654"/>
                    </a:lnTo>
                    <a:lnTo>
                      <a:pt x="12836" y="1622"/>
                    </a:lnTo>
                    <a:lnTo>
                      <a:pt x="12838" y="1590"/>
                    </a:lnTo>
                    <a:lnTo>
                      <a:pt x="12843" y="1558"/>
                    </a:lnTo>
                    <a:lnTo>
                      <a:pt x="12849" y="1527"/>
                    </a:lnTo>
                    <a:lnTo>
                      <a:pt x="12857" y="1496"/>
                    </a:lnTo>
                    <a:lnTo>
                      <a:pt x="12866" y="1466"/>
                    </a:lnTo>
                    <a:lnTo>
                      <a:pt x="12877" y="1436"/>
                    </a:lnTo>
                    <a:lnTo>
                      <a:pt x="12890" y="1408"/>
                    </a:lnTo>
                    <a:lnTo>
                      <a:pt x="12903" y="1379"/>
                    </a:lnTo>
                    <a:lnTo>
                      <a:pt x="12919" y="1352"/>
                    </a:lnTo>
                    <a:lnTo>
                      <a:pt x="12936" y="1326"/>
                    </a:lnTo>
                    <a:lnTo>
                      <a:pt x="12953" y="1300"/>
                    </a:lnTo>
                    <a:lnTo>
                      <a:pt x="12973" y="1275"/>
                    </a:lnTo>
                    <a:lnTo>
                      <a:pt x="12993" y="1251"/>
                    </a:lnTo>
                    <a:lnTo>
                      <a:pt x="13015" y="1228"/>
                    </a:lnTo>
                    <a:lnTo>
                      <a:pt x="13038" y="1206"/>
                    </a:lnTo>
                    <a:lnTo>
                      <a:pt x="13062" y="1185"/>
                    </a:lnTo>
                    <a:lnTo>
                      <a:pt x="13087" y="1165"/>
                    </a:lnTo>
                    <a:lnTo>
                      <a:pt x="13113" y="1146"/>
                    </a:lnTo>
                    <a:lnTo>
                      <a:pt x="13141" y="1128"/>
                    </a:lnTo>
                    <a:lnTo>
                      <a:pt x="13168" y="1112"/>
                    </a:lnTo>
                    <a:lnTo>
                      <a:pt x="13197" y="1097"/>
                    </a:lnTo>
                    <a:lnTo>
                      <a:pt x="13227" y="1083"/>
                    </a:lnTo>
                    <a:lnTo>
                      <a:pt x="13257" y="1070"/>
                    </a:lnTo>
                    <a:lnTo>
                      <a:pt x="13289" y="1059"/>
                    </a:lnTo>
                    <a:lnTo>
                      <a:pt x="13322" y="1049"/>
                    </a:lnTo>
                    <a:lnTo>
                      <a:pt x="13354" y="1040"/>
                    </a:lnTo>
                    <a:lnTo>
                      <a:pt x="13388" y="1033"/>
                    </a:lnTo>
                    <a:lnTo>
                      <a:pt x="13422" y="1027"/>
                    </a:lnTo>
                    <a:lnTo>
                      <a:pt x="13457" y="1023"/>
                    </a:lnTo>
                    <a:lnTo>
                      <a:pt x="13492" y="1021"/>
                    </a:lnTo>
                    <a:lnTo>
                      <a:pt x="13527" y="10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1619">
                  <a:solidFill>
                    <a:schemeClr val="accent1"/>
                  </a:solidFill>
                </a:endParaRPr>
              </a:p>
            </p:txBody>
          </p:sp>
        </p:grpSp>
      </p:grpSp>
      <p:sp>
        <p:nvSpPr>
          <p:cNvPr id="6" name="Titel 5"/>
          <p:cNvSpPr>
            <a:spLocks noGrp="1"/>
          </p:cNvSpPr>
          <p:nvPr>
            <p:ph type="title"/>
            <p:custDataLst>
              <p:tags r:id="rId24"/>
            </p:custDataLst>
          </p:nvPr>
        </p:nvSpPr>
        <p:spPr bwMode="gray"/>
        <p:txBody>
          <a:bodyPr vert="horz" lIns="0" tIns="0" rIns="0" bIns="0" rtlCol="0" anchor="b" anchorCtr="0">
            <a:noAutofit/>
          </a:bodyPr>
          <a:lstStyle/>
          <a:p>
            <a:r>
              <a:rPr lang="de-DE" dirty="0"/>
              <a:t>HPC </a:t>
            </a:r>
            <a:r>
              <a:rPr lang="de-DE" dirty="0" err="1"/>
              <a:t>IaaS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Case – </a:t>
            </a:r>
            <a:r>
              <a:rPr lang="de-DE" dirty="0" err="1"/>
              <a:t>Architecture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0"/>
            <p:custDataLst>
              <p:tags r:id="rId25"/>
            </p:custDataLst>
          </p:nvPr>
        </p:nvSpPr>
        <p:spPr bwMode="gray"/>
        <p:txBody>
          <a:bodyPr/>
          <a:lstStyle/>
          <a:p>
            <a:r>
              <a:rPr lang="de-DE" dirty="0"/>
              <a:t>Multi Layer Sicherheitsarchitektur </a:t>
            </a:r>
            <a:r>
              <a:rPr lang="de-DE" dirty="0" err="1"/>
              <a:t>from</a:t>
            </a:r>
            <a:r>
              <a:rPr lang="de-DE" dirty="0"/>
              <a:t> Edge </a:t>
            </a:r>
            <a:r>
              <a:rPr lang="de-DE" dirty="0" err="1"/>
              <a:t>to</a:t>
            </a:r>
            <a:r>
              <a:rPr lang="de-DE" dirty="0"/>
              <a:t> Cloud</a:t>
            </a:r>
          </a:p>
        </p:txBody>
      </p:sp>
      <p:grpSp>
        <p:nvGrpSpPr>
          <p:cNvPr id="270" name="Gruppieren 938"/>
          <p:cNvGrpSpPr/>
          <p:nvPr>
            <p:custDataLst>
              <p:tags r:id="rId26"/>
            </p:custDataLst>
          </p:nvPr>
        </p:nvGrpSpPr>
        <p:grpSpPr bwMode="gray">
          <a:xfrm>
            <a:off x="2694797" y="6220347"/>
            <a:ext cx="518915" cy="518915"/>
            <a:chOff x="4871864" y="4077072"/>
            <a:chExt cx="504000" cy="504000"/>
          </a:xfrm>
        </p:grpSpPr>
        <p:sp>
          <p:nvSpPr>
            <p:cNvPr id="271" name="Rechteck: abgerundete Ecken 966"/>
            <p:cNvSpPr/>
            <p:nvPr>
              <p:custDataLst>
                <p:tags r:id="rId29"/>
              </p:custDataLst>
            </p:nvPr>
          </p:nvSpPr>
          <p:spPr bwMode="gray">
            <a:xfrm>
              <a:off x="4871864" y="4077072"/>
              <a:ext cx="504000" cy="504000"/>
            </a:xfrm>
            <a:prstGeom prst="roundRect">
              <a:avLst/>
            </a:prstGeom>
            <a:solidFill>
              <a:schemeClr val="accent4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300"/>
                </a:spcBef>
              </a:pPr>
              <a:endParaRPr lang="de-DE" sz="1600" dirty="0"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272" name="Gruppieren 967"/>
            <p:cNvGrpSpPr/>
            <p:nvPr>
              <p:custDataLst>
                <p:tags r:id="rId30"/>
              </p:custDataLst>
            </p:nvPr>
          </p:nvGrpSpPr>
          <p:grpSpPr bwMode="gray">
            <a:xfrm>
              <a:off x="5000362" y="4147479"/>
              <a:ext cx="247004" cy="299686"/>
              <a:chOff x="6495509" y="2545856"/>
              <a:chExt cx="138324" cy="167826"/>
            </a:xfrm>
          </p:grpSpPr>
          <p:sp>
            <p:nvSpPr>
              <p:cNvPr id="273" name="Gleichschenkliges Dreieck 968"/>
              <p:cNvSpPr/>
              <p:nvPr>
                <p:custDataLst>
                  <p:tags r:id="rId31"/>
                </p:custDataLst>
              </p:nvPr>
            </p:nvSpPr>
            <p:spPr bwMode="gray">
              <a:xfrm flipH="1" flipV="1">
                <a:off x="6495509" y="2545856"/>
                <a:ext cx="138324" cy="119244"/>
              </a:xfrm>
              <a:prstGeom prst="triangle">
                <a:avLst/>
              </a:prstGeom>
              <a:gradFill>
                <a:gsLst>
                  <a:gs pos="13000">
                    <a:schemeClr val="bg1">
                      <a:alpha val="0"/>
                    </a:schemeClr>
                  </a:gs>
                  <a:gs pos="86000">
                    <a:schemeClr val="bg1"/>
                  </a:gs>
                </a:gsLst>
                <a:lin ang="16200000" scaled="0"/>
              </a:gra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300"/>
                  </a:spcBef>
                </a:pPr>
                <a:endParaRPr lang="de-DE" sz="1600" b="1" dirty="0">
                  <a:solidFill>
                    <a:schemeClr val="accent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74" name="Ellipse 969"/>
              <p:cNvSpPr/>
              <p:nvPr>
                <p:custDataLst>
                  <p:tags r:id="rId32"/>
                </p:custDataLst>
              </p:nvPr>
            </p:nvSpPr>
            <p:spPr bwMode="gray">
              <a:xfrm>
                <a:off x="6515616" y="2615571"/>
                <a:ext cx="98110" cy="98111"/>
              </a:xfrm>
              <a:prstGeom prst="ellipse">
                <a:avLst/>
              </a:prstGeom>
              <a:ln w="6350">
                <a:solidFill>
                  <a:schemeClr val="bg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 sz="1619" b="1">
                  <a:solidFill>
                    <a:schemeClr val="accent1"/>
                  </a:solidFill>
                </a:endParaRPr>
              </a:p>
            </p:txBody>
          </p:sp>
          <p:grpSp>
            <p:nvGrpSpPr>
              <p:cNvPr id="275" name="Gruppieren 970"/>
              <p:cNvGrpSpPr/>
              <p:nvPr/>
            </p:nvGrpSpPr>
            <p:grpSpPr bwMode="gray">
              <a:xfrm>
                <a:off x="6552981" y="2616302"/>
                <a:ext cx="23431" cy="56755"/>
                <a:chOff x="5036792" y="1419492"/>
                <a:chExt cx="49846" cy="120739"/>
              </a:xfrm>
              <a:solidFill>
                <a:schemeClr val="tx1"/>
              </a:solidFill>
            </p:grpSpPr>
            <p:sp>
              <p:nvSpPr>
                <p:cNvPr id="277" name="Freeform 68"/>
                <p:cNvSpPr>
                  <a:spLocks/>
                </p:cNvSpPr>
                <p:nvPr/>
              </p:nvSpPr>
              <p:spPr bwMode="gray">
                <a:xfrm>
                  <a:off x="5036792" y="1490108"/>
                  <a:ext cx="49846" cy="50123"/>
                </a:xfrm>
                <a:custGeom>
                  <a:avLst/>
                  <a:gdLst>
                    <a:gd name="T0" fmla="*/ 1196 w 2170"/>
                    <a:gd name="T1" fmla="*/ 6 h 1992"/>
                    <a:gd name="T2" fmla="*/ 1357 w 2170"/>
                    <a:gd name="T3" fmla="*/ 33 h 1992"/>
                    <a:gd name="T4" fmla="*/ 1507 w 2170"/>
                    <a:gd name="T5" fmla="*/ 80 h 1992"/>
                    <a:gd name="T6" fmla="*/ 1648 w 2170"/>
                    <a:gd name="T7" fmla="*/ 146 h 1992"/>
                    <a:gd name="T8" fmla="*/ 1775 w 2170"/>
                    <a:gd name="T9" fmla="*/ 229 h 1992"/>
                    <a:gd name="T10" fmla="*/ 1889 w 2170"/>
                    <a:gd name="T11" fmla="*/ 327 h 1992"/>
                    <a:gd name="T12" fmla="*/ 1985 w 2170"/>
                    <a:gd name="T13" fmla="*/ 440 h 1992"/>
                    <a:gd name="T14" fmla="*/ 2063 w 2170"/>
                    <a:gd name="T15" fmla="*/ 565 h 1992"/>
                    <a:gd name="T16" fmla="*/ 2122 w 2170"/>
                    <a:gd name="T17" fmla="*/ 701 h 1992"/>
                    <a:gd name="T18" fmla="*/ 2158 w 2170"/>
                    <a:gd name="T19" fmla="*/ 845 h 1992"/>
                    <a:gd name="T20" fmla="*/ 2170 w 2170"/>
                    <a:gd name="T21" fmla="*/ 997 h 1992"/>
                    <a:gd name="T22" fmla="*/ 2158 w 2170"/>
                    <a:gd name="T23" fmla="*/ 1148 h 1992"/>
                    <a:gd name="T24" fmla="*/ 2122 w 2170"/>
                    <a:gd name="T25" fmla="*/ 1293 h 1992"/>
                    <a:gd name="T26" fmla="*/ 2063 w 2170"/>
                    <a:gd name="T27" fmla="*/ 1428 h 1992"/>
                    <a:gd name="T28" fmla="*/ 1985 w 2170"/>
                    <a:gd name="T29" fmla="*/ 1553 h 1992"/>
                    <a:gd name="T30" fmla="*/ 1889 w 2170"/>
                    <a:gd name="T31" fmla="*/ 1666 h 1992"/>
                    <a:gd name="T32" fmla="*/ 1775 w 2170"/>
                    <a:gd name="T33" fmla="*/ 1765 h 1992"/>
                    <a:gd name="T34" fmla="*/ 1648 w 2170"/>
                    <a:gd name="T35" fmla="*/ 1848 h 1992"/>
                    <a:gd name="T36" fmla="*/ 1507 w 2170"/>
                    <a:gd name="T37" fmla="*/ 1914 h 1992"/>
                    <a:gd name="T38" fmla="*/ 1357 w 2170"/>
                    <a:gd name="T39" fmla="*/ 1961 h 1992"/>
                    <a:gd name="T40" fmla="*/ 1196 w 2170"/>
                    <a:gd name="T41" fmla="*/ 1987 h 1992"/>
                    <a:gd name="T42" fmla="*/ 1029 w 2170"/>
                    <a:gd name="T43" fmla="*/ 1991 h 1992"/>
                    <a:gd name="T44" fmla="*/ 867 w 2170"/>
                    <a:gd name="T45" fmla="*/ 1972 h 1992"/>
                    <a:gd name="T46" fmla="*/ 712 w 2170"/>
                    <a:gd name="T47" fmla="*/ 1932 h 1992"/>
                    <a:gd name="T48" fmla="*/ 568 w 2170"/>
                    <a:gd name="T49" fmla="*/ 1872 h 1992"/>
                    <a:gd name="T50" fmla="*/ 436 w 2170"/>
                    <a:gd name="T51" fmla="*/ 1794 h 1992"/>
                    <a:gd name="T52" fmla="*/ 317 w 2170"/>
                    <a:gd name="T53" fmla="*/ 1700 h 1992"/>
                    <a:gd name="T54" fmla="*/ 215 w 2170"/>
                    <a:gd name="T55" fmla="*/ 1592 h 1992"/>
                    <a:gd name="T56" fmla="*/ 131 w 2170"/>
                    <a:gd name="T57" fmla="*/ 1471 h 1992"/>
                    <a:gd name="T58" fmla="*/ 65 w 2170"/>
                    <a:gd name="T59" fmla="*/ 1339 h 1992"/>
                    <a:gd name="T60" fmla="*/ 22 w 2170"/>
                    <a:gd name="T61" fmla="*/ 1197 h 1992"/>
                    <a:gd name="T62" fmla="*/ 1 w 2170"/>
                    <a:gd name="T63" fmla="*/ 1048 h 1992"/>
                    <a:gd name="T64" fmla="*/ 5 w 2170"/>
                    <a:gd name="T65" fmla="*/ 895 h 1992"/>
                    <a:gd name="T66" fmla="*/ 34 w 2170"/>
                    <a:gd name="T67" fmla="*/ 748 h 1992"/>
                    <a:gd name="T68" fmla="*/ 85 w 2170"/>
                    <a:gd name="T69" fmla="*/ 609 h 1992"/>
                    <a:gd name="T70" fmla="*/ 157 w 2170"/>
                    <a:gd name="T71" fmla="*/ 481 h 1992"/>
                    <a:gd name="T72" fmla="*/ 247 w 2170"/>
                    <a:gd name="T73" fmla="*/ 364 h 1992"/>
                    <a:gd name="T74" fmla="*/ 355 w 2170"/>
                    <a:gd name="T75" fmla="*/ 260 h 1992"/>
                    <a:gd name="T76" fmla="*/ 479 w 2170"/>
                    <a:gd name="T77" fmla="*/ 171 h 1992"/>
                    <a:gd name="T78" fmla="*/ 614 w 2170"/>
                    <a:gd name="T79" fmla="*/ 100 h 1992"/>
                    <a:gd name="T80" fmla="*/ 762 w 2170"/>
                    <a:gd name="T81" fmla="*/ 46 h 1992"/>
                    <a:gd name="T82" fmla="*/ 919 w 2170"/>
                    <a:gd name="T83" fmla="*/ 12 h 1992"/>
                    <a:gd name="T84" fmla="*/ 1085 w 2170"/>
                    <a:gd name="T85" fmla="*/ 0 h 19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170" h="1992">
                      <a:moveTo>
                        <a:pt x="1085" y="0"/>
                      </a:moveTo>
                      <a:lnTo>
                        <a:pt x="1141" y="2"/>
                      </a:lnTo>
                      <a:lnTo>
                        <a:pt x="1196" y="6"/>
                      </a:lnTo>
                      <a:lnTo>
                        <a:pt x="1251" y="12"/>
                      </a:lnTo>
                      <a:lnTo>
                        <a:pt x="1304" y="21"/>
                      </a:lnTo>
                      <a:lnTo>
                        <a:pt x="1357" y="33"/>
                      </a:lnTo>
                      <a:lnTo>
                        <a:pt x="1408" y="46"/>
                      </a:lnTo>
                      <a:lnTo>
                        <a:pt x="1458" y="62"/>
                      </a:lnTo>
                      <a:lnTo>
                        <a:pt x="1507" y="80"/>
                      </a:lnTo>
                      <a:lnTo>
                        <a:pt x="1556" y="100"/>
                      </a:lnTo>
                      <a:lnTo>
                        <a:pt x="1603" y="122"/>
                      </a:lnTo>
                      <a:lnTo>
                        <a:pt x="1648" y="146"/>
                      </a:lnTo>
                      <a:lnTo>
                        <a:pt x="1692" y="171"/>
                      </a:lnTo>
                      <a:lnTo>
                        <a:pt x="1735" y="199"/>
                      </a:lnTo>
                      <a:lnTo>
                        <a:pt x="1775" y="229"/>
                      </a:lnTo>
                      <a:lnTo>
                        <a:pt x="1815" y="260"/>
                      </a:lnTo>
                      <a:lnTo>
                        <a:pt x="1853" y="293"/>
                      </a:lnTo>
                      <a:lnTo>
                        <a:pt x="1889" y="327"/>
                      </a:lnTo>
                      <a:lnTo>
                        <a:pt x="1923" y="364"/>
                      </a:lnTo>
                      <a:lnTo>
                        <a:pt x="1955" y="401"/>
                      </a:lnTo>
                      <a:lnTo>
                        <a:pt x="1985" y="440"/>
                      </a:lnTo>
                      <a:lnTo>
                        <a:pt x="2013" y="481"/>
                      </a:lnTo>
                      <a:lnTo>
                        <a:pt x="2039" y="522"/>
                      </a:lnTo>
                      <a:lnTo>
                        <a:pt x="2063" y="565"/>
                      </a:lnTo>
                      <a:lnTo>
                        <a:pt x="2085" y="609"/>
                      </a:lnTo>
                      <a:lnTo>
                        <a:pt x="2105" y="655"/>
                      </a:lnTo>
                      <a:lnTo>
                        <a:pt x="2122" y="701"/>
                      </a:lnTo>
                      <a:lnTo>
                        <a:pt x="2136" y="748"/>
                      </a:lnTo>
                      <a:lnTo>
                        <a:pt x="2148" y="796"/>
                      </a:lnTo>
                      <a:lnTo>
                        <a:pt x="2158" y="845"/>
                      </a:lnTo>
                      <a:lnTo>
                        <a:pt x="2165" y="895"/>
                      </a:lnTo>
                      <a:lnTo>
                        <a:pt x="2169" y="945"/>
                      </a:lnTo>
                      <a:lnTo>
                        <a:pt x="2170" y="997"/>
                      </a:lnTo>
                      <a:lnTo>
                        <a:pt x="2169" y="1048"/>
                      </a:lnTo>
                      <a:lnTo>
                        <a:pt x="2165" y="1099"/>
                      </a:lnTo>
                      <a:lnTo>
                        <a:pt x="2158" y="1148"/>
                      </a:lnTo>
                      <a:lnTo>
                        <a:pt x="2148" y="1197"/>
                      </a:lnTo>
                      <a:lnTo>
                        <a:pt x="2136" y="1245"/>
                      </a:lnTo>
                      <a:lnTo>
                        <a:pt x="2122" y="1293"/>
                      </a:lnTo>
                      <a:lnTo>
                        <a:pt x="2105" y="1339"/>
                      </a:lnTo>
                      <a:lnTo>
                        <a:pt x="2085" y="1384"/>
                      </a:lnTo>
                      <a:lnTo>
                        <a:pt x="2063" y="1428"/>
                      </a:lnTo>
                      <a:lnTo>
                        <a:pt x="2039" y="1471"/>
                      </a:lnTo>
                      <a:lnTo>
                        <a:pt x="2013" y="1513"/>
                      </a:lnTo>
                      <a:lnTo>
                        <a:pt x="1985" y="1553"/>
                      </a:lnTo>
                      <a:lnTo>
                        <a:pt x="1955" y="1592"/>
                      </a:lnTo>
                      <a:lnTo>
                        <a:pt x="1923" y="1630"/>
                      </a:lnTo>
                      <a:lnTo>
                        <a:pt x="1889" y="1666"/>
                      </a:lnTo>
                      <a:lnTo>
                        <a:pt x="1853" y="1700"/>
                      </a:lnTo>
                      <a:lnTo>
                        <a:pt x="1815" y="1733"/>
                      </a:lnTo>
                      <a:lnTo>
                        <a:pt x="1775" y="1765"/>
                      </a:lnTo>
                      <a:lnTo>
                        <a:pt x="1735" y="1794"/>
                      </a:lnTo>
                      <a:lnTo>
                        <a:pt x="1692" y="1822"/>
                      </a:lnTo>
                      <a:lnTo>
                        <a:pt x="1648" y="1848"/>
                      </a:lnTo>
                      <a:lnTo>
                        <a:pt x="1603" y="1872"/>
                      </a:lnTo>
                      <a:lnTo>
                        <a:pt x="1556" y="1894"/>
                      </a:lnTo>
                      <a:lnTo>
                        <a:pt x="1507" y="1914"/>
                      </a:lnTo>
                      <a:lnTo>
                        <a:pt x="1458" y="1932"/>
                      </a:lnTo>
                      <a:lnTo>
                        <a:pt x="1408" y="1947"/>
                      </a:lnTo>
                      <a:lnTo>
                        <a:pt x="1357" y="1961"/>
                      </a:lnTo>
                      <a:lnTo>
                        <a:pt x="1304" y="1972"/>
                      </a:lnTo>
                      <a:lnTo>
                        <a:pt x="1251" y="1980"/>
                      </a:lnTo>
                      <a:lnTo>
                        <a:pt x="1196" y="1987"/>
                      </a:lnTo>
                      <a:lnTo>
                        <a:pt x="1141" y="1991"/>
                      </a:lnTo>
                      <a:lnTo>
                        <a:pt x="1085" y="1992"/>
                      </a:lnTo>
                      <a:lnTo>
                        <a:pt x="1029" y="1991"/>
                      </a:lnTo>
                      <a:lnTo>
                        <a:pt x="974" y="1987"/>
                      </a:lnTo>
                      <a:lnTo>
                        <a:pt x="919" y="1980"/>
                      </a:lnTo>
                      <a:lnTo>
                        <a:pt x="867" y="1972"/>
                      </a:lnTo>
                      <a:lnTo>
                        <a:pt x="813" y="1961"/>
                      </a:lnTo>
                      <a:lnTo>
                        <a:pt x="762" y="1947"/>
                      </a:lnTo>
                      <a:lnTo>
                        <a:pt x="712" y="1932"/>
                      </a:lnTo>
                      <a:lnTo>
                        <a:pt x="663" y="1914"/>
                      </a:lnTo>
                      <a:lnTo>
                        <a:pt x="614" y="1894"/>
                      </a:lnTo>
                      <a:lnTo>
                        <a:pt x="568" y="1872"/>
                      </a:lnTo>
                      <a:lnTo>
                        <a:pt x="522" y="1848"/>
                      </a:lnTo>
                      <a:lnTo>
                        <a:pt x="479" y="1822"/>
                      </a:lnTo>
                      <a:lnTo>
                        <a:pt x="436" y="1794"/>
                      </a:lnTo>
                      <a:lnTo>
                        <a:pt x="395" y="1765"/>
                      </a:lnTo>
                      <a:lnTo>
                        <a:pt x="355" y="1733"/>
                      </a:lnTo>
                      <a:lnTo>
                        <a:pt x="317" y="1700"/>
                      </a:lnTo>
                      <a:lnTo>
                        <a:pt x="281" y="1666"/>
                      </a:lnTo>
                      <a:lnTo>
                        <a:pt x="247" y="1630"/>
                      </a:lnTo>
                      <a:lnTo>
                        <a:pt x="215" y="1592"/>
                      </a:lnTo>
                      <a:lnTo>
                        <a:pt x="185" y="1553"/>
                      </a:lnTo>
                      <a:lnTo>
                        <a:pt x="157" y="1513"/>
                      </a:lnTo>
                      <a:lnTo>
                        <a:pt x="131" y="1471"/>
                      </a:lnTo>
                      <a:lnTo>
                        <a:pt x="107" y="1428"/>
                      </a:lnTo>
                      <a:lnTo>
                        <a:pt x="85" y="1384"/>
                      </a:lnTo>
                      <a:lnTo>
                        <a:pt x="65" y="1339"/>
                      </a:lnTo>
                      <a:lnTo>
                        <a:pt x="48" y="1293"/>
                      </a:lnTo>
                      <a:lnTo>
                        <a:pt x="34" y="1245"/>
                      </a:lnTo>
                      <a:lnTo>
                        <a:pt x="22" y="1197"/>
                      </a:lnTo>
                      <a:lnTo>
                        <a:pt x="12" y="1148"/>
                      </a:lnTo>
                      <a:lnTo>
                        <a:pt x="5" y="1099"/>
                      </a:lnTo>
                      <a:lnTo>
                        <a:pt x="1" y="1048"/>
                      </a:lnTo>
                      <a:lnTo>
                        <a:pt x="0" y="997"/>
                      </a:lnTo>
                      <a:lnTo>
                        <a:pt x="1" y="945"/>
                      </a:lnTo>
                      <a:lnTo>
                        <a:pt x="5" y="895"/>
                      </a:lnTo>
                      <a:lnTo>
                        <a:pt x="12" y="845"/>
                      </a:lnTo>
                      <a:lnTo>
                        <a:pt x="22" y="796"/>
                      </a:lnTo>
                      <a:lnTo>
                        <a:pt x="34" y="748"/>
                      </a:lnTo>
                      <a:lnTo>
                        <a:pt x="48" y="701"/>
                      </a:lnTo>
                      <a:lnTo>
                        <a:pt x="65" y="655"/>
                      </a:lnTo>
                      <a:lnTo>
                        <a:pt x="85" y="609"/>
                      </a:lnTo>
                      <a:lnTo>
                        <a:pt x="107" y="565"/>
                      </a:lnTo>
                      <a:lnTo>
                        <a:pt x="131" y="522"/>
                      </a:lnTo>
                      <a:lnTo>
                        <a:pt x="157" y="481"/>
                      </a:lnTo>
                      <a:lnTo>
                        <a:pt x="185" y="440"/>
                      </a:lnTo>
                      <a:lnTo>
                        <a:pt x="215" y="401"/>
                      </a:lnTo>
                      <a:lnTo>
                        <a:pt x="247" y="364"/>
                      </a:lnTo>
                      <a:lnTo>
                        <a:pt x="281" y="327"/>
                      </a:lnTo>
                      <a:lnTo>
                        <a:pt x="317" y="293"/>
                      </a:lnTo>
                      <a:lnTo>
                        <a:pt x="355" y="260"/>
                      </a:lnTo>
                      <a:lnTo>
                        <a:pt x="395" y="229"/>
                      </a:lnTo>
                      <a:lnTo>
                        <a:pt x="436" y="199"/>
                      </a:lnTo>
                      <a:lnTo>
                        <a:pt x="479" y="171"/>
                      </a:lnTo>
                      <a:lnTo>
                        <a:pt x="522" y="146"/>
                      </a:lnTo>
                      <a:lnTo>
                        <a:pt x="568" y="122"/>
                      </a:lnTo>
                      <a:lnTo>
                        <a:pt x="614" y="100"/>
                      </a:lnTo>
                      <a:lnTo>
                        <a:pt x="663" y="80"/>
                      </a:lnTo>
                      <a:lnTo>
                        <a:pt x="712" y="62"/>
                      </a:lnTo>
                      <a:lnTo>
                        <a:pt x="762" y="46"/>
                      </a:lnTo>
                      <a:lnTo>
                        <a:pt x="813" y="33"/>
                      </a:lnTo>
                      <a:lnTo>
                        <a:pt x="867" y="21"/>
                      </a:lnTo>
                      <a:lnTo>
                        <a:pt x="919" y="12"/>
                      </a:lnTo>
                      <a:lnTo>
                        <a:pt x="974" y="6"/>
                      </a:lnTo>
                      <a:lnTo>
                        <a:pt x="1029" y="2"/>
                      </a:lnTo>
                      <a:lnTo>
                        <a:pt x="108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sz="1619" b="1">
                    <a:solidFill>
                      <a:schemeClr val="accent1"/>
                    </a:solidFill>
                  </a:endParaRPr>
                </a:p>
              </p:txBody>
            </p:sp>
            <p:sp>
              <p:nvSpPr>
                <p:cNvPr id="279" name="Rectangle 69"/>
                <p:cNvSpPr>
                  <a:spLocks noChangeArrowheads="1"/>
                </p:cNvSpPr>
                <p:nvPr/>
              </p:nvSpPr>
              <p:spPr bwMode="gray">
                <a:xfrm>
                  <a:off x="5055900" y="1419492"/>
                  <a:ext cx="9692" cy="8363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sz="1619" b="1">
                    <a:solidFill>
                      <a:schemeClr val="accent1"/>
                    </a:solidFill>
                  </a:endParaRPr>
                </a:p>
              </p:txBody>
            </p:sp>
          </p:grpSp>
          <p:sp>
            <p:nvSpPr>
              <p:cNvPr id="276" name="Freihandform: Form 971"/>
              <p:cNvSpPr>
                <a:spLocks noChangeAspect="1"/>
              </p:cNvSpPr>
              <p:nvPr>
                <p:custDataLst>
                  <p:tags r:id="rId33"/>
                </p:custDataLst>
              </p:nvPr>
            </p:nvSpPr>
            <p:spPr bwMode="gray">
              <a:xfrm>
                <a:off x="6498965" y="2561480"/>
                <a:ext cx="131412" cy="54000"/>
              </a:xfrm>
              <a:custGeom>
                <a:avLst/>
                <a:gdLst>
                  <a:gd name="connsiteX0" fmla="*/ 109132 w 218263"/>
                  <a:gd name="connsiteY0" fmla="*/ 21985 h 89689"/>
                  <a:gd name="connsiteX1" fmla="*/ 86272 w 218263"/>
                  <a:gd name="connsiteY1" fmla="*/ 44845 h 89689"/>
                  <a:gd name="connsiteX2" fmla="*/ 109132 w 218263"/>
                  <a:gd name="connsiteY2" fmla="*/ 67705 h 89689"/>
                  <a:gd name="connsiteX3" fmla="*/ 131992 w 218263"/>
                  <a:gd name="connsiteY3" fmla="*/ 44845 h 89689"/>
                  <a:gd name="connsiteX4" fmla="*/ 109132 w 218263"/>
                  <a:gd name="connsiteY4" fmla="*/ 21985 h 89689"/>
                  <a:gd name="connsiteX5" fmla="*/ 14948 w 218263"/>
                  <a:gd name="connsiteY5" fmla="*/ 0 h 89689"/>
                  <a:gd name="connsiteX6" fmla="*/ 203315 w 218263"/>
                  <a:gd name="connsiteY6" fmla="*/ 0 h 89689"/>
                  <a:gd name="connsiteX7" fmla="*/ 218263 w 218263"/>
                  <a:gd name="connsiteY7" fmla="*/ 14948 h 89689"/>
                  <a:gd name="connsiteX8" fmla="*/ 218263 w 218263"/>
                  <a:gd name="connsiteY8" fmla="*/ 74741 h 89689"/>
                  <a:gd name="connsiteX9" fmla="*/ 203315 w 218263"/>
                  <a:gd name="connsiteY9" fmla="*/ 89689 h 89689"/>
                  <a:gd name="connsiteX10" fmla="*/ 14948 w 218263"/>
                  <a:gd name="connsiteY10" fmla="*/ 89689 h 89689"/>
                  <a:gd name="connsiteX11" fmla="*/ 0 w 218263"/>
                  <a:gd name="connsiteY11" fmla="*/ 74741 h 89689"/>
                  <a:gd name="connsiteX12" fmla="*/ 0 w 218263"/>
                  <a:gd name="connsiteY12" fmla="*/ 14948 h 89689"/>
                  <a:gd name="connsiteX13" fmla="*/ 14948 w 218263"/>
                  <a:gd name="connsiteY13" fmla="*/ 0 h 89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18263" h="89689">
                    <a:moveTo>
                      <a:pt x="109132" y="21985"/>
                    </a:moveTo>
                    <a:cubicBezTo>
                      <a:pt x="96507" y="21985"/>
                      <a:pt x="86272" y="32220"/>
                      <a:pt x="86272" y="44845"/>
                    </a:cubicBezTo>
                    <a:cubicBezTo>
                      <a:pt x="86272" y="57470"/>
                      <a:pt x="96507" y="67705"/>
                      <a:pt x="109132" y="67705"/>
                    </a:cubicBezTo>
                    <a:cubicBezTo>
                      <a:pt x="121757" y="67705"/>
                      <a:pt x="131992" y="57470"/>
                      <a:pt x="131992" y="44845"/>
                    </a:cubicBezTo>
                    <a:cubicBezTo>
                      <a:pt x="131992" y="32220"/>
                      <a:pt x="121757" y="21985"/>
                      <a:pt x="109132" y="21985"/>
                    </a:cubicBezTo>
                    <a:close/>
                    <a:moveTo>
                      <a:pt x="14948" y="0"/>
                    </a:moveTo>
                    <a:lnTo>
                      <a:pt x="203315" y="0"/>
                    </a:lnTo>
                    <a:cubicBezTo>
                      <a:pt x="211571" y="0"/>
                      <a:pt x="218263" y="6692"/>
                      <a:pt x="218263" y="14948"/>
                    </a:cubicBezTo>
                    <a:lnTo>
                      <a:pt x="218263" y="74741"/>
                    </a:lnTo>
                    <a:cubicBezTo>
                      <a:pt x="218263" y="82997"/>
                      <a:pt x="211571" y="89689"/>
                      <a:pt x="203315" y="89689"/>
                    </a:cubicBezTo>
                    <a:lnTo>
                      <a:pt x="14948" y="89689"/>
                    </a:lnTo>
                    <a:cubicBezTo>
                      <a:pt x="6692" y="89689"/>
                      <a:pt x="0" y="82997"/>
                      <a:pt x="0" y="74741"/>
                    </a:cubicBezTo>
                    <a:lnTo>
                      <a:pt x="0" y="14948"/>
                    </a:lnTo>
                    <a:cubicBezTo>
                      <a:pt x="0" y="6692"/>
                      <a:pt x="6692" y="0"/>
                      <a:pt x="149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300"/>
                  </a:spcBef>
                </a:pPr>
                <a:endParaRPr lang="de-DE" sz="1600" dirty="0">
                  <a:solidFill>
                    <a:schemeClr val="accent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sp>
        <p:nvSpPr>
          <p:cNvPr id="282" name="Rechteck 281"/>
          <p:cNvSpPr/>
          <p:nvPr/>
        </p:nvSpPr>
        <p:spPr bwMode="gray">
          <a:xfrm>
            <a:off x="5151559" y="4987458"/>
            <a:ext cx="1569076" cy="206079"/>
          </a:xfrm>
          <a:prstGeom prst="rect">
            <a:avLst/>
          </a:prstGeom>
          <a:solidFill>
            <a:srgbClr val="F6D50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r>
              <a:rPr lang="de-DE" sz="1200" dirty="0">
                <a:solidFill>
                  <a:schemeClr val="tx1"/>
                </a:solidFill>
                <a:cs typeface="Arial" pitchFamily="34" charset="0"/>
              </a:rPr>
              <a:t>Network Access Control</a:t>
            </a:r>
          </a:p>
        </p:txBody>
      </p:sp>
      <p:sp>
        <p:nvSpPr>
          <p:cNvPr id="23" name="Rechteck 22"/>
          <p:cNvSpPr/>
          <p:nvPr/>
        </p:nvSpPr>
        <p:spPr bwMode="gray">
          <a:xfrm>
            <a:off x="1644635" y="4963526"/>
            <a:ext cx="1569076" cy="206079"/>
          </a:xfrm>
          <a:prstGeom prst="rect">
            <a:avLst/>
          </a:prstGeom>
          <a:solidFill>
            <a:srgbClr val="F6D50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r>
              <a:rPr lang="de-DE" sz="1200" dirty="0">
                <a:solidFill>
                  <a:schemeClr val="tx1"/>
                </a:solidFill>
                <a:cs typeface="Arial" pitchFamily="34" charset="0"/>
              </a:rPr>
              <a:t>Network Access Control</a:t>
            </a:r>
          </a:p>
        </p:txBody>
      </p:sp>
      <p:sp>
        <p:nvSpPr>
          <p:cNvPr id="300" name="Rechteck 299"/>
          <p:cNvSpPr/>
          <p:nvPr/>
        </p:nvSpPr>
        <p:spPr bwMode="gray">
          <a:xfrm>
            <a:off x="2377213" y="2140994"/>
            <a:ext cx="149059" cy="565183"/>
          </a:xfrm>
          <a:prstGeom prst="rect">
            <a:avLst/>
          </a:prstGeom>
          <a:solidFill>
            <a:srgbClr val="F6D50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wordArtVert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r>
              <a:rPr lang="de-DE" sz="1100" dirty="0">
                <a:solidFill>
                  <a:schemeClr val="tx1"/>
                </a:solidFill>
                <a:cs typeface="Arial" pitchFamily="34" charset="0"/>
              </a:rPr>
              <a:t>NAC</a:t>
            </a:r>
          </a:p>
        </p:txBody>
      </p:sp>
      <p:sp>
        <p:nvSpPr>
          <p:cNvPr id="329" name="Rechteck 328"/>
          <p:cNvSpPr/>
          <p:nvPr/>
        </p:nvSpPr>
        <p:spPr bwMode="gray">
          <a:xfrm>
            <a:off x="1975541" y="2688273"/>
            <a:ext cx="370033" cy="188388"/>
          </a:xfrm>
          <a:prstGeom prst="rect">
            <a:avLst/>
          </a:prstGeom>
          <a:pattFill prst="pct25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endParaRPr lang="de-DE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4" name="Rechteck 343"/>
          <p:cNvSpPr/>
          <p:nvPr/>
        </p:nvSpPr>
        <p:spPr bwMode="gray">
          <a:xfrm>
            <a:off x="1387521" y="6242882"/>
            <a:ext cx="327529" cy="103247"/>
          </a:xfrm>
          <a:prstGeom prst="rect">
            <a:avLst/>
          </a:prstGeom>
          <a:solidFill>
            <a:srgbClr val="F6D50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r>
              <a:rPr lang="de-DE" sz="800">
                <a:solidFill>
                  <a:schemeClr val="tx1"/>
                </a:solidFill>
                <a:cs typeface="Arial" pitchFamily="34" charset="0"/>
              </a:rPr>
              <a:t>NAC</a:t>
            </a:r>
            <a:endParaRPr lang="de-DE" sz="8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45" name="Rechteck 344"/>
          <p:cNvSpPr/>
          <p:nvPr/>
        </p:nvSpPr>
        <p:spPr bwMode="gray">
          <a:xfrm>
            <a:off x="2749497" y="6208937"/>
            <a:ext cx="327529" cy="103247"/>
          </a:xfrm>
          <a:prstGeom prst="rect">
            <a:avLst/>
          </a:prstGeom>
          <a:solidFill>
            <a:srgbClr val="F6D50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r>
              <a:rPr lang="de-DE" sz="800">
                <a:solidFill>
                  <a:schemeClr val="tx1"/>
                </a:solidFill>
                <a:cs typeface="Arial" pitchFamily="34" charset="0"/>
              </a:rPr>
              <a:t>NAC</a:t>
            </a:r>
            <a:endParaRPr lang="de-DE" sz="8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46" name="Rechteck 345"/>
          <p:cNvSpPr/>
          <p:nvPr/>
        </p:nvSpPr>
        <p:spPr bwMode="gray">
          <a:xfrm>
            <a:off x="4624810" y="6165267"/>
            <a:ext cx="327529" cy="103247"/>
          </a:xfrm>
          <a:prstGeom prst="rect">
            <a:avLst/>
          </a:prstGeom>
          <a:solidFill>
            <a:srgbClr val="F6D50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r>
              <a:rPr lang="de-DE" sz="800">
                <a:solidFill>
                  <a:schemeClr val="tx1"/>
                </a:solidFill>
                <a:cs typeface="Arial" pitchFamily="34" charset="0"/>
              </a:rPr>
              <a:t>NAC</a:t>
            </a:r>
            <a:endParaRPr lang="de-DE" sz="8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47" name="Rechteck 346"/>
          <p:cNvSpPr/>
          <p:nvPr/>
        </p:nvSpPr>
        <p:spPr bwMode="gray">
          <a:xfrm>
            <a:off x="6019313" y="6159047"/>
            <a:ext cx="327529" cy="103247"/>
          </a:xfrm>
          <a:prstGeom prst="rect">
            <a:avLst/>
          </a:prstGeom>
          <a:solidFill>
            <a:srgbClr val="F6D50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r>
              <a:rPr lang="de-DE" sz="800">
                <a:solidFill>
                  <a:schemeClr val="tx1"/>
                </a:solidFill>
                <a:cs typeface="Arial" pitchFamily="34" charset="0"/>
              </a:rPr>
              <a:t>NAC</a:t>
            </a:r>
            <a:endParaRPr lang="de-DE" sz="8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73" name="Rechteck 72"/>
          <p:cNvSpPr/>
          <p:nvPr/>
        </p:nvSpPr>
        <p:spPr bwMode="gray">
          <a:xfrm>
            <a:off x="2678138" y="1925382"/>
            <a:ext cx="297703" cy="836823"/>
          </a:xfrm>
          <a:prstGeom prst="rect">
            <a:avLst/>
          </a:prstGeom>
          <a:solidFill>
            <a:srgbClr val="00B0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wordArt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r>
              <a:rPr lang="de-DE" sz="1000" b="1" dirty="0">
                <a:solidFill>
                  <a:schemeClr val="bg1"/>
                </a:solidFill>
                <a:cs typeface="Arial" pitchFamily="34" charset="0"/>
              </a:rPr>
              <a:t>IM</a:t>
            </a:r>
          </a:p>
        </p:txBody>
      </p:sp>
      <p:sp>
        <p:nvSpPr>
          <p:cNvPr id="358" name="Rechteck 357"/>
          <p:cNvSpPr/>
          <p:nvPr/>
        </p:nvSpPr>
        <p:spPr bwMode="gray">
          <a:xfrm>
            <a:off x="2999656" y="1925383"/>
            <a:ext cx="294144" cy="821463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wordArt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r>
              <a:rPr lang="de-DE" sz="1000" b="1" dirty="0">
                <a:solidFill>
                  <a:schemeClr val="bg1"/>
                </a:solidFill>
                <a:cs typeface="Arial" pitchFamily="34" charset="0"/>
              </a:rPr>
              <a:t>ISMS</a:t>
            </a:r>
          </a:p>
        </p:txBody>
      </p:sp>
      <p:sp>
        <p:nvSpPr>
          <p:cNvPr id="359" name="Rechteck 358"/>
          <p:cNvSpPr/>
          <p:nvPr/>
        </p:nvSpPr>
        <p:spPr bwMode="gray">
          <a:xfrm>
            <a:off x="3359696" y="1924051"/>
            <a:ext cx="302843" cy="819949"/>
          </a:xfrm>
          <a:prstGeom prst="rect">
            <a:avLst/>
          </a:prstGeom>
          <a:solidFill>
            <a:schemeClr val="accent5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wordArt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r>
              <a:rPr lang="de-DE" sz="1000" b="1" dirty="0">
                <a:solidFill>
                  <a:schemeClr val="bg1"/>
                </a:solidFill>
                <a:cs typeface="Arial" pitchFamily="34" charset="0"/>
              </a:rPr>
              <a:t>N/W Mon</a:t>
            </a:r>
          </a:p>
        </p:txBody>
      </p:sp>
      <p:cxnSp>
        <p:nvCxnSpPr>
          <p:cNvPr id="75" name="Gerade Verbindung 74"/>
          <p:cNvCxnSpPr/>
          <p:nvPr/>
        </p:nvCxnSpPr>
        <p:spPr>
          <a:xfrm>
            <a:off x="7536160" y="44624"/>
            <a:ext cx="0" cy="6696744"/>
          </a:xfrm>
          <a:prstGeom prst="line">
            <a:avLst/>
          </a:prstGeom>
          <a:ln w="63500"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hteck 75"/>
          <p:cNvSpPr/>
          <p:nvPr/>
        </p:nvSpPr>
        <p:spPr bwMode="gray">
          <a:xfrm>
            <a:off x="7795417" y="404664"/>
            <a:ext cx="4277248" cy="633459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300"/>
              </a:spcBef>
            </a:pPr>
            <a:endParaRPr lang="de-DE" sz="16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63" name="Rechteck 362"/>
          <p:cNvSpPr/>
          <p:nvPr/>
        </p:nvSpPr>
        <p:spPr bwMode="gray">
          <a:xfrm>
            <a:off x="7891359" y="1416056"/>
            <a:ext cx="541699" cy="302643"/>
          </a:xfrm>
          <a:prstGeom prst="rect">
            <a:avLst/>
          </a:prstGeom>
          <a:pattFill prst="pct25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endParaRPr lang="de-DE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5" name="Rechteck 394"/>
          <p:cNvSpPr/>
          <p:nvPr/>
        </p:nvSpPr>
        <p:spPr bwMode="gray">
          <a:xfrm>
            <a:off x="7832255" y="4237420"/>
            <a:ext cx="600803" cy="272016"/>
          </a:xfrm>
          <a:prstGeom prst="rect">
            <a:avLst/>
          </a:prstGeom>
          <a:solidFill>
            <a:srgbClr val="F6D50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r>
              <a:rPr lang="de-DE" sz="1600" dirty="0">
                <a:solidFill>
                  <a:schemeClr val="tx1"/>
                </a:solidFill>
                <a:cs typeface="Arial" pitchFamily="34" charset="0"/>
              </a:rPr>
              <a:t>NAC</a:t>
            </a:r>
          </a:p>
        </p:txBody>
      </p:sp>
      <p:sp>
        <p:nvSpPr>
          <p:cNvPr id="396" name="Rechteck 395"/>
          <p:cNvSpPr/>
          <p:nvPr/>
        </p:nvSpPr>
        <p:spPr bwMode="gray">
          <a:xfrm>
            <a:off x="7823803" y="5077103"/>
            <a:ext cx="689991" cy="360543"/>
          </a:xfrm>
          <a:prstGeom prst="rect">
            <a:avLst/>
          </a:prstGeom>
          <a:solidFill>
            <a:srgbClr val="00B05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r>
              <a:rPr lang="de-DE" sz="1600" dirty="0">
                <a:solidFill>
                  <a:schemeClr val="bg1"/>
                </a:solidFill>
                <a:cs typeface="Arial" pitchFamily="34" charset="0"/>
              </a:rPr>
              <a:t>IM</a:t>
            </a:r>
          </a:p>
        </p:txBody>
      </p:sp>
      <p:sp>
        <p:nvSpPr>
          <p:cNvPr id="397" name="Rechteck 396"/>
          <p:cNvSpPr/>
          <p:nvPr/>
        </p:nvSpPr>
        <p:spPr bwMode="gray">
          <a:xfrm>
            <a:off x="7837492" y="5655308"/>
            <a:ext cx="685613" cy="365981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r>
              <a:rPr lang="de-DE" sz="1600" dirty="0">
                <a:solidFill>
                  <a:schemeClr val="bg1"/>
                </a:solidFill>
                <a:cs typeface="Arial" pitchFamily="34" charset="0"/>
              </a:rPr>
              <a:t>ISMS</a:t>
            </a:r>
          </a:p>
        </p:txBody>
      </p:sp>
      <p:sp>
        <p:nvSpPr>
          <p:cNvPr id="398" name="Rechteck 397"/>
          <p:cNvSpPr/>
          <p:nvPr/>
        </p:nvSpPr>
        <p:spPr bwMode="gray">
          <a:xfrm>
            <a:off x="7852402" y="6146562"/>
            <a:ext cx="661391" cy="484183"/>
          </a:xfrm>
          <a:prstGeom prst="rect">
            <a:avLst/>
          </a:prstGeom>
          <a:solidFill>
            <a:schemeClr val="accent5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r>
              <a:rPr lang="de-DE" sz="1600" dirty="0">
                <a:solidFill>
                  <a:schemeClr val="bg1"/>
                </a:solidFill>
                <a:cs typeface="Arial" pitchFamily="34" charset="0"/>
              </a:rPr>
              <a:t>N/W Mon</a:t>
            </a:r>
          </a:p>
        </p:txBody>
      </p:sp>
      <p:sp>
        <p:nvSpPr>
          <p:cNvPr id="107" name="Textfeld 106"/>
          <p:cNvSpPr txBox="1"/>
          <p:nvPr/>
        </p:nvSpPr>
        <p:spPr bwMode="gray">
          <a:xfrm>
            <a:off x="8601425" y="1340769"/>
            <a:ext cx="3471241" cy="4693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300"/>
              </a:spcBef>
            </a:pPr>
            <a:r>
              <a:rPr lang="de-DE" sz="1400" b="1" dirty="0">
                <a:cs typeface="Arial" pitchFamily="34" charset="0"/>
              </a:rPr>
              <a:t>Layer 2 </a:t>
            </a:r>
            <a:r>
              <a:rPr lang="de-DE" sz="1400" b="1" dirty="0" err="1">
                <a:cs typeface="Arial" pitchFamily="34" charset="0"/>
              </a:rPr>
              <a:t>encryption</a:t>
            </a:r>
            <a:r>
              <a:rPr lang="de-DE" sz="1400" b="1" dirty="0">
                <a:cs typeface="Arial" pitchFamily="34" charset="0"/>
              </a:rPr>
              <a:t> (</a:t>
            </a:r>
            <a:r>
              <a:rPr lang="de-DE" sz="1400" b="1" dirty="0" err="1">
                <a:cs typeface="Arial" pitchFamily="34" charset="0"/>
              </a:rPr>
              <a:t>opt</a:t>
            </a:r>
            <a:r>
              <a:rPr lang="de-DE" sz="1400" b="1" dirty="0">
                <a:cs typeface="Arial" pitchFamily="34" charset="0"/>
              </a:rPr>
              <a:t>.)</a:t>
            </a:r>
          </a:p>
          <a:p>
            <a:pPr>
              <a:spcBef>
                <a:spcPts val="300"/>
              </a:spcBef>
            </a:pPr>
            <a:r>
              <a:rPr lang="de-DE" sz="1400" dirty="0">
                <a:cs typeface="Arial" pitchFamily="34" charset="0"/>
              </a:rPr>
              <a:t>Point-2-Point </a:t>
            </a:r>
            <a:r>
              <a:rPr lang="de-DE" sz="1400" dirty="0" err="1">
                <a:cs typeface="Arial" pitchFamily="34" charset="0"/>
              </a:rPr>
              <a:t>or</a:t>
            </a:r>
            <a:r>
              <a:rPr lang="de-DE" sz="1400" dirty="0">
                <a:cs typeface="Arial" pitchFamily="34" charset="0"/>
              </a:rPr>
              <a:t> Point-2-multipoint</a:t>
            </a:r>
          </a:p>
        </p:txBody>
      </p:sp>
      <p:sp>
        <p:nvSpPr>
          <p:cNvPr id="400" name="Textfeld 399"/>
          <p:cNvSpPr txBox="1"/>
          <p:nvPr/>
        </p:nvSpPr>
        <p:spPr bwMode="gray">
          <a:xfrm>
            <a:off x="8601425" y="764705"/>
            <a:ext cx="3360103" cy="4693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300"/>
              </a:spcBef>
            </a:pPr>
            <a:r>
              <a:rPr lang="de-DE" sz="1400" b="1" dirty="0">
                <a:cs typeface="Arial" pitchFamily="34" charset="0"/>
              </a:rPr>
              <a:t>LWL Encryption</a:t>
            </a:r>
          </a:p>
          <a:p>
            <a:pPr>
              <a:spcBef>
                <a:spcPts val="300"/>
              </a:spcBef>
            </a:pPr>
            <a:r>
              <a:rPr lang="de-DE" sz="1400" dirty="0" err="1">
                <a:cs typeface="Arial" pitchFamily="34" charset="0"/>
              </a:rPr>
              <a:t>various</a:t>
            </a:r>
            <a:r>
              <a:rPr lang="de-DE" sz="1400" dirty="0">
                <a:cs typeface="Arial" pitchFamily="34" charset="0"/>
              </a:rPr>
              <a:t> </a:t>
            </a:r>
            <a:r>
              <a:rPr lang="de-DE" sz="1400" dirty="0" err="1">
                <a:cs typeface="Arial" pitchFamily="34" charset="0"/>
              </a:rPr>
              <a:t>suppliers</a:t>
            </a:r>
            <a:r>
              <a:rPr lang="de-DE" sz="1400" dirty="0">
                <a:cs typeface="Arial" pitchFamily="34" charset="0"/>
              </a:rPr>
              <a:t> </a:t>
            </a:r>
            <a:r>
              <a:rPr lang="de-DE" sz="1400" dirty="0" err="1">
                <a:cs typeface="Arial" pitchFamily="34" charset="0"/>
              </a:rPr>
              <a:t>available</a:t>
            </a:r>
            <a:r>
              <a:rPr lang="de-DE" sz="1400" dirty="0">
                <a:cs typeface="Arial" pitchFamily="34" charset="0"/>
              </a:rPr>
              <a:t> on </a:t>
            </a:r>
            <a:r>
              <a:rPr lang="de-DE" sz="1400" dirty="0" err="1">
                <a:cs typeface="Arial" pitchFamily="34" charset="0"/>
              </a:rPr>
              <a:t>the</a:t>
            </a:r>
            <a:r>
              <a:rPr lang="de-DE" sz="1400" dirty="0">
                <a:cs typeface="Arial" pitchFamily="34" charset="0"/>
              </a:rPr>
              <a:t> </a:t>
            </a:r>
            <a:r>
              <a:rPr lang="de-DE" sz="1400" dirty="0" err="1">
                <a:cs typeface="Arial" pitchFamily="34" charset="0"/>
              </a:rPr>
              <a:t>market</a:t>
            </a:r>
            <a:endParaRPr lang="de-DE" sz="1400" dirty="0">
              <a:cs typeface="Arial" pitchFamily="34" charset="0"/>
            </a:endParaRPr>
          </a:p>
        </p:txBody>
      </p:sp>
      <p:sp>
        <p:nvSpPr>
          <p:cNvPr id="401" name="Textfeld 400"/>
          <p:cNvSpPr txBox="1"/>
          <p:nvPr/>
        </p:nvSpPr>
        <p:spPr bwMode="gray">
          <a:xfrm>
            <a:off x="8601424" y="4077072"/>
            <a:ext cx="3153952" cy="6848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300"/>
              </a:spcBef>
            </a:pPr>
            <a:r>
              <a:rPr lang="de-DE" sz="1400" b="1" dirty="0">
                <a:cs typeface="Arial" pitchFamily="34" charset="0"/>
              </a:rPr>
              <a:t>Network Access Control </a:t>
            </a:r>
          </a:p>
          <a:p>
            <a:pPr>
              <a:spcBef>
                <a:spcPts val="300"/>
              </a:spcBef>
            </a:pPr>
            <a:r>
              <a:rPr lang="de-DE" sz="1400" dirty="0">
                <a:cs typeface="Arial" pitchFamily="34" charset="0"/>
              </a:rPr>
              <a:t>At </a:t>
            </a:r>
            <a:r>
              <a:rPr lang="de-DE" sz="1400" dirty="0" err="1">
                <a:cs typeface="Arial" pitchFamily="34" charset="0"/>
              </a:rPr>
              <a:t>each</a:t>
            </a:r>
            <a:r>
              <a:rPr lang="de-DE" sz="1400" dirty="0">
                <a:cs typeface="Arial" pitchFamily="34" charset="0"/>
              </a:rPr>
              <a:t> </a:t>
            </a:r>
            <a:r>
              <a:rPr lang="de-DE" sz="1400" dirty="0" err="1">
                <a:cs typeface="Arial" pitchFamily="34" charset="0"/>
              </a:rPr>
              <a:t>location</a:t>
            </a:r>
            <a:r>
              <a:rPr lang="de-DE" sz="1400" dirty="0">
                <a:cs typeface="Arial" pitchFamily="34" charset="0"/>
              </a:rPr>
              <a:t> (Edge, </a:t>
            </a:r>
            <a:r>
              <a:rPr lang="de-DE" sz="1400" dirty="0" err="1">
                <a:cs typeface="Arial" pitchFamily="34" charset="0"/>
              </a:rPr>
              <a:t>Leaf</a:t>
            </a:r>
            <a:r>
              <a:rPr lang="de-DE" sz="1400" dirty="0">
                <a:cs typeface="Arial" pitchFamily="34" charset="0"/>
              </a:rPr>
              <a:t>, </a:t>
            </a:r>
            <a:r>
              <a:rPr lang="de-DE" sz="1400" dirty="0" err="1">
                <a:cs typeface="Arial" pitchFamily="34" charset="0"/>
              </a:rPr>
              <a:t>Spine</a:t>
            </a:r>
            <a:r>
              <a:rPr lang="de-DE" sz="1400" dirty="0">
                <a:cs typeface="Arial" pitchFamily="34" charset="0"/>
              </a:rPr>
              <a:t>) mit </a:t>
            </a:r>
            <a:r>
              <a:rPr lang="de-DE" sz="1400" dirty="0" err="1">
                <a:cs typeface="Arial" pitchFamily="34" charset="0"/>
              </a:rPr>
              <a:t>controlled</a:t>
            </a:r>
            <a:r>
              <a:rPr lang="de-DE" sz="1400" dirty="0">
                <a:cs typeface="Arial" pitchFamily="34" charset="0"/>
              </a:rPr>
              <a:t> </a:t>
            </a:r>
            <a:r>
              <a:rPr lang="de-DE" sz="1400" dirty="0" err="1">
                <a:cs typeface="Arial" pitchFamily="34" charset="0"/>
              </a:rPr>
              <a:t>access</a:t>
            </a:r>
            <a:r>
              <a:rPr lang="de-DE" sz="1400" dirty="0">
                <a:cs typeface="Arial" pitchFamily="34" charset="0"/>
              </a:rPr>
              <a:t> </a:t>
            </a:r>
            <a:r>
              <a:rPr lang="de-DE" sz="1400" dirty="0" err="1">
                <a:cs typeface="Arial" pitchFamily="34" charset="0"/>
              </a:rPr>
              <a:t>to</a:t>
            </a:r>
            <a:r>
              <a:rPr lang="de-DE" sz="1400" dirty="0">
                <a:cs typeface="Arial" pitchFamily="34" charset="0"/>
              </a:rPr>
              <a:t> GEC N/W</a:t>
            </a:r>
          </a:p>
        </p:txBody>
      </p:sp>
      <p:sp>
        <p:nvSpPr>
          <p:cNvPr id="402" name="Textfeld 401"/>
          <p:cNvSpPr txBox="1"/>
          <p:nvPr/>
        </p:nvSpPr>
        <p:spPr bwMode="gray">
          <a:xfrm>
            <a:off x="8601425" y="4865966"/>
            <a:ext cx="3380143" cy="7232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300"/>
              </a:spcBef>
            </a:pPr>
            <a:r>
              <a:rPr lang="de-DE" sz="1400" b="1" dirty="0">
                <a:cs typeface="Arial" pitchFamily="34" charset="0"/>
              </a:rPr>
              <a:t>Identity Management / </a:t>
            </a:r>
            <a:r>
              <a:rPr lang="de-DE" sz="1400" b="1" dirty="0" err="1">
                <a:cs typeface="Arial" pitchFamily="34" charset="0"/>
              </a:rPr>
              <a:t>secure</a:t>
            </a:r>
            <a:r>
              <a:rPr lang="de-DE" sz="1400" b="1" dirty="0">
                <a:cs typeface="Arial" pitchFamily="34" charset="0"/>
              </a:rPr>
              <a:t> </a:t>
            </a:r>
            <a:r>
              <a:rPr lang="de-DE" sz="1400" b="1" dirty="0" err="1">
                <a:cs typeface="Arial" pitchFamily="34" charset="0"/>
              </a:rPr>
              <a:t>Auth</a:t>
            </a:r>
            <a:r>
              <a:rPr lang="de-DE" sz="1400" b="1" dirty="0">
                <a:cs typeface="Arial" pitchFamily="34" charset="0"/>
              </a:rPr>
              <a:t>.</a:t>
            </a:r>
          </a:p>
          <a:p>
            <a:pPr marL="285744" indent="-285744">
              <a:spcBef>
                <a:spcPts val="300"/>
              </a:spcBef>
              <a:buFontTx/>
              <a:buChar char="-"/>
            </a:pPr>
            <a:r>
              <a:rPr lang="de-DE" sz="1400" dirty="0">
                <a:cs typeface="Arial" pitchFamily="34" charset="0"/>
              </a:rPr>
              <a:t>E.g. </a:t>
            </a:r>
            <a:r>
              <a:rPr lang="de-DE" sz="1400" dirty="0" err="1">
                <a:cs typeface="Arial" pitchFamily="34" charset="0"/>
              </a:rPr>
              <a:t>CyberArk</a:t>
            </a:r>
            <a:r>
              <a:rPr lang="de-DE" sz="1400" dirty="0">
                <a:cs typeface="Arial" pitchFamily="34" charset="0"/>
              </a:rPr>
              <a:t>, protect4use</a:t>
            </a:r>
          </a:p>
          <a:p>
            <a:pPr marL="285744" indent="-285744">
              <a:spcBef>
                <a:spcPts val="300"/>
              </a:spcBef>
              <a:buFontTx/>
              <a:buChar char="-"/>
            </a:pPr>
            <a:r>
              <a:rPr lang="de-DE" sz="1400" dirty="0">
                <a:cs typeface="Arial" pitchFamily="34" charset="0"/>
              </a:rPr>
              <a:t>PKI </a:t>
            </a:r>
            <a:r>
              <a:rPr lang="de-DE" sz="1400" dirty="0" err="1">
                <a:cs typeface="Arial" pitchFamily="34" charset="0"/>
              </a:rPr>
              <a:t>Infr</a:t>
            </a:r>
            <a:r>
              <a:rPr lang="de-DE" sz="1400" dirty="0">
                <a:cs typeface="Arial" pitchFamily="34" charset="0"/>
              </a:rPr>
              <a:t>. </a:t>
            </a:r>
            <a:r>
              <a:rPr lang="de-DE" sz="1400" dirty="0" err="1">
                <a:cs typeface="Arial" pitchFamily="34" charset="0"/>
              </a:rPr>
              <a:t>For</a:t>
            </a:r>
            <a:r>
              <a:rPr lang="de-DE" sz="1400" dirty="0">
                <a:cs typeface="Arial" pitchFamily="34" charset="0"/>
              </a:rPr>
              <a:t> </a:t>
            </a:r>
            <a:r>
              <a:rPr lang="de-DE" sz="1400" dirty="0" err="1">
                <a:cs typeface="Arial" pitchFamily="34" charset="0"/>
              </a:rPr>
              <a:t>authentication</a:t>
            </a:r>
            <a:endParaRPr lang="de-DE" sz="1400" dirty="0">
              <a:cs typeface="Arial" pitchFamily="34" charset="0"/>
            </a:endParaRPr>
          </a:p>
        </p:txBody>
      </p:sp>
      <p:sp>
        <p:nvSpPr>
          <p:cNvPr id="403" name="Textfeld 402"/>
          <p:cNvSpPr txBox="1"/>
          <p:nvPr/>
        </p:nvSpPr>
        <p:spPr bwMode="gray">
          <a:xfrm>
            <a:off x="8565179" y="5697241"/>
            <a:ext cx="356040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300"/>
              </a:spcBef>
            </a:pPr>
            <a:r>
              <a:rPr lang="de-DE" sz="1400" b="1" dirty="0">
                <a:cs typeface="Arial" pitchFamily="34" charset="0"/>
              </a:rPr>
              <a:t>Information Security Management System</a:t>
            </a:r>
          </a:p>
        </p:txBody>
      </p:sp>
      <p:sp>
        <p:nvSpPr>
          <p:cNvPr id="404" name="Textfeld 403"/>
          <p:cNvSpPr txBox="1"/>
          <p:nvPr/>
        </p:nvSpPr>
        <p:spPr bwMode="gray">
          <a:xfrm>
            <a:off x="8565180" y="6056566"/>
            <a:ext cx="3409081" cy="6848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300"/>
              </a:spcBef>
            </a:pPr>
            <a:r>
              <a:rPr lang="de-DE" sz="1400" b="1" dirty="0">
                <a:cs typeface="Arial" pitchFamily="34" charset="0"/>
              </a:rPr>
              <a:t>Network Monitoring</a:t>
            </a:r>
          </a:p>
          <a:p>
            <a:pPr>
              <a:spcBef>
                <a:spcPts val="300"/>
              </a:spcBef>
            </a:pPr>
            <a:r>
              <a:rPr lang="de-DE" sz="1400" dirty="0">
                <a:cs typeface="Arial" pitchFamily="34" charset="0"/>
              </a:rPr>
              <a:t>z.B. </a:t>
            </a:r>
            <a:r>
              <a:rPr lang="de-DE" sz="1400" dirty="0" err="1">
                <a:cs typeface="Arial" pitchFamily="34" charset="0"/>
              </a:rPr>
              <a:t>snort</a:t>
            </a:r>
            <a:r>
              <a:rPr lang="de-DE" sz="1400" dirty="0">
                <a:cs typeface="Arial" pitchFamily="34" charset="0"/>
              </a:rPr>
              <a:t>, inkl. Intrusion </a:t>
            </a:r>
            <a:r>
              <a:rPr lang="de-DE" sz="1400" dirty="0" err="1">
                <a:cs typeface="Arial" pitchFamily="34" charset="0"/>
              </a:rPr>
              <a:t>Detection</a:t>
            </a:r>
            <a:r>
              <a:rPr lang="de-DE" sz="1400" dirty="0">
                <a:cs typeface="Arial" pitchFamily="34" charset="0"/>
              </a:rPr>
              <a:t> &amp; </a:t>
            </a:r>
            <a:r>
              <a:rPr lang="de-DE" sz="1400" dirty="0" err="1">
                <a:cs typeface="Arial" pitchFamily="34" charset="0"/>
              </a:rPr>
              <a:t>Protection</a:t>
            </a:r>
            <a:endParaRPr lang="de-DE" sz="1400" dirty="0">
              <a:cs typeface="Arial" pitchFamily="34" charset="0"/>
            </a:endParaRPr>
          </a:p>
        </p:txBody>
      </p:sp>
      <p:sp>
        <p:nvSpPr>
          <p:cNvPr id="109" name="Rechteck 108"/>
          <p:cNvSpPr/>
          <p:nvPr/>
        </p:nvSpPr>
        <p:spPr bwMode="gray">
          <a:xfrm>
            <a:off x="4581513" y="2181341"/>
            <a:ext cx="705047" cy="313964"/>
          </a:xfrm>
          <a:prstGeom prst="rect">
            <a:avLst/>
          </a:prstGeom>
          <a:pattFill prst="horzBrick">
            <a:fgClr>
              <a:schemeClr val="accent1"/>
            </a:fgClr>
            <a:bgClr>
              <a:srgbClr val="F08262"/>
            </a:bgClr>
          </a:patt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endParaRPr lang="de-DE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7" name="Textfeld 406"/>
          <p:cNvSpPr txBox="1"/>
          <p:nvPr/>
        </p:nvSpPr>
        <p:spPr bwMode="gray">
          <a:xfrm>
            <a:off x="4771722" y="2241073"/>
            <a:ext cx="470255" cy="215444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300"/>
              </a:spcBef>
            </a:pPr>
            <a:r>
              <a:rPr lang="de-DE" sz="1400" b="1" dirty="0">
                <a:solidFill>
                  <a:schemeClr val="bg1"/>
                </a:solidFill>
                <a:cs typeface="Arial" pitchFamily="34" charset="0"/>
              </a:rPr>
              <a:t>F/W</a:t>
            </a:r>
          </a:p>
        </p:txBody>
      </p:sp>
      <p:sp>
        <p:nvSpPr>
          <p:cNvPr id="408" name="Rechteck 407"/>
          <p:cNvSpPr/>
          <p:nvPr/>
        </p:nvSpPr>
        <p:spPr bwMode="gray">
          <a:xfrm>
            <a:off x="7832254" y="3369274"/>
            <a:ext cx="705047" cy="313964"/>
          </a:xfrm>
          <a:prstGeom prst="rect">
            <a:avLst/>
          </a:prstGeom>
          <a:pattFill prst="horzBrick">
            <a:fgClr>
              <a:schemeClr val="accent1"/>
            </a:fgClr>
            <a:bgClr>
              <a:srgbClr val="F08262"/>
            </a:bgClr>
          </a:patt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endParaRPr lang="de-DE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9" name="Textfeld 408"/>
          <p:cNvSpPr txBox="1"/>
          <p:nvPr/>
        </p:nvSpPr>
        <p:spPr bwMode="gray">
          <a:xfrm>
            <a:off x="8638084" y="3212977"/>
            <a:ext cx="3434581" cy="9387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300"/>
              </a:spcBef>
            </a:pPr>
            <a:r>
              <a:rPr lang="de-DE" sz="1400" b="1" dirty="0">
                <a:cs typeface="Arial" pitchFamily="34" charset="0"/>
              </a:rPr>
              <a:t>Firewall (HW/SW)</a:t>
            </a:r>
          </a:p>
          <a:p>
            <a:pPr>
              <a:spcBef>
                <a:spcPts val="300"/>
              </a:spcBef>
            </a:pPr>
            <a:r>
              <a:rPr lang="de-DE" sz="1400" dirty="0">
                <a:cs typeface="Arial" pitchFamily="34" charset="0"/>
              </a:rPr>
              <a:t>- </a:t>
            </a:r>
            <a:r>
              <a:rPr lang="de-DE" sz="1400" dirty="0" err="1">
                <a:cs typeface="Arial" pitchFamily="34" charset="0"/>
              </a:rPr>
              <a:t>customer</a:t>
            </a:r>
            <a:r>
              <a:rPr lang="de-DE" sz="1400" dirty="0">
                <a:cs typeface="Arial" pitchFamily="34" charset="0"/>
              </a:rPr>
              <a:t> </a:t>
            </a:r>
            <a:r>
              <a:rPr lang="de-DE" sz="1400" dirty="0" err="1">
                <a:cs typeface="Arial" pitchFamily="34" charset="0"/>
              </a:rPr>
              <a:t>Zoning</a:t>
            </a:r>
            <a:r>
              <a:rPr lang="de-DE" sz="1400" dirty="0">
                <a:cs typeface="Arial" pitchFamily="34" charset="0"/>
              </a:rPr>
              <a:t> via </a:t>
            </a:r>
            <a:r>
              <a:rPr lang="de-DE" sz="1400" dirty="0" err="1">
                <a:cs typeface="Arial" pitchFamily="34" charset="0"/>
              </a:rPr>
              <a:t>vFW</a:t>
            </a:r>
            <a:r>
              <a:rPr lang="de-DE" sz="1400" dirty="0">
                <a:cs typeface="Arial" pitchFamily="34" charset="0"/>
              </a:rPr>
              <a:t> (SDN) oder </a:t>
            </a:r>
            <a:r>
              <a:rPr lang="de-DE" sz="1400" dirty="0" err="1">
                <a:cs typeface="Arial" pitchFamily="34" charset="0"/>
              </a:rPr>
              <a:t>pFW</a:t>
            </a:r>
            <a:r>
              <a:rPr lang="de-DE" sz="1400" dirty="0">
                <a:cs typeface="Arial" pitchFamily="34" charset="0"/>
              </a:rPr>
              <a:t> </a:t>
            </a:r>
          </a:p>
          <a:p>
            <a:pPr>
              <a:spcBef>
                <a:spcPts val="300"/>
              </a:spcBef>
            </a:pPr>
            <a:r>
              <a:rPr lang="de-DE" sz="1400" dirty="0">
                <a:cs typeface="Arial" pitchFamily="34" charset="0"/>
              </a:rPr>
              <a:t>- </a:t>
            </a:r>
            <a:r>
              <a:rPr lang="de-DE" sz="1400" dirty="0" err="1">
                <a:cs typeface="Arial" pitchFamily="34" charset="0"/>
              </a:rPr>
              <a:t>External</a:t>
            </a:r>
            <a:r>
              <a:rPr lang="de-DE" sz="1400" dirty="0">
                <a:cs typeface="Arial" pitchFamily="34" charset="0"/>
              </a:rPr>
              <a:t> </a:t>
            </a:r>
            <a:r>
              <a:rPr lang="de-DE" sz="1400" dirty="0" err="1">
                <a:cs typeface="Arial" pitchFamily="34" charset="0"/>
              </a:rPr>
              <a:t>access</a:t>
            </a:r>
            <a:r>
              <a:rPr lang="de-DE" sz="1400" dirty="0">
                <a:cs typeface="Arial" pitchFamily="34" charset="0"/>
              </a:rPr>
              <a:t> </a:t>
            </a:r>
            <a:r>
              <a:rPr lang="de-DE" sz="1400" dirty="0" err="1">
                <a:cs typeface="Arial" pitchFamily="34" charset="0"/>
              </a:rPr>
              <a:t>control</a:t>
            </a:r>
            <a:endParaRPr lang="de-DE" sz="1400" dirty="0">
              <a:cs typeface="Arial" pitchFamily="34" charset="0"/>
            </a:endParaRPr>
          </a:p>
        </p:txBody>
      </p:sp>
      <p:sp>
        <p:nvSpPr>
          <p:cNvPr id="412" name="Rechteck 411"/>
          <p:cNvSpPr/>
          <p:nvPr/>
        </p:nvSpPr>
        <p:spPr bwMode="gray">
          <a:xfrm>
            <a:off x="1495987" y="6074390"/>
            <a:ext cx="345607" cy="156567"/>
          </a:xfrm>
          <a:prstGeom prst="rect">
            <a:avLst/>
          </a:prstGeom>
          <a:pattFill prst="pct25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endParaRPr lang="de-DE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3" name="Rechteck 412"/>
          <p:cNvSpPr/>
          <p:nvPr/>
        </p:nvSpPr>
        <p:spPr bwMode="gray">
          <a:xfrm>
            <a:off x="2705251" y="6066182"/>
            <a:ext cx="345607" cy="156567"/>
          </a:xfrm>
          <a:prstGeom prst="rect">
            <a:avLst/>
          </a:prstGeom>
          <a:pattFill prst="pct25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endParaRPr lang="de-DE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4" name="Rechteck 413"/>
          <p:cNvSpPr/>
          <p:nvPr/>
        </p:nvSpPr>
        <p:spPr bwMode="gray">
          <a:xfrm>
            <a:off x="4715810" y="6014417"/>
            <a:ext cx="345607" cy="156567"/>
          </a:xfrm>
          <a:prstGeom prst="rect">
            <a:avLst/>
          </a:prstGeom>
          <a:pattFill prst="pct25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endParaRPr lang="de-DE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8" name="Rechteck 417"/>
          <p:cNvSpPr/>
          <p:nvPr/>
        </p:nvSpPr>
        <p:spPr bwMode="gray">
          <a:xfrm>
            <a:off x="5978269" y="5996106"/>
            <a:ext cx="345607" cy="156567"/>
          </a:xfrm>
          <a:prstGeom prst="rect">
            <a:avLst/>
          </a:prstGeom>
          <a:pattFill prst="pct25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endParaRPr lang="de-DE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20" name="Gerader Verbinder 1061"/>
          <p:cNvCxnSpPr>
            <a:cxnSpLocks/>
          </p:cNvCxnSpPr>
          <p:nvPr>
            <p:custDataLst>
              <p:tags r:id="rId27"/>
            </p:custDataLst>
          </p:nvPr>
        </p:nvCxnSpPr>
        <p:spPr bwMode="gray">
          <a:xfrm flipV="1">
            <a:off x="7940407" y="1022325"/>
            <a:ext cx="504252" cy="1"/>
          </a:xfrm>
          <a:prstGeom prst="line">
            <a:avLst/>
          </a:prstGeom>
          <a:ln w="136525" cap="rnd" cmpd="tri">
            <a:solidFill>
              <a:schemeClr val="accent1">
                <a:alpha val="47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3" name="Gerader Verbinder 1061"/>
          <p:cNvCxnSpPr>
            <a:cxnSpLocks/>
            <a:stCxn id="38" idx="3"/>
            <a:endCxn id="297" idx="1"/>
          </p:cNvCxnSpPr>
          <p:nvPr>
            <p:custDataLst>
              <p:tags r:id="rId28"/>
            </p:custDataLst>
          </p:nvPr>
        </p:nvCxnSpPr>
        <p:spPr bwMode="gray">
          <a:xfrm>
            <a:off x="2602077" y="5265943"/>
            <a:ext cx="3134367" cy="37333"/>
          </a:xfrm>
          <a:prstGeom prst="line">
            <a:avLst/>
          </a:prstGeom>
          <a:ln w="136525" cap="rnd" cmpd="tri">
            <a:solidFill>
              <a:schemeClr val="accent1">
                <a:alpha val="47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hteck 37"/>
          <p:cNvSpPr/>
          <p:nvPr/>
        </p:nvSpPr>
        <p:spPr bwMode="gray">
          <a:xfrm>
            <a:off x="2256470" y="5187659"/>
            <a:ext cx="345607" cy="156567"/>
          </a:xfrm>
          <a:prstGeom prst="rect">
            <a:avLst/>
          </a:prstGeom>
          <a:pattFill prst="pct25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endParaRPr lang="de-DE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7" name="Rechteck 296"/>
          <p:cNvSpPr/>
          <p:nvPr/>
        </p:nvSpPr>
        <p:spPr bwMode="gray">
          <a:xfrm>
            <a:off x="5736444" y="5208769"/>
            <a:ext cx="394025" cy="189015"/>
          </a:xfrm>
          <a:prstGeom prst="rect">
            <a:avLst/>
          </a:prstGeom>
          <a:pattFill prst="pct25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endParaRPr lang="de-DE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8" name="Textfeld 427"/>
          <p:cNvSpPr txBox="1"/>
          <p:nvPr/>
        </p:nvSpPr>
        <p:spPr bwMode="gray">
          <a:xfrm>
            <a:off x="7891360" y="446475"/>
            <a:ext cx="4181304" cy="246221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300"/>
              </a:spcBef>
            </a:pPr>
            <a:r>
              <a:rPr lang="de-DE" sz="1600" b="1" dirty="0">
                <a:solidFill>
                  <a:schemeClr val="bg1"/>
                </a:solidFill>
                <a:cs typeface="Arial" pitchFamily="34" charset="0"/>
              </a:rPr>
              <a:t>GEC N/W Sicherheitsarchitektur Legende</a:t>
            </a:r>
            <a:endParaRPr lang="de-DE" sz="16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" name="Textfeld 1"/>
          <p:cNvSpPr txBox="1"/>
          <p:nvPr/>
        </p:nvSpPr>
        <p:spPr bwMode="gray">
          <a:xfrm>
            <a:off x="3647674" y="3150775"/>
            <a:ext cx="327776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300"/>
              </a:spcBef>
            </a:pPr>
            <a:r>
              <a:rPr lang="de-DE" sz="1800" dirty="0">
                <a:solidFill>
                  <a:schemeClr val="tx1">
                    <a:lumMod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MPLS + Neutron SDN (</a:t>
            </a:r>
            <a:r>
              <a:rPr lang="de-DE" sz="1800" dirty="0" err="1">
                <a:solidFill>
                  <a:schemeClr val="tx1">
                    <a:lumMod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or</a:t>
            </a:r>
            <a:r>
              <a:rPr lang="de-DE" sz="1800" dirty="0">
                <a:solidFill>
                  <a:schemeClr val="tx1">
                    <a:lumMod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EVPN/VXLAN/Neutron SDN)</a:t>
            </a:r>
            <a:endParaRPr lang="de-DE" sz="3600" dirty="0">
              <a:solidFill>
                <a:schemeClr val="tx1">
                  <a:lumMod val="7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43" name="Textfeld 142"/>
          <p:cNvSpPr txBox="1"/>
          <p:nvPr/>
        </p:nvSpPr>
        <p:spPr bwMode="gray">
          <a:xfrm>
            <a:off x="7896202" y="1988841"/>
            <a:ext cx="692591" cy="11003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300"/>
              </a:spcBef>
            </a:pPr>
            <a:r>
              <a:rPr lang="de-DE" sz="1200" dirty="0">
                <a:solidFill>
                  <a:schemeClr val="tx1">
                    <a:lumMod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MPLS/</a:t>
            </a:r>
          </a:p>
          <a:p>
            <a:pPr>
              <a:spcBef>
                <a:spcPts val="300"/>
              </a:spcBef>
            </a:pPr>
            <a:r>
              <a:rPr lang="de-DE" sz="1200" dirty="0">
                <a:solidFill>
                  <a:schemeClr val="tx1">
                    <a:lumMod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SDN</a:t>
            </a:r>
          </a:p>
          <a:p>
            <a:pPr>
              <a:spcBef>
                <a:spcPts val="300"/>
              </a:spcBef>
            </a:pPr>
            <a:r>
              <a:rPr lang="de-DE" sz="1200" dirty="0">
                <a:solidFill>
                  <a:schemeClr val="tx1">
                    <a:lumMod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(EVPN/</a:t>
            </a:r>
          </a:p>
          <a:p>
            <a:pPr>
              <a:spcBef>
                <a:spcPts val="300"/>
              </a:spcBef>
            </a:pPr>
            <a:r>
              <a:rPr lang="de-DE" sz="1200" dirty="0">
                <a:solidFill>
                  <a:schemeClr val="tx1">
                    <a:lumMod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VXLAN/ SDN</a:t>
            </a:r>
            <a:r>
              <a:rPr lang="de-DE" sz="1600" dirty="0">
                <a:solidFill>
                  <a:schemeClr val="tx1">
                    <a:lumMod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)</a:t>
            </a:r>
            <a:endParaRPr lang="de-DE" sz="3200" dirty="0">
              <a:solidFill>
                <a:schemeClr val="tx1">
                  <a:lumMod val="75000"/>
                </a:schemeClr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44" name="Textfeld 143"/>
          <p:cNvSpPr txBox="1"/>
          <p:nvPr/>
        </p:nvSpPr>
        <p:spPr bwMode="gray">
          <a:xfrm>
            <a:off x="8612536" y="1916833"/>
            <a:ext cx="3460128" cy="14080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300"/>
              </a:spcBef>
            </a:pPr>
            <a:r>
              <a:rPr lang="de-DE" sz="1400" b="1" dirty="0">
                <a:cs typeface="Arial" pitchFamily="34" charset="0"/>
              </a:rPr>
              <a:t>L2 L3 Networking</a:t>
            </a:r>
          </a:p>
          <a:p>
            <a:pPr>
              <a:spcBef>
                <a:spcPts val="300"/>
              </a:spcBef>
            </a:pPr>
            <a:r>
              <a:rPr lang="de-DE" sz="1400" dirty="0">
                <a:cs typeface="Arial" pitchFamily="34" charset="0"/>
              </a:rPr>
              <a:t>-</a:t>
            </a:r>
            <a:r>
              <a:rPr lang="de-DE" sz="1400" dirty="0" err="1">
                <a:cs typeface="Arial" pitchFamily="34" charset="0"/>
              </a:rPr>
              <a:t>Tagged</a:t>
            </a:r>
            <a:r>
              <a:rPr lang="de-DE" sz="1400" dirty="0">
                <a:cs typeface="Arial" pitchFamily="34" charset="0"/>
              </a:rPr>
              <a:t> MPLS, German </a:t>
            </a:r>
            <a:r>
              <a:rPr lang="de-DE" sz="1400" dirty="0" err="1">
                <a:cs typeface="Arial" pitchFamily="34" charset="0"/>
              </a:rPr>
              <a:t>manufacterers</a:t>
            </a:r>
            <a:r>
              <a:rPr lang="de-DE" sz="1400" dirty="0">
                <a:cs typeface="Arial" pitchFamily="34" charset="0"/>
              </a:rPr>
              <a:t> </a:t>
            </a:r>
            <a:r>
              <a:rPr lang="de-DE" sz="1400" dirty="0" err="1">
                <a:cs typeface="Arial" pitchFamily="34" charset="0"/>
              </a:rPr>
              <a:t>available</a:t>
            </a:r>
            <a:r>
              <a:rPr lang="de-DE" sz="1400" dirty="0">
                <a:cs typeface="Arial" pitchFamily="34" charset="0"/>
              </a:rPr>
              <a:t> (e.g., </a:t>
            </a:r>
            <a:r>
              <a:rPr lang="de-DE" sz="1400" dirty="0" err="1">
                <a:cs typeface="Arial" pitchFamily="34" charset="0"/>
              </a:rPr>
              <a:t>Ciena</a:t>
            </a:r>
            <a:r>
              <a:rPr lang="de-DE" sz="1400" dirty="0">
                <a:cs typeface="Arial" pitchFamily="34" charset="0"/>
              </a:rPr>
              <a:t>), n*100Gbps Port Routing, </a:t>
            </a:r>
          </a:p>
          <a:p>
            <a:pPr>
              <a:spcBef>
                <a:spcPts val="300"/>
              </a:spcBef>
            </a:pPr>
            <a:r>
              <a:rPr lang="de-DE" sz="1400" dirty="0">
                <a:cs typeface="Arial" pitchFamily="34" charset="0"/>
              </a:rPr>
              <a:t>- </a:t>
            </a:r>
            <a:r>
              <a:rPr lang="de-DE" sz="1400" dirty="0" err="1">
                <a:cs typeface="Arial" pitchFamily="34" charset="0"/>
              </a:rPr>
              <a:t>Openstack</a:t>
            </a:r>
            <a:r>
              <a:rPr lang="de-DE" sz="1400" dirty="0">
                <a:cs typeface="Arial" pitchFamily="34" charset="0"/>
              </a:rPr>
              <a:t> Neutron SDN BCP on top</a:t>
            </a:r>
          </a:p>
          <a:p>
            <a:pPr>
              <a:spcBef>
                <a:spcPts val="300"/>
              </a:spcBef>
            </a:pPr>
            <a:r>
              <a:rPr lang="de-DE" sz="1400" dirty="0">
                <a:cs typeface="Arial" pitchFamily="34" charset="0"/>
              </a:rPr>
              <a:t>- </a:t>
            </a:r>
            <a:r>
              <a:rPr lang="de-DE" sz="1400" dirty="0" err="1">
                <a:cs typeface="Arial" pitchFamily="34" charset="0"/>
              </a:rPr>
              <a:t>customer-tenant</a:t>
            </a:r>
            <a:r>
              <a:rPr lang="de-DE" sz="1400" dirty="0">
                <a:cs typeface="Arial" pitchFamily="34" charset="0"/>
              </a:rPr>
              <a:t> </a:t>
            </a:r>
            <a:r>
              <a:rPr lang="de-DE" sz="1400" dirty="0" err="1">
                <a:cs typeface="Arial" pitchFamily="34" charset="0"/>
              </a:rPr>
              <a:t>separation</a:t>
            </a:r>
            <a:r>
              <a:rPr lang="de-DE" sz="1400" dirty="0">
                <a:cs typeface="Arial" pitchFamily="34" charset="0"/>
              </a:rPr>
              <a:t> VLAN/VPN</a:t>
            </a:r>
          </a:p>
        </p:txBody>
      </p:sp>
      <p:sp>
        <p:nvSpPr>
          <p:cNvPr id="145" name="Rechteck 144"/>
          <p:cNvSpPr/>
          <p:nvPr/>
        </p:nvSpPr>
        <p:spPr bwMode="gray">
          <a:xfrm>
            <a:off x="3722056" y="1937373"/>
            <a:ext cx="302843" cy="820275"/>
          </a:xfrm>
          <a:prstGeom prst="rect">
            <a:avLst/>
          </a:prstGeom>
          <a:solidFill>
            <a:schemeClr val="accent3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r>
              <a:rPr lang="de-DE" sz="1000" dirty="0" err="1">
                <a:solidFill>
                  <a:schemeClr val="bg1"/>
                </a:solidFill>
                <a:cs typeface="Arial" pitchFamily="34" charset="0"/>
              </a:rPr>
              <a:t>Blockchain</a:t>
            </a:r>
            <a:endParaRPr lang="de-DE" sz="1000" dirty="0">
              <a:solidFill>
                <a:schemeClr val="bg1"/>
              </a:solidFill>
              <a:cs typeface="Arial" pitchFamily="34" charset="0"/>
            </a:endParaRPr>
          </a:p>
        </p:txBody>
      </p:sp>
      <p:cxnSp>
        <p:nvCxnSpPr>
          <p:cNvPr id="4" name="Gerade Verbindung mit Pfeil 3"/>
          <p:cNvCxnSpPr>
            <a:stCxn id="8" idx="1"/>
          </p:cNvCxnSpPr>
          <p:nvPr/>
        </p:nvCxnSpPr>
        <p:spPr>
          <a:xfrm flipH="1">
            <a:off x="3935765" y="1680878"/>
            <a:ext cx="611077" cy="401658"/>
          </a:xfrm>
          <a:prstGeom prst="straightConnector1">
            <a:avLst/>
          </a:prstGeom>
          <a:ln w="38100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feld 7"/>
          <p:cNvSpPr txBox="1"/>
          <p:nvPr/>
        </p:nvSpPr>
        <p:spPr bwMode="gray">
          <a:xfrm>
            <a:off x="4546842" y="1434656"/>
            <a:ext cx="2936401" cy="492443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spcBef>
                <a:spcPts val="300"/>
              </a:spcBef>
              <a:defRPr sz="1600" b="1">
                <a:solidFill>
                  <a:schemeClr val="bg1"/>
                </a:solidFill>
                <a:cs typeface="Arial" pitchFamily="34" charset="0"/>
              </a:defRPr>
            </a:lvl1pPr>
          </a:lstStyle>
          <a:p>
            <a:r>
              <a:rPr lang="de-DE" dirty="0" err="1"/>
              <a:t>Blockchain</a:t>
            </a:r>
            <a:r>
              <a:rPr lang="de-DE" dirty="0"/>
              <a:t>: </a:t>
            </a:r>
            <a:r>
              <a:rPr lang="de-DE" dirty="0" err="1"/>
              <a:t>Transactional</a:t>
            </a:r>
            <a:r>
              <a:rPr lang="de-DE" dirty="0"/>
              <a:t> </a:t>
            </a:r>
            <a:r>
              <a:rPr lang="de-DE" dirty="0" err="1"/>
              <a:t>security</a:t>
            </a:r>
            <a:r>
              <a:rPr lang="de-DE" dirty="0"/>
              <a:t> (</a:t>
            </a:r>
            <a:r>
              <a:rPr lang="de-DE" dirty="0" err="1"/>
              <a:t>as</a:t>
            </a:r>
            <a:r>
              <a:rPr lang="de-DE" dirty="0"/>
              <a:t> a </a:t>
            </a:r>
            <a:r>
              <a:rPr lang="de-DE" dirty="0" err="1"/>
              <a:t>cloud</a:t>
            </a:r>
            <a:r>
              <a:rPr lang="de-DE" dirty="0"/>
              <a:t> </a:t>
            </a:r>
            <a:r>
              <a:rPr lang="de-DE" dirty="0" err="1"/>
              <a:t>service</a:t>
            </a:r>
            <a:r>
              <a:rPr lang="de-DE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39041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330006"/>
            <a:ext cx="11228916" cy="481012"/>
          </a:xfrm>
        </p:spPr>
        <p:txBody>
          <a:bodyPr/>
          <a:lstStyle/>
          <a:p>
            <a:r>
              <a:rPr lang="en-GB" dirty="0"/>
              <a:t>Rittal &amp; </a:t>
            </a:r>
            <a:r>
              <a:rPr lang="en-GB" dirty="0" err="1"/>
              <a:t>iNNOVO</a:t>
            </a:r>
            <a:r>
              <a:rPr lang="en-GB" dirty="0"/>
              <a:t> Cloud</a:t>
            </a:r>
            <a:endParaRPr lang="en-GB" sz="2200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A4587D82-1B6D-4160-8381-9A3CE49D8F70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00" y="980728"/>
            <a:ext cx="10058400" cy="5196247"/>
          </a:xfrm>
          <a:prstGeom prst="rect">
            <a:avLst/>
          </a:prstGeom>
        </p:spPr>
      </p:pic>
      <p:sp>
        <p:nvSpPr>
          <p:cNvPr id="4" name="Rettangolo 3"/>
          <p:cNvSpPr/>
          <p:nvPr/>
        </p:nvSpPr>
        <p:spPr bwMode="auto">
          <a:xfrm>
            <a:off x="10416480" y="330006"/>
            <a:ext cx="1368152" cy="650722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lIns="72000" tIns="72000" rIns="72000" bIns="72000" rtlCol="0" anchor="ctr"/>
          <a:lstStyle/>
          <a:p>
            <a:pPr algn="ctr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it-IT" sz="1800" b="1" i="0" u="none" kern="0" baseline="0" dirty="0">
              <a:solidFill>
                <a:srgbClr val="000000"/>
              </a:solidFill>
              <a:latin typeface="Arial"/>
              <a:ea typeface="ＭＳ Ｐゴシック" charset="-12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77531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61" r="11534"/>
          <a:stretch/>
        </p:blipFill>
        <p:spPr>
          <a:xfrm>
            <a:off x="516044" y="3097124"/>
            <a:ext cx="5376597" cy="2443984"/>
          </a:xfrm>
          <a:prstGeom prst="rect">
            <a:avLst/>
          </a:prstGeom>
        </p:spPr>
      </p:pic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iNNOVO</a:t>
            </a:r>
            <a:r>
              <a:rPr lang="de-DE" dirty="0"/>
              <a:t> &amp; Rittal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CFC40-0413-4499-9F18-1B19B70EB792}" type="datetime1">
              <a:rPr lang="de-DE" smtClean="0"/>
              <a:pPr/>
              <a:t>19.03.2018</a:t>
            </a:fld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355EE5F8-D3CD-4362-B35F-8AD1F094A387}" type="slidenum">
              <a:rPr lang="de-DE" smtClean="0"/>
              <a:pPr algn="r"/>
              <a:t>3</a:t>
            </a:fld>
            <a:endParaRPr lang="de-DE" dirty="0"/>
          </a:p>
        </p:txBody>
      </p:sp>
      <p:sp>
        <p:nvSpPr>
          <p:cNvPr id="18" name="Textplatzhalter 2"/>
          <p:cNvSpPr>
            <a:spLocks noGrp="1"/>
          </p:cNvSpPr>
          <p:nvPr>
            <p:ph type="body" sz="quarter" idx="14"/>
          </p:nvPr>
        </p:nvSpPr>
        <p:spPr>
          <a:xfrm>
            <a:off x="1343472" y="1857654"/>
            <a:ext cx="9707428" cy="595759"/>
          </a:xfrm>
        </p:spPr>
        <p:txBody>
          <a:bodyPr/>
          <a:lstStyle/>
          <a:p>
            <a:pPr marL="0" indent="0">
              <a:spcBef>
                <a:spcPts val="533"/>
              </a:spcBef>
              <a:buNone/>
            </a:pPr>
            <a:r>
              <a:rPr lang="de-DE" dirty="0"/>
              <a:t>STATE-OF-THE-ART PHYSICAL INFRACTRUCTURE FOR HPC, Edge </a:t>
            </a:r>
            <a:r>
              <a:rPr lang="de-DE" dirty="0" err="1"/>
              <a:t>and</a:t>
            </a:r>
            <a:r>
              <a:rPr lang="de-DE" dirty="0"/>
              <a:t> Fog</a:t>
            </a:r>
            <a:endParaRPr lang="en-US" sz="2667" b="1" dirty="0">
              <a:solidFill>
                <a:srgbClr val="730033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C66706C-8E76-9043-9058-59AD3C48BD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6382" y="2948947"/>
            <a:ext cx="5952661" cy="2806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675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Solution Stack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4294967295"/>
          </p:nvPr>
        </p:nvSpPr>
        <p:spPr>
          <a:xfrm>
            <a:off x="518400" y="747772"/>
            <a:ext cx="11340000" cy="275109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D3C3A3E0-9E91-41CB-AAE7-5BDE12944686}"/>
              </a:ext>
            </a:extLst>
          </p:cNvPr>
          <p:cNvGrpSpPr/>
          <p:nvPr/>
        </p:nvGrpSpPr>
        <p:grpSpPr>
          <a:xfrm>
            <a:off x="4075103" y="3164389"/>
            <a:ext cx="2846592" cy="1165027"/>
            <a:chOff x="4518594" y="1412776"/>
            <a:chExt cx="2846592" cy="1165027"/>
          </a:xfrm>
          <a:solidFill>
            <a:srgbClr val="009353"/>
          </a:solidFill>
        </p:grpSpPr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66F787AE-9B78-45AC-A3BF-72BF3770FC95}"/>
                </a:ext>
              </a:extLst>
            </p:cNvPr>
            <p:cNvGrpSpPr/>
            <p:nvPr/>
          </p:nvGrpSpPr>
          <p:grpSpPr>
            <a:xfrm>
              <a:off x="5132938" y="1412776"/>
              <a:ext cx="2232248" cy="540099"/>
              <a:chOff x="2423592" y="4905026"/>
              <a:chExt cx="2232248" cy="540099"/>
            </a:xfrm>
            <a:grpFill/>
          </p:grpSpPr>
          <p:sp>
            <p:nvSpPr>
              <p:cNvPr id="36" name="Würfel 126">
                <a:extLst>
                  <a:ext uri="{FF2B5EF4-FFF2-40B4-BE49-F238E27FC236}">
                    <a16:creationId xmlns:a16="http://schemas.microsoft.com/office/drawing/2014/main" id="{47D98EB1-47C1-4B30-B9C5-3F4BA3590F22}"/>
                  </a:ext>
                </a:extLst>
              </p:cNvPr>
              <p:cNvSpPr/>
              <p:nvPr/>
            </p:nvSpPr>
            <p:spPr bwMode="auto">
              <a:xfrm>
                <a:off x="2423592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37" name="Würfel 127">
                <a:extLst>
                  <a:ext uri="{FF2B5EF4-FFF2-40B4-BE49-F238E27FC236}">
                    <a16:creationId xmlns:a16="http://schemas.microsoft.com/office/drawing/2014/main" id="{4F8A0A65-2F9F-4558-90E4-4D1342BEF34D}"/>
                  </a:ext>
                </a:extLst>
              </p:cNvPr>
              <p:cNvSpPr/>
              <p:nvPr/>
            </p:nvSpPr>
            <p:spPr bwMode="auto">
              <a:xfrm>
                <a:off x="2846654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38" name="Würfel 128">
                <a:extLst>
                  <a:ext uri="{FF2B5EF4-FFF2-40B4-BE49-F238E27FC236}">
                    <a16:creationId xmlns:a16="http://schemas.microsoft.com/office/drawing/2014/main" id="{A73D7AF4-7681-418E-B8C9-1BBCEE2DB33F}"/>
                  </a:ext>
                </a:extLst>
              </p:cNvPr>
              <p:cNvSpPr/>
              <p:nvPr/>
            </p:nvSpPr>
            <p:spPr bwMode="auto">
              <a:xfrm>
                <a:off x="3269716" y="4905125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39" name="Würfel 129">
                <a:extLst>
                  <a:ext uri="{FF2B5EF4-FFF2-40B4-BE49-F238E27FC236}">
                    <a16:creationId xmlns:a16="http://schemas.microsoft.com/office/drawing/2014/main" id="{0292E0C2-59A3-45BB-BE40-869FF92AD09E}"/>
                  </a:ext>
                </a:extLst>
              </p:cNvPr>
              <p:cNvSpPr/>
              <p:nvPr/>
            </p:nvSpPr>
            <p:spPr bwMode="auto">
              <a:xfrm>
                <a:off x="3692778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40" name="Würfel 130">
                <a:extLst>
                  <a:ext uri="{FF2B5EF4-FFF2-40B4-BE49-F238E27FC236}">
                    <a16:creationId xmlns:a16="http://schemas.microsoft.com/office/drawing/2014/main" id="{5A232676-E818-40EE-9F4E-432B924083FC}"/>
                  </a:ext>
                </a:extLst>
              </p:cNvPr>
              <p:cNvSpPr/>
              <p:nvPr/>
            </p:nvSpPr>
            <p:spPr bwMode="auto">
              <a:xfrm>
                <a:off x="4115840" y="4905125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</p:grpSp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id="{31769E6E-1CD6-4301-A781-2E4CCBB53416}"/>
                </a:ext>
              </a:extLst>
            </p:cNvPr>
            <p:cNvGrpSpPr/>
            <p:nvPr/>
          </p:nvGrpSpPr>
          <p:grpSpPr>
            <a:xfrm>
              <a:off x="4979876" y="1569008"/>
              <a:ext cx="2232248" cy="540099"/>
              <a:chOff x="2423592" y="4905026"/>
              <a:chExt cx="2232248" cy="540099"/>
            </a:xfrm>
            <a:grpFill/>
          </p:grpSpPr>
          <p:sp>
            <p:nvSpPr>
              <p:cNvPr id="31" name="Würfel 132">
                <a:extLst>
                  <a:ext uri="{FF2B5EF4-FFF2-40B4-BE49-F238E27FC236}">
                    <a16:creationId xmlns:a16="http://schemas.microsoft.com/office/drawing/2014/main" id="{73945CD0-DEE9-4AFE-9B2B-E11148D1B1D3}"/>
                  </a:ext>
                </a:extLst>
              </p:cNvPr>
              <p:cNvSpPr/>
              <p:nvPr/>
            </p:nvSpPr>
            <p:spPr bwMode="auto">
              <a:xfrm>
                <a:off x="2423592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32" name="Würfel 133">
                <a:extLst>
                  <a:ext uri="{FF2B5EF4-FFF2-40B4-BE49-F238E27FC236}">
                    <a16:creationId xmlns:a16="http://schemas.microsoft.com/office/drawing/2014/main" id="{F7394DF2-0AB6-46DB-B4FA-B1888A6C638D}"/>
                  </a:ext>
                </a:extLst>
              </p:cNvPr>
              <p:cNvSpPr/>
              <p:nvPr/>
            </p:nvSpPr>
            <p:spPr bwMode="auto">
              <a:xfrm>
                <a:off x="2846654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33" name="Würfel 134">
                <a:extLst>
                  <a:ext uri="{FF2B5EF4-FFF2-40B4-BE49-F238E27FC236}">
                    <a16:creationId xmlns:a16="http://schemas.microsoft.com/office/drawing/2014/main" id="{0880CB4C-164E-4E6E-AF48-D1A38D86BC83}"/>
                  </a:ext>
                </a:extLst>
              </p:cNvPr>
              <p:cNvSpPr/>
              <p:nvPr/>
            </p:nvSpPr>
            <p:spPr bwMode="auto">
              <a:xfrm>
                <a:off x="3269716" y="4905125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34" name="Würfel 135">
                <a:extLst>
                  <a:ext uri="{FF2B5EF4-FFF2-40B4-BE49-F238E27FC236}">
                    <a16:creationId xmlns:a16="http://schemas.microsoft.com/office/drawing/2014/main" id="{FA1F4207-90C9-4014-83A2-CF07FE3244EB}"/>
                  </a:ext>
                </a:extLst>
              </p:cNvPr>
              <p:cNvSpPr/>
              <p:nvPr/>
            </p:nvSpPr>
            <p:spPr bwMode="auto">
              <a:xfrm>
                <a:off x="3692778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35" name="Würfel 136">
                <a:extLst>
                  <a:ext uri="{FF2B5EF4-FFF2-40B4-BE49-F238E27FC236}">
                    <a16:creationId xmlns:a16="http://schemas.microsoft.com/office/drawing/2014/main" id="{C04F0C9F-C46C-4226-A46B-25164E1DDC36}"/>
                  </a:ext>
                </a:extLst>
              </p:cNvPr>
              <p:cNvSpPr/>
              <p:nvPr/>
            </p:nvSpPr>
            <p:spPr bwMode="auto">
              <a:xfrm>
                <a:off x="4115840" y="4905125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</p:grpSp>
        <p:grpSp>
          <p:nvGrpSpPr>
            <p:cNvPr id="9" name="Gruppieren 8">
              <a:extLst>
                <a:ext uri="{FF2B5EF4-FFF2-40B4-BE49-F238E27FC236}">
                  <a16:creationId xmlns:a16="http://schemas.microsoft.com/office/drawing/2014/main" id="{BFB8C415-8346-4E1D-8D7B-521E5AC4CB60}"/>
                </a:ext>
              </a:extLst>
            </p:cNvPr>
            <p:cNvGrpSpPr/>
            <p:nvPr/>
          </p:nvGrpSpPr>
          <p:grpSpPr>
            <a:xfrm>
              <a:off x="4824718" y="1725240"/>
              <a:ext cx="2232248" cy="540099"/>
              <a:chOff x="2423592" y="4905026"/>
              <a:chExt cx="2232248" cy="540099"/>
            </a:xfrm>
            <a:grpFill/>
          </p:grpSpPr>
          <p:sp>
            <p:nvSpPr>
              <p:cNvPr id="26" name="Würfel 138">
                <a:extLst>
                  <a:ext uri="{FF2B5EF4-FFF2-40B4-BE49-F238E27FC236}">
                    <a16:creationId xmlns:a16="http://schemas.microsoft.com/office/drawing/2014/main" id="{C99E4E45-E3E1-47AB-9C24-168CA79B5DA8}"/>
                  </a:ext>
                </a:extLst>
              </p:cNvPr>
              <p:cNvSpPr/>
              <p:nvPr/>
            </p:nvSpPr>
            <p:spPr bwMode="auto">
              <a:xfrm>
                <a:off x="2423592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27" name="Würfel 139">
                <a:extLst>
                  <a:ext uri="{FF2B5EF4-FFF2-40B4-BE49-F238E27FC236}">
                    <a16:creationId xmlns:a16="http://schemas.microsoft.com/office/drawing/2014/main" id="{8FD40B36-06F0-4FAB-8685-ABAEA7D6FC12}"/>
                  </a:ext>
                </a:extLst>
              </p:cNvPr>
              <p:cNvSpPr/>
              <p:nvPr/>
            </p:nvSpPr>
            <p:spPr bwMode="auto">
              <a:xfrm>
                <a:off x="2846654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28" name="Würfel 140">
                <a:extLst>
                  <a:ext uri="{FF2B5EF4-FFF2-40B4-BE49-F238E27FC236}">
                    <a16:creationId xmlns:a16="http://schemas.microsoft.com/office/drawing/2014/main" id="{4F64399E-5CBB-4382-B214-F47D693E18C9}"/>
                  </a:ext>
                </a:extLst>
              </p:cNvPr>
              <p:cNvSpPr/>
              <p:nvPr/>
            </p:nvSpPr>
            <p:spPr bwMode="auto">
              <a:xfrm>
                <a:off x="3269716" y="4905125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29" name="Würfel 141">
                <a:extLst>
                  <a:ext uri="{FF2B5EF4-FFF2-40B4-BE49-F238E27FC236}">
                    <a16:creationId xmlns:a16="http://schemas.microsoft.com/office/drawing/2014/main" id="{AEA6F351-5623-48C4-AD5C-C4F180AE588C}"/>
                  </a:ext>
                </a:extLst>
              </p:cNvPr>
              <p:cNvSpPr/>
              <p:nvPr/>
            </p:nvSpPr>
            <p:spPr bwMode="auto">
              <a:xfrm>
                <a:off x="3692778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30" name="Würfel 142">
                <a:extLst>
                  <a:ext uri="{FF2B5EF4-FFF2-40B4-BE49-F238E27FC236}">
                    <a16:creationId xmlns:a16="http://schemas.microsoft.com/office/drawing/2014/main" id="{E5A16609-68D7-4620-9BE6-02EC25272F63}"/>
                  </a:ext>
                </a:extLst>
              </p:cNvPr>
              <p:cNvSpPr/>
              <p:nvPr/>
            </p:nvSpPr>
            <p:spPr bwMode="auto">
              <a:xfrm>
                <a:off x="4115840" y="4905125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</p:grpSp>
        <p:grpSp>
          <p:nvGrpSpPr>
            <p:cNvPr id="10" name="Gruppieren 9">
              <a:extLst>
                <a:ext uri="{FF2B5EF4-FFF2-40B4-BE49-F238E27FC236}">
                  <a16:creationId xmlns:a16="http://schemas.microsoft.com/office/drawing/2014/main" id="{C7540156-B6CE-4572-98C1-640A7204F6AB}"/>
                </a:ext>
              </a:extLst>
            </p:cNvPr>
            <p:cNvGrpSpPr/>
            <p:nvPr/>
          </p:nvGrpSpPr>
          <p:grpSpPr>
            <a:xfrm>
              <a:off x="4671656" y="1881472"/>
              <a:ext cx="2232248" cy="540099"/>
              <a:chOff x="2423592" y="4905026"/>
              <a:chExt cx="2232248" cy="540099"/>
            </a:xfrm>
            <a:grpFill/>
          </p:grpSpPr>
          <p:sp>
            <p:nvSpPr>
              <p:cNvPr id="21" name="Würfel 144">
                <a:extLst>
                  <a:ext uri="{FF2B5EF4-FFF2-40B4-BE49-F238E27FC236}">
                    <a16:creationId xmlns:a16="http://schemas.microsoft.com/office/drawing/2014/main" id="{F67CE00C-CE68-44E9-ABD5-A920A5EB6A09}"/>
                  </a:ext>
                </a:extLst>
              </p:cNvPr>
              <p:cNvSpPr/>
              <p:nvPr/>
            </p:nvSpPr>
            <p:spPr bwMode="auto">
              <a:xfrm>
                <a:off x="2423592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22" name="Würfel 145">
                <a:extLst>
                  <a:ext uri="{FF2B5EF4-FFF2-40B4-BE49-F238E27FC236}">
                    <a16:creationId xmlns:a16="http://schemas.microsoft.com/office/drawing/2014/main" id="{393311B4-604B-4C89-8DA1-BE3C6A5D1AD6}"/>
                  </a:ext>
                </a:extLst>
              </p:cNvPr>
              <p:cNvSpPr/>
              <p:nvPr/>
            </p:nvSpPr>
            <p:spPr bwMode="auto">
              <a:xfrm>
                <a:off x="2846654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23" name="Würfel 146">
                <a:extLst>
                  <a:ext uri="{FF2B5EF4-FFF2-40B4-BE49-F238E27FC236}">
                    <a16:creationId xmlns:a16="http://schemas.microsoft.com/office/drawing/2014/main" id="{674E3D3D-2166-4962-9AED-05823A163F51}"/>
                  </a:ext>
                </a:extLst>
              </p:cNvPr>
              <p:cNvSpPr/>
              <p:nvPr/>
            </p:nvSpPr>
            <p:spPr bwMode="auto">
              <a:xfrm>
                <a:off x="3269716" y="4905125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24" name="Würfel 147">
                <a:extLst>
                  <a:ext uri="{FF2B5EF4-FFF2-40B4-BE49-F238E27FC236}">
                    <a16:creationId xmlns:a16="http://schemas.microsoft.com/office/drawing/2014/main" id="{2C60D773-4029-42EC-ADD6-CA1334AEE496}"/>
                  </a:ext>
                </a:extLst>
              </p:cNvPr>
              <p:cNvSpPr/>
              <p:nvPr/>
            </p:nvSpPr>
            <p:spPr bwMode="auto">
              <a:xfrm>
                <a:off x="3692778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25" name="Würfel 148">
                <a:extLst>
                  <a:ext uri="{FF2B5EF4-FFF2-40B4-BE49-F238E27FC236}">
                    <a16:creationId xmlns:a16="http://schemas.microsoft.com/office/drawing/2014/main" id="{744A4522-EC86-4BAA-A6DC-730B49C2954C}"/>
                  </a:ext>
                </a:extLst>
              </p:cNvPr>
              <p:cNvSpPr/>
              <p:nvPr/>
            </p:nvSpPr>
            <p:spPr bwMode="auto">
              <a:xfrm>
                <a:off x="4115840" y="4905125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</p:grpSp>
        <p:grpSp>
          <p:nvGrpSpPr>
            <p:cNvPr id="11" name="Gruppieren 10">
              <a:extLst>
                <a:ext uri="{FF2B5EF4-FFF2-40B4-BE49-F238E27FC236}">
                  <a16:creationId xmlns:a16="http://schemas.microsoft.com/office/drawing/2014/main" id="{2554CD1E-EE1F-494C-923D-AE35B942A62F}"/>
                </a:ext>
              </a:extLst>
            </p:cNvPr>
            <p:cNvGrpSpPr/>
            <p:nvPr/>
          </p:nvGrpSpPr>
          <p:grpSpPr>
            <a:xfrm>
              <a:off x="4518594" y="2037704"/>
              <a:ext cx="2232248" cy="540099"/>
              <a:chOff x="2423592" y="4905026"/>
              <a:chExt cx="2232248" cy="540099"/>
            </a:xfrm>
            <a:grpFill/>
          </p:grpSpPr>
          <p:sp>
            <p:nvSpPr>
              <p:cNvPr id="16" name="Würfel 150">
                <a:extLst>
                  <a:ext uri="{FF2B5EF4-FFF2-40B4-BE49-F238E27FC236}">
                    <a16:creationId xmlns:a16="http://schemas.microsoft.com/office/drawing/2014/main" id="{41F4DE60-B533-487F-B29B-46D43CABAF4F}"/>
                  </a:ext>
                </a:extLst>
              </p:cNvPr>
              <p:cNvSpPr/>
              <p:nvPr/>
            </p:nvSpPr>
            <p:spPr bwMode="auto">
              <a:xfrm>
                <a:off x="2423592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17" name="Würfel 151">
                <a:extLst>
                  <a:ext uri="{FF2B5EF4-FFF2-40B4-BE49-F238E27FC236}">
                    <a16:creationId xmlns:a16="http://schemas.microsoft.com/office/drawing/2014/main" id="{00A2612E-5698-41A0-8312-8B145EEB6842}"/>
                  </a:ext>
                </a:extLst>
              </p:cNvPr>
              <p:cNvSpPr/>
              <p:nvPr/>
            </p:nvSpPr>
            <p:spPr bwMode="auto">
              <a:xfrm>
                <a:off x="2846654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18" name="Würfel 152">
                <a:extLst>
                  <a:ext uri="{FF2B5EF4-FFF2-40B4-BE49-F238E27FC236}">
                    <a16:creationId xmlns:a16="http://schemas.microsoft.com/office/drawing/2014/main" id="{ABFD3BCD-2F39-47EB-8B33-CBCCD158B5B2}"/>
                  </a:ext>
                </a:extLst>
              </p:cNvPr>
              <p:cNvSpPr/>
              <p:nvPr/>
            </p:nvSpPr>
            <p:spPr bwMode="auto">
              <a:xfrm>
                <a:off x="3269716" y="4905125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19" name="Würfel 153">
                <a:extLst>
                  <a:ext uri="{FF2B5EF4-FFF2-40B4-BE49-F238E27FC236}">
                    <a16:creationId xmlns:a16="http://schemas.microsoft.com/office/drawing/2014/main" id="{CC753FFC-C8E4-481F-BA8E-96D8CE4AE14F}"/>
                  </a:ext>
                </a:extLst>
              </p:cNvPr>
              <p:cNvSpPr/>
              <p:nvPr/>
            </p:nvSpPr>
            <p:spPr bwMode="auto">
              <a:xfrm>
                <a:off x="3692778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20" name="Würfel 154">
                <a:extLst>
                  <a:ext uri="{FF2B5EF4-FFF2-40B4-BE49-F238E27FC236}">
                    <a16:creationId xmlns:a16="http://schemas.microsoft.com/office/drawing/2014/main" id="{573BBA7F-1D32-4E81-A2EE-2347CC44ED27}"/>
                  </a:ext>
                </a:extLst>
              </p:cNvPr>
              <p:cNvSpPr/>
              <p:nvPr/>
            </p:nvSpPr>
            <p:spPr bwMode="auto">
              <a:xfrm>
                <a:off x="4115840" y="4905125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</p:grpSp>
      </p:grpSp>
      <p:grpSp>
        <p:nvGrpSpPr>
          <p:cNvPr id="41" name="Gruppieren 40">
            <a:extLst>
              <a:ext uri="{FF2B5EF4-FFF2-40B4-BE49-F238E27FC236}">
                <a16:creationId xmlns:a16="http://schemas.microsoft.com/office/drawing/2014/main" id="{935AC88C-3341-4562-A189-5985F1C480DE}"/>
              </a:ext>
            </a:extLst>
          </p:cNvPr>
          <p:cNvGrpSpPr/>
          <p:nvPr/>
        </p:nvGrpSpPr>
        <p:grpSpPr>
          <a:xfrm>
            <a:off x="4075103" y="2723425"/>
            <a:ext cx="2846592" cy="1165027"/>
            <a:chOff x="4518594" y="1412776"/>
            <a:chExt cx="2846592" cy="1165027"/>
          </a:xfrm>
          <a:solidFill>
            <a:srgbClr val="008BD2"/>
          </a:solidFill>
        </p:grpSpPr>
        <p:grpSp>
          <p:nvGrpSpPr>
            <p:cNvPr id="42" name="Gruppieren 41">
              <a:extLst>
                <a:ext uri="{FF2B5EF4-FFF2-40B4-BE49-F238E27FC236}">
                  <a16:creationId xmlns:a16="http://schemas.microsoft.com/office/drawing/2014/main" id="{974D32B9-F828-4178-9D17-F4536333066A}"/>
                </a:ext>
              </a:extLst>
            </p:cNvPr>
            <p:cNvGrpSpPr/>
            <p:nvPr/>
          </p:nvGrpSpPr>
          <p:grpSpPr>
            <a:xfrm>
              <a:off x="5132938" y="1412776"/>
              <a:ext cx="2232248" cy="540099"/>
              <a:chOff x="2423592" y="4905026"/>
              <a:chExt cx="2232248" cy="540099"/>
            </a:xfrm>
            <a:grpFill/>
          </p:grpSpPr>
          <p:sp>
            <p:nvSpPr>
              <p:cNvPr id="67" name="Würfel 126">
                <a:extLst>
                  <a:ext uri="{FF2B5EF4-FFF2-40B4-BE49-F238E27FC236}">
                    <a16:creationId xmlns:a16="http://schemas.microsoft.com/office/drawing/2014/main" id="{0E759069-6FE0-43D7-B656-07A759652C13}"/>
                  </a:ext>
                </a:extLst>
              </p:cNvPr>
              <p:cNvSpPr/>
              <p:nvPr/>
            </p:nvSpPr>
            <p:spPr bwMode="auto">
              <a:xfrm>
                <a:off x="2423592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68" name="Würfel 127">
                <a:extLst>
                  <a:ext uri="{FF2B5EF4-FFF2-40B4-BE49-F238E27FC236}">
                    <a16:creationId xmlns:a16="http://schemas.microsoft.com/office/drawing/2014/main" id="{22562768-FAA6-4A34-8E9D-CC4335C38C13}"/>
                  </a:ext>
                </a:extLst>
              </p:cNvPr>
              <p:cNvSpPr/>
              <p:nvPr/>
            </p:nvSpPr>
            <p:spPr bwMode="auto">
              <a:xfrm>
                <a:off x="2846654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69" name="Würfel 128">
                <a:extLst>
                  <a:ext uri="{FF2B5EF4-FFF2-40B4-BE49-F238E27FC236}">
                    <a16:creationId xmlns:a16="http://schemas.microsoft.com/office/drawing/2014/main" id="{DA27A4AD-2E62-4B68-B051-3926A268E7A6}"/>
                  </a:ext>
                </a:extLst>
              </p:cNvPr>
              <p:cNvSpPr/>
              <p:nvPr/>
            </p:nvSpPr>
            <p:spPr bwMode="auto">
              <a:xfrm>
                <a:off x="3269716" y="4905125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70" name="Würfel 129">
                <a:extLst>
                  <a:ext uri="{FF2B5EF4-FFF2-40B4-BE49-F238E27FC236}">
                    <a16:creationId xmlns:a16="http://schemas.microsoft.com/office/drawing/2014/main" id="{6F17DB6C-F361-4450-9C54-296F72C2E87F}"/>
                  </a:ext>
                </a:extLst>
              </p:cNvPr>
              <p:cNvSpPr/>
              <p:nvPr/>
            </p:nvSpPr>
            <p:spPr bwMode="auto">
              <a:xfrm>
                <a:off x="3692778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71" name="Würfel 130">
                <a:extLst>
                  <a:ext uri="{FF2B5EF4-FFF2-40B4-BE49-F238E27FC236}">
                    <a16:creationId xmlns:a16="http://schemas.microsoft.com/office/drawing/2014/main" id="{4C5C98C6-8D4E-488C-9581-10FE853337CE}"/>
                  </a:ext>
                </a:extLst>
              </p:cNvPr>
              <p:cNvSpPr/>
              <p:nvPr/>
            </p:nvSpPr>
            <p:spPr bwMode="auto">
              <a:xfrm>
                <a:off x="4115840" y="4905125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</p:grpSp>
        <p:grpSp>
          <p:nvGrpSpPr>
            <p:cNvPr id="43" name="Gruppieren 42">
              <a:extLst>
                <a:ext uri="{FF2B5EF4-FFF2-40B4-BE49-F238E27FC236}">
                  <a16:creationId xmlns:a16="http://schemas.microsoft.com/office/drawing/2014/main" id="{B562DE12-F8AC-4D2D-9DA3-CA7EB29517AE}"/>
                </a:ext>
              </a:extLst>
            </p:cNvPr>
            <p:cNvGrpSpPr/>
            <p:nvPr/>
          </p:nvGrpSpPr>
          <p:grpSpPr>
            <a:xfrm>
              <a:off x="4979876" y="1569008"/>
              <a:ext cx="2232248" cy="540099"/>
              <a:chOff x="2423592" y="4905026"/>
              <a:chExt cx="2232248" cy="540099"/>
            </a:xfrm>
            <a:grpFill/>
          </p:grpSpPr>
          <p:sp>
            <p:nvSpPr>
              <p:cNvPr id="62" name="Würfel 132">
                <a:extLst>
                  <a:ext uri="{FF2B5EF4-FFF2-40B4-BE49-F238E27FC236}">
                    <a16:creationId xmlns:a16="http://schemas.microsoft.com/office/drawing/2014/main" id="{6E0A7CEA-4993-490D-9B4C-6A26811C5E79}"/>
                  </a:ext>
                </a:extLst>
              </p:cNvPr>
              <p:cNvSpPr/>
              <p:nvPr/>
            </p:nvSpPr>
            <p:spPr bwMode="auto">
              <a:xfrm>
                <a:off x="2423592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63" name="Würfel 133">
                <a:extLst>
                  <a:ext uri="{FF2B5EF4-FFF2-40B4-BE49-F238E27FC236}">
                    <a16:creationId xmlns:a16="http://schemas.microsoft.com/office/drawing/2014/main" id="{C2D398C0-4885-460E-920A-3935B321AB50}"/>
                  </a:ext>
                </a:extLst>
              </p:cNvPr>
              <p:cNvSpPr/>
              <p:nvPr/>
            </p:nvSpPr>
            <p:spPr bwMode="auto">
              <a:xfrm>
                <a:off x="2846654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64" name="Würfel 134">
                <a:extLst>
                  <a:ext uri="{FF2B5EF4-FFF2-40B4-BE49-F238E27FC236}">
                    <a16:creationId xmlns:a16="http://schemas.microsoft.com/office/drawing/2014/main" id="{18B6EE87-559D-430F-9059-4D39A489C468}"/>
                  </a:ext>
                </a:extLst>
              </p:cNvPr>
              <p:cNvSpPr/>
              <p:nvPr/>
            </p:nvSpPr>
            <p:spPr bwMode="auto">
              <a:xfrm>
                <a:off x="3269716" y="4905125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65" name="Würfel 135">
                <a:extLst>
                  <a:ext uri="{FF2B5EF4-FFF2-40B4-BE49-F238E27FC236}">
                    <a16:creationId xmlns:a16="http://schemas.microsoft.com/office/drawing/2014/main" id="{A86AA17A-7ACA-498C-BDAA-0230A2898D46}"/>
                  </a:ext>
                </a:extLst>
              </p:cNvPr>
              <p:cNvSpPr/>
              <p:nvPr/>
            </p:nvSpPr>
            <p:spPr bwMode="auto">
              <a:xfrm>
                <a:off x="3692778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66" name="Würfel 136">
                <a:extLst>
                  <a:ext uri="{FF2B5EF4-FFF2-40B4-BE49-F238E27FC236}">
                    <a16:creationId xmlns:a16="http://schemas.microsoft.com/office/drawing/2014/main" id="{70E3AF95-1E96-4055-ADEE-034A46D138E5}"/>
                  </a:ext>
                </a:extLst>
              </p:cNvPr>
              <p:cNvSpPr/>
              <p:nvPr/>
            </p:nvSpPr>
            <p:spPr bwMode="auto">
              <a:xfrm>
                <a:off x="4115840" y="4905125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</p:grpSp>
        <p:grpSp>
          <p:nvGrpSpPr>
            <p:cNvPr id="44" name="Gruppieren 43">
              <a:extLst>
                <a:ext uri="{FF2B5EF4-FFF2-40B4-BE49-F238E27FC236}">
                  <a16:creationId xmlns:a16="http://schemas.microsoft.com/office/drawing/2014/main" id="{4829E04B-25D4-4040-9F49-C975F44DE3C9}"/>
                </a:ext>
              </a:extLst>
            </p:cNvPr>
            <p:cNvGrpSpPr/>
            <p:nvPr/>
          </p:nvGrpSpPr>
          <p:grpSpPr>
            <a:xfrm>
              <a:off x="4824718" y="1725240"/>
              <a:ext cx="2232248" cy="540099"/>
              <a:chOff x="2423592" y="4905026"/>
              <a:chExt cx="2232248" cy="540099"/>
            </a:xfrm>
            <a:grpFill/>
          </p:grpSpPr>
          <p:sp>
            <p:nvSpPr>
              <p:cNvPr id="57" name="Würfel 138">
                <a:extLst>
                  <a:ext uri="{FF2B5EF4-FFF2-40B4-BE49-F238E27FC236}">
                    <a16:creationId xmlns:a16="http://schemas.microsoft.com/office/drawing/2014/main" id="{C1D6C4D5-4067-41C9-A69A-518F8FCC924B}"/>
                  </a:ext>
                </a:extLst>
              </p:cNvPr>
              <p:cNvSpPr/>
              <p:nvPr/>
            </p:nvSpPr>
            <p:spPr bwMode="auto">
              <a:xfrm>
                <a:off x="2423592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58" name="Würfel 139">
                <a:extLst>
                  <a:ext uri="{FF2B5EF4-FFF2-40B4-BE49-F238E27FC236}">
                    <a16:creationId xmlns:a16="http://schemas.microsoft.com/office/drawing/2014/main" id="{503232CF-91ED-44A0-B8EC-5EE42EE41A64}"/>
                  </a:ext>
                </a:extLst>
              </p:cNvPr>
              <p:cNvSpPr/>
              <p:nvPr/>
            </p:nvSpPr>
            <p:spPr bwMode="auto">
              <a:xfrm>
                <a:off x="2846654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59" name="Würfel 140">
                <a:extLst>
                  <a:ext uri="{FF2B5EF4-FFF2-40B4-BE49-F238E27FC236}">
                    <a16:creationId xmlns:a16="http://schemas.microsoft.com/office/drawing/2014/main" id="{A4C68B85-58D5-4295-97AF-823FFB1AD8E0}"/>
                  </a:ext>
                </a:extLst>
              </p:cNvPr>
              <p:cNvSpPr/>
              <p:nvPr/>
            </p:nvSpPr>
            <p:spPr bwMode="auto">
              <a:xfrm>
                <a:off x="3269716" y="4905125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60" name="Würfel 141">
                <a:extLst>
                  <a:ext uri="{FF2B5EF4-FFF2-40B4-BE49-F238E27FC236}">
                    <a16:creationId xmlns:a16="http://schemas.microsoft.com/office/drawing/2014/main" id="{A393A9DD-8127-4142-A605-D2107EA59CA0}"/>
                  </a:ext>
                </a:extLst>
              </p:cNvPr>
              <p:cNvSpPr/>
              <p:nvPr/>
            </p:nvSpPr>
            <p:spPr bwMode="auto">
              <a:xfrm>
                <a:off x="3692778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61" name="Würfel 142">
                <a:extLst>
                  <a:ext uri="{FF2B5EF4-FFF2-40B4-BE49-F238E27FC236}">
                    <a16:creationId xmlns:a16="http://schemas.microsoft.com/office/drawing/2014/main" id="{939A6686-7E4A-40E6-AEE7-0A3C593025DD}"/>
                  </a:ext>
                </a:extLst>
              </p:cNvPr>
              <p:cNvSpPr/>
              <p:nvPr/>
            </p:nvSpPr>
            <p:spPr bwMode="auto">
              <a:xfrm>
                <a:off x="4115840" y="4905125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</p:grpSp>
        <p:grpSp>
          <p:nvGrpSpPr>
            <p:cNvPr id="45" name="Gruppieren 44">
              <a:extLst>
                <a:ext uri="{FF2B5EF4-FFF2-40B4-BE49-F238E27FC236}">
                  <a16:creationId xmlns:a16="http://schemas.microsoft.com/office/drawing/2014/main" id="{464F31A6-7516-45F8-B0D9-DF3E4A4A955A}"/>
                </a:ext>
              </a:extLst>
            </p:cNvPr>
            <p:cNvGrpSpPr/>
            <p:nvPr/>
          </p:nvGrpSpPr>
          <p:grpSpPr>
            <a:xfrm>
              <a:off x="4671656" y="1881472"/>
              <a:ext cx="2232248" cy="540099"/>
              <a:chOff x="2423592" y="4905026"/>
              <a:chExt cx="2232248" cy="540099"/>
            </a:xfrm>
            <a:grpFill/>
          </p:grpSpPr>
          <p:sp>
            <p:nvSpPr>
              <p:cNvPr id="52" name="Würfel 144">
                <a:extLst>
                  <a:ext uri="{FF2B5EF4-FFF2-40B4-BE49-F238E27FC236}">
                    <a16:creationId xmlns:a16="http://schemas.microsoft.com/office/drawing/2014/main" id="{0C9D4E80-4236-41E3-8884-0FB868F5165A}"/>
                  </a:ext>
                </a:extLst>
              </p:cNvPr>
              <p:cNvSpPr/>
              <p:nvPr/>
            </p:nvSpPr>
            <p:spPr bwMode="auto">
              <a:xfrm>
                <a:off x="2423592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53" name="Würfel 145">
                <a:extLst>
                  <a:ext uri="{FF2B5EF4-FFF2-40B4-BE49-F238E27FC236}">
                    <a16:creationId xmlns:a16="http://schemas.microsoft.com/office/drawing/2014/main" id="{BBB242AA-C72D-4D4D-B5B2-2D1DAEF0A8B2}"/>
                  </a:ext>
                </a:extLst>
              </p:cNvPr>
              <p:cNvSpPr/>
              <p:nvPr/>
            </p:nvSpPr>
            <p:spPr bwMode="auto">
              <a:xfrm>
                <a:off x="2846654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54" name="Würfel 146">
                <a:extLst>
                  <a:ext uri="{FF2B5EF4-FFF2-40B4-BE49-F238E27FC236}">
                    <a16:creationId xmlns:a16="http://schemas.microsoft.com/office/drawing/2014/main" id="{C7C32B84-BE32-41D0-9BAD-CBBEFC955E29}"/>
                  </a:ext>
                </a:extLst>
              </p:cNvPr>
              <p:cNvSpPr/>
              <p:nvPr/>
            </p:nvSpPr>
            <p:spPr bwMode="auto">
              <a:xfrm>
                <a:off x="3269716" y="4905125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55" name="Würfel 147">
                <a:extLst>
                  <a:ext uri="{FF2B5EF4-FFF2-40B4-BE49-F238E27FC236}">
                    <a16:creationId xmlns:a16="http://schemas.microsoft.com/office/drawing/2014/main" id="{ECBF301C-A74E-45BC-B97D-3F27EDDB39BF}"/>
                  </a:ext>
                </a:extLst>
              </p:cNvPr>
              <p:cNvSpPr/>
              <p:nvPr/>
            </p:nvSpPr>
            <p:spPr bwMode="auto">
              <a:xfrm>
                <a:off x="3692778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56" name="Würfel 148">
                <a:extLst>
                  <a:ext uri="{FF2B5EF4-FFF2-40B4-BE49-F238E27FC236}">
                    <a16:creationId xmlns:a16="http://schemas.microsoft.com/office/drawing/2014/main" id="{CF205A0A-2709-4010-98B8-55446E9FA37B}"/>
                  </a:ext>
                </a:extLst>
              </p:cNvPr>
              <p:cNvSpPr/>
              <p:nvPr/>
            </p:nvSpPr>
            <p:spPr bwMode="auto">
              <a:xfrm>
                <a:off x="4115840" y="4905125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</p:grpSp>
        <p:grpSp>
          <p:nvGrpSpPr>
            <p:cNvPr id="46" name="Gruppieren 45">
              <a:extLst>
                <a:ext uri="{FF2B5EF4-FFF2-40B4-BE49-F238E27FC236}">
                  <a16:creationId xmlns:a16="http://schemas.microsoft.com/office/drawing/2014/main" id="{EA771BDD-63CC-4D9A-A4CE-4B5496176562}"/>
                </a:ext>
              </a:extLst>
            </p:cNvPr>
            <p:cNvGrpSpPr/>
            <p:nvPr/>
          </p:nvGrpSpPr>
          <p:grpSpPr>
            <a:xfrm>
              <a:off x="4518594" y="2037704"/>
              <a:ext cx="2232248" cy="540099"/>
              <a:chOff x="2423592" y="4905026"/>
              <a:chExt cx="2232248" cy="540099"/>
            </a:xfrm>
            <a:grpFill/>
          </p:grpSpPr>
          <p:sp>
            <p:nvSpPr>
              <p:cNvPr id="47" name="Würfel 150">
                <a:extLst>
                  <a:ext uri="{FF2B5EF4-FFF2-40B4-BE49-F238E27FC236}">
                    <a16:creationId xmlns:a16="http://schemas.microsoft.com/office/drawing/2014/main" id="{F8267798-2CE6-4F9F-B8A3-1E92BBA4F3F2}"/>
                  </a:ext>
                </a:extLst>
              </p:cNvPr>
              <p:cNvSpPr/>
              <p:nvPr/>
            </p:nvSpPr>
            <p:spPr bwMode="auto">
              <a:xfrm>
                <a:off x="2423592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48" name="Würfel 151">
                <a:extLst>
                  <a:ext uri="{FF2B5EF4-FFF2-40B4-BE49-F238E27FC236}">
                    <a16:creationId xmlns:a16="http://schemas.microsoft.com/office/drawing/2014/main" id="{86A30ED2-BFF2-4480-90A2-695FBD290E94}"/>
                  </a:ext>
                </a:extLst>
              </p:cNvPr>
              <p:cNvSpPr/>
              <p:nvPr/>
            </p:nvSpPr>
            <p:spPr bwMode="auto">
              <a:xfrm>
                <a:off x="2846654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49" name="Würfel 152">
                <a:extLst>
                  <a:ext uri="{FF2B5EF4-FFF2-40B4-BE49-F238E27FC236}">
                    <a16:creationId xmlns:a16="http://schemas.microsoft.com/office/drawing/2014/main" id="{FD41523A-7587-42A5-952D-DD74B4DF988C}"/>
                  </a:ext>
                </a:extLst>
              </p:cNvPr>
              <p:cNvSpPr/>
              <p:nvPr/>
            </p:nvSpPr>
            <p:spPr bwMode="auto">
              <a:xfrm>
                <a:off x="3269716" y="4905125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50" name="Würfel 153">
                <a:extLst>
                  <a:ext uri="{FF2B5EF4-FFF2-40B4-BE49-F238E27FC236}">
                    <a16:creationId xmlns:a16="http://schemas.microsoft.com/office/drawing/2014/main" id="{5583F8C0-6D69-4751-AED8-83E0D32FBB6C}"/>
                  </a:ext>
                </a:extLst>
              </p:cNvPr>
              <p:cNvSpPr/>
              <p:nvPr/>
            </p:nvSpPr>
            <p:spPr bwMode="auto">
              <a:xfrm>
                <a:off x="3692778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51" name="Würfel 154">
                <a:extLst>
                  <a:ext uri="{FF2B5EF4-FFF2-40B4-BE49-F238E27FC236}">
                    <a16:creationId xmlns:a16="http://schemas.microsoft.com/office/drawing/2014/main" id="{CFE5E316-7B96-41D9-904B-943D77EB2B63}"/>
                  </a:ext>
                </a:extLst>
              </p:cNvPr>
              <p:cNvSpPr/>
              <p:nvPr/>
            </p:nvSpPr>
            <p:spPr bwMode="auto">
              <a:xfrm>
                <a:off x="4115840" y="4905125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</p:grpSp>
      </p:grpSp>
      <p:grpSp>
        <p:nvGrpSpPr>
          <p:cNvPr id="72" name="Gruppieren 71">
            <a:extLst>
              <a:ext uri="{FF2B5EF4-FFF2-40B4-BE49-F238E27FC236}">
                <a16:creationId xmlns:a16="http://schemas.microsoft.com/office/drawing/2014/main" id="{DE16935E-7B44-4107-89CE-A1EF826F4868}"/>
              </a:ext>
            </a:extLst>
          </p:cNvPr>
          <p:cNvGrpSpPr/>
          <p:nvPr/>
        </p:nvGrpSpPr>
        <p:grpSpPr>
          <a:xfrm>
            <a:off x="4075103" y="2282561"/>
            <a:ext cx="2846592" cy="1165027"/>
            <a:chOff x="4518594" y="1412776"/>
            <a:chExt cx="2846592" cy="1165027"/>
          </a:xfrm>
          <a:solidFill>
            <a:srgbClr val="005CA9"/>
          </a:solidFill>
        </p:grpSpPr>
        <p:grpSp>
          <p:nvGrpSpPr>
            <p:cNvPr id="73" name="Gruppieren 72">
              <a:extLst>
                <a:ext uri="{FF2B5EF4-FFF2-40B4-BE49-F238E27FC236}">
                  <a16:creationId xmlns:a16="http://schemas.microsoft.com/office/drawing/2014/main" id="{B50DBB77-305D-4814-B095-C4A5FF28BE40}"/>
                </a:ext>
              </a:extLst>
            </p:cNvPr>
            <p:cNvGrpSpPr/>
            <p:nvPr/>
          </p:nvGrpSpPr>
          <p:grpSpPr>
            <a:xfrm>
              <a:off x="5132938" y="1412776"/>
              <a:ext cx="2232248" cy="540099"/>
              <a:chOff x="2423592" y="4905026"/>
              <a:chExt cx="2232248" cy="540099"/>
            </a:xfrm>
            <a:grpFill/>
          </p:grpSpPr>
          <p:sp>
            <p:nvSpPr>
              <p:cNvPr id="98" name="Würfel 126">
                <a:extLst>
                  <a:ext uri="{FF2B5EF4-FFF2-40B4-BE49-F238E27FC236}">
                    <a16:creationId xmlns:a16="http://schemas.microsoft.com/office/drawing/2014/main" id="{0F916A6E-0FC4-49D2-A4E8-EA2213B5E4C5}"/>
                  </a:ext>
                </a:extLst>
              </p:cNvPr>
              <p:cNvSpPr/>
              <p:nvPr/>
            </p:nvSpPr>
            <p:spPr bwMode="auto">
              <a:xfrm>
                <a:off x="2423592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99" name="Würfel 127">
                <a:extLst>
                  <a:ext uri="{FF2B5EF4-FFF2-40B4-BE49-F238E27FC236}">
                    <a16:creationId xmlns:a16="http://schemas.microsoft.com/office/drawing/2014/main" id="{105C5B6D-B933-442C-941A-5F2CF389D69A}"/>
                  </a:ext>
                </a:extLst>
              </p:cNvPr>
              <p:cNvSpPr/>
              <p:nvPr/>
            </p:nvSpPr>
            <p:spPr bwMode="auto">
              <a:xfrm>
                <a:off x="2846654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100" name="Würfel 128">
                <a:extLst>
                  <a:ext uri="{FF2B5EF4-FFF2-40B4-BE49-F238E27FC236}">
                    <a16:creationId xmlns:a16="http://schemas.microsoft.com/office/drawing/2014/main" id="{80F3C9EC-30E3-42D5-9C12-6ECE53EBC7F5}"/>
                  </a:ext>
                </a:extLst>
              </p:cNvPr>
              <p:cNvSpPr/>
              <p:nvPr/>
            </p:nvSpPr>
            <p:spPr bwMode="auto">
              <a:xfrm>
                <a:off x="3269716" y="4905125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101" name="Würfel 129">
                <a:extLst>
                  <a:ext uri="{FF2B5EF4-FFF2-40B4-BE49-F238E27FC236}">
                    <a16:creationId xmlns:a16="http://schemas.microsoft.com/office/drawing/2014/main" id="{837A6A97-F1B3-4C07-8157-783F0351E4FE}"/>
                  </a:ext>
                </a:extLst>
              </p:cNvPr>
              <p:cNvSpPr/>
              <p:nvPr/>
            </p:nvSpPr>
            <p:spPr bwMode="auto">
              <a:xfrm>
                <a:off x="3692778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102" name="Würfel 130">
                <a:extLst>
                  <a:ext uri="{FF2B5EF4-FFF2-40B4-BE49-F238E27FC236}">
                    <a16:creationId xmlns:a16="http://schemas.microsoft.com/office/drawing/2014/main" id="{9AF89087-2242-48E8-AFF0-F8773F9810DA}"/>
                  </a:ext>
                </a:extLst>
              </p:cNvPr>
              <p:cNvSpPr/>
              <p:nvPr/>
            </p:nvSpPr>
            <p:spPr bwMode="auto">
              <a:xfrm>
                <a:off x="4115840" y="4905125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</p:grpSp>
        <p:grpSp>
          <p:nvGrpSpPr>
            <p:cNvPr id="74" name="Gruppieren 73">
              <a:extLst>
                <a:ext uri="{FF2B5EF4-FFF2-40B4-BE49-F238E27FC236}">
                  <a16:creationId xmlns:a16="http://schemas.microsoft.com/office/drawing/2014/main" id="{0438F852-4C16-4281-B003-B478BA102891}"/>
                </a:ext>
              </a:extLst>
            </p:cNvPr>
            <p:cNvGrpSpPr/>
            <p:nvPr/>
          </p:nvGrpSpPr>
          <p:grpSpPr>
            <a:xfrm>
              <a:off x="4979876" y="1569008"/>
              <a:ext cx="2232248" cy="540099"/>
              <a:chOff x="2423592" y="4905026"/>
              <a:chExt cx="2232248" cy="540099"/>
            </a:xfrm>
            <a:grpFill/>
          </p:grpSpPr>
          <p:sp>
            <p:nvSpPr>
              <p:cNvPr id="93" name="Würfel 132">
                <a:extLst>
                  <a:ext uri="{FF2B5EF4-FFF2-40B4-BE49-F238E27FC236}">
                    <a16:creationId xmlns:a16="http://schemas.microsoft.com/office/drawing/2014/main" id="{163A4F7D-2D8B-4CD6-B4D4-C91B5B0B66C4}"/>
                  </a:ext>
                </a:extLst>
              </p:cNvPr>
              <p:cNvSpPr/>
              <p:nvPr/>
            </p:nvSpPr>
            <p:spPr bwMode="auto">
              <a:xfrm>
                <a:off x="2423592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94" name="Würfel 133">
                <a:extLst>
                  <a:ext uri="{FF2B5EF4-FFF2-40B4-BE49-F238E27FC236}">
                    <a16:creationId xmlns:a16="http://schemas.microsoft.com/office/drawing/2014/main" id="{71B62996-060B-4D6D-98CE-A7905C2B655C}"/>
                  </a:ext>
                </a:extLst>
              </p:cNvPr>
              <p:cNvSpPr/>
              <p:nvPr/>
            </p:nvSpPr>
            <p:spPr bwMode="auto">
              <a:xfrm>
                <a:off x="2846654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95" name="Würfel 134">
                <a:extLst>
                  <a:ext uri="{FF2B5EF4-FFF2-40B4-BE49-F238E27FC236}">
                    <a16:creationId xmlns:a16="http://schemas.microsoft.com/office/drawing/2014/main" id="{89F52AEC-1446-4F43-838B-64F19F645FB0}"/>
                  </a:ext>
                </a:extLst>
              </p:cNvPr>
              <p:cNvSpPr/>
              <p:nvPr/>
            </p:nvSpPr>
            <p:spPr bwMode="auto">
              <a:xfrm>
                <a:off x="3269716" y="4905125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96" name="Würfel 135">
                <a:extLst>
                  <a:ext uri="{FF2B5EF4-FFF2-40B4-BE49-F238E27FC236}">
                    <a16:creationId xmlns:a16="http://schemas.microsoft.com/office/drawing/2014/main" id="{5F8C7C26-A8D8-403C-8805-E5E1CC6A585A}"/>
                  </a:ext>
                </a:extLst>
              </p:cNvPr>
              <p:cNvSpPr/>
              <p:nvPr/>
            </p:nvSpPr>
            <p:spPr bwMode="auto">
              <a:xfrm>
                <a:off x="3692778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97" name="Würfel 136">
                <a:extLst>
                  <a:ext uri="{FF2B5EF4-FFF2-40B4-BE49-F238E27FC236}">
                    <a16:creationId xmlns:a16="http://schemas.microsoft.com/office/drawing/2014/main" id="{7FAFA6A2-36EF-490B-86D2-CAF60CA52E29}"/>
                  </a:ext>
                </a:extLst>
              </p:cNvPr>
              <p:cNvSpPr/>
              <p:nvPr/>
            </p:nvSpPr>
            <p:spPr bwMode="auto">
              <a:xfrm>
                <a:off x="4115840" y="4905125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</p:grpSp>
        <p:grpSp>
          <p:nvGrpSpPr>
            <p:cNvPr id="75" name="Gruppieren 74">
              <a:extLst>
                <a:ext uri="{FF2B5EF4-FFF2-40B4-BE49-F238E27FC236}">
                  <a16:creationId xmlns:a16="http://schemas.microsoft.com/office/drawing/2014/main" id="{FE3EEC8D-E68A-4F50-A636-F2E1172CBBF8}"/>
                </a:ext>
              </a:extLst>
            </p:cNvPr>
            <p:cNvGrpSpPr/>
            <p:nvPr/>
          </p:nvGrpSpPr>
          <p:grpSpPr>
            <a:xfrm>
              <a:off x="4824718" y="1725240"/>
              <a:ext cx="2232248" cy="540099"/>
              <a:chOff x="2423592" y="4905026"/>
              <a:chExt cx="2232248" cy="540099"/>
            </a:xfrm>
            <a:grpFill/>
          </p:grpSpPr>
          <p:sp>
            <p:nvSpPr>
              <p:cNvPr id="88" name="Würfel 138">
                <a:extLst>
                  <a:ext uri="{FF2B5EF4-FFF2-40B4-BE49-F238E27FC236}">
                    <a16:creationId xmlns:a16="http://schemas.microsoft.com/office/drawing/2014/main" id="{0485CDC9-6F62-4FC3-A474-1C3D29E7BA69}"/>
                  </a:ext>
                </a:extLst>
              </p:cNvPr>
              <p:cNvSpPr/>
              <p:nvPr/>
            </p:nvSpPr>
            <p:spPr bwMode="auto">
              <a:xfrm>
                <a:off x="2423592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89" name="Würfel 139">
                <a:extLst>
                  <a:ext uri="{FF2B5EF4-FFF2-40B4-BE49-F238E27FC236}">
                    <a16:creationId xmlns:a16="http://schemas.microsoft.com/office/drawing/2014/main" id="{FB9D0650-01A6-4889-BC16-C2CC8C0D7DAB}"/>
                  </a:ext>
                </a:extLst>
              </p:cNvPr>
              <p:cNvSpPr/>
              <p:nvPr/>
            </p:nvSpPr>
            <p:spPr bwMode="auto">
              <a:xfrm>
                <a:off x="2846654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90" name="Würfel 140">
                <a:extLst>
                  <a:ext uri="{FF2B5EF4-FFF2-40B4-BE49-F238E27FC236}">
                    <a16:creationId xmlns:a16="http://schemas.microsoft.com/office/drawing/2014/main" id="{82B3D2C5-BF72-4017-B091-84E289C5DC60}"/>
                  </a:ext>
                </a:extLst>
              </p:cNvPr>
              <p:cNvSpPr/>
              <p:nvPr/>
            </p:nvSpPr>
            <p:spPr bwMode="auto">
              <a:xfrm>
                <a:off x="3269716" y="4905125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91" name="Würfel 141">
                <a:extLst>
                  <a:ext uri="{FF2B5EF4-FFF2-40B4-BE49-F238E27FC236}">
                    <a16:creationId xmlns:a16="http://schemas.microsoft.com/office/drawing/2014/main" id="{F7BC8FA9-6C5B-462F-A262-E2D9E90C612B}"/>
                  </a:ext>
                </a:extLst>
              </p:cNvPr>
              <p:cNvSpPr/>
              <p:nvPr/>
            </p:nvSpPr>
            <p:spPr bwMode="auto">
              <a:xfrm>
                <a:off x="3692778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92" name="Würfel 142">
                <a:extLst>
                  <a:ext uri="{FF2B5EF4-FFF2-40B4-BE49-F238E27FC236}">
                    <a16:creationId xmlns:a16="http://schemas.microsoft.com/office/drawing/2014/main" id="{97C2C4C1-1CEC-4A6D-9A96-FC5E55B9E8A8}"/>
                  </a:ext>
                </a:extLst>
              </p:cNvPr>
              <p:cNvSpPr/>
              <p:nvPr/>
            </p:nvSpPr>
            <p:spPr bwMode="auto">
              <a:xfrm>
                <a:off x="4115840" y="4905125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</p:grpSp>
        <p:grpSp>
          <p:nvGrpSpPr>
            <p:cNvPr id="76" name="Gruppieren 75">
              <a:extLst>
                <a:ext uri="{FF2B5EF4-FFF2-40B4-BE49-F238E27FC236}">
                  <a16:creationId xmlns:a16="http://schemas.microsoft.com/office/drawing/2014/main" id="{3331E4A2-67E3-4409-8C95-444B22C3353B}"/>
                </a:ext>
              </a:extLst>
            </p:cNvPr>
            <p:cNvGrpSpPr/>
            <p:nvPr/>
          </p:nvGrpSpPr>
          <p:grpSpPr>
            <a:xfrm>
              <a:off x="4671656" y="1881472"/>
              <a:ext cx="2232248" cy="540099"/>
              <a:chOff x="2423592" y="4905026"/>
              <a:chExt cx="2232248" cy="540099"/>
            </a:xfrm>
            <a:grpFill/>
          </p:grpSpPr>
          <p:sp>
            <p:nvSpPr>
              <p:cNvPr id="83" name="Würfel 144">
                <a:extLst>
                  <a:ext uri="{FF2B5EF4-FFF2-40B4-BE49-F238E27FC236}">
                    <a16:creationId xmlns:a16="http://schemas.microsoft.com/office/drawing/2014/main" id="{88866395-B21B-4B47-81F7-A2A225846E52}"/>
                  </a:ext>
                </a:extLst>
              </p:cNvPr>
              <p:cNvSpPr/>
              <p:nvPr/>
            </p:nvSpPr>
            <p:spPr bwMode="auto">
              <a:xfrm>
                <a:off x="2423592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84" name="Würfel 145">
                <a:extLst>
                  <a:ext uri="{FF2B5EF4-FFF2-40B4-BE49-F238E27FC236}">
                    <a16:creationId xmlns:a16="http://schemas.microsoft.com/office/drawing/2014/main" id="{72BAFAB4-9132-409F-A4DD-D64E3F5A2D4F}"/>
                  </a:ext>
                </a:extLst>
              </p:cNvPr>
              <p:cNvSpPr/>
              <p:nvPr/>
            </p:nvSpPr>
            <p:spPr bwMode="auto">
              <a:xfrm>
                <a:off x="2846654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85" name="Würfel 146">
                <a:extLst>
                  <a:ext uri="{FF2B5EF4-FFF2-40B4-BE49-F238E27FC236}">
                    <a16:creationId xmlns:a16="http://schemas.microsoft.com/office/drawing/2014/main" id="{C4CDB1F0-1BAD-4D01-AD03-524C838EF862}"/>
                  </a:ext>
                </a:extLst>
              </p:cNvPr>
              <p:cNvSpPr/>
              <p:nvPr/>
            </p:nvSpPr>
            <p:spPr bwMode="auto">
              <a:xfrm>
                <a:off x="3269716" y="4905125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86" name="Würfel 147">
                <a:extLst>
                  <a:ext uri="{FF2B5EF4-FFF2-40B4-BE49-F238E27FC236}">
                    <a16:creationId xmlns:a16="http://schemas.microsoft.com/office/drawing/2014/main" id="{21C3A76C-637E-4315-A460-67DA1827BAA3}"/>
                  </a:ext>
                </a:extLst>
              </p:cNvPr>
              <p:cNvSpPr/>
              <p:nvPr/>
            </p:nvSpPr>
            <p:spPr bwMode="auto">
              <a:xfrm>
                <a:off x="3692778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87" name="Würfel 148">
                <a:extLst>
                  <a:ext uri="{FF2B5EF4-FFF2-40B4-BE49-F238E27FC236}">
                    <a16:creationId xmlns:a16="http://schemas.microsoft.com/office/drawing/2014/main" id="{E3C449E8-B687-4A9B-B001-7C69100C36AA}"/>
                  </a:ext>
                </a:extLst>
              </p:cNvPr>
              <p:cNvSpPr/>
              <p:nvPr/>
            </p:nvSpPr>
            <p:spPr bwMode="auto">
              <a:xfrm>
                <a:off x="4115840" y="4905125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</p:grpSp>
        <p:grpSp>
          <p:nvGrpSpPr>
            <p:cNvPr id="77" name="Gruppieren 76">
              <a:extLst>
                <a:ext uri="{FF2B5EF4-FFF2-40B4-BE49-F238E27FC236}">
                  <a16:creationId xmlns:a16="http://schemas.microsoft.com/office/drawing/2014/main" id="{304C4C57-4D7C-476B-80F3-C616D03CF9C3}"/>
                </a:ext>
              </a:extLst>
            </p:cNvPr>
            <p:cNvGrpSpPr/>
            <p:nvPr/>
          </p:nvGrpSpPr>
          <p:grpSpPr>
            <a:xfrm>
              <a:off x="4518594" y="2037704"/>
              <a:ext cx="2232248" cy="540099"/>
              <a:chOff x="2423592" y="4905026"/>
              <a:chExt cx="2232248" cy="540099"/>
            </a:xfrm>
            <a:grpFill/>
          </p:grpSpPr>
          <p:sp>
            <p:nvSpPr>
              <p:cNvPr id="78" name="Würfel 150">
                <a:extLst>
                  <a:ext uri="{FF2B5EF4-FFF2-40B4-BE49-F238E27FC236}">
                    <a16:creationId xmlns:a16="http://schemas.microsoft.com/office/drawing/2014/main" id="{7FEBED10-30FE-432B-AE2C-0114BA3FB6F7}"/>
                  </a:ext>
                </a:extLst>
              </p:cNvPr>
              <p:cNvSpPr/>
              <p:nvPr/>
            </p:nvSpPr>
            <p:spPr bwMode="auto">
              <a:xfrm>
                <a:off x="2423592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79" name="Würfel 151">
                <a:extLst>
                  <a:ext uri="{FF2B5EF4-FFF2-40B4-BE49-F238E27FC236}">
                    <a16:creationId xmlns:a16="http://schemas.microsoft.com/office/drawing/2014/main" id="{8FAA765B-82A3-4965-A7A5-760707DC2D37}"/>
                  </a:ext>
                </a:extLst>
              </p:cNvPr>
              <p:cNvSpPr/>
              <p:nvPr/>
            </p:nvSpPr>
            <p:spPr bwMode="auto">
              <a:xfrm>
                <a:off x="2846654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80" name="Würfel 152">
                <a:extLst>
                  <a:ext uri="{FF2B5EF4-FFF2-40B4-BE49-F238E27FC236}">
                    <a16:creationId xmlns:a16="http://schemas.microsoft.com/office/drawing/2014/main" id="{0BF3CF6F-5680-4B9D-84C9-3479E7B6B929}"/>
                  </a:ext>
                </a:extLst>
              </p:cNvPr>
              <p:cNvSpPr/>
              <p:nvPr/>
            </p:nvSpPr>
            <p:spPr bwMode="auto">
              <a:xfrm>
                <a:off x="3269716" y="4905125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81" name="Würfel 153">
                <a:extLst>
                  <a:ext uri="{FF2B5EF4-FFF2-40B4-BE49-F238E27FC236}">
                    <a16:creationId xmlns:a16="http://schemas.microsoft.com/office/drawing/2014/main" id="{40D87BBE-E6E3-4347-895A-0BE0B42863B3}"/>
                  </a:ext>
                </a:extLst>
              </p:cNvPr>
              <p:cNvSpPr/>
              <p:nvPr/>
            </p:nvSpPr>
            <p:spPr bwMode="auto">
              <a:xfrm>
                <a:off x="3692778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82" name="Würfel 154">
                <a:extLst>
                  <a:ext uri="{FF2B5EF4-FFF2-40B4-BE49-F238E27FC236}">
                    <a16:creationId xmlns:a16="http://schemas.microsoft.com/office/drawing/2014/main" id="{79B31CC4-895F-4BD8-BE19-8CCF1D673959}"/>
                  </a:ext>
                </a:extLst>
              </p:cNvPr>
              <p:cNvSpPr/>
              <p:nvPr/>
            </p:nvSpPr>
            <p:spPr bwMode="auto">
              <a:xfrm>
                <a:off x="4115840" y="4905125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</p:grpSp>
      </p:grpSp>
      <p:grpSp>
        <p:nvGrpSpPr>
          <p:cNvPr id="103" name="Gruppieren 102">
            <a:extLst>
              <a:ext uri="{FF2B5EF4-FFF2-40B4-BE49-F238E27FC236}">
                <a16:creationId xmlns:a16="http://schemas.microsoft.com/office/drawing/2014/main" id="{34871D65-FF97-4AE5-BFD5-DC62861EA338}"/>
              </a:ext>
            </a:extLst>
          </p:cNvPr>
          <p:cNvGrpSpPr/>
          <p:nvPr/>
        </p:nvGrpSpPr>
        <p:grpSpPr>
          <a:xfrm>
            <a:off x="4076715" y="1853081"/>
            <a:ext cx="2846592" cy="1165027"/>
            <a:chOff x="4518594" y="1412776"/>
            <a:chExt cx="2846592" cy="1165027"/>
          </a:xfrm>
          <a:solidFill>
            <a:srgbClr val="951981"/>
          </a:solidFill>
        </p:grpSpPr>
        <p:grpSp>
          <p:nvGrpSpPr>
            <p:cNvPr id="104" name="Gruppieren 103">
              <a:extLst>
                <a:ext uri="{FF2B5EF4-FFF2-40B4-BE49-F238E27FC236}">
                  <a16:creationId xmlns:a16="http://schemas.microsoft.com/office/drawing/2014/main" id="{37A5FAB4-F01E-4BCD-9803-F3B6325BCCA3}"/>
                </a:ext>
              </a:extLst>
            </p:cNvPr>
            <p:cNvGrpSpPr/>
            <p:nvPr/>
          </p:nvGrpSpPr>
          <p:grpSpPr>
            <a:xfrm>
              <a:off x="5132938" y="1412776"/>
              <a:ext cx="2232248" cy="540099"/>
              <a:chOff x="2423592" y="4905026"/>
              <a:chExt cx="2232248" cy="540099"/>
            </a:xfrm>
            <a:grpFill/>
          </p:grpSpPr>
          <p:sp>
            <p:nvSpPr>
              <p:cNvPr id="129" name="Würfel 126">
                <a:extLst>
                  <a:ext uri="{FF2B5EF4-FFF2-40B4-BE49-F238E27FC236}">
                    <a16:creationId xmlns:a16="http://schemas.microsoft.com/office/drawing/2014/main" id="{B8F5BDA8-EE3F-40AE-AAB1-EDBDC086AF5D}"/>
                  </a:ext>
                </a:extLst>
              </p:cNvPr>
              <p:cNvSpPr/>
              <p:nvPr/>
            </p:nvSpPr>
            <p:spPr bwMode="auto">
              <a:xfrm>
                <a:off x="2423592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130" name="Würfel 127">
                <a:extLst>
                  <a:ext uri="{FF2B5EF4-FFF2-40B4-BE49-F238E27FC236}">
                    <a16:creationId xmlns:a16="http://schemas.microsoft.com/office/drawing/2014/main" id="{3724F9EF-41C6-4A32-8054-94094A694916}"/>
                  </a:ext>
                </a:extLst>
              </p:cNvPr>
              <p:cNvSpPr/>
              <p:nvPr/>
            </p:nvSpPr>
            <p:spPr bwMode="auto">
              <a:xfrm>
                <a:off x="2846654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131" name="Würfel 128">
                <a:extLst>
                  <a:ext uri="{FF2B5EF4-FFF2-40B4-BE49-F238E27FC236}">
                    <a16:creationId xmlns:a16="http://schemas.microsoft.com/office/drawing/2014/main" id="{0B770B75-3653-4E56-9CC1-DA9544550A5D}"/>
                  </a:ext>
                </a:extLst>
              </p:cNvPr>
              <p:cNvSpPr/>
              <p:nvPr/>
            </p:nvSpPr>
            <p:spPr bwMode="auto">
              <a:xfrm>
                <a:off x="3269716" y="4905125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132" name="Würfel 129">
                <a:extLst>
                  <a:ext uri="{FF2B5EF4-FFF2-40B4-BE49-F238E27FC236}">
                    <a16:creationId xmlns:a16="http://schemas.microsoft.com/office/drawing/2014/main" id="{0BE8ADEB-545C-4C2F-8597-9747E594A38D}"/>
                  </a:ext>
                </a:extLst>
              </p:cNvPr>
              <p:cNvSpPr/>
              <p:nvPr/>
            </p:nvSpPr>
            <p:spPr bwMode="auto">
              <a:xfrm>
                <a:off x="3692778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133" name="Würfel 130">
                <a:extLst>
                  <a:ext uri="{FF2B5EF4-FFF2-40B4-BE49-F238E27FC236}">
                    <a16:creationId xmlns:a16="http://schemas.microsoft.com/office/drawing/2014/main" id="{3D234010-C446-42BE-BD33-526EFB9E632A}"/>
                  </a:ext>
                </a:extLst>
              </p:cNvPr>
              <p:cNvSpPr/>
              <p:nvPr/>
            </p:nvSpPr>
            <p:spPr bwMode="auto">
              <a:xfrm>
                <a:off x="4115840" y="4905125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</p:grpSp>
        <p:grpSp>
          <p:nvGrpSpPr>
            <p:cNvPr id="105" name="Gruppieren 104">
              <a:extLst>
                <a:ext uri="{FF2B5EF4-FFF2-40B4-BE49-F238E27FC236}">
                  <a16:creationId xmlns:a16="http://schemas.microsoft.com/office/drawing/2014/main" id="{55020DD7-DA79-4DE6-8F32-71A5B5A9B8E0}"/>
                </a:ext>
              </a:extLst>
            </p:cNvPr>
            <p:cNvGrpSpPr/>
            <p:nvPr/>
          </p:nvGrpSpPr>
          <p:grpSpPr>
            <a:xfrm>
              <a:off x="4979876" y="1569008"/>
              <a:ext cx="2232248" cy="540099"/>
              <a:chOff x="2423592" y="4905026"/>
              <a:chExt cx="2232248" cy="540099"/>
            </a:xfrm>
            <a:grpFill/>
          </p:grpSpPr>
          <p:sp>
            <p:nvSpPr>
              <p:cNvPr id="124" name="Würfel 132">
                <a:extLst>
                  <a:ext uri="{FF2B5EF4-FFF2-40B4-BE49-F238E27FC236}">
                    <a16:creationId xmlns:a16="http://schemas.microsoft.com/office/drawing/2014/main" id="{E3098AB2-D363-42C4-8B45-A508E2E1AA92}"/>
                  </a:ext>
                </a:extLst>
              </p:cNvPr>
              <p:cNvSpPr/>
              <p:nvPr/>
            </p:nvSpPr>
            <p:spPr bwMode="auto">
              <a:xfrm>
                <a:off x="2423592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125" name="Würfel 133">
                <a:extLst>
                  <a:ext uri="{FF2B5EF4-FFF2-40B4-BE49-F238E27FC236}">
                    <a16:creationId xmlns:a16="http://schemas.microsoft.com/office/drawing/2014/main" id="{14A45D64-3938-43F6-B45E-8B0DD028E902}"/>
                  </a:ext>
                </a:extLst>
              </p:cNvPr>
              <p:cNvSpPr/>
              <p:nvPr/>
            </p:nvSpPr>
            <p:spPr bwMode="auto">
              <a:xfrm>
                <a:off x="2846654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126" name="Würfel 134">
                <a:extLst>
                  <a:ext uri="{FF2B5EF4-FFF2-40B4-BE49-F238E27FC236}">
                    <a16:creationId xmlns:a16="http://schemas.microsoft.com/office/drawing/2014/main" id="{F52D4127-5BFA-461A-9651-02B145D031E4}"/>
                  </a:ext>
                </a:extLst>
              </p:cNvPr>
              <p:cNvSpPr/>
              <p:nvPr/>
            </p:nvSpPr>
            <p:spPr bwMode="auto">
              <a:xfrm>
                <a:off x="3269716" y="4905125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127" name="Würfel 135">
                <a:extLst>
                  <a:ext uri="{FF2B5EF4-FFF2-40B4-BE49-F238E27FC236}">
                    <a16:creationId xmlns:a16="http://schemas.microsoft.com/office/drawing/2014/main" id="{7E972684-1EA3-437D-8D72-6F51913F2F8B}"/>
                  </a:ext>
                </a:extLst>
              </p:cNvPr>
              <p:cNvSpPr/>
              <p:nvPr/>
            </p:nvSpPr>
            <p:spPr bwMode="auto">
              <a:xfrm>
                <a:off x="3692778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128" name="Würfel 136">
                <a:extLst>
                  <a:ext uri="{FF2B5EF4-FFF2-40B4-BE49-F238E27FC236}">
                    <a16:creationId xmlns:a16="http://schemas.microsoft.com/office/drawing/2014/main" id="{CB200C1A-E667-4B4E-9DC2-5391022B7991}"/>
                  </a:ext>
                </a:extLst>
              </p:cNvPr>
              <p:cNvSpPr/>
              <p:nvPr/>
            </p:nvSpPr>
            <p:spPr bwMode="auto">
              <a:xfrm>
                <a:off x="4115840" y="4905125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</p:grpSp>
        <p:grpSp>
          <p:nvGrpSpPr>
            <p:cNvPr id="106" name="Gruppieren 105">
              <a:extLst>
                <a:ext uri="{FF2B5EF4-FFF2-40B4-BE49-F238E27FC236}">
                  <a16:creationId xmlns:a16="http://schemas.microsoft.com/office/drawing/2014/main" id="{DE4CB826-419E-4B9B-925E-EFCD31730855}"/>
                </a:ext>
              </a:extLst>
            </p:cNvPr>
            <p:cNvGrpSpPr/>
            <p:nvPr/>
          </p:nvGrpSpPr>
          <p:grpSpPr>
            <a:xfrm>
              <a:off x="4824718" y="1725240"/>
              <a:ext cx="2232248" cy="540099"/>
              <a:chOff x="2423592" y="4905026"/>
              <a:chExt cx="2232248" cy="540099"/>
            </a:xfrm>
            <a:grpFill/>
          </p:grpSpPr>
          <p:sp>
            <p:nvSpPr>
              <p:cNvPr id="119" name="Würfel 138">
                <a:extLst>
                  <a:ext uri="{FF2B5EF4-FFF2-40B4-BE49-F238E27FC236}">
                    <a16:creationId xmlns:a16="http://schemas.microsoft.com/office/drawing/2014/main" id="{992880B2-3E07-49C7-A2A6-0912625ED2FC}"/>
                  </a:ext>
                </a:extLst>
              </p:cNvPr>
              <p:cNvSpPr/>
              <p:nvPr/>
            </p:nvSpPr>
            <p:spPr bwMode="auto">
              <a:xfrm>
                <a:off x="2423592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120" name="Würfel 139">
                <a:extLst>
                  <a:ext uri="{FF2B5EF4-FFF2-40B4-BE49-F238E27FC236}">
                    <a16:creationId xmlns:a16="http://schemas.microsoft.com/office/drawing/2014/main" id="{E84D078B-E659-44DB-93B0-FC81CC628E53}"/>
                  </a:ext>
                </a:extLst>
              </p:cNvPr>
              <p:cNvSpPr/>
              <p:nvPr/>
            </p:nvSpPr>
            <p:spPr bwMode="auto">
              <a:xfrm>
                <a:off x="2846654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121" name="Würfel 140">
                <a:extLst>
                  <a:ext uri="{FF2B5EF4-FFF2-40B4-BE49-F238E27FC236}">
                    <a16:creationId xmlns:a16="http://schemas.microsoft.com/office/drawing/2014/main" id="{B7FF69C4-3B4F-4E65-847F-4A320730A47C}"/>
                  </a:ext>
                </a:extLst>
              </p:cNvPr>
              <p:cNvSpPr/>
              <p:nvPr/>
            </p:nvSpPr>
            <p:spPr bwMode="auto">
              <a:xfrm>
                <a:off x="3269716" y="4905125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122" name="Würfel 141">
                <a:extLst>
                  <a:ext uri="{FF2B5EF4-FFF2-40B4-BE49-F238E27FC236}">
                    <a16:creationId xmlns:a16="http://schemas.microsoft.com/office/drawing/2014/main" id="{0843BCBA-81C8-46FE-9FED-D2305826092B}"/>
                  </a:ext>
                </a:extLst>
              </p:cNvPr>
              <p:cNvSpPr/>
              <p:nvPr/>
            </p:nvSpPr>
            <p:spPr bwMode="auto">
              <a:xfrm>
                <a:off x="3692778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123" name="Würfel 142">
                <a:extLst>
                  <a:ext uri="{FF2B5EF4-FFF2-40B4-BE49-F238E27FC236}">
                    <a16:creationId xmlns:a16="http://schemas.microsoft.com/office/drawing/2014/main" id="{3EC1D650-A21E-42DE-8417-704031B66F37}"/>
                  </a:ext>
                </a:extLst>
              </p:cNvPr>
              <p:cNvSpPr/>
              <p:nvPr/>
            </p:nvSpPr>
            <p:spPr bwMode="auto">
              <a:xfrm>
                <a:off x="4115840" y="4905125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</p:grpSp>
        <p:grpSp>
          <p:nvGrpSpPr>
            <p:cNvPr id="107" name="Gruppieren 106">
              <a:extLst>
                <a:ext uri="{FF2B5EF4-FFF2-40B4-BE49-F238E27FC236}">
                  <a16:creationId xmlns:a16="http://schemas.microsoft.com/office/drawing/2014/main" id="{6E9D3BAB-C4D6-40AE-A222-F66C91E4C42A}"/>
                </a:ext>
              </a:extLst>
            </p:cNvPr>
            <p:cNvGrpSpPr/>
            <p:nvPr/>
          </p:nvGrpSpPr>
          <p:grpSpPr>
            <a:xfrm>
              <a:off x="4671656" y="1881472"/>
              <a:ext cx="2232248" cy="540099"/>
              <a:chOff x="2423592" y="4905026"/>
              <a:chExt cx="2232248" cy="540099"/>
            </a:xfrm>
            <a:grpFill/>
          </p:grpSpPr>
          <p:sp>
            <p:nvSpPr>
              <p:cNvPr id="114" name="Würfel 144">
                <a:extLst>
                  <a:ext uri="{FF2B5EF4-FFF2-40B4-BE49-F238E27FC236}">
                    <a16:creationId xmlns:a16="http://schemas.microsoft.com/office/drawing/2014/main" id="{8D50E068-C9CD-4D69-B768-3C66D31FA990}"/>
                  </a:ext>
                </a:extLst>
              </p:cNvPr>
              <p:cNvSpPr/>
              <p:nvPr/>
            </p:nvSpPr>
            <p:spPr bwMode="auto">
              <a:xfrm>
                <a:off x="2423592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115" name="Würfel 145">
                <a:extLst>
                  <a:ext uri="{FF2B5EF4-FFF2-40B4-BE49-F238E27FC236}">
                    <a16:creationId xmlns:a16="http://schemas.microsoft.com/office/drawing/2014/main" id="{B19D765A-5DEC-4745-A0EF-22D1455A8009}"/>
                  </a:ext>
                </a:extLst>
              </p:cNvPr>
              <p:cNvSpPr/>
              <p:nvPr/>
            </p:nvSpPr>
            <p:spPr bwMode="auto">
              <a:xfrm>
                <a:off x="2846654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116" name="Würfel 146">
                <a:extLst>
                  <a:ext uri="{FF2B5EF4-FFF2-40B4-BE49-F238E27FC236}">
                    <a16:creationId xmlns:a16="http://schemas.microsoft.com/office/drawing/2014/main" id="{BD6B2437-AF79-4F01-A975-41884BEF3445}"/>
                  </a:ext>
                </a:extLst>
              </p:cNvPr>
              <p:cNvSpPr/>
              <p:nvPr/>
            </p:nvSpPr>
            <p:spPr bwMode="auto">
              <a:xfrm>
                <a:off x="3269716" y="4905125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117" name="Würfel 147">
                <a:extLst>
                  <a:ext uri="{FF2B5EF4-FFF2-40B4-BE49-F238E27FC236}">
                    <a16:creationId xmlns:a16="http://schemas.microsoft.com/office/drawing/2014/main" id="{83EDD7EB-F86A-482A-ADC3-858BB86CCC3F}"/>
                  </a:ext>
                </a:extLst>
              </p:cNvPr>
              <p:cNvSpPr/>
              <p:nvPr/>
            </p:nvSpPr>
            <p:spPr bwMode="auto">
              <a:xfrm>
                <a:off x="3692778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118" name="Würfel 148">
                <a:extLst>
                  <a:ext uri="{FF2B5EF4-FFF2-40B4-BE49-F238E27FC236}">
                    <a16:creationId xmlns:a16="http://schemas.microsoft.com/office/drawing/2014/main" id="{DD016354-A07E-4227-B638-0D4520D3C4C4}"/>
                  </a:ext>
                </a:extLst>
              </p:cNvPr>
              <p:cNvSpPr/>
              <p:nvPr/>
            </p:nvSpPr>
            <p:spPr bwMode="auto">
              <a:xfrm>
                <a:off x="4115840" y="4905125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</p:grpSp>
        <p:grpSp>
          <p:nvGrpSpPr>
            <p:cNvPr id="108" name="Gruppieren 107">
              <a:extLst>
                <a:ext uri="{FF2B5EF4-FFF2-40B4-BE49-F238E27FC236}">
                  <a16:creationId xmlns:a16="http://schemas.microsoft.com/office/drawing/2014/main" id="{453BE03B-D063-4FC5-B5D5-B47B4C18B9DB}"/>
                </a:ext>
              </a:extLst>
            </p:cNvPr>
            <p:cNvGrpSpPr/>
            <p:nvPr/>
          </p:nvGrpSpPr>
          <p:grpSpPr>
            <a:xfrm>
              <a:off x="4518594" y="2037704"/>
              <a:ext cx="2232248" cy="540099"/>
              <a:chOff x="2423592" y="4905026"/>
              <a:chExt cx="2232248" cy="540099"/>
            </a:xfrm>
            <a:grpFill/>
          </p:grpSpPr>
          <p:sp>
            <p:nvSpPr>
              <p:cNvPr id="109" name="Würfel 150">
                <a:extLst>
                  <a:ext uri="{FF2B5EF4-FFF2-40B4-BE49-F238E27FC236}">
                    <a16:creationId xmlns:a16="http://schemas.microsoft.com/office/drawing/2014/main" id="{6218BC06-FB7A-4722-B52F-83874270ECA7}"/>
                  </a:ext>
                </a:extLst>
              </p:cNvPr>
              <p:cNvSpPr/>
              <p:nvPr/>
            </p:nvSpPr>
            <p:spPr bwMode="auto">
              <a:xfrm>
                <a:off x="2423592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110" name="Würfel 151">
                <a:extLst>
                  <a:ext uri="{FF2B5EF4-FFF2-40B4-BE49-F238E27FC236}">
                    <a16:creationId xmlns:a16="http://schemas.microsoft.com/office/drawing/2014/main" id="{11C40D8F-3854-4466-B298-0608EF8D236E}"/>
                  </a:ext>
                </a:extLst>
              </p:cNvPr>
              <p:cNvSpPr/>
              <p:nvPr/>
            </p:nvSpPr>
            <p:spPr bwMode="auto">
              <a:xfrm>
                <a:off x="2846654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111" name="Würfel 152">
                <a:extLst>
                  <a:ext uri="{FF2B5EF4-FFF2-40B4-BE49-F238E27FC236}">
                    <a16:creationId xmlns:a16="http://schemas.microsoft.com/office/drawing/2014/main" id="{482A195A-46D9-4F8E-BD57-5BAC40A41BFD}"/>
                  </a:ext>
                </a:extLst>
              </p:cNvPr>
              <p:cNvSpPr/>
              <p:nvPr/>
            </p:nvSpPr>
            <p:spPr bwMode="auto">
              <a:xfrm>
                <a:off x="3269716" y="4905125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112" name="Würfel 153">
                <a:extLst>
                  <a:ext uri="{FF2B5EF4-FFF2-40B4-BE49-F238E27FC236}">
                    <a16:creationId xmlns:a16="http://schemas.microsoft.com/office/drawing/2014/main" id="{29CB37A4-9C12-43A2-8C15-C6A1FE7FB5DD}"/>
                  </a:ext>
                </a:extLst>
              </p:cNvPr>
              <p:cNvSpPr/>
              <p:nvPr/>
            </p:nvSpPr>
            <p:spPr bwMode="auto">
              <a:xfrm>
                <a:off x="3692778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113" name="Würfel 154">
                <a:extLst>
                  <a:ext uri="{FF2B5EF4-FFF2-40B4-BE49-F238E27FC236}">
                    <a16:creationId xmlns:a16="http://schemas.microsoft.com/office/drawing/2014/main" id="{8EEAF411-02EB-4469-BE08-959FFC1504FA}"/>
                  </a:ext>
                </a:extLst>
              </p:cNvPr>
              <p:cNvSpPr/>
              <p:nvPr/>
            </p:nvSpPr>
            <p:spPr bwMode="auto">
              <a:xfrm>
                <a:off x="4115840" y="4905125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</p:grpSp>
      </p:grpSp>
      <p:grpSp>
        <p:nvGrpSpPr>
          <p:cNvPr id="134" name="Gruppieren 133">
            <a:extLst>
              <a:ext uri="{FF2B5EF4-FFF2-40B4-BE49-F238E27FC236}">
                <a16:creationId xmlns:a16="http://schemas.microsoft.com/office/drawing/2014/main" id="{33F37F78-5F7A-4FA7-BC87-63CD0BF881B7}"/>
              </a:ext>
            </a:extLst>
          </p:cNvPr>
          <p:cNvGrpSpPr/>
          <p:nvPr/>
        </p:nvGrpSpPr>
        <p:grpSpPr>
          <a:xfrm>
            <a:off x="4075819" y="1407043"/>
            <a:ext cx="2846592" cy="1165027"/>
            <a:chOff x="4518594" y="1412776"/>
            <a:chExt cx="2846592" cy="1165027"/>
          </a:xfrm>
          <a:solidFill>
            <a:srgbClr val="E6006C"/>
          </a:solidFill>
        </p:grpSpPr>
        <p:grpSp>
          <p:nvGrpSpPr>
            <p:cNvPr id="135" name="Gruppieren 134">
              <a:extLst>
                <a:ext uri="{FF2B5EF4-FFF2-40B4-BE49-F238E27FC236}">
                  <a16:creationId xmlns:a16="http://schemas.microsoft.com/office/drawing/2014/main" id="{DAE7435C-52D1-4C4E-9054-B3DABA48EBFB}"/>
                </a:ext>
              </a:extLst>
            </p:cNvPr>
            <p:cNvGrpSpPr/>
            <p:nvPr/>
          </p:nvGrpSpPr>
          <p:grpSpPr>
            <a:xfrm>
              <a:off x="5132938" y="1412776"/>
              <a:ext cx="2232248" cy="540099"/>
              <a:chOff x="2423592" y="4905026"/>
              <a:chExt cx="2232248" cy="540099"/>
            </a:xfrm>
            <a:grpFill/>
          </p:grpSpPr>
          <p:sp>
            <p:nvSpPr>
              <p:cNvPr id="160" name="Würfel 126">
                <a:extLst>
                  <a:ext uri="{FF2B5EF4-FFF2-40B4-BE49-F238E27FC236}">
                    <a16:creationId xmlns:a16="http://schemas.microsoft.com/office/drawing/2014/main" id="{B278F66D-258E-4302-9084-2F6905D37E94}"/>
                  </a:ext>
                </a:extLst>
              </p:cNvPr>
              <p:cNvSpPr/>
              <p:nvPr/>
            </p:nvSpPr>
            <p:spPr bwMode="auto">
              <a:xfrm>
                <a:off x="2423592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161" name="Würfel 127">
                <a:extLst>
                  <a:ext uri="{FF2B5EF4-FFF2-40B4-BE49-F238E27FC236}">
                    <a16:creationId xmlns:a16="http://schemas.microsoft.com/office/drawing/2014/main" id="{04D06FD6-4F61-4280-A2A9-051A6B5CA3C3}"/>
                  </a:ext>
                </a:extLst>
              </p:cNvPr>
              <p:cNvSpPr/>
              <p:nvPr/>
            </p:nvSpPr>
            <p:spPr bwMode="auto">
              <a:xfrm>
                <a:off x="2846654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162" name="Würfel 128">
                <a:extLst>
                  <a:ext uri="{FF2B5EF4-FFF2-40B4-BE49-F238E27FC236}">
                    <a16:creationId xmlns:a16="http://schemas.microsoft.com/office/drawing/2014/main" id="{98090D78-CDEC-4726-99D7-CB2268D5F34A}"/>
                  </a:ext>
                </a:extLst>
              </p:cNvPr>
              <p:cNvSpPr/>
              <p:nvPr/>
            </p:nvSpPr>
            <p:spPr bwMode="auto">
              <a:xfrm>
                <a:off x="3269716" y="4905125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163" name="Würfel 129">
                <a:extLst>
                  <a:ext uri="{FF2B5EF4-FFF2-40B4-BE49-F238E27FC236}">
                    <a16:creationId xmlns:a16="http://schemas.microsoft.com/office/drawing/2014/main" id="{78B74508-E8F0-432B-8932-8FA9CDAA5B3F}"/>
                  </a:ext>
                </a:extLst>
              </p:cNvPr>
              <p:cNvSpPr/>
              <p:nvPr/>
            </p:nvSpPr>
            <p:spPr bwMode="auto">
              <a:xfrm>
                <a:off x="3692778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164" name="Würfel 130">
                <a:extLst>
                  <a:ext uri="{FF2B5EF4-FFF2-40B4-BE49-F238E27FC236}">
                    <a16:creationId xmlns:a16="http://schemas.microsoft.com/office/drawing/2014/main" id="{053161D2-1955-49B3-8CBE-4E7ECA7A440D}"/>
                  </a:ext>
                </a:extLst>
              </p:cNvPr>
              <p:cNvSpPr/>
              <p:nvPr/>
            </p:nvSpPr>
            <p:spPr bwMode="auto">
              <a:xfrm>
                <a:off x="4115840" y="4905125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</p:grpSp>
        <p:grpSp>
          <p:nvGrpSpPr>
            <p:cNvPr id="136" name="Gruppieren 135">
              <a:extLst>
                <a:ext uri="{FF2B5EF4-FFF2-40B4-BE49-F238E27FC236}">
                  <a16:creationId xmlns:a16="http://schemas.microsoft.com/office/drawing/2014/main" id="{D87AC71E-8A5A-46CC-B707-F984033E7F10}"/>
                </a:ext>
              </a:extLst>
            </p:cNvPr>
            <p:cNvGrpSpPr/>
            <p:nvPr/>
          </p:nvGrpSpPr>
          <p:grpSpPr>
            <a:xfrm>
              <a:off x="4979876" y="1569008"/>
              <a:ext cx="2232248" cy="540099"/>
              <a:chOff x="2423592" y="4905026"/>
              <a:chExt cx="2232248" cy="540099"/>
            </a:xfrm>
            <a:grpFill/>
          </p:grpSpPr>
          <p:sp>
            <p:nvSpPr>
              <p:cNvPr id="155" name="Würfel 132">
                <a:extLst>
                  <a:ext uri="{FF2B5EF4-FFF2-40B4-BE49-F238E27FC236}">
                    <a16:creationId xmlns:a16="http://schemas.microsoft.com/office/drawing/2014/main" id="{5DBD1997-F1FA-41DF-91EE-B55BDECEAE7E}"/>
                  </a:ext>
                </a:extLst>
              </p:cNvPr>
              <p:cNvSpPr/>
              <p:nvPr/>
            </p:nvSpPr>
            <p:spPr bwMode="auto">
              <a:xfrm>
                <a:off x="2423592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156" name="Würfel 133">
                <a:extLst>
                  <a:ext uri="{FF2B5EF4-FFF2-40B4-BE49-F238E27FC236}">
                    <a16:creationId xmlns:a16="http://schemas.microsoft.com/office/drawing/2014/main" id="{6E07A87B-4491-4252-BEE1-630A7286E019}"/>
                  </a:ext>
                </a:extLst>
              </p:cNvPr>
              <p:cNvSpPr/>
              <p:nvPr/>
            </p:nvSpPr>
            <p:spPr bwMode="auto">
              <a:xfrm>
                <a:off x="2846654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157" name="Würfel 134">
                <a:extLst>
                  <a:ext uri="{FF2B5EF4-FFF2-40B4-BE49-F238E27FC236}">
                    <a16:creationId xmlns:a16="http://schemas.microsoft.com/office/drawing/2014/main" id="{A9D83FFD-2DA1-4FD3-AE0E-047764EF6CBF}"/>
                  </a:ext>
                </a:extLst>
              </p:cNvPr>
              <p:cNvSpPr/>
              <p:nvPr/>
            </p:nvSpPr>
            <p:spPr bwMode="auto">
              <a:xfrm>
                <a:off x="3269716" y="4905125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158" name="Würfel 135">
                <a:extLst>
                  <a:ext uri="{FF2B5EF4-FFF2-40B4-BE49-F238E27FC236}">
                    <a16:creationId xmlns:a16="http://schemas.microsoft.com/office/drawing/2014/main" id="{53DD1712-3464-4CD6-891E-EFE5E777D279}"/>
                  </a:ext>
                </a:extLst>
              </p:cNvPr>
              <p:cNvSpPr/>
              <p:nvPr/>
            </p:nvSpPr>
            <p:spPr bwMode="auto">
              <a:xfrm>
                <a:off x="3692778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159" name="Würfel 136">
                <a:extLst>
                  <a:ext uri="{FF2B5EF4-FFF2-40B4-BE49-F238E27FC236}">
                    <a16:creationId xmlns:a16="http://schemas.microsoft.com/office/drawing/2014/main" id="{CB4E7A18-243B-42B9-BEE3-0CF186348645}"/>
                  </a:ext>
                </a:extLst>
              </p:cNvPr>
              <p:cNvSpPr/>
              <p:nvPr/>
            </p:nvSpPr>
            <p:spPr bwMode="auto">
              <a:xfrm>
                <a:off x="4115840" y="4905125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</p:grpSp>
        <p:grpSp>
          <p:nvGrpSpPr>
            <p:cNvPr id="137" name="Gruppieren 136">
              <a:extLst>
                <a:ext uri="{FF2B5EF4-FFF2-40B4-BE49-F238E27FC236}">
                  <a16:creationId xmlns:a16="http://schemas.microsoft.com/office/drawing/2014/main" id="{C0ABE9E1-07BB-4223-9DD7-0E7D6FBA6DD4}"/>
                </a:ext>
              </a:extLst>
            </p:cNvPr>
            <p:cNvGrpSpPr/>
            <p:nvPr/>
          </p:nvGrpSpPr>
          <p:grpSpPr>
            <a:xfrm>
              <a:off x="4824718" y="1725240"/>
              <a:ext cx="2232248" cy="540099"/>
              <a:chOff x="2423592" y="4905026"/>
              <a:chExt cx="2232248" cy="540099"/>
            </a:xfrm>
            <a:grpFill/>
          </p:grpSpPr>
          <p:sp>
            <p:nvSpPr>
              <p:cNvPr id="150" name="Würfel 138">
                <a:extLst>
                  <a:ext uri="{FF2B5EF4-FFF2-40B4-BE49-F238E27FC236}">
                    <a16:creationId xmlns:a16="http://schemas.microsoft.com/office/drawing/2014/main" id="{581C5341-8886-4C79-BF5F-C2517C08F512}"/>
                  </a:ext>
                </a:extLst>
              </p:cNvPr>
              <p:cNvSpPr/>
              <p:nvPr/>
            </p:nvSpPr>
            <p:spPr bwMode="auto">
              <a:xfrm>
                <a:off x="2423592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151" name="Würfel 139">
                <a:extLst>
                  <a:ext uri="{FF2B5EF4-FFF2-40B4-BE49-F238E27FC236}">
                    <a16:creationId xmlns:a16="http://schemas.microsoft.com/office/drawing/2014/main" id="{81326D16-0506-4514-9AC7-B608F7FB7193}"/>
                  </a:ext>
                </a:extLst>
              </p:cNvPr>
              <p:cNvSpPr/>
              <p:nvPr/>
            </p:nvSpPr>
            <p:spPr bwMode="auto">
              <a:xfrm>
                <a:off x="2846654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152" name="Würfel 140">
                <a:extLst>
                  <a:ext uri="{FF2B5EF4-FFF2-40B4-BE49-F238E27FC236}">
                    <a16:creationId xmlns:a16="http://schemas.microsoft.com/office/drawing/2014/main" id="{AFAC380A-CDFE-4FA5-8E2F-B44A2C0898A4}"/>
                  </a:ext>
                </a:extLst>
              </p:cNvPr>
              <p:cNvSpPr/>
              <p:nvPr/>
            </p:nvSpPr>
            <p:spPr bwMode="auto">
              <a:xfrm>
                <a:off x="3269716" y="4905125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153" name="Würfel 141">
                <a:extLst>
                  <a:ext uri="{FF2B5EF4-FFF2-40B4-BE49-F238E27FC236}">
                    <a16:creationId xmlns:a16="http://schemas.microsoft.com/office/drawing/2014/main" id="{73858CC5-9E2F-4480-A412-CF1B2E40BE1A}"/>
                  </a:ext>
                </a:extLst>
              </p:cNvPr>
              <p:cNvSpPr/>
              <p:nvPr/>
            </p:nvSpPr>
            <p:spPr bwMode="auto">
              <a:xfrm>
                <a:off x="3692778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154" name="Würfel 142">
                <a:extLst>
                  <a:ext uri="{FF2B5EF4-FFF2-40B4-BE49-F238E27FC236}">
                    <a16:creationId xmlns:a16="http://schemas.microsoft.com/office/drawing/2014/main" id="{46F18D85-1F53-41DB-A9E6-35D8B7F9340B}"/>
                  </a:ext>
                </a:extLst>
              </p:cNvPr>
              <p:cNvSpPr/>
              <p:nvPr/>
            </p:nvSpPr>
            <p:spPr bwMode="auto">
              <a:xfrm>
                <a:off x="4115840" y="4905125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</p:grpSp>
        <p:grpSp>
          <p:nvGrpSpPr>
            <p:cNvPr id="138" name="Gruppieren 137">
              <a:extLst>
                <a:ext uri="{FF2B5EF4-FFF2-40B4-BE49-F238E27FC236}">
                  <a16:creationId xmlns:a16="http://schemas.microsoft.com/office/drawing/2014/main" id="{8AA0B4F3-9102-4286-A743-C13067A585C2}"/>
                </a:ext>
              </a:extLst>
            </p:cNvPr>
            <p:cNvGrpSpPr/>
            <p:nvPr/>
          </p:nvGrpSpPr>
          <p:grpSpPr>
            <a:xfrm>
              <a:off x="4671656" y="1881472"/>
              <a:ext cx="2232248" cy="540099"/>
              <a:chOff x="2423592" y="4905026"/>
              <a:chExt cx="2232248" cy="540099"/>
            </a:xfrm>
            <a:grpFill/>
          </p:grpSpPr>
          <p:sp>
            <p:nvSpPr>
              <p:cNvPr id="145" name="Würfel 144">
                <a:extLst>
                  <a:ext uri="{FF2B5EF4-FFF2-40B4-BE49-F238E27FC236}">
                    <a16:creationId xmlns:a16="http://schemas.microsoft.com/office/drawing/2014/main" id="{DCEA254F-42A0-49C1-9CAE-8492CF068704}"/>
                  </a:ext>
                </a:extLst>
              </p:cNvPr>
              <p:cNvSpPr/>
              <p:nvPr/>
            </p:nvSpPr>
            <p:spPr bwMode="auto">
              <a:xfrm>
                <a:off x="2423592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146" name="Würfel 145">
                <a:extLst>
                  <a:ext uri="{FF2B5EF4-FFF2-40B4-BE49-F238E27FC236}">
                    <a16:creationId xmlns:a16="http://schemas.microsoft.com/office/drawing/2014/main" id="{01AFB061-6EB6-44DE-85E4-FCEF0DABD442}"/>
                  </a:ext>
                </a:extLst>
              </p:cNvPr>
              <p:cNvSpPr/>
              <p:nvPr/>
            </p:nvSpPr>
            <p:spPr bwMode="auto">
              <a:xfrm>
                <a:off x="2846654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147" name="Würfel 146">
                <a:extLst>
                  <a:ext uri="{FF2B5EF4-FFF2-40B4-BE49-F238E27FC236}">
                    <a16:creationId xmlns:a16="http://schemas.microsoft.com/office/drawing/2014/main" id="{32270649-0EC7-489D-A618-F2C74D6057DE}"/>
                  </a:ext>
                </a:extLst>
              </p:cNvPr>
              <p:cNvSpPr/>
              <p:nvPr/>
            </p:nvSpPr>
            <p:spPr bwMode="auto">
              <a:xfrm>
                <a:off x="3269716" y="4905125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148" name="Würfel 147">
                <a:extLst>
                  <a:ext uri="{FF2B5EF4-FFF2-40B4-BE49-F238E27FC236}">
                    <a16:creationId xmlns:a16="http://schemas.microsoft.com/office/drawing/2014/main" id="{0A4ADF4A-CAFD-4627-9AED-B7A19B61ECCB}"/>
                  </a:ext>
                </a:extLst>
              </p:cNvPr>
              <p:cNvSpPr/>
              <p:nvPr/>
            </p:nvSpPr>
            <p:spPr bwMode="auto">
              <a:xfrm>
                <a:off x="3692778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149" name="Würfel 148">
                <a:extLst>
                  <a:ext uri="{FF2B5EF4-FFF2-40B4-BE49-F238E27FC236}">
                    <a16:creationId xmlns:a16="http://schemas.microsoft.com/office/drawing/2014/main" id="{9789A0E4-DA9F-405A-88BD-6789B78BADE6}"/>
                  </a:ext>
                </a:extLst>
              </p:cNvPr>
              <p:cNvSpPr/>
              <p:nvPr/>
            </p:nvSpPr>
            <p:spPr bwMode="auto">
              <a:xfrm>
                <a:off x="4115840" y="4905125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</p:grpSp>
        <p:grpSp>
          <p:nvGrpSpPr>
            <p:cNvPr id="139" name="Gruppieren 138">
              <a:extLst>
                <a:ext uri="{FF2B5EF4-FFF2-40B4-BE49-F238E27FC236}">
                  <a16:creationId xmlns:a16="http://schemas.microsoft.com/office/drawing/2014/main" id="{E731A202-88DE-4A12-B254-625FF4636EB1}"/>
                </a:ext>
              </a:extLst>
            </p:cNvPr>
            <p:cNvGrpSpPr/>
            <p:nvPr/>
          </p:nvGrpSpPr>
          <p:grpSpPr>
            <a:xfrm>
              <a:off x="4518594" y="2037704"/>
              <a:ext cx="2232248" cy="540099"/>
              <a:chOff x="2423592" y="4905026"/>
              <a:chExt cx="2232248" cy="540099"/>
            </a:xfrm>
            <a:grpFill/>
          </p:grpSpPr>
          <p:sp>
            <p:nvSpPr>
              <p:cNvPr id="140" name="Würfel 150">
                <a:extLst>
                  <a:ext uri="{FF2B5EF4-FFF2-40B4-BE49-F238E27FC236}">
                    <a16:creationId xmlns:a16="http://schemas.microsoft.com/office/drawing/2014/main" id="{0D59284D-82D6-4AEF-AC38-9BE177EA1316}"/>
                  </a:ext>
                </a:extLst>
              </p:cNvPr>
              <p:cNvSpPr/>
              <p:nvPr/>
            </p:nvSpPr>
            <p:spPr bwMode="auto">
              <a:xfrm>
                <a:off x="2423592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141" name="Würfel 151">
                <a:extLst>
                  <a:ext uri="{FF2B5EF4-FFF2-40B4-BE49-F238E27FC236}">
                    <a16:creationId xmlns:a16="http://schemas.microsoft.com/office/drawing/2014/main" id="{5C85CE24-3FF0-4C03-B1A4-4F1B3712D90F}"/>
                  </a:ext>
                </a:extLst>
              </p:cNvPr>
              <p:cNvSpPr/>
              <p:nvPr/>
            </p:nvSpPr>
            <p:spPr bwMode="auto">
              <a:xfrm>
                <a:off x="2846654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142" name="Würfel 152">
                <a:extLst>
                  <a:ext uri="{FF2B5EF4-FFF2-40B4-BE49-F238E27FC236}">
                    <a16:creationId xmlns:a16="http://schemas.microsoft.com/office/drawing/2014/main" id="{FA590013-A639-4DAC-BD41-AE4C02776D17}"/>
                  </a:ext>
                </a:extLst>
              </p:cNvPr>
              <p:cNvSpPr/>
              <p:nvPr/>
            </p:nvSpPr>
            <p:spPr bwMode="auto">
              <a:xfrm>
                <a:off x="3269716" y="4905125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143" name="Würfel 153">
                <a:extLst>
                  <a:ext uri="{FF2B5EF4-FFF2-40B4-BE49-F238E27FC236}">
                    <a16:creationId xmlns:a16="http://schemas.microsoft.com/office/drawing/2014/main" id="{F9A97D3E-F271-44B3-AF59-E98C52A22621}"/>
                  </a:ext>
                </a:extLst>
              </p:cNvPr>
              <p:cNvSpPr/>
              <p:nvPr/>
            </p:nvSpPr>
            <p:spPr bwMode="auto">
              <a:xfrm>
                <a:off x="3692778" y="4905026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144" name="Würfel 154">
                <a:extLst>
                  <a:ext uri="{FF2B5EF4-FFF2-40B4-BE49-F238E27FC236}">
                    <a16:creationId xmlns:a16="http://schemas.microsoft.com/office/drawing/2014/main" id="{9A712080-C178-4114-B3CD-5FFA1473C426}"/>
                  </a:ext>
                </a:extLst>
              </p:cNvPr>
              <p:cNvSpPr/>
              <p:nvPr/>
            </p:nvSpPr>
            <p:spPr bwMode="auto">
              <a:xfrm>
                <a:off x="4115840" y="4905125"/>
                <a:ext cx="540000" cy="540000"/>
              </a:xfrm>
              <a:prstGeom prst="cube">
                <a:avLst/>
              </a:prstGeom>
              <a:grpFill/>
              <a:ln w="9525" algn="ctr">
                <a:noFill/>
                <a:miter lim="800000"/>
                <a:headEnd/>
                <a:tailEnd/>
              </a:ln>
            </p:spPr>
            <p:txBody>
              <a:bodyPr lIns="72000" tIns="72000" rIns="72000" bIns="72000" rtlCol="0" anchor="ctr"/>
              <a:lstStyle/>
              <a:p>
                <a:pPr algn="ctr" defTabSz="914377">
                  <a:defRPr/>
                </a:pPr>
                <a:endParaRPr lang="de-DE" sz="1800" b="1" kern="0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</p:grpSp>
      </p:grpSp>
      <p:sp>
        <p:nvSpPr>
          <p:cNvPr id="165" name="Textfeld 164">
            <a:extLst>
              <a:ext uri="{FF2B5EF4-FFF2-40B4-BE49-F238E27FC236}">
                <a16:creationId xmlns:a16="http://schemas.microsoft.com/office/drawing/2014/main" id="{E3A3CF31-E20B-4AB2-A75D-668F382DA889}"/>
              </a:ext>
            </a:extLst>
          </p:cNvPr>
          <p:cNvSpPr txBox="1"/>
          <p:nvPr/>
        </p:nvSpPr>
        <p:spPr bwMode="auto">
          <a:xfrm>
            <a:off x="1921121" y="3958206"/>
            <a:ext cx="2115763" cy="3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rtlCol="0">
            <a:spAutoFit/>
          </a:bodyPr>
          <a:lstStyle/>
          <a:p>
            <a:pPr defTabSz="914377">
              <a:spcBef>
                <a:spcPct val="20000"/>
              </a:spcBef>
              <a:buClr>
                <a:srgbClr val="000000"/>
              </a:buClr>
              <a:buSzPts val="1600"/>
              <a:defRPr/>
            </a:pPr>
            <a:r>
              <a:rPr lang="de-DE" sz="1800" b="1" dirty="0">
                <a:solidFill>
                  <a:srgbClr val="008E4F"/>
                </a:solidFill>
                <a:ea typeface="ヒラギノ角ゴ Pro W3" charset="-128"/>
              </a:rPr>
              <a:t>OT Infrastructure</a:t>
            </a:r>
          </a:p>
        </p:txBody>
      </p:sp>
      <p:sp>
        <p:nvSpPr>
          <p:cNvPr id="166" name="Textfeld 165">
            <a:extLst>
              <a:ext uri="{FF2B5EF4-FFF2-40B4-BE49-F238E27FC236}">
                <a16:creationId xmlns:a16="http://schemas.microsoft.com/office/drawing/2014/main" id="{EC57F82A-3E99-49C7-850D-363F0421A58A}"/>
              </a:ext>
            </a:extLst>
          </p:cNvPr>
          <p:cNvSpPr txBox="1"/>
          <p:nvPr/>
        </p:nvSpPr>
        <p:spPr bwMode="auto">
          <a:xfrm>
            <a:off x="1919537" y="3524001"/>
            <a:ext cx="2117347" cy="3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rtlCol="0">
            <a:spAutoFit/>
          </a:bodyPr>
          <a:lstStyle/>
          <a:p>
            <a:pPr defTabSz="914377">
              <a:spcBef>
                <a:spcPct val="20000"/>
              </a:spcBef>
              <a:buClr>
                <a:srgbClr val="000000"/>
              </a:buClr>
              <a:buSzPts val="1600"/>
              <a:defRPr/>
            </a:pPr>
            <a:r>
              <a:rPr lang="de-DE" sz="1800" b="1" dirty="0">
                <a:solidFill>
                  <a:srgbClr val="008BD0"/>
                </a:solidFill>
                <a:ea typeface="ヒラギノ角ゴ Pro W3" charset="-128"/>
              </a:rPr>
              <a:t>IT Components</a:t>
            </a:r>
          </a:p>
        </p:txBody>
      </p:sp>
      <p:sp>
        <p:nvSpPr>
          <p:cNvPr id="167" name="Textfeld 166">
            <a:extLst>
              <a:ext uri="{FF2B5EF4-FFF2-40B4-BE49-F238E27FC236}">
                <a16:creationId xmlns:a16="http://schemas.microsoft.com/office/drawing/2014/main" id="{F4FEB3FB-F8D1-4AE3-80AC-E7D6911EAC40}"/>
              </a:ext>
            </a:extLst>
          </p:cNvPr>
          <p:cNvSpPr txBox="1"/>
          <p:nvPr/>
        </p:nvSpPr>
        <p:spPr bwMode="auto">
          <a:xfrm>
            <a:off x="1919537" y="3082750"/>
            <a:ext cx="2117347" cy="3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rtlCol="0">
            <a:spAutoFit/>
          </a:bodyPr>
          <a:lstStyle/>
          <a:p>
            <a:pPr defTabSz="914377">
              <a:spcBef>
                <a:spcPct val="20000"/>
              </a:spcBef>
              <a:buClr>
                <a:srgbClr val="000000"/>
              </a:buClr>
              <a:buSzPts val="1600"/>
              <a:defRPr/>
            </a:pPr>
            <a:r>
              <a:rPr lang="de-DE" sz="1800" b="1" dirty="0" err="1">
                <a:solidFill>
                  <a:srgbClr val="005EA8"/>
                </a:solidFill>
                <a:ea typeface="ヒラギノ角ゴ Pro W3" charset="-128"/>
              </a:rPr>
              <a:t>Delivery</a:t>
            </a:r>
            <a:endParaRPr lang="de-DE" sz="1800" b="1" dirty="0">
              <a:solidFill>
                <a:srgbClr val="005EA8"/>
              </a:solidFill>
              <a:ea typeface="ヒラギノ角ゴ Pro W3" charset="-128"/>
            </a:endParaRPr>
          </a:p>
        </p:txBody>
      </p:sp>
      <p:sp>
        <p:nvSpPr>
          <p:cNvPr id="168" name="Textfeld 167">
            <a:extLst>
              <a:ext uri="{FF2B5EF4-FFF2-40B4-BE49-F238E27FC236}">
                <a16:creationId xmlns:a16="http://schemas.microsoft.com/office/drawing/2014/main" id="{FF991AF3-7825-4B9E-A465-0185B735FAAF}"/>
              </a:ext>
            </a:extLst>
          </p:cNvPr>
          <p:cNvSpPr txBox="1"/>
          <p:nvPr/>
        </p:nvSpPr>
        <p:spPr bwMode="auto">
          <a:xfrm>
            <a:off x="1919537" y="2648543"/>
            <a:ext cx="2117347" cy="3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rtlCol="0">
            <a:spAutoFit/>
          </a:bodyPr>
          <a:lstStyle/>
          <a:p>
            <a:pPr defTabSz="914377">
              <a:spcBef>
                <a:spcPct val="20000"/>
              </a:spcBef>
              <a:buClr>
                <a:srgbClr val="000000"/>
              </a:buClr>
              <a:buSzPts val="1600"/>
              <a:defRPr/>
            </a:pPr>
            <a:r>
              <a:rPr lang="de-DE" sz="1800" b="1" dirty="0">
                <a:solidFill>
                  <a:srgbClr val="93117E"/>
                </a:solidFill>
                <a:ea typeface="ヒラギノ角ゴ Pro W3" charset="-128"/>
              </a:rPr>
              <a:t>Integration </a:t>
            </a:r>
          </a:p>
        </p:txBody>
      </p:sp>
      <p:sp>
        <p:nvSpPr>
          <p:cNvPr id="169" name="Textfeld 168">
            <a:extLst>
              <a:ext uri="{FF2B5EF4-FFF2-40B4-BE49-F238E27FC236}">
                <a16:creationId xmlns:a16="http://schemas.microsoft.com/office/drawing/2014/main" id="{8008D381-10D1-444E-B412-D1062DDB9914}"/>
              </a:ext>
            </a:extLst>
          </p:cNvPr>
          <p:cNvSpPr txBox="1"/>
          <p:nvPr/>
        </p:nvSpPr>
        <p:spPr bwMode="auto">
          <a:xfrm>
            <a:off x="1919536" y="2205082"/>
            <a:ext cx="2117168" cy="3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rtlCol="0">
            <a:spAutoFit/>
          </a:bodyPr>
          <a:lstStyle/>
          <a:p>
            <a:pPr defTabSz="914377">
              <a:spcBef>
                <a:spcPct val="20000"/>
              </a:spcBef>
              <a:buClr>
                <a:srgbClr val="000000"/>
              </a:buClr>
              <a:buSzPts val="1600"/>
              <a:defRPr/>
            </a:pPr>
            <a:r>
              <a:rPr lang="de-DE" sz="1800" b="1" dirty="0">
                <a:solidFill>
                  <a:srgbClr val="E3006A"/>
                </a:solidFill>
                <a:ea typeface="ヒラギノ角ゴ Pro W3" charset="-128"/>
              </a:rPr>
              <a:t>Solutions</a:t>
            </a:r>
          </a:p>
        </p:txBody>
      </p:sp>
      <p:sp>
        <p:nvSpPr>
          <p:cNvPr id="170" name="Textfeld 169">
            <a:extLst>
              <a:ext uri="{FF2B5EF4-FFF2-40B4-BE49-F238E27FC236}">
                <a16:creationId xmlns:a16="http://schemas.microsoft.com/office/drawing/2014/main" id="{CC992D37-1D07-4B27-9B71-CDA6A3CB7EC7}"/>
              </a:ext>
            </a:extLst>
          </p:cNvPr>
          <p:cNvSpPr txBox="1"/>
          <p:nvPr/>
        </p:nvSpPr>
        <p:spPr bwMode="auto">
          <a:xfrm>
            <a:off x="3181081" y="4837595"/>
            <a:ext cx="1292643" cy="279180"/>
          </a:xfrm>
          <a:prstGeom prst="rect">
            <a:avLst/>
          </a:prstGeom>
          <a:ln w="6350">
            <a:solidFill>
              <a:srgbClr val="0000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0000" tIns="46800" rIns="90000" bIns="46800" rtlCol="0" anchor="ctr">
            <a:spAutoFit/>
          </a:bodyPr>
          <a:lstStyle>
            <a:defPPr>
              <a:defRPr lang="de-DE"/>
            </a:defPPr>
            <a:lvl1pPr marL="0" indent="0" algn="ctr" eaLnBrk="1" hangingPunct="1">
              <a:lnSpc>
                <a:spcPct val="100000"/>
              </a:lnSpc>
              <a:spcBef>
                <a:spcPct val="20000"/>
              </a:spcBef>
              <a:buClr>
                <a:srgbClr val="000000"/>
              </a:buClr>
              <a:buSzPts val="1600"/>
              <a:buFont typeface="Wingdings" pitchFamily="2" charset="2"/>
              <a:buNone/>
              <a:defRPr sz="1200" b="0" i="0" u="none" baseline="0">
                <a:solidFill>
                  <a:srgbClr val="000000"/>
                </a:solidFill>
                <a:ea typeface="ヒラギノ角ゴ Pro W3" charset="-128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</a:defRPr>
            </a:lvl9pPr>
          </a:lstStyle>
          <a:p>
            <a:pPr algn="l" defTabSz="914377">
              <a:defRPr/>
            </a:pPr>
            <a:r>
              <a:rPr lang="de-DE" dirty="0">
                <a:latin typeface="Arial"/>
              </a:rPr>
              <a:t>IT Racks</a:t>
            </a:r>
          </a:p>
        </p:txBody>
      </p:sp>
      <p:sp>
        <p:nvSpPr>
          <p:cNvPr id="171" name="Textfeld 170">
            <a:extLst>
              <a:ext uri="{FF2B5EF4-FFF2-40B4-BE49-F238E27FC236}">
                <a16:creationId xmlns:a16="http://schemas.microsoft.com/office/drawing/2014/main" id="{1FF73082-DBFF-48A4-86D3-A15F1619B845}"/>
              </a:ext>
            </a:extLst>
          </p:cNvPr>
          <p:cNvSpPr txBox="1"/>
          <p:nvPr/>
        </p:nvSpPr>
        <p:spPr bwMode="auto">
          <a:xfrm>
            <a:off x="3181082" y="5089623"/>
            <a:ext cx="1715705" cy="279180"/>
          </a:xfrm>
          <a:prstGeom prst="rect">
            <a:avLst/>
          </a:prstGeom>
          <a:ln w="6350">
            <a:solidFill>
              <a:srgbClr val="0000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0000" tIns="46800" rIns="90000" bIns="46800" rtlCol="0" anchor="ctr">
            <a:spAutoFit/>
          </a:bodyPr>
          <a:lstStyle>
            <a:defPPr>
              <a:defRPr lang="de-DE"/>
            </a:defPPr>
            <a:lvl1pPr marL="0" indent="0" eaLnBrk="1" hangingPunct="1">
              <a:lnSpc>
                <a:spcPct val="100000"/>
              </a:lnSpc>
              <a:spcBef>
                <a:spcPct val="20000"/>
              </a:spcBef>
              <a:buClr>
                <a:srgbClr val="000000"/>
              </a:buClr>
              <a:buSzPts val="1600"/>
              <a:buFont typeface="Wingdings" pitchFamily="2" charset="2"/>
              <a:buNone/>
              <a:defRPr sz="1200" b="0" i="0" u="none" baseline="0">
                <a:solidFill>
                  <a:srgbClr val="000000"/>
                </a:solidFill>
                <a:ea typeface="ヒラギノ角ゴ Pro W3" charset="-128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</a:defRPr>
            </a:lvl9pPr>
          </a:lstStyle>
          <a:p>
            <a:pPr defTabSz="914377">
              <a:defRPr/>
            </a:pPr>
            <a:r>
              <a:rPr lang="de-DE" dirty="0">
                <a:latin typeface="Arial"/>
              </a:rPr>
              <a:t>IT Power</a:t>
            </a:r>
          </a:p>
        </p:txBody>
      </p:sp>
      <p:sp>
        <p:nvSpPr>
          <p:cNvPr id="172" name="Textfeld 171">
            <a:extLst>
              <a:ext uri="{FF2B5EF4-FFF2-40B4-BE49-F238E27FC236}">
                <a16:creationId xmlns:a16="http://schemas.microsoft.com/office/drawing/2014/main" id="{7304F595-2A13-4874-BB98-843CA20B515B}"/>
              </a:ext>
            </a:extLst>
          </p:cNvPr>
          <p:cNvSpPr txBox="1"/>
          <p:nvPr/>
        </p:nvSpPr>
        <p:spPr bwMode="auto">
          <a:xfrm>
            <a:off x="3181082" y="5341651"/>
            <a:ext cx="2138767" cy="279180"/>
          </a:xfrm>
          <a:prstGeom prst="rect">
            <a:avLst/>
          </a:prstGeom>
          <a:ln w="6350">
            <a:solidFill>
              <a:srgbClr val="0000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0000" tIns="46800" rIns="90000" bIns="46800" rtlCol="0" anchor="ctr">
            <a:spAutoFit/>
          </a:bodyPr>
          <a:lstStyle>
            <a:defPPr>
              <a:defRPr lang="de-DE"/>
            </a:defPPr>
            <a:lvl1pPr marL="0" indent="0" eaLnBrk="1" hangingPunct="1">
              <a:lnSpc>
                <a:spcPct val="100000"/>
              </a:lnSpc>
              <a:spcBef>
                <a:spcPct val="20000"/>
              </a:spcBef>
              <a:buClr>
                <a:srgbClr val="000000"/>
              </a:buClr>
              <a:buSzPts val="1600"/>
              <a:buFont typeface="Wingdings" pitchFamily="2" charset="2"/>
              <a:buNone/>
              <a:defRPr sz="1200" b="0" i="0" u="none" baseline="0">
                <a:solidFill>
                  <a:srgbClr val="000000"/>
                </a:solidFill>
                <a:ea typeface="ヒラギノ角ゴ Pro W3" charset="-128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</a:defRPr>
            </a:lvl9pPr>
          </a:lstStyle>
          <a:p>
            <a:pPr defTabSz="914377">
              <a:defRPr/>
            </a:pPr>
            <a:r>
              <a:rPr lang="de-DE" dirty="0">
                <a:latin typeface="Arial"/>
              </a:rPr>
              <a:t>IT </a:t>
            </a:r>
            <a:r>
              <a:rPr lang="de-DE" dirty="0" err="1">
                <a:latin typeface="Arial"/>
              </a:rPr>
              <a:t>Cooling</a:t>
            </a:r>
            <a:endParaRPr lang="de-DE" dirty="0">
              <a:latin typeface="Arial"/>
            </a:endParaRPr>
          </a:p>
        </p:txBody>
      </p:sp>
      <p:sp>
        <p:nvSpPr>
          <p:cNvPr id="173" name="Textfeld 172">
            <a:extLst>
              <a:ext uri="{FF2B5EF4-FFF2-40B4-BE49-F238E27FC236}">
                <a16:creationId xmlns:a16="http://schemas.microsoft.com/office/drawing/2014/main" id="{15179EC2-2D4A-49B9-91F9-712C0ADE2FE0}"/>
              </a:ext>
            </a:extLst>
          </p:cNvPr>
          <p:cNvSpPr txBox="1"/>
          <p:nvPr/>
        </p:nvSpPr>
        <p:spPr bwMode="auto">
          <a:xfrm>
            <a:off x="3181081" y="5593679"/>
            <a:ext cx="2572403" cy="279180"/>
          </a:xfrm>
          <a:prstGeom prst="rect">
            <a:avLst/>
          </a:prstGeom>
          <a:ln w="6350">
            <a:solidFill>
              <a:srgbClr val="0000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0000" tIns="46800" rIns="90000" bIns="46800" rtlCol="0" anchor="ctr">
            <a:spAutoFit/>
          </a:bodyPr>
          <a:lstStyle>
            <a:defPPr>
              <a:defRPr lang="de-DE"/>
            </a:defPPr>
            <a:lvl1pPr marL="0" indent="0" eaLnBrk="1" hangingPunct="1">
              <a:lnSpc>
                <a:spcPct val="100000"/>
              </a:lnSpc>
              <a:spcBef>
                <a:spcPct val="20000"/>
              </a:spcBef>
              <a:buClr>
                <a:srgbClr val="000000"/>
              </a:buClr>
              <a:buSzPts val="1600"/>
              <a:buFont typeface="Wingdings" pitchFamily="2" charset="2"/>
              <a:buNone/>
              <a:defRPr sz="1200" b="0" i="0" u="none" baseline="0">
                <a:solidFill>
                  <a:srgbClr val="000000"/>
                </a:solidFill>
                <a:ea typeface="ヒラギノ角ゴ Pro W3" charset="-128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</a:defRPr>
            </a:lvl9pPr>
          </a:lstStyle>
          <a:p>
            <a:pPr defTabSz="914377">
              <a:defRPr/>
            </a:pPr>
            <a:r>
              <a:rPr lang="de-DE" dirty="0">
                <a:latin typeface="Arial"/>
              </a:rPr>
              <a:t>IT Security &amp; Monitoring</a:t>
            </a:r>
          </a:p>
        </p:txBody>
      </p:sp>
      <p:sp>
        <p:nvSpPr>
          <p:cNvPr id="174" name="Textfeld 173">
            <a:extLst>
              <a:ext uri="{FF2B5EF4-FFF2-40B4-BE49-F238E27FC236}">
                <a16:creationId xmlns:a16="http://schemas.microsoft.com/office/drawing/2014/main" id="{D241C164-EAEA-4F56-92B5-FD5405ABD81D}"/>
              </a:ext>
            </a:extLst>
          </p:cNvPr>
          <p:cNvSpPr txBox="1"/>
          <p:nvPr/>
        </p:nvSpPr>
        <p:spPr bwMode="auto">
          <a:xfrm flipH="1">
            <a:off x="3181082" y="5845707"/>
            <a:ext cx="2995465" cy="279180"/>
          </a:xfrm>
          <a:prstGeom prst="rect">
            <a:avLst/>
          </a:prstGeom>
          <a:ln w="6350">
            <a:solidFill>
              <a:srgbClr val="0000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0000" tIns="46800" rIns="90000" bIns="46800" rtlCol="0" anchor="ctr">
            <a:spAutoFit/>
          </a:bodyPr>
          <a:lstStyle>
            <a:defPPr>
              <a:defRPr lang="de-DE"/>
            </a:defPPr>
            <a:lvl1pPr marL="0" indent="0" eaLnBrk="1" hangingPunct="1">
              <a:lnSpc>
                <a:spcPct val="100000"/>
              </a:lnSpc>
              <a:spcBef>
                <a:spcPct val="20000"/>
              </a:spcBef>
              <a:buClr>
                <a:srgbClr val="000000"/>
              </a:buClr>
              <a:buSzPts val="1600"/>
              <a:buFont typeface="Wingdings" pitchFamily="2" charset="2"/>
              <a:buNone/>
              <a:defRPr sz="1200" b="0" i="0" u="none" baseline="0">
                <a:solidFill>
                  <a:srgbClr val="000000"/>
                </a:solidFill>
                <a:ea typeface="ヒラギノ角ゴ Pro W3" charset="-128"/>
              </a:defRPr>
            </a:lvl1pPr>
          </a:lstStyle>
          <a:p>
            <a:pPr defTabSz="914377">
              <a:defRPr/>
            </a:pPr>
            <a:r>
              <a:rPr lang="de-DE" dirty="0">
                <a:latin typeface="Arial"/>
              </a:rPr>
              <a:t>IT Service</a:t>
            </a:r>
          </a:p>
        </p:txBody>
      </p:sp>
      <p:cxnSp>
        <p:nvCxnSpPr>
          <p:cNvPr id="175" name="Gerade Verbindung mit Pfeil 174">
            <a:extLst>
              <a:ext uri="{FF2B5EF4-FFF2-40B4-BE49-F238E27FC236}">
                <a16:creationId xmlns:a16="http://schemas.microsoft.com/office/drawing/2014/main" id="{DD3E932D-72CB-4177-817C-14448F926397}"/>
              </a:ext>
            </a:extLst>
          </p:cNvPr>
          <p:cNvCxnSpPr>
            <a:cxnSpLocks/>
          </p:cNvCxnSpPr>
          <p:nvPr/>
        </p:nvCxnSpPr>
        <p:spPr>
          <a:xfrm flipV="1">
            <a:off x="4255028" y="4369379"/>
            <a:ext cx="0" cy="499807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Gerade Verbindung mit Pfeil 175">
            <a:extLst>
              <a:ext uri="{FF2B5EF4-FFF2-40B4-BE49-F238E27FC236}">
                <a16:creationId xmlns:a16="http://schemas.microsoft.com/office/drawing/2014/main" id="{0176838D-823E-4ED2-ACF7-F6BF067D30ED}"/>
              </a:ext>
            </a:extLst>
          </p:cNvPr>
          <p:cNvCxnSpPr>
            <a:cxnSpLocks/>
          </p:cNvCxnSpPr>
          <p:nvPr/>
        </p:nvCxnSpPr>
        <p:spPr>
          <a:xfrm flipV="1">
            <a:off x="4678813" y="4369379"/>
            <a:ext cx="0" cy="751835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Gerade Verbindung mit Pfeil 176">
            <a:extLst>
              <a:ext uri="{FF2B5EF4-FFF2-40B4-BE49-F238E27FC236}">
                <a16:creationId xmlns:a16="http://schemas.microsoft.com/office/drawing/2014/main" id="{4A75417D-44A8-40E5-B9DF-F2AB445FEA80}"/>
              </a:ext>
            </a:extLst>
          </p:cNvPr>
          <p:cNvCxnSpPr>
            <a:cxnSpLocks/>
          </p:cNvCxnSpPr>
          <p:nvPr/>
        </p:nvCxnSpPr>
        <p:spPr>
          <a:xfrm flipV="1">
            <a:off x="5114120" y="4369378"/>
            <a:ext cx="0" cy="1003863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Gerade Verbindung mit Pfeil 177">
            <a:extLst>
              <a:ext uri="{FF2B5EF4-FFF2-40B4-BE49-F238E27FC236}">
                <a16:creationId xmlns:a16="http://schemas.microsoft.com/office/drawing/2014/main" id="{57C6432E-FE44-45B7-969D-5CCBDC4DA4DE}"/>
              </a:ext>
            </a:extLst>
          </p:cNvPr>
          <p:cNvCxnSpPr>
            <a:cxnSpLocks/>
          </p:cNvCxnSpPr>
          <p:nvPr/>
        </p:nvCxnSpPr>
        <p:spPr>
          <a:xfrm flipV="1">
            <a:off x="5535573" y="4369377"/>
            <a:ext cx="5743" cy="1255891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Gerade Verbindung mit Pfeil 178">
            <a:extLst>
              <a:ext uri="{FF2B5EF4-FFF2-40B4-BE49-F238E27FC236}">
                <a16:creationId xmlns:a16="http://schemas.microsoft.com/office/drawing/2014/main" id="{AF66BC2F-CA6F-4618-8DE7-535AE9EC3B09}"/>
              </a:ext>
            </a:extLst>
          </p:cNvPr>
          <p:cNvCxnSpPr>
            <a:cxnSpLocks/>
          </p:cNvCxnSpPr>
          <p:nvPr/>
        </p:nvCxnSpPr>
        <p:spPr>
          <a:xfrm flipV="1">
            <a:off x="5969991" y="4369378"/>
            <a:ext cx="0" cy="1507919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Textfeld 179">
            <a:extLst>
              <a:ext uri="{FF2B5EF4-FFF2-40B4-BE49-F238E27FC236}">
                <a16:creationId xmlns:a16="http://schemas.microsoft.com/office/drawing/2014/main" id="{E77842F8-34A7-4A3A-8FB0-520CADC2A0D5}"/>
              </a:ext>
            </a:extLst>
          </p:cNvPr>
          <p:cNvSpPr txBox="1"/>
          <p:nvPr/>
        </p:nvSpPr>
        <p:spPr bwMode="auto">
          <a:xfrm>
            <a:off x="7698163" y="4343644"/>
            <a:ext cx="2268000" cy="279180"/>
          </a:xfrm>
          <a:prstGeom prst="rect">
            <a:avLst/>
          </a:prstGeom>
          <a:ln w="6350">
            <a:solidFill>
              <a:srgbClr val="0000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0000" tIns="46800" rIns="90000" bIns="46800" rtlCol="0" anchor="ctr">
            <a:spAutoFit/>
          </a:bodyPr>
          <a:lstStyle>
            <a:defPPr>
              <a:defRPr lang="de-DE"/>
            </a:defPPr>
            <a:lvl1pPr marL="0" indent="0" eaLnBrk="1" hangingPunct="1">
              <a:lnSpc>
                <a:spcPct val="100000"/>
              </a:lnSpc>
              <a:spcBef>
                <a:spcPct val="20000"/>
              </a:spcBef>
              <a:buClr>
                <a:srgbClr val="000000"/>
              </a:buClr>
              <a:buSzPts val="1600"/>
              <a:buFont typeface="Wingdings" pitchFamily="2" charset="2"/>
              <a:buNone/>
              <a:defRPr sz="1400" b="0" i="0" u="none" baseline="0">
                <a:solidFill>
                  <a:srgbClr val="000000"/>
                </a:solidFill>
                <a:latin typeface="+mn-lt"/>
                <a:ea typeface="ヒラギノ角ゴ Pro W3" charset="-128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</a:defRPr>
            </a:lvl9pPr>
          </a:lstStyle>
          <a:p>
            <a:pPr lvl="0">
              <a:defRPr/>
            </a:pPr>
            <a:r>
              <a:rPr lang="de-DE" sz="1200"/>
              <a:t>Edge Data Center</a:t>
            </a:r>
            <a:endParaRPr lang="de-DE" sz="1200" dirty="0"/>
          </a:p>
        </p:txBody>
      </p:sp>
      <p:sp>
        <p:nvSpPr>
          <p:cNvPr id="181" name="Textfeld 180">
            <a:extLst>
              <a:ext uri="{FF2B5EF4-FFF2-40B4-BE49-F238E27FC236}">
                <a16:creationId xmlns:a16="http://schemas.microsoft.com/office/drawing/2014/main" id="{9DA0E97C-AE6D-4857-A183-CB96EC54EA74}"/>
              </a:ext>
            </a:extLst>
          </p:cNvPr>
          <p:cNvSpPr txBox="1"/>
          <p:nvPr/>
        </p:nvSpPr>
        <p:spPr bwMode="auto">
          <a:xfrm>
            <a:off x="7698164" y="4065716"/>
            <a:ext cx="2268000" cy="279180"/>
          </a:xfrm>
          <a:prstGeom prst="rect">
            <a:avLst/>
          </a:prstGeom>
          <a:ln w="6350">
            <a:solidFill>
              <a:srgbClr val="0000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0000" tIns="46800" rIns="90000" bIns="46800" rtlCol="0" anchor="ctr">
            <a:spAutoFit/>
          </a:bodyPr>
          <a:lstStyle>
            <a:defPPr>
              <a:defRPr lang="de-DE"/>
            </a:defPPr>
            <a:lvl1pPr marL="0" indent="0" eaLnBrk="1" hangingPunct="1">
              <a:lnSpc>
                <a:spcPct val="100000"/>
              </a:lnSpc>
              <a:spcBef>
                <a:spcPct val="20000"/>
              </a:spcBef>
              <a:buClr>
                <a:srgbClr val="000000"/>
              </a:buClr>
              <a:buSzPts val="1600"/>
              <a:buFont typeface="Wingdings" pitchFamily="2" charset="2"/>
              <a:buNone/>
              <a:defRPr sz="1400" b="0" i="0" u="none" baseline="0">
                <a:solidFill>
                  <a:srgbClr val="000000"/>
                </a:solidFill>
                <a:latin typeface="+mn-lt"/>
                <a:ea typeface="ヒラギノ角ゴ Pro W3" charset="-128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</a:defRPr>
            </a:lvl9pPr>
          </a:lstStyle>
          <a:p>
            <a:pPr lvl="0">
              <a:defRPr/>
            </a:pPr>
            <a:r>
              <a:rPr lang="de-DE" sz="1200"/>
              <a:t>Security Rooms</a:t>
            </a:r>
            <a:endParaRPr lang="de-DE" sz="1200" dirty="0"/>
          </a:p>
        </p:txBody>
      </p:sp>
      <p:sp>
        <p:nvSpPr>
          <p:cNvPr id="182" name="Textfeld 181">
            <a:extLst>
              <a:ext uri="{FF2B5EF4-FFF2-40B4-BE49-F238E27FC236}">
                <a16:creationId xmlns:a16="http://schemas.microsoft.com/office/drawing/2014/main" id="{A0F09440-4543-49B4-98E2-03147861B52A}"/>
              </a:ext>
            </a:extLst>
          </p:cNvPr>
          <p:cNvSpPr txBox="1"/>
          <p:nvPr/>
        </p:nvSpPr>
        <p:spPr bwMode="auto">
          <a:xfrm>
            <a:off x="7698163" y="3787788"/>
            <a:ext cx="2268000" cy="279180"/>
          </a:xfrm>
          <a:prstGeom prst="rect">
            <a:avLst/>
          </a:prstGeom>
          <a:ln w="6350">
            <a:solidFill>
              <a:srgbClr val="0000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0000" tIns="46800" rIns="90000" bIns="46800" rtlCol="0" anchor="ctr">
            <a:spAutoFit/>
          </a:bodyPr>
          <a:lstStyle>
            <a:defPPr>
              <a:defRPr lang="de-DE"/>
            </a:defPPr>
            <a:lvl1pPr marL="0" indent="0" eaLnBrk="1" hangingPunct="1">
              <a:lnSpc>
                <a:spcPct val="100000"/>
              </a:lnSpc>
              <a:spcBef>
                <a:spcPct val="20000"/>
              </a:spcBef>
              <a:buClr>
                <a:srgbClr val="000000"/>
              </a:buClr>
              <a:buSzPts val="1600"/>
              <a:buFont typeface="Wingdings" pitchFamily="2" charset="2"/>
              <a:buNone/>
              <a:defRPr sz="1400" b="0" i="0" u="none" baseline="0">
                <a:solidFill>
                  <a:srgbClr val="000000"/>
                </a:solidFill>
                <a:latin typeface="+mn-lt"/>
                <a:ea typeface="ヒラギノ角ゴ Pro W3" charset="-128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</a:defRPr>
            </a:lvl9pPr>
          </a:lstStyle>
          <a:p>
            <a:pPr lvl="0">
              <a:defRPr/>
            </a:pPr>
            <a:r>
              <a:rPr lang="de-DE" sz="1200"/>
              <a:t>Data Center Container</a:t>
            </a:r>
            <a:endParaRPr lang="de-DE" sz="1200" dirty="0"/>
          </a:p>
        </p:txBody>
      </p:sp>
      <p:sp>
        <p:nvSpPr>
          <p:cNvPr id="183" name="Textfeld 182">
            <a:extLst>
              <a:ext uri="{FF2B5EF4-FFF2-40B4-BE49-F238E27FC236}">
                <a16:creationId xmlns:a16="http://schemas.microsoft.com/office/drawing/2014/main" id="{A59F172C-65A6-4871-8BA6-9097330FC5D8}"/>
              </a:ext>
            </a:extLst>
          </p:cNvPr>
          <p:cNvSpPr txBox="1"/>
          <p:nvPr/>
        </p:nvSpPr>
        <p:spPr bwMode="auto">
          <a:xfrm>
            <a:off x="7698163" y="3509860"/>
            <a:ext cx="2268000" cy="279180"/>
          </a:xfrm>
          <a:prstGeom prst="rect">
            <a:avLst/>
          </a:prstGeom>
          <a:ln w="6350">
            <a:solidFill>
              <a:srgbClr val="0000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0000" tIns="46800" rIns="90000" bIns="46800" rtlCol="0" anchor="ctr">
            <a:spAutoFit/>
          </a:bodyPr>
          <a:lstStyle>
            <a:defPPr>
              <a:defRPr lang="de-DE"/>
            </a:defPPr>
            <a:lvl1pPr marL="0" indent="0" eaLnBrk="1" hangingPunct="1">
              <a:lnSpc>
                <a:spcPct val="100000"/>
              </a:lnSpc>
              <a:spcBef>
                <a:spcPct val="20000"/>
              </a:spcBef>
              <a:buClr>
                <a:srgbClr val="000000"/>
              </a:buClr>
              <a:buSzPts val="1600"/>
              <a:buFont typeface="Wingdings" pitchFamily="2" charset="2"/>
              <a:buNone/>
              <a:defRPr sz="1400" b="0" i="0" u="none" baseline="0">
                <a:solidFill>
                  <a:srgbClr val="000000"/>
                </a:solidFill>
                <a:latin typeface="+mn-lt"/>
                <a:ea typeface="ヒラギノ角ゴ Pro W3" charset="-128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</a:defRPr>
            </a:lvl9pPr>
          </a:lstStyle>
          <a:p>
            <a:pPr defTabSz="914377">
              <a:defRPr/>
            </a:pPr>
            <a:r>
              <a:rPr lang="de-DE" sz="1200" dirty="0" err="1">
                <a:latin typeface="Arial"/>
              </a:rPr>
              <a:t>RiMatrix</a:t>
            </a:r>
            <a:endParaRPr lang="de-DE" sz="1200" dirty="0">
              <a:latin typeface="Arial"/>
            </a:endParaRPr>
          </a:p>
        </p:txBody>
      </p:sp>
      <p:sp>
        <p:nvSpPr>
          <p:cNvPr id="184" name="Textfeld 183">
            <a:extLst>
              <a:ext uri="{FF2B5EF4-FFF2-40B4-BE49-F238E27FC236}">
                <a16:creationId xmlns:a16="http://schemas.microsoft.com/office/drawing/2014/main" id="{952D5938-85C5-4C3B-93A8-8E691BE8C7F1}"/>
              </a:ext>
            </a:extLst>
          </p:cNvPr>
          <p:cNvSpPr txBox="1"/>
          <p:nvPr/>
        </p:nvSpPr>
        <p:spPr bwMode="auto">
          <a:xfrm>
            <a:off x="7698164" y="4621571"/>
            <a:ext cx="2268000" cy="279180"/>
          </a:xfrm>
          <a:prstGeom prst="rect">
            <a:avLst/>
          </a:prstGeom>
          <a:ln w="6350">
            <a:solidFill>
              <a:srgbClr val="0000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0000" tIns="46800" rIns="90000" bIns="46800" rtlCol="0" anchor="ctr">
            <a:spAutoFit/>
          </a:bodyPr>
          <a:lstStyle>
            <a:defPPr>
              <a:defRPr lang="de-DE"/>
            </a:defPPr>
            <a:lvl1pPr marL="0" indent="0" eaLnBrk="1" hangingPunct="1">
              <a:lnSpc>
                <a:spcPct val="100000"/>
              </a:lnSpc>
              <a:spcBef>
                <a:spcPct val="20000"/>
              </a:spcBef>
              <a:buClr>
                <a:srgbClr val="000000"/>
              </a:buClr>
              <a:buSzPts val="1600"/>
              <a:buFont typeface="Wingdings" pitchFamily="2" charset="2"/>
              <a:buNone/>
              <a:defRPr sz="1400" b="0" i="0" u="none" baseline="0">
                <a:solidFill>
                  <a:srgbClr val="000000"/>
                </a:solidFill>
                <a:latin typeface="+mn-lt"/>
                <a:ea typeface="ヒラギノ角ゴ Pro W3" charset="-128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</a:defRPr>
            </a:lvl9pPr>
          </a:lstStyle>
          <a:p>
            <a:pPr defTabSz="914377">
              <a:defRPr/>
            </a:pPr>
            <a:r>
              <a:rPr lang="de-DE" sz="1200" dirty="0">
                <a:latin typeface="Arial"/>
              </a:rPr>
              <a:t>Rack </a:t>
            </a:r>
            <a:r>
              <a:rPr lang="de-DE" sz="1200" dirty="0" err="1">
                <a:latin typeface="Arial"/>
              </a:rPr>
              <a:t>solution</a:t>
            </a:r>
            <a:endParaRPr lang="de-DE" sz="1200" dirty="0">
              <a:latin typeface="Arial"/>
            </a:endParaRPr>
          </a:p>
        </p:txBody>
      </p:sp>
      <p:cxnSp>
        <p:nvCxnSpPr>
          <p:cNvPr id="185" name="Gerade Verbindung mit Pfeil 184">
            <a:extLst>
              <a:ext uri="{FF2B5EF4-FFF2-40B4-BE49-F238E27FC236}">
                <a16:creationId xmlns:a16="http://schemas.microsoft.com/office/drawing/2014/main" id="{48645BB9-EE84-4144-A1AA-030DF4A1BBA5}"/>
              </a:ext>
            </a:extLst>
          </p:cNvPr>
          <p:cNvCxnSpPr>
            <a:cxnSpLocks/>
            <a:stCxn id="184" idx="1"/>
          </p:cNvCxnSpPr>
          <p:nvPr/>
        </p:nvCxnSpPr>
        <p:spPr>
          <a:xfrm flipH="1" flipV="1">
            <a:off x="6308962" y="4221104"/>
            <a:ext cx="1389202" cy="540057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Gerade Verbindung mit Pfeil 185">
            <a:extLst>
              <a:ext uri="{FF2B5EF4-FFF2-40B4-BE49-F238E27FC236}">
                <a16:creationId xmlns:a16="http://schemas.microsoft.com/office/drawing/2014/main" id="{2F84FE84-04D6-4160-9BE6-59BAB49188DE}"/>
              </a:ext>
            </a:extLst>
          </p:cNvPr>
          <p:cNvCxnSpPr>
            <a:cxnSpLocks/>
            <a:stCxn id="181" idx="1"/>
          </p:cNvCxnSpPr>
          <p:nvPr/>
        </p:nvCxnSpPr>
        <p:spPr>
          <a:xfrm flipH="1" flipV="1">
            <a:off x="6613476" y="3958209"/>
            <a:ext cx="1084688" cy="247097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Gerade Verbindung mit Pfeil 186">
            <a:extLst>
              <a:ext uri="{FF2B5EF4-FFF2-40B4-BE49-F238E27FC236}">
                <a16:creationId xmlns:a16="http://schemas.microsoft.com/office/drawing/2014/main" id="{89F94F27-3D83-4B71-B136-BC0ED6377428}"/>
              </a:ext>
            </a:extLst>
          </p:cNvPr>
          <p:cNvCxnSpPr>
            <a:cxnSpLocks/>
            <a:stCxn id="180" idx="1"/>
          </p:cNvCxnSpPr>
          <p:nvPr/>
        </p:nvCxnSpPr>
        <p:spPr>
          <a:xfrm flipH="1" flipV="1">
            <a:off x="6460415" y="4099783"/>
            <a:ext cx="1237748" cy="383451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Gerade Verbindung mit Pfeil 187">
            <a:extLst>
              <a:ext uri="{FF2B5EF4-FFF2-40B4-BE49-F238E27FC236}">
                <a16:creationId xmlns:a16="http://schemas.microsoft.com/office/drawing/2014/main" id="{ACB4A496-9422-4F1B-9F72-EF5F35C2067A}"/>
              </a:ext>
            </a:extLst>
          </p:cNvPr>
          <p:cNvCxnSpPr>
            <a:cxnSpLocks/>
            <a:stCxn id="182" idx="1"/>
          </p:cNvCxnSpPr>
          <p:nvPr/>
        </p:nvCxnSpPr>
        <p:spPr>
          <a:xfrm flipH="1" flipV="1">
            <a:off x="6770247" y="3819379"/>
            <a:ext cx="927916" cy="107999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Gerade Verbindung mit Pfeil 188">
            <a:extLst>
              <a:ext uri="{FF2B5EF4-FFF2-40B4-BE49-F238E27FC236}">
                <a16:creationId xmlns:a16="http://schemas.microsoft.com/office/drawing/2014/main" id="{2482C832-1E14-4A20-B921-53F177399771}"/>
              </a:ext>
            </a:extLst>
          </p:cNvPr>
          <p:cNvCxnSpPr>
            <a:cxnSpLocks/>
            <a:stCxn id="183" idx="1"/>
          </p:cNvCxnSpPr>
          <p:nvPr/>
        </p:nvCxnSpPr>
        <p:spPr>
          <a:xfrm flipH="1">
            <a:off x="6923307" y="3649450"/>
            <a:ext cx="774856" cy="1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139959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1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1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750"/>
                            </p:stCondLst>
                            <p:childTnLst>
                              <p:par>
                                <p:cTn id="96" presetID="47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3750"/>
                            </p:stCondLst>
                            <p:childTnLst>
                              <p:par>
                                <p:cTn id="107" presetID="47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750"/>
                            </p:stCondLst>
                            <p:childTnLst>
                              <p:par>
                                <p:cTn id="118" presetID="47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7750"/>
                            </p:stCondLst>
                            <p:childTnLst>
                              <p:par>
                                <p:cTn id="129" presetID="47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" grpId="0"/>
      <p:bldP spid="166" grpId="0"/>
      <p:bldP spid="167" grpId="0"/>
      <p:bldP spid="168" grpId="0"/>
      <p:bldP spid="169" grpId="0"/>
      <p:bldP spid="170" grpId="0" animBg="1"/>
      <p:bldP spid="171" grpId="0" animBg="1"/>
      <p:bldP spid="172" grpId="0" animBg="1"/>
      <p:bldP spid="173" grpId="0" animBg="1"/>
      <p:bldP spid="174" grpId="0" animBg="1"/>
      <p:bldP spid="180" grpId="0" animBg="1"/>
      <p:bldP spid="181" grpId="0" animBg="1"/>
      <p:bldP spid="182" grpId="0" animBg="1"/>
      <p:bldP spid="183" grpId="0" animBg="1"/>
      <p:bldP spid="18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/>
              <a:t>Why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looking</a:t>
            </a:r>
            <a:r>
              <a:rPr lang="de-DE" dirty="0"/>
              <a:t> at EDGE Market?</a:t>
            </a:r>
          </a:p>
          <a:p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Edge Market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CFC40-0413-4499-9F18-1B19B70EB792}" type="datetime1">
              <a:rPr lang="de-DE" smtClean="0"/>
              <a:pPr/>
              <a:t>19.03.2018</a:t>
            </a:fld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355EE5F8-D3CD-4362-B35F-8AD1F094A387}" type="slidenum">
              <a:rPr lang="de-DE" smtClean="0"/>
              <a:pPr algn="r"/>
              <a:t>5</a:t>
            </a:fld>
            <a:endParaRPr lang="de-DE" dirty="0"/>
          </a:p>
        </p:txBody>
      </p:sp>
      <p:sp>
        <p:nvSpPr>
          <p:cNvPr id="18" name="Textplatzhalter 2"/>
          <p:cNvSpPr>
            <a:spLocks noGrp="1"/>
          </p:cNvSpPr>
          <p:nvPr>
            <p:ph type="body" sz="quarter" idx="14"/>
          </p:nvPr>
        </p:nvSpPr>
        <p:spPr>
          <a:xfrm>
            <a:off x="586770" y="1340154"/>
            <a:ext cx="11377215" cy="3721028"/>
          </a:xfrm>
        </p:spPr>
        <p:txBody>
          <a:bodyPr/>
          <a:lstStyle/>
          <a:p>
            <a:pPr marL="0" indent="0">
              <a:buNone/>
            </a:pPr>
            <a:endParaRPr lang="en-AU" sz="2400" b="1" dirty="0">
              <a:solidFill>
                <a:srgbClr val="730033"/>
              </a:solidFill>
              <a:latin typeface="+mn-lt"/>
            </a:endParaRPr>
          </a:p>
          <a:p>
            <a:pPr marL="0" indent="0">
              <a:buNone/>
            </a:pPr>
            <a:r>
              <a:rPr lang="en-AU" sz="2400" b="1" dirty="0">
                <a:solidFill>
                  <a:srgbClr val="730033"/>
                </a:solidFill>
                <a:latin typeface="+mn-lt"/>
              </a:rPr>
              <a:t>EDGE Market is the next big wave of Cloud!</a:t>
            </a:r>
          </a:p>
          <a:p>
            <a:pPr marL="0" indent="0">
              <a:buNone/>
            </a:pPr>
            <a:endParaRPr lang="en-AU" dirty="0">
              <a:latin typeface="+mn-lt"/>
            </a:endParaRPr>
          </a:p>
          <a:p>
            <a:r>
              <a:rPr lang="en-AU" dirty="0">
                <a:latin typeface="+mn-lt"/>
              </a:rPr>
              <a:t>EDGE Market 2017 – 1.47billion USD</a:t>
            </a:r>
          </a:p>
          <a:p>
            <a:r>
              <a:rPr lang="en-AU" dirty="0">
                <a:latin typeface="+mn-lt"/>
              </a:rPr>
              <a:t>CAGR – 35.4% - Market worth 6.72 billion USD 2022</a:t>
            </a:r>
          </a:p>
          <a:p>
            <a:r>
              <a:rPr lang="en-AU" dirty="0">
                <a:latin typeface="+mn-lt"/>
              </a:rPr>
              <a:t>Asia market itself: </a:t>
            </a:r>
            <a:r>
              <a:rPr lang="de-DE" dirty="0">
                <a:latin typeface="+mn-lt"/>
              </a:rPr>
              <a:t>$32 </a:t>
            </a:r>
            <a:r>
              <a:rPr lang="de-DE" dirty="0" err="1">
                <a:latin typeface="+mn-lt"/>
              </a:rPr>
              <a:t>billion</a:t>
            </a:r>
            <a:r>
              <a:rPr lang="de-DE" dirty="0">
                <a:latin typeface="+mn-lt"/>
              </a:rPr>
              <a:t> USD </a:t>
            </a:r>
            <a:r>
              <a:rPr lang="de-DE" dirty="0" err="1">
                <a:latin typeface="+mn-lt"/>
              </a:rPr>
              <a:t>by</a:t>
            </a:r>
            <a:r>
              <a:rPr lang="de-DE" dirty="0">
                <a:latin typeface="+mn-lt"/>
              </a:rPr>
              <a:t> 2022</a:t>
            </a:r>
          </a:p>
          <a:p>
            <a:endParaRPr lang="de-DE" dirty="0">
              <a:latin typeface="+mn-lt"/>
            </a:endParaRPr>
          </a:p>
          <a:p>
            <a:r>
              <a:rPr lang="de-DE" dirty="0" err="1">
                <a:latin typeface="+mn-lt"/>
              </a:rPr>
              <a:t>By</a:t>
            </a:r>
            <a:r>
              <a:rPr lang="de-DE" dirty="0">
                <a:latin typeface="+mn-lt"/>
              </a:rPr>
              <a:t> 2019, 43% </a:t>
            </a:r>
            <a:r>
              <a:rPr lang="de-DE" dirty="0" err="1">
                <a:latin typeface="+mn-lt"/>
              </a:rPr>
              <a:t>of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IoT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data</a:t>
            </a:r>
            <a:r>
              <a:rPr lang="de-DE" dirty="0">
                <a:latin typeface="+mn-lt"/>
              </a:rPr>
              <a:t> will </a:t>
            </a:r>
            <a:r>
              <a:rPr lang="de-DE" dirty="0" err="1">
                <a:latin typeface="+mn-lt"/>
              </a:rPr>
              <a:t>be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processed</a:t>
            </a:r>
            <a:r>
              <a:rPr lang="de-DE" dirty="0">
                <a:latin typeface="+mn-lt"/>
              </a:rPr>
              <a:t> at </a:t>
            </a:r>
            <a:r>
              <a:rPr lang="de-DE" dirty="0" err="1">
                <a:latin typeface="+mn-lt"/>
              </a:rPr>
              <a:t>the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edge</a:t>
            </a:r>
            <a:endParaRPr lang="de-DE" sz="2133" dirty="0">
              <a:latin typeface="+mn-lt"/>
            </a:endParaRPr>
          </a:p>
          <a:p>
            <a:r>
              <a:rPr lang="de-DE" dirty="0" err="1">
                <a:latin typeface="+mn-lt"/>
              </a:rPr>
              <a:t>By</a:t>
            </a:r>
            <a:r>
              <a:rPr lang="de-DE" dirty="0">
                <a:latin typeface="+mn-lt"/>
              </a:rPr>
              <a:t> 2025, 80 </a:t>
            </a:r>
            <a:r>
              <a:rPr lang="de-DE" dirty="0" err="1">
                <a:latin typeface="+mn-lt"/>
              </a:rPr>
              <a:t>billion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connected</a:t>
            </a:r>
            <a:r>
              <a:rPr lang="de-DE" dirty="0">
                <a:latin typeface="+mn-lt"/>
              </a:rPr>
              <a:t> </a:t>
            </a:r>
            <a:r>
              <a:rPr lang="de-DE" dirty="0" err="1">
                <a:latin typeface="+mn-lt"/>
              </a:rPr>
              <a:t>IoT</a:t>
            </a:r>
            <a:r>
              <a:rPr lang="de-DE" dirty="0">
                <a:latin typeface="+mn-lt"/>
              </a:rPr>
              <a:t> end-points</a:t>
            </a:r>
          </a:p>
          <a:p>
            <a:endParaRPr lang="en-AU" sz="2133" b="1" dirty="0">
              <a:latin typeface="+mn-lt"/>
            </a:endParaRPr>
          </a:p>
          <a:p>
            <a:pPr marL="0" indent="0">
              <a:spcBef>
                <a:spcPts val="533"/>
              </a:spcBef>
              <a:buNone/>
            </a:pPr>
            <a:endParaRPr lang="en-US" sz="1467" dirty="0">
              <a:solidFill>
                <a:srgbClr val="76787D"/>
              </a:solidFill>
              <a:latin typeface="+mn-lt"/>
              <a:ea typeface="Calibri" charset="0"/>
              <a:cs typeface="Calibri" charset="0"/>
            </a:endParaRPr>
          </a:p>
          <a:p>
            <a:pPr marL="0" indent="0">
              <a:spcBef>
                <a:spcPts val="533"/>
              </a:spcBef>
              <a:buNone/>
            </a:pPr>
            <a:endParaRPr lang="en-US" sz="1467" dirty="0">
              <a:solidFill>
                <a:srgbClr val="76787D"/>
              </a:solidFill>
              <a:latin typeface="+mn-lt"/>
              <a:ea typeface="Calibri" charset="0"/>
              <a:cs typeface="Calibri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DE8A5E5-B67A-E647-A299-1F08744F5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4192" y="1356799"/>
            <a:ext cx="4032448" cy="4388647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586769" y="5714395"/>
            <a:ext cx="39180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533"/>
              </a:spcBef>
            </a:pPr>
            <a:r>
              <a:rPr lang="en-US" sz="1600" dirty="0">
                <a:solidFill>
                  <a:srgbClr val="76787D"/>
                </a:solidFill>
                <a:ea typeface="Calibri" charset="0"/>
                <a:cs typeface="Calibri" charset="0"/>
              </a:rPr>
              <a:t>Source – IDC Q4 2017, Gartner Q4 2017</a:t>
            </a:r>
          </a:p>
        </p:txBody>
      </p:sp>
    </p:spTree>
    <p:extLst>
      <p:ext uri="{BB962C8B-B14F-4D97-AF65-F5344CB8AC3E}">
        <p14:creationId xmlns:p14="http://schemas.microsoft.com/office/powerpoint/2010/main" val="28288938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415350" y="260560"/>
            <a:ext cx="8337551" cy="457200"/>
          </a:xfrm>
          <a:prstGeom prst="rect">
            <a:avLst/>
          </a:prstGeom>
        </p:spPr>
        <p:txBody>
          <a:bodyPr/>
          <a:lstStyle/>
          <a:p>
            <a:pPr defTabSz="661971" eaLnBrk="0" hangingPunct="0">
              <a:lnSpc>
                <a:spcPts val="3125"/>
              </a:lnSpc>
              <a:tabLst>
                <a:tab pos="247644" algn="l"/>
                <a:tab pos="495288" algn="l"/>
                <a:tab pos="2808218" algn="l"/>
                <a:tab pos="3055862" algn="l"/>
                <a:tab pos="3303505" algn="l"/>
              </a:tabLst>
              <a:defRPr/>
            </a:pPr>
            <a:endParaRPr lang="de-DE" sz="2000" kern="0" dirty="0">
              <a:solidFill>
                <a:schemeClr val="tx2"/>
              </a:solidFill>
              <a:ea typeface="+mj-ea"/>
              <a:cs typeface="+mj-cs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7430" y="1015036"/>
            <a:ext cx="3675471" cy="4975331"/>
          </a:xfrm>
          <a:prstGeom prst="rect">
            <a:avLst/>
          </a:prstGeom>
          <a:noFill/>
        </p:spPr>
      </p:pic>
      <p:sp>
        <p:nvSpPr>
          <p:cNvPr id="13" name="Ellipse 12"/>
          <p:cNvSpPr/>
          <p:nvPr/>
        </p:nvSpPr>
        <p:spPr bwMode="auto">
          <a:xfrm>
            <a:off x="7839500" y="4831566"/>
            <a:ext cx="888585" cy="888585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761981" eaLnBrk="0" hangingPunct="0">
              <a:tabLst>
                <a:tab pos="1711283" algn="l"/>
              </a:tabLst>
            </a:pPr>
            <a:endParaRPr lang="de-DE" sz="1400" b="1" dirty="0">
              <a:latin typeface="Frutiger 45 Light" pitchFamily="34" charset="0"/>
            </a:endParaRPr>
          </a:p>
        </p:txBody>
      </p:sp>
      <p:sp>
        <p:nvSpPr>
          <p:cNvPr id="15" name="Ellipse 14"/>
          <p:cNvSpPr/>
          <p:nvPr/>
        </p:nvSpPr>
        <p:spPr bwMode="auto">
          <a:xfrm>
            <a:off x="7564416" y="3942981"/>
            <a:ext cx="888585" cy="888585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761981" eaLnBrk="0" hangingPunct="0">
              <a:tabLst>
                <a:tab pos="1711283" algn="l"/>
              </a:tabLst>
            </a:pPr>
            <a:endParaRPr lang="de-DE" sz="1400" b="1" dirty="0">
              <a:latin typeface="Frutiger 45 Light" pitchFamily="34" charset="0"/>
            </a:endParaRPr>
          </a:p>
        </p:txBody>
      </p:sp>
      <p:sp>
        <p:nvSpPr>
          <p:cNvPr id="16" name="Ellipse 15"/>
          <p:cNvSpPr/>
          <p:nvPr/>
        </p:nvSpPr>
        <p:spPr bwMode="auto">
          <a:xfrm>
            <a:off x="8718380" y="2739196"/>
            <a:ext cx="888585" cy="888585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761981" eaLnBrk="0" hangingPunct="0">
              <a:tabLst>
                <a:tab pos="1711283" algn="l"/>
              </a:tabLst>
            </a:pPr>
            <a:endParaRPr lang="de-DE" sz="1400" b="1" dirty="0">
              <a:latin typeface="Frutiger 45 Light" pitchFamily="34" charset="0"/>
            </a:endParaRPr>
          </a:p>
        </p:txBody>
      </p:sp>
      <p:sp>
        <p:nvSpPr>
          <p:cNvPr id="17" name="Ellipse 16"/>
          <p:cNvSpPr/>
          <p:nvPr/>
        </p:nvSpPr>
        <p:spPr bwMode="auto">
          <a:xfrm>
            <a:off x="6318962" y="2934841"/>
            <a:ext cx="888585" cy="888585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761981" eaLnBrk="0" hangingPunct="0">
              <a:tabLst>
                <a:tab pos="1711283" algn="l"/>
              </a:tabLst>
            </a:pPr>
            <a:endParaRPr lang="de-DE" sz="1400" b="1" dirty="0">
              <a:latin typeface="Frutiger 45 Light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322246" y="1204761"/>
            <a:ext cx="293207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err="1">
                <a:solidFill>
                  <a:schemeClr val="bg1"/>
                </a:solidFill>
                <a:latin typeface="Frutiger 45 Light" pitchFamily="34" charset="0"/>
              </a:rPr>
              <a:t>Assumption</a:t>
            </a:r>
            <a:r>
              <a:rPr lang="de-DE" sz="1600" b="1" dirty="0">
                <a:solidFill>
                  <a:schemeClr val="bg1"/>
                </a:solidFill>
                <a:latin typeface="Frutiger 45 Light" pitchFamily="34" charset="0"/>
              </a:rPr>
              <a:t>: </a:t>
            </a:r>
            <a:r>
              <a:rPr lang="de-DE" sz="1600" b="1" dirty="0" err="1">
                <a:solidFill>
                  <a:schemeClr val="bg1"/>
                </a:solidFill>
                <a:latin typeface="Frutiger 45 Light" pitchFamily="34" charset="0"/>
              </a:rPr>
              <a:t>if</a:t>
            </a:r>
            <a:r>
              <a:rPr lang="de-DE" sz="1600" b="1" dirty="0">
                <a:solidFill>
                  <a:schemeClr val="bg1"/>
                </a:solidFill>
                <a:latin typeface="Frutiger 45 Light" pitchFamily="34" charset="0"/>
              </a:rPr>
              <a:t> in 2025, </a:t>
            </a:r>
            <a:r>
              <a:rPr lang="de-DE" sz="1600" b="1" dirty="0" err="1">
                <a:solidFill>
                  <a:schemeClr val="bg1"/>
                </a:solidFill>
                <a:latin typeface="Frutiger 45 Light" pitchFamily="34" charset="0"/>
              </a:rPr>
              <a:t>if</a:t>
            </a:r>
            <a:r>
              <a:rPr lang="de-DE" sz="1600" b="1" dirty="0">
                <a:solidFill>
                  <a:schemeClr val="bg1"/>
                </a:solidFill>
                <a:latin typeface="Frutiger 45 Light" pitchFamily="34" charset="0"/>
              </a:rPr>
              <a:t> </a:t>
            </a:r>
            <a:r>
              <a:rPr lang="de-DE" sz="1600" b="1" dirty="0" err="1">
                <a:solidFill>
                  <a:schemeClr val="bg1"/>
                </a:solidFill>
                <a:latin typeface="Frutiger 45 Light" pitchFamily="34" charset="0"/>
              </a:rPr>
              <a:t>each</a:t>
            </a:r>
            <a:r>
              <a:rPr lang="de-DE" sz="1600" b="1" dirty="0">
                <a:solidFill>
                  <a:schemeClr val="bg1"/>
                </a:solidFill>
                <a:latin typeface="Frutiger 45 Light" pitchFamily="34" charset="0"/>
              </a:rPr>
              <a:t> </a:t>
            </a:r>
            <a:r>
              <a:rPr lang="de-DE" sz="1600" b="1" dirty="0" err="1">
                <a:solidFill>
                  <a:schemeClr val="bg1"/>
                </a:solidFill>
                <a:latin typeface="Frutiger 45 Light" pitchFamily="34" charset="0"/>
              </a:rPr>
              <a:t>physical</a:t>
            </a:r>
            <a:r>
              <a:rPr lang="de-DE" sz="1600" b="1" dirty="0">
                <a:solidFill>
                  <a:schemeClr val="bg1"/>
                </a:solidFill>
                <a:latin typeface="Frutiger 45 Light" pitchFamily="34" charset="0"/>
              </a:rPr>
              <a:t> </a:t>
            </a:r>
            <a:r>
              <a:rPr lang="de-DE" sz="1600" b="1" dirty="0" err="1">
                <a:solidFill>
                  <a:schemeClr val="bg1"/>
                </a:solidFill>
                <a:latin typeface="Frutiger 45 Light" pitchFamily="34" charset="0"/>
              </a:rPr>
              <a:t>asset</a:t>
            </a:r>
            <a:r>
              <a:rPr lang="de-DE" sz="1600" b="1" dirty="0">
                <a:solidFill>
                  <a:schemeClr val="bg1"/>
                </a:solidFill>
                <a:latin typeface="Frutiger 45 Light" pitchFamily="34" charset="0"/>
              </a:rPr>
              <a:t> </a:t>
            </a:r>
            <a:r>
              <a:rPr lang="de-DE" sz="1600" b="1" dirty="0" err="1">
                <a:solidFill>
                  <a:schemeClr val="bg1"/>
                </a:solidFill>
                <a:latin typeface="Frutiger 45 Light" pitchFamily="34" charset="0"/>
              </a:rPr>
              <a:t>has</a:t>
            </a:r>
            <a:r>
              <a:rPr lang="de-DE" sz="1600" b="1" dirty="0">
                <a:solidFill>
                  <a:schemeClr val="bg1"/>
                </a:solidFill>
                <a:latin typeface="Frutiger 45 Light" pitchFamily="34" charset="0"/>
              </a:rPr>
              <a:t> a Digital </a:t>
            </a:r>
            <a:r>
              <a:rPr lang="de-DE" sz="1600" b="1" dirty="0" err="1">
                <a:solidFill>
                  <a:schemeClr val="bg1"/>
                </a:solidFill>
                <a:latin typeface="Frutiger 45 Light" pitchFamily="34" charset="0"/>
              </a:rPr>
              <a:t>Twin</a:t>
            </a:r>
            <a:r>
              <a:rPr lang="de-DE" sz="1600" b="1" dirty="0">
                <a:solidFill>
                  <a:schemeClr val="bg1"/>
                </a:solidFill>
                <a:latin typeface="Frutiger 45 Light" pitchFamily="34" charset="0"/>
              </a:rPr>
              <a:t> </a:t>
            </a:r>
            <a:r>
              <a:rPr lang="de-DE" sz="1600" b="1" dirty="0" err="1">
                <a:solidFill>
                  <a:schemeClr val="bg1"/>
                </a:solidFill>
                <a:latin typeface="Frutiger 45 Light" pitchFamily="34" charset="0"/>
              </a:rPr>
              <a:t>that</a:t>
            </a:r>
            <a:r>
              <a:rPr lang="de-DE" sz="1600" b="1" dirty="0">
                <a:solidFill>
                  <a:schemeClr val="bg1"/>
                </a:solidFill>
                <a:latin typeface="Frutiger 45 Light" pitchFamily="34" charset="0"/>
              </a:rPr>
              <a:t> </a:t>
            </a:r>
            <a:r>
              <a:rPr lang="de-DE" sz="1600" b="1" dirty="0" err="1">
                <a:solidFill>
                  <a:schemeClr val="bg1"/>
                </a:solidFill>
                <a:latin typeface="Frutiger 45 Light" pitchFamily="34" charset="0"/>
              </a:rPr>
              <a:t>produces</a:t>
            </a:r>
            <a:r>
              <a:rPr lang="de-DE" sz="1600" b="1" dirty="0">
                <a:solidFill>
                  <a:schemeClr val="bg1"/>
                </a:solidFill>
                <a:latin typeface="Frutiger 45 Light" pitchFamily="34" charset="0"/>
              </a:rPr>
              <a:t> </a:t>
            </a:r>
            <a:r>
              <a:rPr lang="de-DE" sz="1600" b="1" dirty="0" err="1">
                <a:solidFill>
                  <a:schemeClr val="bg1"/>
                </a:solidFill>
                <a:latin typeface="Frutiger 45 Light" pitchFamily="34" charset="0"/>
              </a:rPr>
              <a:t>data</a:t>
            </a:r>
            <a:r>
              <a:rPr lang="de-DE" sz="1600" b="1" dirty="0">
                <a:solidFill>
                  <a:schemeClr val="bg1"/>
                </a:solidFill>
                <a:latin typeface="Frutiger 45 Light" pitchFamily="34" charset="0"/>
              </a:rPr>
              <a:t> in real time, </a:t>
            </a:r>
            <a:r>
              <a:rPr lang="de-DE" sz="1600" b="1" dirty="0" err="1">
                <a:solidFill>
                  <a:schemeClr val="bg1"/>
                </a:solidFill>
                <a:latin typeface="Frutiger 45 Light" pitchFamily="34" charset="0"/>
              </a:rPr>
              <a:t>then</a:t>
            </a:r>
            <a:endParaRPr lang="de-DE" sz="1600" b="1" dirty="0">
              <a:solidFill>
                <a:schemeClr val="bg1"/>
              </a:solidFill>
              <a:latin typeface="Frutiger 45 Light" pitchFamily="34" charset="0"/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chemeClr val="bg1"/>
                </a:solidFill>
                <a:latin typeface="Frutiger 45 Light" pitchFamily="34" charset="0"/>
                <a:sym typeface="Wingdings" panose="05000000000000000000" pitchFamily="2" charset="2"/>
              </a:rPr>
              <a:t>the</a:t>
            </a:r>
            <a:r>
              <a:rPr lang="de-DE" sz="1600" dirty="0">
                <a:solidFill>
                  <a:schemeClr val="bg1"/>
                </a:solidFill>
                <a:latin typeface="Frutiger 45 Light" pitchFamily="34" charset="0"/>
                <a:sym typeface="Wingdings" panose="05000000000000000000" pitchFamily="2" charset="2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Frutiger 45 Light" pitchFamily="34" charset="0"/>
                <a:sym typeface="Wingdings" panose="05000000000000000000" pitchFamily="2" charset="2"/>
              </a:rPr>
              <a:t>data</a:t>
            </a:r>
            <a:r>
              <a:rPr lang="de-DE" sz="1600" dirty="0">
                <a:solidFill>
                  <a:schemeClr val="bg1"/>
                </a:solidFill>
                <a:latin typeface="Frutiger 45 Light" pitchFamily="34" charset="0"/>
                <a:sym typeface="Wingdings" panose="05000000000000000000" pitchFamily="2" charset="2"/>
              </a:rPr>
              <a:t> must </a:t>
            </a:r>
            <a:r>
              <a:rPr lang="de-DE" sz="1600" dirty="0" err="1">
                <a:solidFill>
                  <a:schemeClr val="bg1"/>
                </a:solidFill>
                <a:latin typeface="Frutiger 45 Light" pitchFamily="34" charset="0"/>
                <a:sym typeface="Wingdings" panose="05000000000000000000" pitchFamily="2" charset="2"/>
              </a:rPr>
              <a:t>be</a:t>
            </a:r>
            <a:r>
              <a:rPr lang="de-DE" sz="1600" dirty="0">
                <a:solidFill>
                  <a:schemeClr val="bg1"/>
                </a:solidFill>
                <a:latin typeface="Frutiger 45 Light" pitchFamily="34" charset="0"/>
                <a:sym typeface="Wingdings" panose="05000000000000000000" pitchFamily="2" charset="2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Frutiger 45 Light" pitchFamily="34" charset="0"/>
                <a:sym typeface="Wingdings" panose="05000000000000000000" pitchFamily="2" charset="2"/>
              </a:rPr>
              <a:t>stored</a:t>
            </a:r>
            <a:r>
              <a:rPr lang="de-DE" sz="1600" dirty="0">
                <a:solidFill>
                  <a:schemeClr val="bg1"/>
                </a:solidFill>
                <a:latin typeface="Frutiger 45 Light" pitchFamily="34" charset="0"/>
                <a:sym typeface="Wingdings" panose="05000000000000000000" pitchFamily="2" charset="2"/>
              </a:rPr>
              <a:t>, </a:t>
            </a:r>
            <a:r>
              <a:rPr lang="de-DE" sz="1600" dirty="0" err="1">
                <a:solidFill>
                  <a:schemeClr val="bg1"/>
                </a:solidFill>
                <a:latin typeface="Frutiger 45 Light" pitchFamily="34" charset="0"/>
                <a:sym typeface="Wingdings" panose="05000000000000000000" pitchFamily="2" charset="2"/>
              </a:rPr>
              <a:t>processed</a:t>
            </a:r>
            <a:r>
              <a:rPr lang="de-DE" sz="1600" dirty="0">
                <a:solidFill>
                  <a:schemeClr val="bg1"/>
                </a:solidFill>
                <a:latin typeface="Frutiger 45 Light" pitchFamily="34" charset="0"/>
                <a:sym typeface="Wingdings" panose="05000000000000000000" pitchFamily="2" charset="2"/>
              </a:rPr>
              <a:t> and </a:t>
            </a:r>
            <a:r>
              <a:rPr lang="de-DE" sz="1600" dirty="0" err="1">
                <a:solidFill>
                  <a:schemeClr val="bg1"/>
                </a:solidFill>
                <a:latin typeface="Frutiger 45 Light" pitchFamily="34" charset="0"/>
                <a:sym typeface="Wingdings" panose="05000000000000000000" pitchFamily="2" charset="2"/>
              </a:rPr>
              <a:t>analyzed</a:t>
            </a:r>
            <a:r>
              <a:rPr lang="de-DE" sz="1600" dirty="0">
                <a:solidFill>
                  <a:schemeClr val="bg1"/>
                </a:solidFill>
                <a:latin typeface="Frutiger 45 Light" pitchFamily="34" charset="0"/>
                <a:sym typeface="Wingdings" panose="05000000000000000000" pitchFamily="2" charset="2"/>
              </a:rPr>
              <a:t> and </a:t>
            </a:r>
            <a:r>
              <a:rPr lang="de-DE" sz="1600" dirty="0" err="1">
                <a:solidFill>
                  <a:schemeClr val="bg1"/>
                </a:solidFill>
                <a:latin typeface="Frutiger 45 Light" pitchFamily="34" charset="0"/>
                <a:sym typeface="Wingdings" panose="05000000000000000000" pitchFamily="2" charset="2"/>
              </a:rPr>
              <a:t>the</a:t>
            </a:r>
            <a:r>
              <a:rPr lang="de-DE" sz="1600" dirty="0">
                <a:solidFill>
                  <a:schemeClr val="bg1"/>
                </a:solidFill>
                <a:latin typeface="Frutiger 45 Light" pitchFamily="34" charset="0"/>
                <a:sym typeface="Wingdings" panose="05000000000000000000" pitchFamily="2" charset="2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Frutiger 45 Light" pitchFamily="34" charset="0"/>
                <a:sym typeface="Wingdings" panose="05000000000000000000" pitchFamily="2" charset="2"/>
              </a:rPr>
              <a:t>production</a:t>
            </a:r>
            <a:r>
              <a:rPr lang="de-DE" sz="1600" dirty="0">
                <a:solidFill>
                  <a:schemeClr val="bg1"/>
                </a:solidFill>
                <a:latin typeface="Frutiger 45 Light" pitchFamily="34" charset="0"/>
                <a:sym typeface="Wingdings" panose="05000000000000000000" pitchFamily="2" charset="2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Frutiger 45 Light" pitchFamily="34" charset="0"/>
                <a:sym typeface="Wingdings" panose="05000000000000000000" pitchFamily="2" charset="2"/>
              </a:rPr>
              <a:t>processes</a:t>
            </a:r>
            <a:r>
              <a:rPr lang="de-DE" sz="1600" dirty="0">
                <a:solidFill>
                  <a:schemeClr val="bg1"/>
                </a:solidFill>
                <a:latin typeface="Frutiger 45 Light" pitchFamily="34" charset="0"/>
                <a:sym typeface="Wingdings" panose="05000000000000000000" pitchFamily="2" charset="2"/>
              </a:rPr>
              <a:t> must </a:t>
            </a:r>
            <a:r>
              <a:rPr lang="de-DE" sz="1600" dirty="0" err="1">
                <a:solidFill>
                  <a:schemeClr val="bg1"/>
                </a:solidFill>
                <a:latin typeface="Frutiger 45 Light" pitchFamily="34" charset="0"/>
                <a:sym typeface="Wingdings" panose="05000000000000000000" pitchFamily="2" charset="2"/>
              </a:rPr>
              <a:t>be</a:t>
            </a:r>
            <a:r>
              <a:rPr lang="de-DE" sz="1600" dirty="0">
                <a:solidFill>
                  <a:schemeClr val="bg1"/>
                </a:solidFill>
                <a:latin typeface="Frutiger 45 Light" pitchFamily="34" charset="0"/>
                <a:sym typeface="Wingdings" panose="05000000000000000000" pitchFamily="2" charset="2"/>
              </a:rPr>
              <a:t> </a:t>
            </a:r>
            <a:r>
              <a:rPr lang="de-DE" sz="1600" dirty="0" err="1">
                <a:solidFill>
                  <a:schemeClr val="bg1"/>
                </a:solidFill>
                <a:latin typeface="Frutiger 45 Light" pitchFamily="34" charset="0"/>
                <a:sym typeface="Wingdings" panose="05000000000000000000" pitchFamily="2" charset="2"/>
              </a:rPr>
              <a:t>controlled</a:t>
            </a:r>
            <a:r>
              <a:rPr lang="de-DE" sz="1600" dirty="0">
                <a:solidFill>
                  <a:schemeClr val="bg1"/>
                </a:solidFill>
                <a:latin typeface="Frutiger 45 Light" pitchFamily="34" charset="0"/>
                <a:sym typeface="Wingdings" panose="05000000000000000000" pitchFamily="2" charset="2"/>
              </a:rPr>
              <a:t> (in real time). </a:t>
            </a: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34825" y="2886106"/>
            <a:ext cx="430073" cy="416493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6872" y="4940296"/>
            <a:ext cx="430073" cy="416493"/>
          </a:xfrm>
          <a:prstGeom prst="rect">
            <a:avLst/>
          </a:prstGeom>
        </p:spPr>
      </p:pic>
      <p:cxnSp>
        <p:nvCxnSpPr>
          <p:cNvPr id="24" name="Gerader Verbinder 23"/>
          <p:cNvCxnSpPr/>
          <p:nvPr/>
        </p:nvCxnSpPr>
        <p:spPr bwMode="auto">
          <a:xfrm flipH="1">
            <a:off x="9249857" y="1375086"/>
            <a:ext cx="423307" cy="1409665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Gerader Verbinder 24"/>
          <p:cNvCxnSpPr/>
          <p:nvPr/>
        </p:nvCxnSpPr>
        <p:spPr bwMode="auto">
          <a:xfrm flipH="1">
            <a:off x="8351906" y="1375086"/>
            <a:ext cx="1321260" cy="3532609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itel 17">
            <a:extLst>
              <a:ext uri="{FF2B5EF4-FFF2-40B4-BE49-F238E27FC236}">
                <a16:creationId xmlns:a16="http://schemas.microsoft.com/office/drawing/2014/main" id="{D9F92C00-E541-2E46-B7AF-F1CCB644E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186" y="594221"/>
            <a:ext cx="11137391" cy="458516"/>
          </a:xfrm>
        </p:spPr>
        <p:txBody>
          <a:bodyPr/>
          <a:lstStyle/>
          <a:p>
            <a:r>
              <a:rPr lang="de-DE" kern="0" dirty="0" err="1"/>
              <a:t>Use</a:t>
            </a:r>
            <a:r>
              <a:rPr lang="de-DE" kern="0" dirty="0"/>
              <a:t> Cases	</a:t>
            </a:r>
            <a:r>
              <a:rPr lang="de-DE" kern="0" dirty="0">
                <a:solidFill>
                  <a:schemeClr val="tx2"/>
                </a:solidFill>
              </a:rPr>
              <a:t> 		</a:t>
            </a:r>
            <a:r>
              <a:rPr lang="de-DE" kern="0" dirty="0" err="1">
                <a:solidFill>
                  <a:schemeClr val="tx2"/>
                </a:solidFill>
              </a:rPr>
              <a:t>for</a:t>
            </a:r>
            <a:r>
              <a:rPr lang="de-DE" kern="0" dirty="0">
                <a:solidFill>
                  <a:schemeClr val="tx2"/>
                </a:solidFill>
              </a:rPr>
              <a:t> HPC (</a:t>
            </a:r>
            <a:r>
              <a:rPr lang="de-DE" kern="0" dirty="0" err="1">
                <a:solidFill>
                  <a:schemeClr val="tx2"/>
                </a:solidFill>
              </a:rPr>
              <a:t>aaS</a:t>
            </a:r>
            <a:r>
              <a:rPr lang="de-DE" kern="0" dirty="0">
                <a:solidFill>
                  <a:schemeClr val="tx2"/>
                </a:solidFill>
              </a:rPr>
              <a:t>)- Application in 						Manufacturing</a:t>
            </a:r>
            <a:endParaRPr lang="de-DE" dirty="0"/>
          </a:p>
        </p:txBody>
      </p:sp>
      <p:sp>
        <p:nvSpPr>
          <p:cNvPr id="26" name="Ellipse 13">
            <a:extLst>
              <a:ext uri="{FF2B5EF4-FFF2-40B4-BE49-F238E27FC236}">
                <a16:creationId xmlns:a16="http://schemas.microsoft.com/office/drawing/2014/main" id="{7768A749-8DFA-CB42-A585-B71483000FA0}"/>
              </a:ext>
            </a:extLst>
          </p:cNvPr>
          <p:cNvSpPr/>
          <p:nvPr/>
        </p:nvSpPr>
        <p:spPr bwMode="auto">
          <a:xfrm>
            <a:off x="6863601" y="4725145"/>
            <a:ext cx="888585" cy="888585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761981" eaLnBrk="0" hangingPunct="0">
              <a:tabLst>
                <a:tab pos="1711283" algn="l"/>
              </a:tabLst>
            </a:pPr>
            <a:endParaRPr lang="de-DE" sz="1400" b="1" dirty="0">
              <a:latin typeface="Frutiger 45 Light" pitchFamily="34" charset="0"/>
            </a:endParaRPr>
          </a:p>
        </p:txBody>
      </p:sp>
      <p:cxnSp>
        <p:nvCxnSpPr>
          <p:cNvPr id="27" name="Gerader Verbinder 23">
            <a:extLst>
              <a:ext uri="{FF2B5EF4-FFF2-40B4-BE49-F238E27FC236}">
                <a16:creationId xmlns:a16="http://schemas.microsoft.com/office/drawing/2014/main" id="{61DF1639-B404-CA4C-84D4-2C4BE8697E5B}"/>
              </a:ext>
            </a:extLst>
          </p:cNvPr>
          <p:cNvCxnSpPr>
            <a:cxnSpLocks/>
            <a:endCxn id="26" idx="2"/>
          </p:cNvCxnSpPr>
          <p:nvPr/>
        </p:nvCxnSpPr>
        <p:spPr bwMode="auto">
          <a:xfrm>
            <a:off x="6239629" y="5143736"/>
            <a:ext cx="623971" cy="25701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Ellipse 8">
            <a:extLst>
              <a:ext uri="{FF2B5EF4-FFF2-40B4-BE49-F238E27FC236}">
                <a16:creationId xmlns:a16="http://schemas.microsoft.com/office/drawing/2014/main" id="{4FFF1424-CCF5-EF4E-8825-4BC1BA68C589}"/>
              </a:ext>
            </a:extLst>
          </p:cNvPr>
          <p:cNvSpPr/>
          <p:nvPr/>
        </p:nvSpPr>
        <p:spPr bwMode="auto">
          <a:xfrm>
            <a:off x="7264681" y="4843735"/>
            <a:ext cx="86419" cy="86419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761981" eaLnBrk="0" hangingPunct="0">
              <a:tabLst>
                <a:tab pos="1711283" algn="l"/>
              </a:tabLst>
            </a:pPr>
            <a:endParaRPr lang="de-DE" sz="1400" b="1">
              <a:latin typeface="Frutiger 45 Light" pitchFamily="34" charset="0"/>
            </a:endParaRPr>
          </a:p>
        </p:txBody>
      </p:sp>
      <p:sp>
        <p:nvSpPr>
          <p:cNvPr id="30" name="Ellipse 31">
            <a:extLst>
              <a:ext uri="{FF2B5EF4-FFF2-40B4-BE49-F238E27FC236}">
                <a16:creationId xmlns:a16="http://schemas.microsoft.com/office/drawing/2014/main" id="{6B911915-80A3-E64F-95FD-D5CED22B3A0B}"/>
              </a:ext>
            </a:extLst>
          </p:cNvPr>
          <p:cNvSpPr/>
          <p:nvPr/>
        </p:nvSpPr>
        <p:spPr bwMode="auto">
          <a:xfrm>
            <a:off x="7553300" y="5169436"/>
            <a:ext cx="86419" cy="86419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761981" eaLnBrk="0" hangingPunct="0">
              <a:tabLst>
                <a:tab pos="1711283" algn="l"/>
              </a:tabLst>
            </a:pPr>
            <a:endParaRPr lang="de-DE" sz="1400" b="1">
              <a:latin typeface="Frutiger 45 Light" pitchFamily="34" charset="0"/>
            </a:endParaRPr>
          </a:p>
        </p:txBody>
      </p:sp>
      <p:sp>
        <p:nvSpPr>
          <p:cNvPr id="31" name="Ellipse 32">
            <a:extLst>
              <a:ext uri="{FF2B5EF4-FFF2-40B4-BE49-F238E27FC236}">
                <a16:creationId xmlns:a16="http://schemas.microsoft.com/office/drawing/2014/main" id="{CF1B99C6-A47F-5340-A976-2F2F12ED6CCB}"/>
              </a:ext>
            </a:extLst>
          </p:cNvPr>
          <p:cNvSpPr/>
          <p:nvPr/>
        </p:nvSpPr>
        <p:spPr bwMode="auto">
          <a:xfrm>
            <a:off x="7153776" y="4946445"/>
            <a:ext cx="86419" cy="86419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761981" eaLnBrk="0" hangingPunct="0">
              <a:tabLst>
                <a:tab pos="1711283" algn="l"/>
              </a:tabLst>
            </a:pPr>
            <a:endParaRPr lang="de-DE" sz="1400" b="1">
              <a:latin typeface="Frutiger 45 Light" pitchFamily="34" charset="0"/>
            </a:endParaRPr>
          </a:p>
        </p:txBody>
      </p:sp>
      <p:sp>
        <p:nvSpPr>
          <p:cNvPr id="33" name="Ellipse 33">
            <a:extLst>
              <a:ext uri="{FF2B5EF4-FFF2-40B4-BE49-F238E27FC236}">
                <a16:creationId xmlns:a16="http://schemas.microsoft.com/office/drawing/2014/main" id="{BAA15AE3-3D8F-4F4D-AD3F-ECAF9EEED152}"/>
              </a:ext>
            </a:extLst>
          </p:cNvPr>
          <p:cNvSpPr/>
          <p:nvPr/>
        </p:nvSpPr>
        <p:spPr bwMode="auto">
          <a:xfrm>
            <a:off x="7153776" y="5099509"/>
            <a:ext cx="86419" cy="86419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761981" eaLnBrk="0" hangingPunct="0">
              <a:tabLst>
                <a:tab pos="1711283" algn="l"/>
              </a:tabLst>
            </a:pPr>
            <a:endParaRPr lang="de-DE" sz="1400" b="1">
              <a:latin typeface="Frutiger 45 Light" pitchFamily="34" charset="0"/>
            </a:endParaRPr>
          </a:p>
        </p:txBody>
      </p:sp>
      <p:sp>
        <p:nvSpPr>
          <p:cNvPr id="34" name="Ellipse 34">
            <a:extLst>
              <a:ext uri="{FF2B5EF4-FFF2-40B4-BE49-F238E27FC236}">
                <a16:creationId xmlns:a16="http://schemas.microsoft.com/office/drawing/2014/main" id="{9165ED5E-3EA0-F94C-84D3-E9D0910D57C3}"/>
              </a:ext>
            </a:extLst>
          </p:cNvPr>
          <p:cNvSpPr/>
          <p:nvPr/>
        </p:nvSpPr>
        <p:spPr bwMode="auto">
          <a:xfrm>
            <a:off x="7402947" y="5169437"/>
            <a:ext cx="86419" cy="86419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761981" eaLnBrk="0" hangingPunct="0">
              <a:tabLst>
                <a:tab pos="1711283" algn="l"/>
              </a:tabLst>
            </a:pPr>
            <a:endParaRPr lang="de-DE" sz="1400" b="1">
              <a:latin typeface="Frutiger 45 Light" pitchFamily="34" charset="0"/>
            </a:endParaRPr>
          </a:p>
        </p:txBody>
      </p:sp>
      <p:sp>
        <p:nvSpPr>
          <p:cNvPr id="35" name="Ellipse 35">
            <a:extLst>
              <a:ext uri="{FF2B5EF4-FFF2-40B4-BE49-F238E27FC236}">
                <a16:creationId xmlns:a16="http://schemas.microsoft.com/office/drawing/2014/main" id="{1249A940-D094-F549-8CFB-D04BE64DF5D9}"/>
              </a:ext>
            </a:extLst>
          </p:cNvPr>
          <p:cNvSpPr/>
          <p:nvPr/>
        </p:nvSpPr>
        <p:spPr bwMode="auto">
          <a:xfrm>
            <a:off x="7264681" y="5203048"/>
            <a:ext cx="86419" cy="86419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761981" eaLnBrk="0" hangingPunct="0">
              <a:tabLst>
                <a:tab pos="1711283" algn="l"/>
              </a:tabLst>
            </a:pPr>
            <a:endParaRPr lang="de-DE" sz="1400" b="1">
              <a:latin typeface="Frutiger 45 Light" pitchFamily="34" charset="0"/>
            </a:endParaRPr>
          </a:p>
        </p:txBody>
      </p:sp>
      <p:pic>
        <p:nvPicPr>
          <p:cNvPr id="36" name="Grafik 35">
            <a:extLst>
              <a:ext uri="{FF2B5EF4-FFF2-40B4-BE49-F238E27FC236}">
                <a16:creationId xmlns:a16="http://schemas.microsoft.com/office/drawing/2014/main" id="{AEAB5EDD-5C36-8D40-AB0A-91490D9F10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7378" y="4948185"/>
            <a:ext cx="370543" cy="207993"/>
          </a:xfrm>
          <a:prstGeom prst="rect">
            <a:avLst/>
          </a:prstGeom>
        </p:spPr>
      </p:pic>
      <p:sp>
        <p:nvSpPr>
          <p:cNvPr id="40" name="Ellipse 39"/>
          <p:cNvSpPr/>
          <p:nvPr/>
        </p:nvSpPr>
        <p:spPr bwMode="auto">
          <a:xfrm>
            <a:off x="6719169" y="3813125"/>
            <a:ext cx="888585" cy="888585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761981" eaLnBrk="0" hangingPunct="0">
              <a:tabLst>
                <a:tab pos="1711283" algn="l"/>
              </a:tabLst>
            </a:pPr>
            <a:endParaRPr lang="de-DE" sz="1400" b="1" dirty="0">
              <a:latin typeface="Frutiger 45 Light" pitchFamily="34" charset="0"/>
            </a:endParaRPr>
          </a:p>
        </p:txBody>
      </p:sp>
      <p:pic>
        <p:nvPicPr>
          <p:cNvPr id="41" name="Grafik 4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1856" y="4160440"/>
            <a:ext cx="430073" cy="416493"/>
          </a:xfrm>
          <a:prstGeom prst="rect">
            <a:avLst/>
          </a:prstGeom>
        </p:spPr>
      </p:pic>
      <p:cxnSp>
        <p:nvCxnSpPr>
          <p:cNvPr id="42" name="Gerader Verbinder 41"/>
          <p:cNvCxnSpPr>
            <a:endCxn id="15" idx="0"/>
          </p:cNvCxnSpPr>
          <p:nvPr/>
        </p:nvCxnSpPr>
        <p:spPr bwMode="auto">
          <a:xfrm flipH="1">
            <a:off x="8008709" y="1382220"/>
            <a:ext cx="1664457" cy="256076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Ellipse 12">
            <a:extLst>
              <a:ext uri="{FF2B5EF4-FFF2-40B4-BE49-F238E27FC236}">
                <a16:creationId xmlns:a16="http://schemas.microsoft.com/office/drawing/2014/main" id="{9AD34433-DDFF-B947-8539-6F9336D1B008}"/>
              </a:ext>
            </a:extLst>
          </p:cNvPr>
          <p:cNvSpPr/>
          <p:nvPr/>
        </p:nvSpPr>
        <p:spPr bwMode="auto">
          <a:xfrm>
            <a:off x="8163153" y="4869632"/>
            <a:ext cx="888585" cy="888585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761981" eaLnBrk="0" hangingPunct="0">
              <a:tabLst>
                <a:tab pos="1711283" algn="l"/>
              </a:tabLst>
            </a:pPr>
            <a:endParaRPr lang="de-DE" sz="1400" b="1" dirty="0">
              <a:latin typeface="Frutiger 45 Light" pitchFamily="34" charset="0"/>
            </a:endParaRPr>
          </a:p>
        </p:txBody>
      </p:sp>
      <p:pic>
        <p:nvPicPr>
          <p:cNvPr id="44" name="Grafik 43">
            <a:extLst>
              <a:ext uri="{FF2B5EF4-FFF2-40B4-BE49-F238E27FC236}">
                <a16:creationId xmlns:a16="http://schemas.microsoft.com/office/drawing/2014/main" id="{9B29D927-316A-0849-A668-5A61D50CAD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69778" y="5445509"/>
            <a:ext cx="255993" cy="255993"/>
          </a:xfrm>
          <a:prstGeom prst="rect">
            <a:avLst/>
          </a:prstGeom>
        </p:spPr>
      </p:pic>
      <p:pic>
        <p:nvPicPr>
          <p:cNvPr id="45" name="Grafik 44">
            <a:extLst>
              <a:ext uri="{FF2B5EF4-FFF2-40B4-BE49-F238E27FC236}">
                <a16:creationId xmlns:a16="http://schemas.microsoft.com/office/drawing/2014/main" id="{F4F33F9B-C199-9641-B9AA-957837BB1E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89828" y="5223992"/>
            <a:ext cx="255993" cy="255993"/>
          </a:xfrm>
          <a:prstGeom prst="rect">
            <a:avLst/>
          </a:prstGeom>
        </p:spPr>
      </p:pic>
      <p:pic>
        <p:nvPicPr>
          <p:cNvPr id="46" name="Grafik 45">
            <a:extLst>
              <a:ext uri="{FF2B5EF4-FFF2-40B4-BE49-F238E27FC236}">
                <a16:creationId xmlns:a16="http://schemas.microsoft.com/office/drawing/2014/main" id="{FE83720E-0E93-5749-BF44-29DE4D6D61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47940" y="5143837"/>
            <a:ext cx="255993" cy="255993"/>
          </a:xfrm>
          <a:prstGeom prst="rect">
            <a:avLst/>
          </a:prstGeom>
        </p:spPr>
      </p:pic>
      <p:sp>
        <p:nvSpPr>
          <p:cNvPr id="52" name="Ellipse 15">
            <a:extLst>
              <a:ext uri="{FF2B5EF4-FFF2-40B4-BE49-F238E27FC236}">
                <a16:creationId xmlns:a16="http://schemas.microsoft.com/office/drawing/2014/main" id="{14484B04-5233-8D43-8144-1DEECCF4DAD9}"/>
              </a:ext>
            </a:extLst>
          </p:cNvPr>
          <p:cNvSpPr/>
          <p:nvPr/>
        </p:nvSpPr>
        <p:spPr bwMode="auto">
          <a:xfrm>
            <a:off x="8231753" y="2420889"/>
            <a:ext cx="888585" cy="888585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761981" eaLnBrk="0" hangingPunct="0">
              <a:tabLst>
                <a:tab pos="1711283" algn="l"/>
              </a:tabLst>
            </a:pPr>
            <a:endParaRPr lang="de-DE" sz="1400" b="1" dirty="0">
              <a:latin typeface="Frutiger 45 Light" pitchFamily="34" charset="0"/>
            </a:endParaRPr>
          </a:p>
        </p:txBody>
      </p:sp>
      <p:pic>
        <p:nvPicPr>
          <p:cNvPr id="53" name="Grafik 52">
            <a:extLst>
              <a:ext uri="{FF2B5EF4-FFF2-40B4-BE49-F238E27FC236}">
                <a16:creationId xmlns:a16="http://schemas.microsoft.com/office/drawing/2014/main" id="{BFDAD3D8-9043-5645-A10B-EB285C8961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48085" y="2572669"/>
            <a:ext cx="255993" cy="255993"/>
          </a:xfrm>
          <a:prstGeom prst="rect">
            <a:avLst/>
          </a:prstGeom>
        </p:spPr>
      </p:pic>
      <p:pic>
        <p:nvPicPr>
          <p:cNvPr id="54" name="Grafik 53">
            <a:extLst>
              <a:ext uri="{FF2B5EF4-FFF2-40B4-BE49-F238E27FC236}">
                <a16:creationId xmlns:a16="http://schemas.microsoft.com/office/drawing/2014/main" id="{04512152-632D-BF40-ABAF-355DFCF7C2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08110" y="2942597"/>
            <a:ext cx="255993" cy="255993"/>
          </a:xfrm>
          <a:prstGeom prst="rect">
            <a:avLst/>
          </a:prstGeom>
        </p:spPr>
      </p:pic>
      <p:sp>
        <p:nvSpPr>
          <p:cNvPr id="55" name="Ellipse 25">
            <a:extLst>
              <a:ext uri="{FF2B5EF4-FFF2-40B4-BE49-F238E27FC236}">
                <a16:creationId xmlns:a16="http://schemas.microsoft.com/office/drawing/2014/main" id="{B897339A-62BB-9449-B93F-747A5DB671F7}"/>
              </a:ext>
            </a:extLst>
          </p:cNvPr>
          <p:cNvSpPr/>
          <p:nvPr/>
        </p:nvSpPr>
        <p:spPr bwMode="auto">
          <a:xfrm>
            <a:off x="8120070" y="3318145"/>
            <a:ext cx="888585" cy="888585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761981" eaLnBrk="0" hangingPunct="0">
              <a:tabLst>
                <a:tab pos="1711283" algn="l"/>
              </a:tabLst>
            </a:pPr>
            <a:endParaRPr lang="de-DE" sz="1400" b="1" dirty="0">
              <a:latin typeface="Frutiger 45 Light" pitchFamily="34" charset="0"/>
            </a:endParaRPr>
          </a:p>
        </p:txBody>
      </p:sp>
      <p:pic>
        <p:nvPicPr>
          <p:cNvPr id="56" name="Grafik 55">
            <a:extLst>
              <a:ext uri="{FF2B5EF4-FFF2-40B4-BE49-F238E27FC236}">
                <a16:creationId xmlns:a16="http://schemas.microsoft.com/office/drawing/2014/main" id="{C8D426AF-214E-B545-B06B-7E9C269336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20089" y="3435252"/>
            <a:ext cx="255993" cy="255993"/>
          </a:xfrm>
          <a:prstGeom prst="rect">
            <a:avLst/>
          </a:prstGeom>
        </p:spPr>
      </p:pic>
      <p:cxnSp>
        <p:nvCxnSpPr>
          <p:cNvPr id="58" name="Gerader Verbinder 57"/>
          <p:cNvCxnSpPr>
            <a:cxnSpLocks/>
            <a:endCxn id="43" idx="7"/>
          </p:cNvCxnSpPr>
          <p:nvPr/>
        </p:nvCxnSpPr>
        <p:spPr bwMode="auto">
          <a:xfrm flipH="1">
            <a:off x="8921607" y="4220215"/>
            <a:ext cx="870181" cy="779547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Gerader Verbinder 60"/>
          <p:cNvCxnSpPr>
            <a:cxnSpLocks/>
            <a:endCxn id="55" idx="5"/>
          </p:cNvCxnSpPr>
          <p:nvPr/>
        </p:nvCxnSpPr>
        <p:spPr bwMode="auto">
          <a:xfrm flipH="1" flipV="1">
            <a:off x="8878524" y="4076599"/>
            <a:ext cx="913264" cy="143616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30406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Freihandform: Form 388"/>
          <p:cNvSpPr/>
          <p:nvPr>
            <p:custDataLst>
              <p:tags r:id="rId1"/>
            </p:custDataLst>
          </p:nvPr>
        </p:nvSpPr>
        <p:spPr bwMode="gray">
          <a:xfrm>
            <a:off x="0" y="1217287"/>
            <a:ext cx="9048328" cy="5646604"/>
          </a:xfrm>
          <a:custGeom>
            <a:avLst/>
            <a:gdLst>
              <a:gd name="connsiteX0" fmla="*/ 8443969 w 8735617"/>
              <a:gd name="connsiteY0" fmla="*/ 0 h 6858000"/>
              <a:gd name="connsiteX1" fmla="*/ 8735617 w 8735617"/>
              <a:gd name="connsiteY1" fmla="*/ 0 h 6858000"/>
              <a:gd name="connsiteX2" fmla="*/ 8735617 w 8735617"/>
              <a:gd name="connsiteY2" fmla="*/ 592 h 6858000"/>
              <a:gd name="connsiteX3" fmla="*/ 0 w 8735617"/>
              <a:gd name="connsiteY3" fmla="*/ 0 h 6858000"/>
              <a:gd name="connsiteX4" fmla="*/ 3551040 w 8735617"/>
              <a:gd name="connsiteY4" fmla="*/ 0 h 6858000"/>
              <a:gd name="connsiteX5" fmla="*/ 4225030 w 8735617"/>
              <a:gd name="connsiteY5" fmla="*/ 0 h 6858000"/>
              <a:gd name="connsiteX6" fmla="*/ 8443969 w 8735617"/>
              <a:gd name="connsiteY6" fmla="*/ 0 h 6858000"/>
              <a:gd name="connsiteX7" fmla="*/ 6612431 w 8735617"/>
              <a:gd name="connsiteY7" fmla="*/ 6735779 h 6858000"/>
              <a:gd name="connsiteX8" fmla="*/ 6530488 w 8735617"/>
              <a:gd name="connsiteY8" fmla="*/ 6858000 h 6858000"/>
              <a:gd name="connsiteX9" fmla="*/ 0 w 8735617"/>
              <a:gd name="connsiteY9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735617" h="6858000">
                <a:moveTo>
                  <a:pt x="8443969" y="0"/>
                </a:moveTo>
                <a:lnTo>
                  <a:pt x="8735617" y="0"/>
                </a:lnTo>
                <a:lnTo>
                  <a:pt x="8735617" y="592"/>
                </a:lnTo>
                <a:close/>
                <a:moveTo>
                  <a:pt x="0" y="0"/>
                </a:moveTo>
                <a:lnTo>
                  <a:pt x="3551040" y="0"/>
                </a:lnTo>
                <a:lnTo>
                  <a:pt x="4225030" y="0"/>
                </a:lnTo>
                <a:lnTo>
                  <a:pt x="8443969" y="0"/>
                </a:lnTo>
                <a:cubicBezTo>
                  <a:pt x="8288562" y="2173122"/>
                  <a:pt x="7726662" y="5098996"/>
                  <a:pt x="6612431" y="6735779"/>
                </a:cubicBezTo>
                <a:lnTo>
                  <a:pt x="6530488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80000"/>
                </a:schemeClr>
              </a:gs>
              <a:gs pos="0">
                <a:schemeClr val="bg1"/>
              </a:gs>
            </a:gsLst>
            <a:lin ang="5400000" scaled="1"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endParaRPr lang="de-DE" sz="1600" dirty="0">
              <a:solidFill>
                <a:schemeClr val="tx1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1" name="Freihandform: Form 390"/>
          <p:cNvSpPr/>
          <p:nvPr>
            <p:custDataLst>
              <p:tags r:id="rId2"/>
            </p:custDataLst>
          </p:nvPr>
        </p:nvSpPr>
        <p:spPr bwMode="gray">
          <a:xfrm>
            <a:off x="6768369" y="1196753"/>
            <a:ext cx="5448313" cy="5659601"/>
          </a:xfrm>
          <a:custGeom>
            <a:avLst/>
            <a:gdLst>
              <a:gd name="connsiteX0" fmla="*/ 1928390 w 5448313"/>
              <a:gd name="connsiteY0" fmla="*/ 0 h 6858000"/>
              <a:gd name="connsiteX1" fmla="*/ 5448313 w 5448313"/>
              <a:gd name="connsiteY1" fmla="*/ 0 h 6858000"/>
              <a:gd name="connsiteX2" fmla="*/ 5448313 w 5448313"/>
              <a:gd name="connsiteY2" fmla="*/ 6858000 h 6858000"/>
              <a:gd name="connsiteX3" fmla="*/ 0 w 5448313"/>
              <a:gd name="connsiteY3" fmla="*/ 6858000 h 6858000"/>
              <a:gd name="connsiteX4" fmla="*/ 98167 w 5448313"/>
              <a:gd name="connsiteY4" fmla="*/ 6719738 h 6858000"/>
              <a:gd name="connsiteX5" fmla="*/ 1894511 w 5448313"/>
              <a:gd name="connsiteY5" fmla="*/ 41341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48313" h="6858000">
                <a:moveTo>
                  <a:pt x="1928390" y="0"/>
                </a:moveTo>
                <a:lnTo>
                  <a:pt x="5448313" y="0"/>
                </a:lnTo>
                <a:lnTo>
                  <a:pt x="5448313" y="6858000"/>
                </a:lnTo>
                <a:lnTo>
                  <a:pt x="0" y="6858000"/>
                </a:lnTo>
                <a:lnTo>
                  <a:pt x="98167" y="6719738"/>
                </a:lnTo>
                <a:cubicBezTo>
                  <a:pt x="1140512" y="5188554"/>
                  <a:pt x="1699496" y="2529247"/>
                  <a:pt x="1894511" y="413415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endParaRPr lang="de-DE" sz="1600" dirty="0">
              <a:solidFill>
                <a:schemeClr val="tx1">
                  <a:lumMod val="50000"/>
                </a:schemeClr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Rechteck 2"/>
          <p:cNvSpPr/>
          <p:nvPr>
            <p:custDataLst>
              <p:tags r:id="rId3"/>
            </p:custDataLst>
          </p:nvPr>
        </p:nvSpPr>
        <p:spPr bwMode="gray">
          <a:xfrm>
            <a:off x="6492856" y="2"/>
            <a:ext cx="1941096" cy="6890084"/>
          </a:xfrm>
          <a:custGeom>
            <a:avLst/>
            <a:gdLst>
              <a:gd name="connsiteX0" fmla="*/ 0 w 7920037"/>
              <a:gd name="connsiteY0" fmla="*/ 0 h 6858000"/>
              <a:gd name="connsiteX1" fmla="*/ 7920037 w 7920037"/>
              <a:gd name="connsiteY1" fmla="*/ 0 h 6858000"/>
              <a:gd name="connsiteX2" fmla="*/ 7920037 w 7920037"/>
              <a:gd name="connsiteY2" fmla="*/ 6858000 h 6858000"/>
              <a:gd name="connsiteX3" fmla="*/ 0 w 7920037"/>
              <a:gd name="connsiteY3" fmla="*/ 6858000 h 6858000"/>
              <a:gd name="connsiteX4" fmla="*/ 0 w 7920037"/>
              <a:gd name="connsiteY4" fmla="*/ 0 h 6858000"/>
              <a:gd name="connsiteX0" fmla="*/ 3657600 w 7920037"/>
              <a:gd name="connsiteY0" fmla="*/ 0 h 6874042"/>
              <a:gd name="connsiteX1" fmla="*/ 7920037 w 7920037"/>
              <a:gd name="connsiteY1" fmla="*/ 16042 h 6874042"/>
              <a:gd name="connsiteX2" fmla="*/ 7920037 w 7920037"/>
              <a:gd name="connsiteY2" fmla="*/ 6874042 h 6874042"/>
              <a:gd name="connsiteX3" fmla="*/ 0 w 7920037"/>
              <a:gd name="connsiteY3" fmla="*/ 6874042 h 6874042"/>
              <a:gd name="connsiteX4" fmla="*/ 3657600 w 7920037"/>
              <a:gd name="connsiteY4" fmla="*/ 0 h 6874042"/>
              <a:gd name="connsiteX0" fmla="*/ 3657600 w 9877174"/>
              <a:gd name="connsiteY0" fmla="*/ 0 h 6874042"/>
              <a:gd name="connsiteX1" fmla="*/ 9877174 w 9877174"/>
              <a:gd name="connsiteY1" fmla="*/ 0 h 6874042"/>
              <a:gd name="connsiteX2" fmla="*/ 7920037 w 9877174"/>
              <a:gd name="connsiteY2" fmla="*/ 6874042 h 6874042"/>
              <a:gd name="connsiteX3" fmla="*/ 0 w 9877174"/>
              <a:gd name="connsiteY3" fmla="*/ 6874042 h 6874042"/>
              <a:gd name="connsiteX4" fmla="*/ 3657600 w 9877174"/>
              <a:gd name="connsiteY4" fmla="*/ 0 h 6874042"/>
              <a:gd name="connsiteX0" fmla="*/ 3657600 w 9877174"/>
              <a:gd name="connsiteY0" fmla="*/ 0 h 6874042"/>
              <a:gd name="connsiteX1" fmla="*/ 9877174 w 9877174"/>
              <a:gd name="connsiteY1" fmla="*/ 0 h 6874042"/>
              <a:gd name="connsiteX2" fmla="*/ 9861132 w 9877174"/>
              <a:gd name="connsiteY2" fmla="*/ 6874042 h 6874042"/>
              <a:gd name="connsiteX3" fmla="*/ 0 w 9877174"/>
              <a:gd name="connsiteY3" fmla="*/ 6874042 h 6874042"/>
              <a:gd name="connsiteX4" fmla="*/ 3657600 w 9877174"/>
              <a:gd name="connsiteY4" fmla="*/ 0 h 6874042"/>
              <a:gd name="connsiteX0" fmla="*/ 9877174 w 9968614"/>
              <a:gd name="connsiteY0" fmla="*/ 0 h 6874042"/>
              <a:gd name="connsiteX1" fmla="*/ 9861132 w 9968614"/>
              <a:gd name="connsiteY1" fmla="*/ 6874042 h 6874042"/>
              <a:gd name="connsiteX2" fmla="*/ 0 w 9968614"/>
              <a:gd name="connsiteY2" fmla="*/ 6874042 h 6874042"/>
              <a:gd name="connsiteX3" fmla="*/ 3657600 w 9968614"/>
              <a:gd name="connsiteY3" fmla="*/ 0 h 6874042"/>
              <a:gd name="connsiteX4" fmla="*/ 9968614 w 9968614"/>
              <a:gd name="connsiteY4" fmla="*/ 91440 h 6874042"/>
              <a:gd name="connsiteX0" fmla="*/ 9877174 w 9877174"/>
              <a:gd name="connsiteY0" fmla="*/ 0 h 6874042"/>
              <a:gd name="connsiteX1" fmla="*/ 9861132 w 9877174"/>
              <a:gd name="connsiteY1" fmla="*/ 6874042 h 6874042"/>
              <a:gd name="connsiteX2" fmla="*/ 0 w 9877174"/>
              <a:gd name="connsiteY2" fmla="*/ 6874042 h 6874042"/>
              <a:gd name="connsiteX3" fmla="*/ 3657600 w 9877174"/>
              <a:gd name="connsiteY3" fmla="*/ 0 h 6874042"/>
              <a:gd name="connsiteX0" fmla="*/ 9861132 w 9861132"/>
              <a:gd name="connsiteY0" fmla="*/ 6874042 h 6874042"/>
              <a:gd name="connsiteX1" fmla="*/ 0 w 9861132"/>
              <a:gd name="connsiteY1" fmla="*/ 6874042 h 6874042"/>
              <a:gd name="connsiteX2" fmla="*/ 3657600 w 9861132"/>
              <a:gd name="connsiteY2" fmla="*/ 0 h 6874042"/>
              <a:gd name="connsiteX0" fmla="*/ 0 w 3657600"/>
              <a:gd name="connsiteY0" fmla="*/ 6874042 h 6874042"/>
              <a:gd name="connsiteX1" fmla="*/ 3657600 w 3657600"/>
              <a:gd name="connsiteY1" fmla="*/ 0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2" fmla="*/ 0 w 2775285"/>
              <a:gd name="connsiteY2" fmla="*/ 6874042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2" fmla="*/ 1659438 w 2775285"/>
              <a:gd name="connsiteY2" fmla="*/ 2775284 h 6874042"/>
              <a:gd name="connsiteX3" fmla="*/ 0 w 2775285"/>
              <a:gd name="connsiteY3" fmla="*/ 6874042 h 6874042"/>
              <a:gd name="connsiteX0" fmla="*/ 0 w 9840912"/>
              <a:gd name="connsiteY0" fmla="*/ 6874042 h 6874042"/>
              <a:gd name="connsiteX1" fmla="*/ 2775285 w 9840912"/>
              <a:gd name="connsiteY1" fmla="*/ 0 h 6874042"/>
              <a:gd name="connsiteX2" fmla="*/ 9840912 w 9840912"/>
              <a:gd name="connsiteY2" fmla="*/ 0 h 6874042"/>
              <a:gd name="connsiteX3" fmla="*/ 0 w 9840912"/>
              <a:gd name="connsiteY3" fmla="*/ 6874042 h 6874042"/>
              <a:gd name="connsiteX0" fmla="*/ 0 w 9840912"/>
              <a:gd name="connsiteY0" fmla="*/ 6874042 h 6874042"/>
              <a:gd name="connsiteX1" fmla="*/ 2775285 w 9840912"/>
              <a:gd name="connsiteY1" fmla="*/ 0 h 6874042"/>
              <a:gd name="connsiteX2" fmla="*/ 9840912 w 9840912"/>
              <a:gd name="connsiteY2" fmla="*/ 0 h 6874042"/>
              <a:gd name="connsiteX3" fmla="*/ 6135185 w 9840912"/>
              <a:gd name="connsiteY3" fmla="*/ 2598821 h 6874042"/>
              <a:gd name="connsiteX4" fmla="*/ 0 w 9840912"/>
              <a:gd name="connsiteY4" fmla="*/ 6874042 h 6874042"/>
              <a:gd name="connsiteX0" fmla="*/ 0 w 9840912"/>
              <a:gd name="connsiteY0" fmla="*/ 6874042 h 6882063"/>
              <a:gd name="connsiteX1" fmla="*/ 2775285 w 9840912"/>
              <a:gd name="connsiteY1" fmla="*/ 0 h 6882063"/>
              <a:gd name="connsiteX2" fmla="*/ 9840912 w 9840912"/>
              <a:gd name="connsiteY2" fmla="*/ 0 h 6882063"/>
              <a:gd name="connsiteX3" fmla="*/ 9824870 w 9840912"/>
              <a:gd name="connsiteY3" fmla="*/ 6882063 h 6882063"/>
              <a:gd name="connsiteX4" fmla="*/ 0 w 9840912"/>
              <a:gd name="connsiteY4" fmla="*/ 6874042 h 6882063"/>
              <a:gd name="connsiteX0" fmla="*/ 0 w 9889382"/>
              <a:gd name="connsiteY0" fmla="*/ 6874042 h 6882063"/>
              <a:gd name="connsiteX1" fmla="*/ 2775285 w 9889382"/>
              <a:gd name="connsiteY1" fmla="*/ 0 h 6882063"/>
              <a:gd name="connsiteX2" fmla="*/ 9840912 w 9889382"/>
              <a:gd name="connsiteY2" fmla="*/ 0 h 6882063"/>
              <a:gd name="connsiteX3" fmla="*/ 9889038 w 9889382"/>
              <a:gd name="connsiteY3" fmla="*/ 6882063 h 6882063"/>
              <a:gd name="connsiteX4" fmla="*/ 0 w 9889382"/>
              <a:gd name="connsiteY4" fmla="*/ 6874042 h 6882063"/>
              <a:gd name="connsiteX0" fmla="*/ 0 w 9889382"/>
              <a:gd name="connsiteY0" fmla="*/ 6874042 h 6882063"/>
              <a:gd name="connsiteX1" fmla="*/ 2775285 w 9889382"/>
              <a:gd name="connsiteY1" fmla="*/ 0 h 6882063"/>
              <a:gd name="connsiteX2" fmla="*/ 9840912 w 9889382"/>
              <a:gd name="connsiteY2" fmla="*/ 0 h 6882063"/>
              <a:gd name="connsiteX3" fmla="*/ 9889038 w 9889382"/>
              <a:gd name="connsiteY3" fmla="*/ 6882063 h 6882063"/>
              <a:gd name="connsiteX4" fmla="*/ 0 w 9889382"/>
              <a:gd name="connsiteY4" fmla="*/ 6874042 h 6882063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9840912 w 9932352"/>
              <a:gd name="connsiteY0" fmla="*/ 16042 h 6898105"/>
              <a:gd name="connsiteX1" fmla="*/ 9889038 w 9932352"/>
              <a:gd name="connsiteY1" fmla="*/ 6898105 h 6898105"/>
              <a:gd name="connsiteX2" fmla="*/ 0 w 9932352"/>
              <a:gd name="connsiteY2" fmla="*/ 6890084 h 6898105"/>
              <a:gd name="connsiteX3" fmla="*/ 1941096 w 9932352"/>
              <a:gd name="connsiteY3" fmla="*/ 0 h 6898105"/>
              <a:gd name="connsiteX4" fmla="*/ 9932352 w 9932352"/>
              <a:gd name="connsiteY4" fmla="*/ 107482 h 6898105"/>
              <a:gd name="connsiteX0" fmla="*/ 9840912 w 9889382"/>
              <a:gd name="connsiteY0" fmla="*/ 16042 h 6898105"/>
              <a:gd name="connsiteX1" fmla="*/ 9889038 w 9889382"/>
              <a:gd name="connsiteY1" fmla="*/ 6898105 h 6898105"/>
              <a:gd name="connsiteX2" fmla="*/ 0 w 9889382"/>
              <a:gd name="connsiteY2" fmla="*/ 6890084 h 6898105"/>
              <a:gd name="connsiteX3" fmla="*/ 1941096 w 9889382"/>
              <a:gd name="connsiteY3" fmla="*/ 0 h 6898105"/>
              <a:gd name="connsiteX0" fmla="*/ 9889038 w 9889038"/>
              <a:gd name="connsiteY0" fmla="*/ 6898105 h 6898105"/>
              <a:gd name="connsiteX1" fmla="*/ 0 w 9889038"/>
              <a:gd name="connsiteY1" fmla="*/ 6890084 h 6898105"/>
              <a:gd name="connsiteX2" fmla="*/ 1941096 w 9889038"/>
              <a:gd name="connsiteY2" fmla="*/ 0 h 6898105"/>
              <a:gd name="connsiteX0" fmla="*/ 0 w 1941096"/>
              <a:gd name="connsiteY0" fmla="*/ 6890084 h 6890084"/>
              <a:gd name="connsiteX1" fmla="*/ 1941096 w 1941096"/>
              <a:gd name="connsiteY1" fmla="*/ 0 h 6890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41096" h="6890084">
                <a:moveTo>
                  <a:pt x="0" y="6890084"/>
                </a:moveTo>
                <a:cubicBezTo>
                  <a:pt x="1187114" y="5288545"/>
                  <a:pt x="1780676" y="2243222"/>
                  <a:pt x="1941096" y="0"/>
                </a:cubicBezTo>
              </a:path>
            </a:pathLst>
          </a:custGeom>
          <a:noFill/>
          <a:ln w="9525"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22000">
                  <a:schemeClr val="bg1"/>
                </a:gs>
                <a:gs pos="80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endParaRPr lang="de-DE" sz="1600" dirty="0">
              <a:solidFill>
                <a:schemeClr val="tx1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Rechteck 2"/>
          <p:cNvSpPr/>
          <p:nvPr>
            <p:custDataLst>
              <p:tags r:id="rId4"/>
            </p:custDataLst>
          </p:nvPr>
        </p:nvSpPr>
        <p:spPr bwMode="gray">
          <a:xfrm>
            <a:off x="6732296" y="1220757"/>
            <a:ext cx="1941096" cy="5669329"/>
          </a:xfrm>
          <a:custGeom>
            <a:avLst/>
            <a:gdLst>
              <a:gd name="connsiteX0" fmla="*/ 0 w 7920037"/>
              <a:gd name="connsiteY0" fmla="*/ 0 h 6858000"/>
              <a:gd name="connsiteX1" fmla="*/ 7920037 w 7920037"/>
              <a:gd name="connsiteY1" fmla="*/ 0 h 6858000"/>
              <a:gd name="connsiteX2" fmla="*/ 7920037 w 7920037"/>
              <a:gd name="connsiteY2" fmla="*/ 6858000 h 6858000"/>
              <a:gd name="connsiteX3" fmla="*/ 0 w 7920037"/>
              <a:gd name="connsiteY3" fmla="*/ 6858000 h 6858000"/>
              <a:gd name="connsiteX4" fmla="*/ 0 w 7920037"/>
              <a:gd name="connsiteY4" fmla="*/ 0 h 6858000"/>
              <a:gd name="connsiteX0" fmla="*/ 3657600 w 7920037"/>
              <a:gd name="connsiteY0" fmla="*/ 0 h 6874042"/>
              <a:gd name="connsiteX1" fmla="*/ 7920037 w 7920037"/>
              <a:gd name="connsiteY1" fmla="*/ 16042 h 6874042"/>
              <a:gd name="connsiteX2" fmla="*/ 7920037 w 7920037"/>
              <a:gd name="connsiteY2" fmla="*/ 6874042 h 6874042"/>
              <a:gd name="connsiteX3" fmla="*/ 0 w 7920037"/>
              <a:gd name="connsiteY3" fmla="*/ 6874042 h 6874042"/>
              <a:gd name="connsiteX4" fmla="*/ 3657600 w 7920037"/>
              <a:gd name="connsiteY4" fmla="*/ 0 h 6874042"/>
              <a:gd name="connsiteX0" fmla="*/ 3657600 w 9877174"/>
              <a:gd name="connsiteY0" fmla="*/ 0 h 6874042"/>
              <a:gd name="connsiteX1" fmla="*/ 9877174 w 9877174"/>
              <a:gd name="connsiteY1" fmla="*/ 0 h 6874042"/>
              <a:gd name="connsiteX2" fmla="*/ 7920037 w 9877174"/>
              <a:gd name="connsiteY2" fmla="*/ 6874042 h 6874042"/>
              <a:gd name="connsiteX3" fmla="*/ 0 w 9877174"/>
              <a:gd name="connsiteY3" fmla="*/ 6874042 h 6874042"/>
              <a:gd name="connsiteX4" fmla="*/ 3657600 w 9877174"/>
              <a:gd name="connsiteY4" fmla="*/ 0 h 6874042"/>
              <a:gd name="connsiteX0" fmla="*/ 3657600 w 9877174"/>
              <a:gd name="connsiteY0" fmla="*/ 0 h 6874042"/>
              <a:gd name="connsiteX1" fmla="*/ 9877174 w 9877174"/>
              <a:gd name="connsiteY1" fmla="*/ 0 h 6874042"/>
              <a:gd name="connsiteX2" fmla="*/ 9861132 w 9877174"/>
              <a:gd name="connsiteY2" fmla="*/ 6874042 h 6874042"/>
              <a:gd name="connsiteX3" fmla="*/ 0 w 9877174"/>
              <a:gd name="connsiteY3" fmla="*/ 6874042 h 6874042"/>
              <a:gd name="connsiteX4" fmla="*/ 3657600 w 9877174"/>
              <a:gd name="connsiteY4" fmla="*/ 0 h 6874042"/>
              <a:gd name="connsiteX0" fmla="*/ 9877174 w 9968614"/>
              <a:gd name="connsiteY0" fmla="*/ 0 h 6874042"/>
              <a:gd name="connsiteX1" fmla="*/ 9861132 w 9968614"/>
              <a:gd name="connsiteY1" fmla="*/ 6874042 h 6874042"/>
              <a:gd name="connsiteX2" fmla="*/ 0 w 9968614"/>
              <a:gd name="connsiteY2" fmla="*/ 6874042 h 6874042"/>
              <a:gd name="connsiteX3" fmla="*/ 3657600 w 9968614"/>
              <a:gd name="connsiteY3" fmla="*/ 0 h 6874042"/>
              <a:gd name="connsiteX4" fmla="*/ 9968614 w 9968614"/>
              <a:gd name="connsiteY4" fmla="*/ 91440 h 6874042"/>
              <a:gd name="connsiteX0" fmla="*/ 9877174 w 9877174"/>
              <a:gd name="connsiteY0" fmla="*/ 0 h 6874042"/>
              <a:gd name="connsiteX1" fmla="*/ 9861132 w 9877174"/>
              <a:gd name="connsiteY1" fmla="*/ 6874042 h 6874042"/>
              <a:gd name="connsiteX2" fmla="*/ 0 w 9877174"/>
              <a:gd name="connsiteY2" fmla="*/ 6874042 h 6874042"/>
              <a:gd name="connsiteX3" fmla="*/ 3657600 w 9877174"/>
              <a:gd name="connsiteY3" fmla="*/ 0 h 6874042"/>
              <a:gd name="connsiteX0" fmla="*/ 9861132 w 9861132"/>
              <a:gd name="connsiteY0" fmla="*/ 6874042 h 6874042"/>
              <a:gd name="connsiteX1" fmla="*/ 0 w 9861132"/>
              <a:gd name="connsiteY1" fmla="*/ 6874042 h 6874042"/>
              <a:gd name="connsiteX2" fmla="*/ 3657600 w 9861132"/>
              <a:gd name="connsiteY2" fmla="*/ 0 h 6874042"/>
              <a:gd name="connsiteX0" fmla="*/ 0 w 3657600"/>
              <a:gd name="connsiteY0" fmla="*/ 6874042 h 6874042"/>
              <a:gd name="connsiteX1" fmla="*/ 3657600 w 3657600"/>
              <a:gd name="connsiteY1" fmla="*/ 0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2" fmla="*/ 0 w 2775285"/>
              <a:gd name="connsiteY2" fmla="*/ 6874042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2" fmla="*/ 1659438 w 2775285"/>
              <a:gd name="connsiteY2" fmla="*/ 2775284 h 6874042"/>
              <a:gd name="connsiteX3" fmla="*/ 0 w 2775285"/>
              <a:gd name="connsiteY3" fmla="*/ 6874042 h 6874042"/>
              <a:gd name="connsiteX0" fmla="*/ 0 w 9840912"/>
              <a:gd name="connsiteY0" fmla="*/ 6874042 h 6874042"/>
              <a:gd name="connsiteX1" fmla="*/ 2775285 w 9840912"/>
              <a:gd name="connsiteY1" fmla="*/ 0 h 6874042"/>
              <a:gd name="connsiteX2" fmla="*/ 9840912 w 9840912"/>
              <a:gd name="connsiteY2" fmla="*/ 0 h 6874042"/>
              <a:gd name="connsiteX3" fmla="*/ 0 w 9840912"/>
              <a:gd name="connsiteY3" fmla="*/ 6874042 h 6874042"/>
              <a:gd name="connsiteX0" fmla="*/ 0 w 9840912"/>
              <a:gd name="connsiteY0" fmla="*/ 6874042 h 6874042"/>
              <a:gd name="connsiteX1" fmla="*/ 2775285 w 9840912"/>
              <a:gd name="connsiteY1" fmla="*/ 0 h 6874042"/>
              <a:gd name="connsiteX2" fmla="*/ 9840912 w 9840912"/>
              <a:gd name="connsiteY2" fmla="*/ 0 h 6874042"/>
              <a:gd name="connsiteX3" fmla="*/ 6135185 w 9840912"/>
              <a:gd name="connsiteY3" fmla="*/ 2598821 h 6874042"/>
              <a:gd name="connsiteX4" fmla="*/ 0 w 9840912"/>
              <a:gd name="connsiteY4" fmla="*/ 6874042 h 6874042"/>
              <a:gd name="connsiteX0" fmla="*/ 0 w 9840912"/>
              <a:gd name="connsiteY0" fmla="*/ 6874042 h 6882063"/>
              <a:gd name="connsiteX1" fmla="*/ 2775285 w 9840912"/>
              <a:gd name="connsiteY1" fmla="*/ 0 h 6882063"/>
              <a:gd name="connsiteX2" fmla="*/ 9840912 w 9840912"/>
              <a:gd name="connsiteY2" fmla="*/ 0 h 6882063"/>
              <a:gd name="connsiteX3" fmla="*/ 9824870 w 9840912"/>
              <a:gd name="connsiteY3" fmla="*/ 6882063 h 6882063"/>
              <a:gd name="connsiteX4" fmla="*/ 0 w 9840912"/>
              <a:gd name="connsiteY4" fmla="*/ 6874042 h 6882063"/>
              <a:gd name="connsiteX0" fmla="*/ 0 w 9889382"/>
              <a:gd name="connsiteY0" fmla="*/ 6874042 h 6882063"/>
              <a:gd name="connsiteX1" fmla="*/ 2775285 w 9889382"/>
              <a:gd name="connsiteY1" fmla="*/ 0 h 6882063"/>
              <a:gd name="connsiteX2" fmla="*/ 9840912 w 9889382"/>
              <a:gd name="connsiteY2" fmla="*/ 0 h 6882063"/>
              <a:gd name="connsiteX3" fmla="*/ 9889038 w 9889382"/>
              <a:gd name="connsiteY3" fmla="*/ 6882063 h 6882063"/>
              <a:gd name="connsiteX4" fmla="*/ 0 w 9889382"/>
              <a:gd name="connsiteY4" fmla="*/ 6874042 h 6882063"/>
              <a:gd name="connsiteX0" fmla="*/ 0 w 9889382"/>
              <a:gd name="connsiteY0" fmla="*/ 6874042 h 6882063"/>
              <a:gd name="connsiteX1" fmla="*/ 2775285 w 9889382"/>
              <a:gd name="connsiteY1" fmla="*/ 0 h 6882063"/>
              <a:gd name="connsiteX2" fmla="*/ 9840912 w 9889382"/>
              <a:gd name="connsiteY2" fmla="*/ 0 h 6882063"/>
              <a:gd name="connsiteX3" fmla="*/ 9889038 w 9889382"/>
              <a:gd name="connsiteY3" fmla="*/ 6882063 h 6882063"/>
              <a:gd name="connsiteX4" fmla="*/ 0 w 9889382"/>
              <a:gd name="connsiteY4" fmla="*/ 6874042 h 6882063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9840912 w 9932352"/>
              <a:gd name="connsiteY0" fmla="*/ 16042 h 6898105"/>
              <a:gd name="connsiteX1" fmla="*/ 9889038 w 9932352"/>
              <a:gd name="connsiteY1" fmla="*/ 6898105 h 6898105"/>
              <a:gd name="connsiteX2" fmla="*/ 0 w 9932352"/>
              <a:gd name="connsiteY2" fmla="*/ 6890084 h 6898105"/>
              <a:gd name="connsiteX3" fmla="*/ 1941096 w 9932352"/>
              <a:gd name="connsiteY3" fmla="*/ 0 h 6898105"/>
              <a:gd name="connsiteX4" fmla="*/ 9932352 w 9932352"/>
              <a:gd name="connsiteY4" fmla="*/ 107482 h 6898105"/>
              <a:gd name="connsiteX0" fmla="*/ 9840912 w 9889382"/>
              <a:gd name="connsiteY0" fmla="*/ 16042 h 6898105"/>
              <a:gd name="connsiteX1" fmla="*/ 9889038 w 9889382"/>
              <a:gd name="connsiteY1" fmla="*/ 6898105 h 6898105"/>
              <a:gd name="connsiteX2" fmla="*/ 0 w 9889382"/>
              <a:gd name="connsiteY2" fmla="*/ 6890084 h 6898105"/>
              <a:gd name="connsiteX3" fmla="*/ 1941096 w 9889382"/>
              <a:gd name="connsiteY3" fmla="*/ 0 h 6898105"/>
              <a:gd name="connsiteX0" fmla="*/ 9889038 w 9889038"/>
              <a:gd name="connsiteY0" fmla="*/ 6898105 h 6898105"/>
              <a:gd name="connsiteX1" fmla="*/ 0 w 9889038"/>
              <a:gd name="connsiteY1" fmla="*/ 6890084 h 6898105"/>
              <a:gd name="connsiteX2" fmla="*/ 1941096 w 9889038"/>
              <a:gd name="connsiteY2" fmla="*/ 0 h 6898105"/>
              <a:gd name="connsiteX0" fmla="*/ 0 w 1941096"/>
              <a:gd name="connsiteY0" fmla="*/ 6890084 h 6890084"/>
              <a:gd name="connsiteX1" fmla="*/ 1941096 w 1941096"/>
              <a:gd name="connsiteY1" fmla="*/ 0 h 6890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41096" h="6890084">
                <a:moveTo>
                  <a:pt x="0" y="6890084"/>
                </a:moveTo>
                <a:cubicBezTo>
                  <a:pt x="1187114" y="5288545"/>
                  <a:pt x="1780676" y="2243222"/>
                  <a:pt x="1941096" y="0"/>
                </a:cubicBezTo>
              </a:path>
            </a:pathLst>
          </a:custGeom>
          <a:noFill/>
          <a:ln w="9525"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22000">
                  <a:schemeClr val="bg1"/>
                </a:gs>
                <a:gs pos="80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endParaRPr lang="de-DE" sz="1600" dirty="0">
              <a:solidFill>
                <a:schemeClr val="tx1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45" name="Gruppieren 26"/>
          <p:cNvGrpSpPr>
            <a:grpSpLocks noChangeAspect="1"/>
          </p:cNvGrpSpPr>
          <p:nvPr>
            <p:custDataLst>
              <p:tags r:id="rId5"/>
            </p:custDataLst>
          </p:nvPr>
        </p:nvGrpSpPr>
        <p:grpSpPr bwMode="gray">
          <a:xfrm>
            <a:off x="1396854" y="1916832"/>
            <a:ext cx="2744021" cy="3834000"/>
            <a:chOff x="-5210175" y="3032125"/>
            <a:chExt cx="2973387" cy="4154487"/>
          </a:xfrm>
          <a:solidFill>
            <a:schemeClr val="bg2">
              <a:lumMod val="10000"/>
              <a:alpha val="85000"/>
            </a:schemeClr>
          </a:solidFill>
        </p:grpSpPr>
        <p:sp>
          <p:nvSpPr>
            <p:cNvPr id="446" name="Freeform 5"/>
            <p:cNvSpPr>
              <a:spLocks/>
            </p:cNvSpPr>
            <p:nvPr/>
          </p:nvSpPr>
          <p:spPr bwMode="gray">
            <a:xfrm>
              <a:off x="-4579938" y="3738563"/>
              <a:ext cx="50800" cy="36512"/>
            </a:xfrm>
            <a:custGeom>
              <a:avLst/>
              <a:gdLst/>
              <a:ahLst/>
              <a:cxnLst>
                <a:cxn ang="0">
                  <a:pos x="12" y="21"/>
                </a:cxn>
                <a:cxn ang="0">
                  <a:pos x="13" y="17"/>
                </a:cxn>
                <a:cxn ang="0">
                  <a:pos x="16" y="12"/>
                </a:cxn>
                <a:cxn ang="0">
                  <a:pos x="23" y="11"/>
                </a:cxn>
                <a:cxn ang="0">
                  <a:pos x="32" y="9"/>
                </a:cxn>
                <a:cxn ang="0">
                  <a:pos x="25" y="1"/>
                </a:cxn>
                <a:cxn ang="0">
                  <a:pos x="15" y="0"/>
                </a:cxn>
                <a:cxn ang="0">
                  <a:pos x="3" y="4"/>
                </a:cxn>
                <a:cxn ang="0">
                  <a:pos x="0" y="12"/>
                </a:cxn>
                <a:cxn ang="0">
                  <a:pos x="0" y="20"/>
                </a:cxn>
                <a:cxn ang="0">
                  <a:pos x="5" y="23"/>
                </a:cxn>
                <a:cxn ang="0">
                  <a:pos x="12" y="21"/>
                </a:cxn>
              </a:cxnLst>
              <a:rect l="0" t="0" r="r" b="b"/>
              <a:pathLst>
                <a:path w="32" h="23">
                  <a:moveTo>
                    <a:pt x="12" y="21"/>
                  </a:moveTo>
                  <a:lnTo>
                    <a:pt x="13" y="17"/>
                  </a:lnTo>
                  <a:lnTo>
                    <a:pt x="16" y="12"/>
                  </a:lnTo>
                  <a:lnTo>
                    <a:pt x="23" y="11"/>
                  </a:lnTo>
                  <a:lnTo>
                    <a:pt x="32" y="9"/>
                  </a:lnTo>
                  <a:lnTo>
                    <a:pt x="25" y="1"/>
                  </a:lnTo>
                  <a:lnTo>
                    <a:pt x="15" y="0"/>
                  </a:lnTo>
                  <a:lnTo>
                    <a:pt x="3" y="4"/>
                  </a:lnTo>
                  <a:lnTo>
                    <a:pt x="0" y="12"/>
                  </a:lnTo>
                  <a:lnTo>
                    <a:pt x="0" y="20"/>
                  </a:lnTo>
                  <a:lnTo>
                    <a:pt x="5" y="23"/>
                  </a:lnTo>
                  <a:lnTo>
                    <a:pt x="12" y="21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Clr>
                  <a:srgbClr val="BED600"/>
                </a:buClr>
              </a:pPr>
              <a:endParaRPr lang="de-DE" sz="1215" b="1">
                <a:solidFill>
                  <a:prstClr val="black"/>
                </a:solidFill>
              </a:endParaRPr>
            </a:p>
          </p:txBody>
        </p:sp>
        <p:sp>
          <p:nvSpPr>
            <p:cNvPr id="447" name="Freeform 6"/>
            <p:cNvSpPr>
              <a:spLocks/>
            </p:cNvSpPr>
            <p:nvPr/>
          </p:nvSpPr>
          <p:spPr bwMode="gray">
            <a:xfrm>
              <a:off x="-4646613" y="3751263"/>
              <a:ext cx="39687" cy="23812"/>
            </a:xfrm>
            <a:custGeom>
              <a:avLst/>
              <a:gdLst/>
              <a:ahLst/>
              <a:cxnLst>
                <a:cxn ang="0">
                  <a:pos x="6" y="13"/>
                </a:cxn>
                <a:cxn ang="0">
                  <a:pos x="16" y="15"/>
                </a:cxn>
                <a:cxn ang="0">
                  <a:pos x="25" y="15"/>
                </a:cxn>
                <a:cxn ang="0">
                  <a:pos x="25" y="8"/>
                </a:cxn>
                <a:cxn ang="0">
                  <a:pos x="20" y="1"/>
                </a:cxn>
                <a:cxn ang="0">
                  <a:pos x="8" y="0"/>
                </a:cxn>
                <a:cxn ang="0">
                  <a:pos x="0" y="3"/>
                </a:cxn>
                <a:cxn ang="0">
                  <a:pos x="1" y="9"/>
                </a:cxn>
                <a:cxn ang="0">
                  <a:pos x="6" y="13"/>
                </a:cxn>
              </a:cxnLst>
              <a:rect l="0" t="0" r="r" b="b"/>
              <a:pathLst>
                <a:path w="25" h="15">
                  <a:moveTo>
                    <a:pt x="6" y="13"/>
                  </a:moveTo>
                  <a:lnTo>
                    <a:pt x="16" y="15"/>
                  </a:lnTo>
                  <a:lnTo>
                    <a:pt x="25" y="15"/>
                  </a:lnTo>
                  <a:lnTo>
                    <a:pt x="25" y="8"/>
                  </a:lnTo>
                  <a:lnTo>
                    <a:pt x="20" y="1"/>
                  </a:lnTo>
                  <a:lnTo>
                    <a:pt x="8" y="0"/>
                  </a:lnTo>
                  <a:lnTo>
                    <a:pt x="0" y="3"/>
                  </a:lnTo>
                  <a:lnTo>
                    <a:pt x="1" y="9"/>
                  </a:lnTo>
                  <a:lnTo>
                    <a:pt x="6" y="1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Clr>
                  <a:srgbClr val="BED600"/>
                </a:buClr>
              </a:pPr>
              <a:endParaRPr lang="de-DE" sz="1215" b="1">
                <a:solidFill>
                  <a:prstClr val="black"/>
                </a:solidFill>
              </a:endParaRPr>
            </a:p>
          </p:txBody>
        </p:sp>
        <p:sp>
          <p:nvSpPr>
            <p:cNvPr id="448" name="Freeform 7"/>
            <p:cNvSpPr>
              <a:spLocks/>
            </p:cNvSpPr>
            <p:nvPr/>
          </p:nvSpPr>
          <p:spPr bwMode="gray">
            <a:xfrm>
              <a:off x="-4743450" y="3762375"/>
              <a:ext cx="53975" cy="25400"/>
            </a:xfrm>
            <a:custGeom>
              <a:avLst/>
              <a:gdLst/>
              <a:ahLst/>
              <a:cxnLst>
                <a:cxn ang="0">
                  <a:pos x="25" y="14"/>
                </a:cxn>
                <a:cxn ang="0">
                  <a:pos x="34" y="10"/>
                </a:cxn>
                <a:cxn ang="0">
                  <a:pos x="22" y="0"/>
                </a:cxn>
                <a:cxn ang="0">
                  <a:pos x="8" y="1"/>
                </a:cxn>
                <a:cxn ang="0">
                  <a:pos x="2" y="8"/>
                </a:cxn>
                <a:cxn ang="0">
                  <a:pos x="0" y="14"/>
                </a:cxn>
                <a:cxn ang="0">
                  <a:pos x="14" y="16"/>
                </a:cxn>
                <a:cxn ang="0">
                  <a:pos x="25" y="14"/>
                </a:cxn>
              </a:cxnLst>
              <a:rect l="0" t="0" r="r" b="b"/>
              <a:pathLst>
                <a:path w="34" h="16">
                  <a:moveTo>
                    <a:pt x="25" y="14"/>
                  </a:moveTo>
                  <a:lnTo>
                    <a:pt x="34" y="10"/>
                  </a:lnTo>
                  <a:lnTo>
                    <a:pt x="22" y="0"/>
                  </a:lnTo>
                  <a:lnTo>
                    <a:pt x="8" y="1"/>
                  </a:lnTo>
                  <a:lnTo>
                    <a:pt x="2" y="8"/>
                  </a:lnTo>
                  <a:lnTo>
                    <a:pt x="0" y="14"/>
                  </a:lnTo>
                  <a:lnTo>
                    <a:pt x="14" y="16"/>
                  </a:lnTo>
                  <a:lnTo>
                    <a:pt x="25" y="14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Clr>
                  <a:srgbClr val="BED600"/>
                </a:buClr>
              </a:pPr>
              <a:endParaRPr lang="de-DE" sz="1215" b="1">
                <a:solidFill>
                  <a:prstClr val="black"/>
                </a:solidFill>
              </a:endParaRPr>
            </a:p>
          </p:txBody>
        </p:sp>
        <p:sp>
          <p:nvSpPr>
            <p:cNvPr id="449" name="Freeform 8"/>
            <p:cNvSpPr>
              <a:spLocks/>
            </p:cNvSpPr>
            <p:nvPr/>
          </p:nvSpPr>
          <p:spPr bwMode="gray">
            <a:xfrm>
              <a:off x="-4835525" y="3784600"/>
              <a:ext cx="80962" cy="30162"/>
            </a:xfrm>
            <a:custGeom>
              <a:avLst/>
              <a:gdLst/>
              <a:ahLst/>
              <a:cxnLst>
                <a:cxn ang="0">
                  <a:pos x="7" y="17"/>
                </a:cxn>
                <a:cxn ang="0">
                  <a:pos x="23" y="19"/>
                </a:cxn>
                <a:cxn ang="0">
                  <a:pos x="43" y="16"/>
                </a:cxn>
                <a:cxn ang="0">
                  <a:pos x="51" y="12"/>
                </a:cxn>
                <a:cxn ang="0">
                  <a:pos x="45" y="8"/>
                </a:cxn>
                <a:cxn ang="0">
                  <a:pos x="33" y="5"/>
                </a:cxn>
                <a:cxn ang="0">
                  <a:pos x="21" y="0"/>
                </a:cxn>
                <a:cxn ang="0">
                  <a:pos x="1" y="2"/>
                </a:cxn>
                <a:cxn ang="0">
                  <a:pos x="0" y="8"/>
                </a:cxn>
                <a:cxn ang="0">
                  <a:pos x="1" y="15"/>
                </a:cxn>
                <a:cxn ang="0">
                  <a:pos x="7" y="17"/>
                </a:cxn>
              </a:cxnLst>
              <a:rect l="0" t="0" r="r" b="b"/>
              <a:pathLst>
                <a:path w="51" h="19">
                  <a:moveTo>
                    <a:pt x="7" y="17"/>
                  </a:moveTo>
                  <a:lnTo>
                    <a:pt x="23" y="19"/>
                  </a:lnTo>
                  <a:lnTo>
                    <a:pt x="43" y="16"/>
                  </a:lnTo>
                  <a:lnTo>
                    <a:pt x="51" y="12"/>
                  </a:lnTo>
                  <a:lnTo>
                    <a:pt x="45" y="8"/>
                  </a:lnTo>
                  <a:lnTo>
                    <a:pt x="33" y="5"/>
                  </a:lnTo>
                  <a:lnTo>
                    <a:pt x="21" y="0"/>
                  </a:lnTo>
                  <a:lnTo>
                    <a:pt x="1" y="2"/>
                  </a:lnTo>
                  <a:lnTo>
                    <a:pt x="0" y="8"/>
                  </a:lnTo>
                  <a:lnTo>
                    <a:pt x="1" y="15"/>
                  </a:lnTo>
                  <a:lnTo>
                    <a:pt x="7" y="17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Clr>
                  <a:srgbClr val="BED600"/>
                </a:buClr>
              </a:pPr>
              <a:endParaRPr lang="de-DE" sz="1215" b="1">
                <a:solidFill>
                  <a:prstClr val="black"/>
                </a:solidFill>
              </a:endParaRPr>
            </a:p>
          </p:txBody>
        </p:sp>
        <p:sp>
          <p:nvSpPr>
            <p:cNvPr id="450" name="Freeform 9"/>
            <p:cNvSpPr>
              <a:spLocks/>
            </p:cNvSpPr>
            <p:nvPr/>
          </p:nvSpPr>
          <p:spPr bwMode="gray">
            <a:xfrm>
              <a:off x="-4913313" y="3827463"/>
              <a:ext cx="52387" cy="42862"/>
            </a:xfrm>
            <a:custGeom>
              <a:avLst/>
              <a:gdLst/>
              <a:ahLst/>
              <a:cxnLst>
                <a:cxn ang="0">
                  <a:pos x="1" y="26"/>
                </a:cxn>
                <a:cxn ang="0">
                  <a:pos x="7" y="27"/>
                </a:cxn>
                <a:cxn ang="0">
                  <a:pos x="18" y="26"/>
                </a:cxn>
                <a:cxn ang="0">
                  <a:pos x="27" y="17"/>
                </a:cxn>
                <a:cxn ang="0">
                  <a:pos x="33" y="6"/>
                </a:cxn>
                <a:cxn ang="0">
                  <a:pos x="30" y="0"/>
                </a:cxn>
                <a:cxn ang="0">
                  <a:pos x="21" y="1"/>
                </a:cxn>
                <a:cxn ang="0">
                  <a:pos x="10" y="9"/>
                </a:cxn>
                <a:cxn ang="0">
                  <a:pos x="0" y="20"/>
                </a:cxn>
                <a:cxn ang="0">
                  <a:pos x="1" y="26"/>
                </a:cxn>
                <a:cxn ang="0">
                  <a:pos x="1" y="26"/>
                </a:cxn>
              </a:cxnLst>
              <a:rect l="0" t="0" r="r" b="b"/>
              <a:pathLst>
                <a:path w="33" h="27">
                  <a:moveTo>
                    <a:pt x="1" y="26"/>
                  </a:moveTo>
                  <a:lnTo>
                    <a:pt x="7" y="27"/>
                  </a:lnTo>
                  <a:lnTo>
                    <a:pt x="18" y="26"/>
                  </a:lnTo>
                  <a:lnTo>
                    <a:pt x="27" y="17"/>
                  </a:lnTo>
                  <a:lnTo>
                    <a:pt x="33" y="6"/>
                  </a:lnTo>
                  <a:lnTo>
                    <a:pt x="30" y="0"/>
                  </a:lnTo>
                  <a:lnTo>
                    <a:pt x="21" y="1"/>
                  </a:lnTo>
                  <a:lnTo>
                    <a:pt x="10" y="9"/>
                  </a:lnTo>
                  <a:lnTo>
                    <a:pt x="0" y="20"/>
                  </a:lnTo>
                  <a:lnTo>
                    <a:pt x="1" y="26"/>
                  </a:lnTo>
                  <a:lnTo>
                    <a:pt x="1" y="2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Clr>
                  <a:srgbClr val="BED600"/>
                </a:buClr>
              </a:pPr>
              <a:endParaRPr lang="de-DE" sz="1215" b="1">
                <a:solidFill>
                  <a:prstClr val="black"/>
                </a:solidFill>
              </a:endParaRPr>
            </a:p>
          </p:txBody>
        </p:sp>
        <p:sp>
          <p:nvSpPr>
            <p:cNvPr id="451" name="Freeform 10"/>
            <p:cNvSpPr>
              <a:spLocks/>
            </p:cNvSpPr>
            <p:nvPr/>
          </p:nvSpPr>
          <p:spPr bwMode="gray">
            <a:xfrm>
              <a:off x="-3536950" y="3382963"/>
              <a:ext cx="85725" cy="100012"/>
            </a:xfrm>
            <a:custGeom>
              <a:avLst/>
              <a:gdLst/>
              <a:ahLst/>
              <a:cxnLst>
                <a:cxn ang="0">
                  <a:pos x="18" y="37"/>
                </a:cxn>
                <a:cxn ang="0">
                  <a:pos x="22" y="47"/>
                </a:cxn>
                <a:cxn ang="0">
                  <a:pos x="29" y="63"/>
                </a:cxn>
                <a:cxn ang="0">
                  <a:pos x="33" y="57"/>
                </a:cxn>
                <a:cxn ang="0">
                  <a:pos x="31" y="49"/>
                </a:cxn>
                <a:cxn ang="0">
                  <a:pos x="31" y="37"/>
                </a:cxn>
                <a:cxn ang="0">
                  <a:pos x="39" y="37"/>
                </a:cxn>
                <a:cxn ang="0">
                  <a:pos x="51" y="37"/>
                </a:cxn>
                <a:cxn ang="0">
                  <a:pos x="54" y="33"/>
                </a:cxn>
                <a:cxn ang="0">
                  <a:pos x="52" y="26"/>
                </a:cxn>
                <a:cxn ang="0">
                  <a:pos x="43" y="20"/>
                </a:cxn>
                <a:cxn ang="0">
                  <a:pos x="35" y="8"/>
                </a:cxn>
                <a:cxn ang="0">
                  <a:pos x="26" y="2"/>
                </a:cxn>
                <a:cxn ang="0">
                  <a:pos x="14" y="0"/>
                </a:cxn>
                <a:cxn ang="0">
                  <a:pos x="4" y="4"/>
                </a:cxn>
                <a:cxn ang="0">
                  <a:pos x="0" y="16"/>
                </a:cxn>
                <a:cxn ang="0">
                  <a:pos x="0" y="27"/>
                </a:cxn>
                <a:cxn ang="0">
                  <a:pos x="7" y="33"/>
                </a:cxn>
                <a:cxn ang="0">
                  <a:pos x="18" y="37"/>
                </a:cxn>
              </a:cxnLst>
              <a:rect l="0" t="0" r="r" b="b"/>
              <a:pathLst>
                <a:path w="54" h="63">
                  <a:moveTo>
                    <a:pt x="18" y="37"/>
                  </a:moveTo>
                  <a:lnTo>
                    <a:pt x="22" y="47"/>
                  </a:lnTo>
                  <a:lnTo>
                    <a:pt x="29" y="63"/>
                  </a:lnTo>
                  <a:lnTo>
                    <a:pt x="33" y="57"/>
                  </a:lnTo>
                  <a:lnTo>
                    <a:pt x="31" y="49"/>
                  </a:lnTo>
                  <a:lnTo>
                    <a:pt x="31" y="37"/>
                  </a:lnTo>
                  <a:lnTo>
                    <a:pt x="39" y="37"/>
                  </a:lnTo>
                  <a:lnTo>
                    <a:pt x="51" y="37"/>
                  </a:lnTo>
                  <a:lnTo>
                    <a:pt x="54" y="33"/>
                  </a:lnTo>
                  <a:lnTo>
                    <a:pt x="52" y="26"/>
                  </a:lnTo>
                  <a:lnTo>
                    <a:pt x="43" y="20"/>
                  </a:lnTo>
                  <a:lnTo>
                    <a:pt x="35" y="8"/>
                  </a:lnTo>
                  <a:lnTo>
                    <a:pt x="26" y="2"/>
                  </a:lnTo>
                  <a:lnTo>
                    <a:pt x="14" y="0"/>
                  </a:lnTo>
                  <a:lnTo>
                    <a:pt x="4" y="4"/>
                  </a:lnTo>
                  <a:lnTo>
                    <a:pt x="0" y="16"/>
                  </a:lnTo>
                  <a:lnTo>
                    <a:pt x="0" y="27"/>
                  </a:lnTo>
                  <a:lnTo>
                    <a:pt x="7" y="33"/>
                  </a:lnTo>
                  <a:lnTo>
                    <a:pt x="18" y="37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Clr>
                  <a:srgbClr val="BED600"/>
                </a:buClr>
              </a:pPr>
              <a:endParaRPr lang="de-DE" sz="1215" b="1">
                <a:solidFill>
                  <a:prstClr val="black"/>
                </a:solidFill>
              </a:endParaRPr>
            </a:p>
          </p:txBody>
        </p:sp>
        <p:sp>
          <p:nvSpPr>
            <p:cNvPr id="452" name="Freeform 11"/>
            <p:cNvSpPr>
              <a:spLocks/>
            </p:cNvSpPr>
            <p:nvPr/>
          </p:nvSpPr>
          <p:spPr bwMode="gray">
            <a:xfrm>
              <a:off x="-4208463" y="3381375"/>
              <a:ext cx="30162" cy="33337"/>
            </a:xfrm>
            <a:custGeom>
              <a:avLst/>
              <a:gdLst/>
              <a:ahLst/>
              <a:cxnLst>
                <a:cxn ang="0">
                  <a:pos x="15" y="16"/>
                </a:cxn>
                <a:cxn ang="0">
                  <a:pos x="19" y="9"/>
                </a:cxn>
                <a:cxn ang="0">
                  <a:pos x="19" y="0"/>
                </a:cxn>
                <a:cxn ang="0">
                  <a:pos x="2" y="0"/>
                </a:cxn>
                <a:cxn ang="0">
                  <a:pos x="0" y="7"/>
                </a:cxn>
                <a:cxn ang="0">
                  <a:pos x="3" y="16"/>
                </a:cxn>
                <a:cxn ang="0">
                  <a:pos x="11" y="21"/>
                </a:cxn>
                <a:cxn ang="0">
                  <a:pos x="15" y="16"/>
                </a:cxn>
              </a:cxnLst>
              <a:rect l="0" t="0" r="r" b="b"/>
              <a:pathLst>
                <a:path w="19" h="21">
                  <a:moveTo>
                    <a:pt x="15" y="16"/>
                  </a:moveTo>
                  <a:lnTo>
                    <a:pt x="19" y="9"/>
                  </a:lnTo>
                  <a:lnTo>
                    <a:pt x="19" y="0"/>
                  </a:lnTo>
                  <a:lnTo>
                    <a:pt x="2" y="0"/>
                  </a:lnTo>
                  <a:lnTo>
                    <a:pt x="0" y="7"/>
                  </a:lnTo>
                  <a:lnTo>
                    <a:pt x="3" y="16"/>
                  </a:lnTo>
                  <a:lnTo>
                    <a:pt x="11" y="21"/>
                  </a:lnTo>
                  <a:lnTo>
                    <a:pt x="15" y="1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Clr>
                  <a:srgbClr val="BED600"/>
                </a:buClr>
              </a:pPr>
              <a:endParaRPr lang="de-DE" sz="1215" b="1">
                <a:solidFill>
                  <a:prstClr val="black"/>
                </a:solidFill>
              </a:endParaRPr>
            </a:p>
          </p:txBody>
        </p:sp>
        <p:sp>
          <p:nvSpPr>
            <p:cNvPr id="453" name="Freeform 12"/>
            <p:cNvSpPr>
              <a:spLocks/>
            </p:cNvSpPr>
            <p:nvPr/>
          </p:nvSpPr>
          <p:spPr bwMode="gray">
            <a:xfrm>
              <a:off x="-4283075" y="3352800"/>
              <a:ext cx="42862" cy="46037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10" y="29"/>
                </a:cxn>
                <a:cxn ang="0">
                  <a:pos x="21" y="23"/>
                </a:cxn>
                <a:cxn ang="0">
                  <a:pos x="27" y="17"/>
                </a:cxn>
                <a:cxn ang="0">
                  <a:pos x="26" y="7"/>
                </a:cxn>
                <a:cxn ang="0">
                  <a:pos x="13" y="0"/>
                </a:cxn>
                <a:cxn ang="0">
                  <a:pos x="5" y="2"/>
                </a:cxn>
                <a:cxn ang="0">
                  <a:pos x="0" y="7"/>
                </a:cxn>
              </a:cxnLst>
              <a:rect l="0" t="0" r="r" b="b"/>
              <a:pathLst>
                <a:path w="27" h="29">
                  <a:moveTo>
                    <a:pt x="0" y="7"/>
                  </a:moveTo>
                  <a:lnTo>
                    <a:pt x="0" y="18"/>
                  </a:lnTo>
                  <a:lnTo>
                    <a:pt x="2" y="26"/>
                  </a:lnTo>
                  <a:lnTo>
                    <a:pt x="10" y="29"/>
                  </a:lnTo>
                  <a:lnTo>
                    <a:pt x="21" y="23"/>
                  </a:lnTo>
                  <a:lnTo>
                    <a:pt x="27" y="17"/>
                  </a:lnTo>
                  <a:lnTo>
                    <a:pt x="26" y="7"/>
                  </a:lnTo>
                  <a:lnTo>
                    <a:pt x="13" y="0"/>
                  </a:lnTo>
                  <a:lnTo>
                    <a:pt x="5" y="2"/>
                  </a:lnTo>
                  <a:lnTo>
                    <a:pt x="0" y="7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Clr>
                  <a:srgbClr val="BED600"/>
                </a:buClr>
              </a:pPr>
              <a:endParaRPr lang="de-DE" sz="1215" b="1">
                <a:solidFill>
                  <a:prstClr val="black"/>
                </a:solidFill>
              </a:endParaRPr>
            </a:p>
          </p:txBody>
        </p:sp>
        <p:sp>
          <p:nvSpPr>
            <p:cNvPr id="454" name="Freeform 13"/>
            <p:cNvSpPr>
              <a:spLocks/>
            </p:cNvSpPr>
            <p:nvPr/>
          </p:nvSpPr>
          <p:spPr bwMode="gray">
            <a:xfrm>
              <a:off x="-4327525" y="3259138"/>
              <a:ext cx="33337" cy="39687"/>
            </a:xfrm>
            <a:custGeom>
              <a:avLst/>
              <a:gdLst/>
              <a:ahLst/>
              <a:cxnLst>
                <a:cxn ang="0">
                  <a:pos x="21" y="12"/>
                </a:cxn>
                <a:cxn ang="0">
                  <a:pos x="20" y="2"/>
                </a:cxn>
                <a:cxn ang="0">
                  <a:pos x="17" y="0"/>
                </a:cxn>
                <a:cxn ang="0">
                  <a:pos x="6" y="4"/>
                </a:cxn>
                <a:cxn ang="0">
                  <a:pos x="0" y="11"/>
                </a:cxn>
                <a:cxn ang="0">
                  <a:pos x="0" y="17"/>
                </a:cxn>
                <a:cxn ang="0">
                  <a:pos x="6" y="21"/>
                </a:cxn>
                <a:cxn ang="0">
                  <a:pos x="21" y="25"/>
                </a:cxn>
                <a:cxn ang="0">
                  <a:pos x="21" y="12"/>
                </a:cxn>
              </a:cxnLst>
              <a:rect l="0" t="0" r="r" b="b"/>
              <a:pathLst>
                <a:path w="21" h="25">
                  <a:moveTo>
                    <a:pt x="21" y="12"/>
                  </a:moveTo>
                  <a:lnTo>
                    <a:pt x="20" y="2"/>
                  </a:lnTo>
                  <a:lnTo>
                    <a:pt x="17" y="0"/>
                  </a:lnTo>
                  <a:lnTo>
                    <a:pt x="6" y="4"/>
                  </a:lnTo>
                  <a:lnTo>
                    <a:pt x="0" y="11"/>
                  </a:lnTo>
                  <a:lnTo>
                    <a:pt x="0" y="17"/>
                  </a:lnTo>
                  <a:lnTo>
                    <a:pt x="6" y="21"/>
                  </a:lnTo>
                  <a:lnTo>
                    <a:pt x="21" y="25"/>
                  </a:lnTo>
                  <a:lnTo>
                    <a:pt x="21" y="12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Clr>
                  <a:srgbClr val="BED600"/>
                </a:buClr>
              </a:pPr>
              <a:endParaRPr lang="de-DE" sz="1215" b="1">
                <a:solidFill>
                  <a:prstClr val="black"/>
                </a:solidFill>
              </a:endParaRPr>
            </a:p>
          </p:txBody>
        </p:sp>
        <p:sp>
          <p:nvSpPr>
            <p:cNvPr id="455" name="Freeform 14"/>
            <p:cNvSpPr>
              <a:spLocks/>
            </p:cNvSpPr>
            <p:nvPr/>
          </p:nvSpPr>
          <p:spPr bwMode="gray">
            <a:xfrm>
              <a:off x="-4370388" y="3275013"/>
              <a:ext cx="57150" cy="65087"/>
            </a:xfrm>
            <a:custGeom>
              <a:avLst/>
              <a:gdLst/>
              <a:ahLst/>
              <a:cxnLst>
                <a:cxn ang="0">
                  <a:pos x="16" y="11"/>
                </a:cxn>
                <a:cxn ang="0">
                  <a:pos x="8" y="0"/>
                </a:cxn>
                <a:cxn ang="0">
                  <a:pos x="3" y="5"/>
                </a:cxn>
                <a:cxn ang="0">
                  <a:pos x="0" y="14"/>
                </a:cxn>
                <a:cxn ang="0">
                  <a:pos x="0" y="29"/>
                </a:cxn>
                <a:cxn ang="0">
                  <a:pos x="3" y="39"/>
                </a:cxn>
                <a:cxn ang="0">
                  <a:pos x="18" y="41"/>
                </a:cxn>
                <a:cxn ang="0">
                  <a:pos x="32" y="38"/>
                </a:cxn>
                <a:cxn ang="0">
                  <a:pos x="36" y="31"/>
                </a:cxn>
                <a:cxn ang="0">
                  <a:pos x="32" y="25"/>
                </a:cxn>
                <a:cxn ang="0">
                  <a:pos x="16" y="11"/>
                </a:cxn>
              </a:cxnLst>
              <a:rect l="0" t="0" r="r" b="b"/>
              <a:pathLst>
                <a:path w="36" h="41">
                  <a:moveTo>
                    <a:pt x="16" y="11"/>
                  </a:moveTo>
                  <a:lnTo>
                    <a:pt x="8" y="0"/>
                  </a:lnTo>
                  <a:lnTo>
                    <a:pt x="3" y="5"/>
                  </a:lnTo>
                  <a:lnTo>
                    <a:pt x="0" y="14"/>
                  </a:lnTo>
                  <a:lnTo>
                    <a:pt x="0" y="29"/>
                  </a:lnTo>
                  <a:lnTo>
                    <a:pt x="3" y="39"/>
                  </a:lnTo>
                  <a:lnTo>
                    <a:pt x="18" y="41"/>
                  </a:lnTo>
                  <a:lnTo>
                    <a:pt x="32" y="38"/>
                  </a:lnTo>
                  <a:lnTo>
                    <a:pt x="36" y="31"/>
                  </a:lnTo>
                  <a:lnTo>
                    <a:pt x="32" y="25"/>
                  </a:lnTo>
                  <a:lnTo>
                    <a:pt x="16" y="11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Clr>
                  <a:srgbClr val="BED600"/>
                </a:buClr>
              </a:pPr>
              <a:endParaRPr lang="de-DE" sz="1215" b="1">
                <a:solidFill>
                  <a:prstClr val="black"/>
                </a:solidFill>
              </a:endParaRPr>
            </a:p>
          </p:txBody>
        </p:sp>
        <p:sp>
          <p:nvSpPr>
            <p:cNvPr id="456" name="Freeform 15"/>
            <p:cNvSpPr>
              <a:spLocks/>
            </p:cNvSpPr>
            <p:nvPr/>
          </p:nvSpPr>
          <p:spPr bwMode="gray">
            <a:xfrm>
              <a:off x="-4379913" y="3032125"/>
              <a:ext cx="112712" cy="207962"/>
            </a:xfrm>
            <a:custGeom>
              <a:avLst/>
              <a:gdLst/>
              <a:ahLst/>
              <a:cxnLst>
                <a:cxn ang="0">
                  <a:pos x="14" y="126"/>
                </a:cxn>
                <a:cxn ang="0">
                  <a:pos x="18" y="106"/>
                </a:cxn>
                <a:cxn ang="0">
                  <a:pos x="20" y="81"/>
                </a:cxn>
                <a:cxn ang="0">
                  <a:pos x="33" y="61"/>
                </a:cxn>
                <a:cxn ang="0">
                  <a:pos x="41" y="72"/>
                </a:cxn>
                <a:cxn ang="0">
                  <a:pos x="53" y="76"/>
                </a:cxn>
                <a:cxn ang="0">
                  <a:pos x="55" y="69"/>
                </a:cxn>
                <a:cxn ang="0">
                  <a:pos x="51" y="57"/>
                </a:cxn>
                <a:cxn ang="0">
                  <a:pos x="49" y="41"/>
                </a:cxn>
                <a:cxn ang="0">
                  <a:pos x="55" y="29"/>
                </a:cxn>
                <a:cxn ang="0">
                  <a:pos x="66" y="20"/>
                </a:cxn>
                <a:cxn ang="0">
                  <a:pos x="71" y="10"/>
                </a:cxn>
                <a:cxn ang="0">
                  <a:pos x="59" y="0"/>
                </a:cxn>
                <a:cxn ang="0">
                  <a:pos x="54" y="3"/>
                </a:cxn>
                <a:cxn ang="0">
                  <a:pos x="51" y="10"/>
                </a:cxn>
                <a:cxn ang="0">
                  <a:pos x="47" y="24"/>
                </a:cxn>
                <a:cxn ang="0">
                  <a:pos x="37" y="35"/>
                </a:cxn>
                <a:cxn ang="0">
                  <a:pos x="20" y="53"/>
                </a:cxn>
                <a:cxn ang="0">
                  <a:pos x="8" y="73"/>
                </a:cxn>
                <a:cxn ang="0">
                  <a:pos x="2" y="100"/>
                </a:cxn>
                <a:cxn ang="0">
                  <a:pos x="0" y="127"/>
                </a:cxn>
                <a:cxn ang="0">
                  <a:pos x="6" y="131"/>
                </a:cxn>
                <a:cxn ang="0">
                  <a:pos x="14" y="126"/>
                </a:cxn>
              </a:cxnLst>
              <a:rect l="0" t="0" r="r" b="b"/>
              <a:pathLst>
                <a:path w="71" h="131">
                  <a:moveTo>
                    <a:pt x="14" y="126"/>
                  </a:moveTo>
                  <a:lnTo>
                    <a:pt x="18" y="106"/>
                  </a:lnTo>
                  <a:lnTo>
                    <a:pt x="20" y="81"/>
                  </a:lnTo>
                  <a:lnTo>
                    <a:pt x="33" y="61"/>
                  </a:lnTo>
                  <a:lnTo>
                    <a:pt x="41" y="72"/>
                  </a:lnTo>
                  <a:lnTo>
                    <a:pt x="53" y="76"/>
                  </a:lnTo>
                  <a:lnTo>
                    <a:pt x="55" y="69"/>
                  </a:lnTo>
                  <a:lnTo>
                    <a:pt x="51" y="57"/>
                  </a:lnTo>
                  <a:lnTo>
                    <a:pt x="49" y="41"/>
                  </a:lnTo>
                  <a:lnTo>
                    <a:pt x="55" y="29"/>
                  </a:lnTo>
                  <a:lnTo>
                    <a:pt x="66" y="20"/>
                  </a:lnTo>
                  <a:lnTo>
                    <a:pt x="71" y="10"/>
                  </a:lnTo>
                  <a:lnTo>
                    <a:pt x="59" y="0"/>
                  </a:lnTo>
                  <a:lnTo>
                    <a:pt x="54" y="3"/>
                  </a:lnTo>
                  <a:lnTo>
                    <a:pt x="51" y="10"/>
                  </a:lnTo>
                  <a:lnTo>
                    <a:pt x="47" y="24"/>
                  </a:lnTo>
                  <a:lnTo>
                    <a:pt x="37" y="35"/>
                  </a:lnTo>
                  <a:lnTo>
                    <a:pt x="20" y="53"/>
                  </a:lnTo>
                  <a:lnTo>
                    <a:pt x="8" y="73"/>
                  </a:lnTo>
                  <a:lnTo>
                    <a:pt x="2" y="100"/>
                  </a:lnTo>
                  <a:lnTo>
                    <a:pt x="0" y="127"/>
                  </a:lnTo>
                  <a:lnTo>
                    <a:pt x="6" y="131"/>
                  </a:lnTo>
                  <a:lnTo>
                    <a:pt x="14" y="12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Clr>
                  <a:srgbClr val="BED600"/>
                </a:buClr>
              </a:pPr>
              <a:endParaRPr lang="de-DE" sz="1215" b="1" dirty="0">
                <a:solidFill>
                  <a:prstClr val="black"/>
                </a:solidFill>
              </a:endParaRPr>
            </a:p>
          </p:txBody>
        </p:sp>
        <p:sp>
          <p:nvSpPr>
            <p:cNvPr id="457" name="Freeform 16"/>
            <p:cNvSpPr>
              <a:spLocks/>
            </p:cNvSpPr>
            <p:nvPr/>
          </p:nvSpPr>
          <p:spPr bwMode="gray">
            <a:xfrm>
              <a:off x="-2660650" y="3582988"/>
              <a:ext cx="127000" cy="153987"/>
            </a:xfrm>
            <a:custGeom>
              <a:avLst/>
              <a:gdLst/>
              <a:ahLst/>
              <a:cxnLst>
                <a:cxn ang="0">
                  <a:pos x="7" y="48"/>
                </a:cxn>
                <a:cxn ang="0">
                  <a:pos x="13" y="56"/>
                </a:cxn>
                <a:cxn ang="0">
                  <a:pos x="15" y="53"/>
                </a:cxn>
                <a:cxn ang="0">
                  <a:pos x="18" y="46"/>
                </a:cxn>
                <a:cxn ang="0">
                  <a:pos x="22" y="36"/>
                </a:cxn>
                <a:cxn ang="0">
                  <a:pos x="31" y="31"/>
                </a:cxn>
                <a:cxn ang="0">
                  <a:pos x="38" y="39"/>
                </a:cxn>
                <a:cxn ang="0">
                  <a:pos x="38" y="48"/>
                </a:cxn>
                <a:cxn ang="0">
                  <a:pos x="35" y="60"/>
                </a:cxn>
                <a:cxn ang="0">
                  <a:pos x="30" y="62"/>
                </a:cxn>
                <a:cxn ang="0">
                  <a:pos x="17" y="60"/>
                </a:cxn>
                <a:cxn ang="0">
                  <a:pos x="14" y="62"/>
                </a:cxn>
                <a:cxn ang="0">
                  <a:pos x="14" y="73"/>
                </a:cxn>
                <a:cxn ang="0">
                  <a:pos x="15" y="82"/>
                </a:cxn>
                <a:cxn ang="0">
                  <a:pos x="22" y="93"/>
                </a:cxn>
                <a:cxn ang="0">
                  <a:pos x="31" y="95"/>
                </a:cxn>
                <a:cxn ang="0">
                  <a:pos x="46" y="97"/>
                </a:cxn>
                <a:cxn ang="0">
                  <a:pos x="58" y="94"/>
                </a:cxn>
                <a:cxn ang="0">
                  <a:pos x="71" y="90"/>
                </a:cxn>
                <a:cxn ang="0">
                  <a:pos x="78" y="80"/>
                </a:cxn>
                <a:cxn ang="0">
                  <a:pos x="80" y="69"/>
                </a:cxn>
                <a:cxn ang="0">
                  <a:pos x="79" y="56"/>
                </a:cxn>
                <a:cxn ang="0">
                  <a:pos x="76" y="48"/>
                </a:cxn>
                <a:cxn ang="0">
                  <a:pos x="66" y="37"/>
                </a:cxn>
                <a:cxn ang="0">
                  <a:pos x="58" y="33"/>
                </a:cxn>
                <a:cxn ang="0">
                  <a:pos x="50" y="29"/>
                </a:cxn>
                <a:cxn ang="0">
                  <a:pos x="41" y="23"/>
                </a:cxn>
                <a:cxn ang="0">
                  <a:pos x="30" y="12"/>
                </a:cxn>
                <a:cxn ang="0">
                  <a:pos x="22" y="0"/>
                </a:cxn>
                <a:cxn ang="0">
                  <a:pos x="10" y="0"/>
                </a:cxn>
                <a:cxn ang="0">
                  <a:pos x="3" y="4"/>
                </a:cxn>
                <a:cxn ang="0">
                  <a:pos x="1" y="15"/>
                </a:cxn>
                <a:cxn ang="0">
                  <a:pos x="0" y="24"/>
                </a:cxn>
                <a:cxn ang="0">
                  <a:pos x="2" y="35"/>
                </a:cxn>
                <a:cxn ang="0">
                  <a:pos x="7" y="48"/>
                </a:cxn>
              </a:cxnLst>
              <a:rect l="0" t="0" r="r" b="b"/>
              <a:pathLst>
                <a:path w="80" h="97">
                  <a:moveTo>
                    <a:pt x="7" y="48"/>
                  </a:moveTo>
                  <a:lnTo>
                    <a:pt x="13" y="56"/>
                  </a:lnTo>
                  <a:lnTo>
                    <a:pt x="15" y="53"/>
                  </a:lnTo>
                  <a:lnTo>
                    <a:pt x="18" y="46"/>
                  </a:lnTo>
                  <a:lnTo>
                    <a:pt x="22" y="36"/>
                  </a:lnTo>
                  <a:lnTo>
                    <a:pt x="31" y="31"/>
                  </a:lnTo>
                  <a:lnTo>
                    <a:pt x="38" y="39"/>
                  </a:lnTo>
                  <a:lnTo>
                    <a:pt x="38" y="48"/>
                  </a:lnTo>
                  <a:lnTo>
                    <a:pt x="35" y="60"/>
                  </a:lnTo>
                  <a:lnTo>
                    <a:pt x="30" y="62"/>
                  </a:lnTo>
                  <a:lnTo>
                    <a:pt x="17" y="60"/>
                  </a:lnTo>
                  <a:lnTo>
                    <a:pt x="14" y="62"/>
                  </a:lnTo>
                  <a:lnTo>
                    <a:pt x="14" y="73"/>
                  </a:lnTo>
                  <a:lnTo>
                    <a:pt x="15" y="82"/>
                  </a:lnTo>
                  <a:lnTo>
                    <a:pt x="22" y="93"/>
                  </a:lnTo>
                  <a:lnTo>
                    <a:pt x="31" y="95"/>
                  </a:lnTo>
                  <a:lnTo>
                    <a:pt x="46" y="97"/>
                  </a:lnTo>
                  <a:lnTo>
                    <a:pt x="58" y="94"/>
                  </a:lnTo>
                  <a:lnTo>
                    <a:pt x="71" y="90"/>
                  </a:lnTo>
                  <a:lnTo>
                    <a:pt x="78" y="80"/>
                  </a:lnTo>
                  <a:lnTo>
                    <a:pt x="80" y="69"/>
                  </a:lnTo>
                  <a:lnTo>
                    <a:pt x="79" y="56"/>
                  </a:lnTo>
                  <a:lnTo>
                    <a:pt x="76" y="48"/>
                  </a:lnTo>
                  <a:lnTo>
                    <a:pt x="66" y="37"/>
                  </a:lnTo>
                  <a:lnTo>
                    <a:pt x="58" y="33"/>
                  </a:lnTo>
                  <a:lnTo>
                    <a:pt x="50" y="29"/>
                  </a:lnTo>
                  <a:lnTo>
                    <a:pt x="41" y="23"/>
                  </a:lnTo>
                  <a:lnTo>
                    <a:pt x="30" y="12"/>
                  </a:lnTo>
                  <a:lnTo>
                    <a:pt x="22" y="0"/>
                  </a:lnTo>
                  <a:lnTo>
                    <a:pt x="10" y="0"/>
                  </a:lnTo>
                  <a:lnTo>
                    <a:pt x="3" y="4"/>
                  </a:lnTo>
                  <a:lnTo>
                    <a:pt x="1" y="15"/>
                  </a:lnTo>
                  <a:lnTo>
                    <a:pt x="0" y="24"/>
                  </a:lnTo>
                  <a:lnTo>
                    <a:pt x="2" y="35"/>
                  </a:lnTo>
                  <a:lnTo>
                    <a:pt x="7" y="4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Clr>
                  <a:srgbClr val="BED600"/>
                </a:buClr>
              </a:pPr>
              <a:endParaRPr lang="de-DE" sz="1215" b="1">
                <a:solidFill>
                  <a:prstClr val="black"/>
                </a:solidFill>
              </a:endParaRPr>
            </a:p>
          </p:txBody>
        </p:sp>
        <p:sp>
          <p:nvSpPr>
            <p:cNvPr id="458" name="Freeform 17"/>
            <p:cNvSpPr>
              <a:spLocks/>
            </p:cNvSpPr>
            <p:nvPr/>
          </p:nvSpPr>
          <p:spPr bwMode="gray">
            <a:xfrm>
              <a:off x="-2879725" y="3276600"/>
              <a:ext cx="212725" cy="255587"/>
            </a:xfrm>
            <a:custGeom>
              <a:avLst/>
              <a:gdLst/>
              <a:ahLst/>
              <a:cxnLst>
                <a:cxn ang="0">
                  <a:pos x="12" y="91"/>
                </a:cxn>
                <a:cxn ang="0">
                  <a:pos x="20" y="103"/>
                </a:cxn>
                <a:cxn ang="0">
                  <a:pos x="20" y="110"/>
                </a:cxn>
                <a:cxn ang="0">
                  <a:pos x="13" y="115"/>
                </a:cxn>
                <a:cxn ang="0">
                  <a:pos x="5" y="118"/>
                </a:cxn>
                <a:cxn ang="0">
                  <a:pos x="5" y="126"/>
                </a:cxn>
                <a:cxn ang="0">
                  <a:pos x="6" y="140"/>
                </a:cxn>
                <a:cxn ang="0">
                  <a:pos x="13" y="144"/>
                </a:cxn>
                <a:cxn ang="0">
                  <a:pos x="26" y="155"/>
                </a:cxn>
                <a:cxn ang="0">
                  <a:pos x="38" y="160"/>
                </a:cxn>
                <a:cxn ang="0">
                  <a:pos x="54" y="161"/>
                </a:cxn>
                <a:cxn ang="0">
                  <a:pos x="62" y="159"/>
                </a:cxn>
                <a:cxn ang="0">
                  <a:pos x="67" y="148"/>
                </a:cxn>
                <a:cxn ang="0">
                  <a:pos x="70" y="139"/>
                </a:cxn>
                <a:cxn ang="0">
                  <a:pos x="73" y="127"/>
                </a:cxn>
                <a:cxn ang="0">
                  <a:pos x="78" y="123"/>
                </a:cxn>
                <a:cxn ang="0">
                  <a:pos x="89" y="120"/>
                </a:cxn>
                <a:cxn ang="0">
                  <a:pos x="100" y="123"/>
                </a:cxn>
                <a:cxn ang="0">
                  <a:pos x="104" y="128"/>
                </a:cxn>
                <a:cxn ang="0">
                  <a:pos x="107" y="139"/>
                </a:cxn>
                <a:cxn ang="0">
                  <a:pos x="106" y="144"/>
                </a:cxn>
                <a:cxn ang="0">
                  <a:pos x="103" y="149"/>
                </a:cxn>
                <a:cxn ang="0">
                  <a:pos x="106" y="152"/>
                </a:cxn>
                <a:cxn ang="0">
                  <a:pos x="114" y="152"/>
                </a:cxn>
                <a:cxn ang="0">
                  <a:pos x="123" y="144"/>
                </a:cxn>
                <a:cxn ang="0">
                  <a:pos x="132" y="135"/>
                </a:cxn>
                <a:cxn ang="0">
                  <a:pos x="134" y="127"/>
                </a:cxn>
                <a:cxn ang="0">
                  <a:pos x="127" y="114"/>
                </a:cxn>
                <a:cxn ang="0">
                  <a:pos x="118" y="104"/>
                </a:cxn>
                <a:cxn ang="0">
                  <a:pos x="106" y="94"/>
                </a:cxn>
                <a:cxn ang="0">
                  <a:pos x="99" y="86"/>
                </a:cxn>
                <a:cxn ang="0">
                  <a:pos x="96" y="77"/>
                </a:cxn>
                <a:cxn ang="0">
                  <a:pos x="96" y="69"/>
                </a:cxn>
                <a:cxn ang="0">
                  <a:pos x="100" y="62"/>
                </a:cxn>
                <a:cxn ang="0">
                  <a:pos x="106" y="55"/>
                </a:cxn>
                <a:cxn ang="0">
                  <a:pos x="107" y="46"/>
                </a:cxn>
                <a:cxn ang="0">
                  <a:pos x="98" y="40"/>
                </a:cxn>
                <a:cxn ang="0">
                  <a:pos x="83" y="40"/>
                </a:cxn>
                <a:cxn ang="0">
                  <a:pos x="71" y="37"/>
                </a:cxn>
                <a:cxn ang="0">
                  <a:pos x="62" y="30"/>
                </a:cxn>
                <a:cxn ang="0">
                  <a:pos x="59" y="16"/>
                </a:cxn>
                <a:cxn ang="0">
                  <a:pos x="59" y="5"/>
                </a:cxn>
                <a:cxn ang="0">
                  <a:pos x="57" y="1"/>
                </a:cxn>
                <a:cxn ang="0">
                  <a:pos x="45" y="0"/>
                </a:cxn>
                <a:cxn ang="0">
                  <a:pos x="33" y="4"/>
                </a:cxn>
                <a:cxn ang="0">
                  <a:pos x="24" y="9"/>
                </a:cxn>
                <a:cxn ang="0">
                  <a:pos x="18" y="17"/>
                </a:cxn>
                <a:cxn ang="0">
                  <a:pos x="12" y="29"/>
                </a:cxn>
                <a:cxn ang="0">
                  <a:pos x="12" y="40"/>
                </a:cxn>
                <a:cxn ang="0">
                  <a:pos x="20" y="42"/>
                </a:cxn>
                <a:cxn ang="0">
                  <a:pos x="33" y="45"/>
                </a:cxn>
                <a:cxn ang="0">
                  <a:pos x="38" y="49"/>
                </a:cxn>
                <a:cxn ang="0">
                  <a:pos x="38" y="57"/>
                </a:cxn>
                <a:cxn ang="0">
                  <a:pos x="33" y="61"/>
                </a:cxn>
                <a:cxn ang="0">
                  <a:pos x="20" y="59"/>
                </a:cxn>
                <a:cxn ang="0">
                  <a:pos x="10" y="59"/>
                </a:cxn>
                <a:cxn ang="0">
                  <a:pos x="4" y="63"/>
                </a:cxn>
                <a:cxn ang="0">
                  <a:pos x="1" y="73"/>
                </a:cxn>
                <a:cxn ang="0">
                  <a:pos x="0" y="73"/>
                </a:cxn>
                <a:cxn ang="0">
                  <a:pos x="4" y="82"/>
                </a:cxn>
                <a:cxn ang="0">
                  <a:pos x="12" y="91"/>
                </a:cxn>
              </a:cxnLst>
              <a:rect l="0" t="0" r="r" b="b"/>
              <a:pathLst>
                <a:path w="134" h="161">
                  <a:moveTo>
                    <a:pt x="12" y="91"/>
                  </a:moveTo>
                  <a:lnTo>
                    <a:pt x="20" y="103"/>
                  </a:lnTo>
                  <a:lnTo>
                    <a:pt x="20" y="110"/>
                  </a:lnTo>
                  <a:lnTo>
                    <a:pt x="13" y="115"/>
                  </a:lnTo>
                  <a:lnTo>
                    <a:pt x="5" y="118"/>
                  </a:lnTo>
                  <a:lnTo>
                    <a:pt x="5" y="126"/>
                  </a:lnTo>
                  <a:lnTo>
                    <a:pt x="6" y="140"/>
                  </a:lnTo>
                  <a:lnTo>
                    <a:pt x="13" y="144"/>
                  </a:lnTo>
                  <a:lnTo>
                    <a:pt x="26" y="155"/>
                  </a:lnTo>
                  <a:lnTo>
                    <a:pt x="38" y="160"/>
                  </a:lnTo>
                  <a:lnTo>
                    <a:pt x="54" y="161"/>
                  </a:lnTo>
                  <a:lnTo>
                    <a:pt x="62" y="159"/>
                  </a:lnTo>
                  <a:lnTo>
                    <a:pt x="67" y="148"/>
                  </a:lnTo>
                  <a:lnTo>
                    <a:pt x="70" y="139"/>
                  </a:lnTo>
                  <a:lnTo>
                    <a:pt x="73" y="127"/>
                  </a:lnTo>
                  <a:lnTo>
                    <a:pt x="78" y="123"/>
                  </a:lnTo>
                  <a:lnTo>
                    <a:pt x="89" y="120"/>
                  </a:lnTo>
                  <a:lnTo>
                    <a:pt x="100" y="123"/>
                  </a:lnTo>
                  <a:lnTo>
                    <a:pt x="104" y="128"/>
                  </a:lnTo>
                  <a:lnTo>
                    <a:pt x="107" y="139"/>
                  </a:lnTo>
                  <a:lnTo>
                    <a:pt x="106" y="144"/>
                  </a:lnTo>
                  <a:lnTo>
                    <a:pt x="103" y="149"/>
                  </a:lnTo>
                  <a:lnTo>
                    <a:pt x="106" y="152"/>
                  </a:lnTo>
                  <a:lnTo>
                    <a:pt x="114" y="152"/>
                  </a:lnTo>
                  <a:lnTo>
                    <a:pt x="123" y="144"/>
                  </a:lnTo>
                  <a:lnTo>
                    <a:pt x="132" y="135"/>
                  </a:lnTo>
                  <a:lnTo>
                    <a:pt x="134" y="127"/>
                  </a:lnTo>
                  <a:lnTo>
                    <a:pt x="127" y="114"/>
                  </a:lnTo>
                  <a:lnTo>
                    <a:pt x="118" y="104"/>
                  </a:lnTo>
                  <a:lnTo>
                    <a:pt x="106" y="94"/>
                  </a:lnTo>
                  <a:lnTo>
                    <a:pt x="99" y="86"/>
                  </a:lnTo>
                  <a:lnTo>
                    <a:pt x="96" y="77"/>
                  </a:lnTo>
                  <a:lnTo>
                    <a:pt x="96" y="69"/>
                  </a:lnTo>
                  <a:lnTo>
                    <a:pt x="100" y="62"/>
                  </a:lnTo>
                  <a:lnTo>
                    <a:pt x="106" y="55"/>
                  </a:lnTo>
                  <a:lnTo>
                    <a:pt x="107" y="46"/>
                  </a:lnTo>
                  <a:lnTo>
                    <a:pt x="98" y="40"/>
                  </a:lnTo>
                  <a:lnTo>
                    <a:pt x="83" y="40"/>
                  </a:lnTo>
                  <a:lnTo>
                    <a:pt x="71" y="37"/>
                  </a:lnTo>
                  <a:lnTo>
                    <a:pt x="62" y="30"/>
                  </a:lnTo>
                  <a:lnTo>
                    <a:pt x="59" y="16"/>
                  </a:lnTo>
                  <a:lnTo>
                    <a:pt x="59" y="5"/>
                  </a:lnTo>
                  <a:lnTo>
                    <a:pt x="57" y="1"/>
                  </a:lnTo>
                  <a:lnTo>
                    <a:pt x="45" y="0"/>
                  </a:lnTo>
                  <a:lnTo>
                    <a:pt x="33" y="4"/>
                  </a:lnTo>
                  <a:lnTo>
                    <a:pt x="24" y="9"/>
                  </a:lnTo>
                  <a:lnTo>
                    <a:pt x="18" y="17"/>
                  </a:lnTo>
                  <a:lnTo>
                    <a:pt x="12" y="29"/>
                  </a:lnTo>
                  <a:lnTo>
                    <a:pt x="12" y="40"/>
                  </a:lnTo>
                  <a:lnTo>
                    <a:pt x="20" y="42"/>
                  </a:lnTo>
                  <a:lnTo>
                    <a:pt x="33" y="45"/>
                  </a:lnTo>
                  <a:lnTo>
                    <a:pt x="38" y="49"/>
                  </a:lnTo>
                  <a:lnTo>
                    <a:pt x="38" y="57"/>
                  </a:lnTo>
                  <a:lnTo>
                    <a:pt x="33" y="61"/>
                  </a:lnTo>
                  <a:lnTo>
                    <a:pt x="20" y="59"/>
                  </a:lnTo>
                  <a:lnTo>
                    <a:pt x="10" y="59"/>
                  </a:lnTo>
                  <a:lnTo>
                    <a:pt x="4" y="63"/>
                  </a:lnTo>
                  <a:lnTo>
                    <a:pt x="1" y="73"/>
                  </a:lnTo>
                  <a:lnTo>
                    <a:pt x="0" y="73"/>
                  </a:lnTo>
                  <a:lnTo>
                    <a:pt x="4" y="82"/>
                  </a:lnTo>
                  <a:lnTo>
                    <a:pt x="12" y="91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Clr>
                  <a:srgbClr val="BED600"/>
                </a:buClr>
              </a:pPr>
              <a:endParaRPr lang="de-DE" sz="1215" b="1">
                <a:solidFill>
                  <a:prstClr val="black"/>
                </a:solidFill>
              </a:endParaRPr>
            </a:p>
          </p:txBody>
        </p:sp>
        <p:sp>
          <p:nvSpPr>
            <p:cNvPr id="459" name="Freeform 18"/>
            <p:cNvSpPr>
              <a:spLocks/>
            </p:cNvSpPr>
            <p:nvPr/>
          </p:nvSpPr>
          <p:spPr bwMode="gray">
            <a:xfrm>
              <a:off x="-5210175" y="3168650"/>
              <a:ext cx="2973387" cy="4017962"/>
            </a:xfrm>
            <a:custGeom>
              <a:avLst/>
              <a:gdLst/>
              <a:ahLst/>
              <a:cxnLst>
                <a:cxn ang="0">
                  <a:pos x="1801" y="1058"/>
                </a:cxn>
                <a:cxn ang="0">
                  <a:pos x="1803" y="912"/>
                </a:cxn>
                <a:cxn ang="0">
                  <a:pos x="1746" y="742"/>
                </a:cxn>
                <a:cxn ang="0">
                  <a:pos x="1739" y="556"/>
                </a:cxn>
                <a:cxn ang="0">
                  <a:pos x="1664" y="391"/>
                </a:cxn>
                <a:cxn ang="0">
                  <a:pos x="1588" y="293"/>
                </a:cxn>
                <a:cxn ang="0">
                  <a:pos x="1489" y="240"/>
                </a:cxn>
                <a:cxn ang="0">
                  <a:pos x="1410" y="187"/>
                </a:cxn>
                <a:cxn ang="0">
                  <a:pos x="1350" y="182"/>
                </a:cxn>
                <a:cxn ang="0">
                  <a:pos x="1318" y="196"/>
                </a:cxn>
                <a:cxn ang="0">
                  <a:pos x="1195" y="268"/>
                </a:cxn>
                <a:cxn ang="0">
                  <a:pos x="1120" y="330"/>
                </a:cxn>
                <a:cxn ang="0">
                  <a:pos x="1006" y="368"/>
                </a:cxn>
                <a:cxn ang="0">
                  <a:pos x="1026" y="282"/>
                </a:cxn>
                <a:cxn ang="0">
                  <a:pos x="970" y="194"/>
                </a:cxn>
                <a:cxn ang="0">
                  <a:pos x="848" y="150"/>
                </a:cxn>
                <a:cxn ang="0">
                  <a:pos x="859" y="74"/>
                </a:cxn>
                <a:cxn ang="0">
                  <a:pos x="676" y="10"/>
                </a:cxn>
                <a:cxn ang="0">
                  <a:pos x="617" y="80"/>
                </a:cxn>
                <a:cxn ang="0">
                  <a:pos x="600" y="190"/>
                </a:cxn>
                <a:cxn ang="0">
                  <a:pos x="625" y="252"/>
                </a:cxn>
                <a:cxn ang="0">
                  <a:pos x="675" y="341"/>
                </a:cxn>
                <a:cxn ang="0">
                  <a:pos x="585" y="341"/>
                </a:cxn>
                <a:cxn ang="0">
                  <a:pos x="507" y="454"/>
                </a:cxn>
                <a:cxn ang="0">
                  <a:pos x="465" y="404"/>
                </a:cxn>
                <a:cxn ang="0">
                  <a:pos x="330" y="396"/>
                </a:cxn>
                <a:cxn ang="0">
                  <a:pos x="258" y="480"/>
                </a:cxn>
                <a:cxn ang="0">
                  <a:pos x="302" y="525"/>
                </a:cxn>
                <a:cxn ang="0">
                  <a:pos x="251" y="735"/>
                </a:cxn>
                <a:cxn ang="0">
                  <a:pos x="200" y="797"/>
                </a:cxn>
                <a:cxn ang="0">
                  <a:pos x="221" y="885"/>
                </a:cxn>
                <a:cxn ang="0">
                  <a:pos x="122" y="990"/>
                </a:cxn>
                <a:cxn ang="0">
                  <a:pos x="37" y="1043"/>
                </a:cxn>
                <a:cxn ang="0">
                  <a:pos x="28" y="1202"/>
                </a:cxn>
                <a:cxn ang="0">
                  <a:pos x="5" y="1331"/>
                </a:cxn>
                <a:cxn ang="0">
                  <a:pos x="65" y="1464"/>
                </a:cxn>
                <a:cxn ang="0">
                  <a:pos x="25" y="1618"/>
                </a:cxn>
                <a:cxn ang="0">
                  <a:pos x="40" y="1762"/>
                </a:cxn>
                <a:cxn ang="0">
                  <a:pos x="148" y="1864"/>
                </a:cxn>
                <a:cxn ang="0">
                  <a:pos x="258" y="1887"/>
                </a:cxn>
                <a:cxn ang="0">
                  <a:pos x="426" y="1963"/>
                </a:cxn>
                <a:cxn ang="0">
                  <a:pos x="323" y="2137"/>
                </a:cxn>
                <a:cxn ang="0">
                  <a:pos x="247" y="2334"/>
                </a:cxn>
                <a:cxn ang="0">
                  <a:pos x="322" y="2409"/>
                </a:cxn>
                <a:cxn ang="0">
                  <a:pos x="466" y="2408"/>
                </a:cxn>
                <a:cxn ang="0">
                  <a:pos x="520" y="2358"/>
                </a:cxn>
                <a:cxn ang="0">
                  <a:pos x="590" y="2374"/>
                </a:cxn>
                <a:cxn ang="0">
                  <a:pos x="627" y="2379"/>
                </a:cxn>
                <a:cxn ang="0">
                  <a:pos x="786" y="2444"/>
                </a:cxn>
                <a:cxn ang="0">
                  <a:pos x="863" y="2521"/>
                </a:cxn>
                <a:cxn ang="0">
                  <a:pos x="952" y="2441"/>
                </a:cxn>
                <a:cxn ang="0">
                  <a:pos x="1096" y="2476"/>
                </a:cxn>
                <a:cxn ang="0">
                  <a:pos x="1309" y="2391"/>
                </a:cxn>
                <a:cxn ang="0">
                  <a:pos x="1429" y="2409"/>
                </a:cxn>
                <a:cxn ang="0">
                  <a:pos x="1460" y="2390"/>
                </a:cxn>
                <a:cxn ang="0">
                  <a:pos x="1437" y="2247"/>
                </a:cxn>
                <a:cxn ang="0">
                  <a:pos x="1584" y="2105"/>
                </a:cxn>
                <a:cxn ang="0">
                  <a:pos x="1490" y="1921"/>
                </a:cxn>
                <a:cxn ang="0">
                  <a:pos x="1318" y="1622"/>
                </a:cxn>
                <a:cxn ang="0">
                  <a:pos x="1563" y="1413"/>
                </a:cxn>
                <a:cxn ang="0">
                  <a:pos x="1741" y="1274"/>
                </a:cxn>
                <a:cxn ang="0">
                  <a:pos x="1870" y="1221"/>
                </a:cxn>
              </a:cxnLst>
              <a:rect l="0" t="0" r="r" b="b"/>
              <a:pathLst>
                <a:path w="1873" h="2531">
                  <a:moveTo>
                    <a:pt x="1866" y="1181"/>
                  </a:moveTo>
                  <a:lnTo>
                    <a:pt x="1858" y="1167"/>
                  </a:lnTo>
                  <a:lnTo>
                    <a:pt x="1857" y="1157"/>
                  </a:lnTo>
                  <a:lnTo>
                    <a:pt x="1864" y="1145"/>
                  </a:lnTo>
                  <a:lnTo>
                    <a:pt x="1865" y="1135"/>
                  </a:lnTo>
                  <a:lnTo>
                    <a:pt x="1857" y="1124"/>
                  </a:lnTo>
                  <a:lnTo>
                    <a:pt x="1841" y="1114"/>
                  </a:lnTo>
                  <a:lnTo>
                    <a:pt x="1823" y="1110"/>
                  </a:lnTo>
                  <a:lnTo>
                    <a:pt x="1811" y="1103"/>
                  </a:lnTo>
                  <a:lnTo>
                    <a:pt x="1820" y="1099"/>
                  </a:lnTo>
                  <a:lnTo>
                    <a:pt x="1820" y="1091"/>
                  </a:lnTo>
                  <a:lnTo>
                    <a:pt x="1820" y="1079"/>
                  </a:lnTo>
                  <a:lnTo>
                    <a:pt x="1819" y="1071"/>
                  </a:lnTo>
                  <a:lnTo>
                    <a:pt x="1813" y="1067"/>
                  </a:lnTo>
                  <a:lnTo>
                    <a:pt x="1807" y="1062"/>
                  </a:lnTo>
                  <a:lnTo>
                    <a:pt x="1801" y="1058"/>
                  </a:lnTo>
                  <a:lnTo>
                    <a:pt x="1799" y="1050"/>
                  </a:lnTo>
                  <a:lnTo>
                    <a:pt x="1799" y="1045"/>
                  </a:lnTo>
                  <a:lnTo>
                    <a:pt x="1797" y="1041"/>
                  </a:lnTo>
                  <a:lnTo>
                    <a:pt x="1789" y="1037"/>
                  </a:lnTo>
                  <a:lnTo>
                    <a:pt x="1784" y="1030"/>
                  </a:lnTo>
                  <a:lnTo>
                    <a:pt x="1783" y="1020"/>
                  </a:lnTo>
                  <a:lnTo>
                    <a:pt x="1783" y="1009"/>
                  </a:lnTo>
                  <a:lnTo>
                    <a:pt x="1791" y="1000"/>
                  </a:lnTo>
                  <a:lnTo>
                    <a:pt x="1796" y="992"/>
                  </a:lnTo>
                  <a:lnTo>
                    <a:pt x="1799" y="985"/>
                  </a:lnTo>
                  <a:lnTo>
                    <a:pt x="1799" y="975"/>
                  </a:lnTo>
                  <a:lnTo>
                    <a:pt x="1801" y="964"/>
                  </a:lnTo>
                  <a:lnTo>
                    <a:pt x="1804" y="956"/>
                  </a:lnTo>
                  <a:lnTo>
                    <a:pt x="1805" y="944"/>
                  </a:lnTo>
                  <a:lnTo>
                    <a:pt x="1803" y="930"/>
                  </a:lnTo>
                  <a:lnTo>
                    <a:pt x="1803" y="912"/>
                  </a:lnTo>
                  <a:lnTo>
                    <a:pt x="1801" y="896"/>
                  </a:lnTo>
                  <a:lnTo>
                    <a:pt x="1800" y="877"/>
                  </a:lnTo>
                  <a:lnTo>
                    <a:pt x="1793" y="873"/>
                  </a:lnTo>
                  <a:lnTo>
                    <a:pt x="1783" y="869"/>
                  </a:lnTo>
                  <a:lnTo>
                    <a:pt x="1774" y="855"/>
                  </a:lnTo>
                  <a:lnTo>
                    <a:pt x="1771" y="848"/>
                  </a:lnTo>
                  <a:lnTo>
                    <a:pt x="1770" y="838"/>
                  </a:lnTo>
                  <a:lnTo>
                    <a:pt x="1770" y="825"/>
                  </a:lnTo>
                  <a:lnTo>
                    <a:pt x="1771" y="813"/>
                  </a:lnTo>
                  <a:lnTo>
                    <a:pt x="1779" y="803"/>
                  </a:lnTo>
                  <a:lnTo>
                    <a:pt x="1782" y="797"/>
                  </a:lnTo>
                  <a:lnTo>
                    <a:pt x="1782" y="785"/>
                  </a:lnTo>
                  <a:lnTo>
                    <a:pt x="1780" y="775"/>
                  </a:lnTo>
                  <a:lnTo>
                    <a:pt x="1774" y="768"/>
                  </a:lnTo>
                  <a:lnTo>
                    <a:pt x="1762" y="755"/>
                  </a:lnTo>
                  <a:lnTo>
                    <a:pt x="1746" y="742"/>
                  </a:lnTo>
                  <a:lnTo>
                    <a:pt x="1738" y="728"/>
                  </a:lnTo>
                  <a:lnTo>
                    <a:pt x="1729" y="718"/>
                  </a:lnTo>
                  <a:lnTo>
                    <a:pt x="1718" y="714"/>
                  </a:lnTo>
                  <a:lnTo>
                    <a:pt x="1710" y="711"/>
                  </a:lnTo>
                  <a:lnTo>
                    <a:pt x="1693" y="695"/>
                  </a:lnTo>
                  <a:lnTo>
                    <a:pt x="1685" y="691"/>
                  </a:lnTo>
                  <a:lnTo>
                    <a:pt x="1670" y="685"/>
                  </a:lnTo>
                  <a:lnTo>
                    <a:pt x="1670" y="677"/>
                  </a:lnTo>
                  <a:lnTo>
                    <a:pt x="1673" y="664"/>
                  </a:lnTo>
                  <a:lnTo>
                    <a:pt x="1678" y="654"/>
                  </a:lnTo>
                  <a:lnTo>
                    <a:pt x="1690" y="646"/>
                  </a:lnTo>
                  <a:lnTo>
                    <a:pt x="1698" y="636"/>
                  </a:lnTo>
                  <a:lnTo>
                    <a:pt x="1701" y="620"/>
                  </a:lnTo>
                  <a:lnTo>
                    <a:pt x="1721" y="596"/>
                  </a:lnTo>
                  <a:lnTo>
                    <a:pt x="1733" y="574"/>
                  </a:lnTo>
                  <a:lnTo>
                    <a:pt x="1739" y="556"/>
                  </a:lnTo>
                  <a:lnTo>
                    <a:pt x="1737" y="546"/>
                  </a:lnTo>
                  <a:lnTo>
                    <a:pt x="1731" y="531"/>
                  </a:lnTo>
                  <a:lnTo>
                    <a:pt x="1722" y="519"/>
                  </a:lnTo>
                  <a:lnTo>
                    <a:pt x="1725" y="505"/>
                  </a:lnTo>
                  <a:lnTo>
                    <a:pt x="1721" y="495"/>
                  </a:lnTo>
                  <a:lnTo>
                    <a:pt x="1713" y="485"/>
                  </a:lnTo>
                  <a:lnTo>
                    <a:pt x="1711" y="478"/>
                  </a:lnTo>
                  <a:lnTo>
                    <a:pt x="1711" y="457"/>
                  </a:lnTo>
                  <a:lnTo>
                    <a:pt x="1709" y="441"/>
                  </a:lnTo>
                  <a:lnTo>
                    <a:pt x="1703" y="429"/>
                  </a:lnTo>
                  <a:lnTo>
                    <a:pt x="1702" y="419"/>
                  </a:lnTo>
                  <a:lnTo>
                    <a:pt x="1699" y="405"/>
                  </a:lnTo>
                  <a:lnTo>
                    <a:pt x="1694" y="391"/>
                  </a:lnTo>
                  <a:lnTo>
                    <a:pt x="1688" y="388"/>
                  </a:lnTo>
                  <a:lnTo>
                    <a:pt x="1673" y="388"/>
                  </a:lnTo>
                  <a:lnTo>
                    <a:pt x="1664" y="391"/>
                  </a:lnTo>
                  <a:lnTo>
                    <a:pt x="1657" y="391"/>
                  </a:lnTo>
                  <a:lnTo>
                    <a:pt x="1652" y="384"/>
                  </a:lnTo>
                  <a:lnTo>
                    <a:pt x="1648" y="378"/>
                  </a:lnTo>
                  <a:lnTo>
                    <a:pt x="1643" y="374"/>
                  </a:lnTo>
                  <a:lnTo>
                    <a:pt x="1628" y="375"/>
                  </a:lnTo>
                  <a:lnTo>
                    <a:pt x="1617" y="372"/>
                  </a:lnTo>
                  <a:lnTo>
                    <a:pt x="1616" y="364"/>
                  </a:lnTo>
                  <a:lnTo>
                    <a:pt x="1615" y="356"/>
                  </a:lnTo>
                  <a:lnTo>
                    <a:pt x="1609" y="345"/>
                  </a:lnTo>
                  <a:lnTo>
                    <a:pt x="1603" y="335"/>
                  </a:lnTo>
                  <a:lnTo>
                    <a:pt x="1603" y="329"/>
                  </a:lnTo>
                  <a:lnTo>
                    <a:pt x="1603" y="321"/>
                  </a:lnTo>
                  <a:lnTo>
                    <a:pt x="1603" y="314"/>
                  </a:lnTo>
                  <a:lnTo>
                    <a:pt x="1598" y="307"/>
                  </a:lnTo>
                  <a:lnTo>
                    <a:pt x="1592" y="301"/>
                  </a:lnTo>
                  <a:lnTo>
                    <a:pt x="1588" y="293"/>
                  </a:lnTo>
                  <a:lnTo>
                    <a:pt x="1588" y="285"/>
                  </a:lnTo>
                  <a:lnTo>
                    <a:pt x="1591" y="278"/>
                  </a:lnTo>
                  <a:lnTo>
                    <a:pt x="1595" y="270"/>
                  </a:lnTo>
                  <a:lnTo>
                    <a:pt x="1594" y="262"/>
                  </a:lnTo>
                  <a:lnTo>
                    <a:pt x="1590" y="255"/>
                  </a:lnTo>
                  <a:lnTo>
                    <a:pt x="1580" y="252"/>
                  </a:lnTo>
                  <a:lnTo>
                    <a:pt x="1566" y="251"/>
                  </a:lnTo>
                  <a:lnTo>
                    <a:pt x="1549" y="249"/>
                  </a:lnTo>
                  <a:lnTo>
                    <a:pt x="1537" y="252"/>
                  </a:lnTo>
                  <a:lnTo>
                    <a:pt x="1535" y="262"/>
                  </a:lnTo>
                  <a:lnTo>
                    <a:pt x="1527" y="264"/>
                  </a:lnTo>
                  <a:lnTo>
                    <a:pt x="1522" y="256"/>
                  </a:lnTo>
                  <a:lnTo>
                    <a:pt x="1519" y="248"/>
                  </a:lnTo>
                  <a:lnTo>
                    <a:pt x="1510" y="243"/>
                  </a:lnTo>
                  <a:lnTo>
                    <a:pt x="1496" y="241"/>
                  </a:lnTo>
                  <a:lnTo>
                    <a:pt x="1489" y="240"/>
                  </a:lnTo>
                  <a:lnTo>
                    <a:pt x="1477" y="232"/>
                  </a:lnTo>
                  <a:lnTo>
                    <a:pt x="1463" y="228"/>
                  </a:lnTo>
                  <a:lnTo>
                    <a:pt x="1452" y="220"/>
                  </a:lnTo>
                  <a:lnTo>
                    <a:pt x="1452" y="212"/>
                  </a:lnTo>
                  <a:lnTo>
                    <a:pt x="1453" y="206"/>
                  </a:lnTo>
                  <a:lnTo>
                    <a:pt x="1455" y="198"/>
                  </a:lnTo>
                  <a:lnTo>
                    <a:pt x="1456" y="188"/>
                  </a:lnTo>
                  <a:lnTo>
                    <a:pt x="1453" y="179"/>
                  </a:lnTo>
                  <a:lnTo>
                    <a:pt x="1448" y="172"/>
                  </a:lnTo>
                  <a:lnTo>
                    <a:pt x="1441" y="174"/>
                  </a:lnTo>
                  <a:lnTo>
                    <a:pt x="1435" y="179"/>
                  </a:lnTo>
                  <a:lnTo>
                    <a:pt x="1429" y="178"/>
                  </a:lnTo>
                  <a:lnTo>
                    <a:pt x="1424" y="178"/>
                  </a:lnTo>
                  <a:lnTo>
                    <a:pt x="1419" y="178"/>
                  </a:lnTo>
                  <a:lnTo>
                    <a:pt x="1414" y="183"/>
                  </a:lnTo>
                  <a:lnTo>
                    <a:pt x="1410" y="187"/>
                  </a:lnTo>
                  <a:lnTo>
                    <a:pt x="1403" y="190"/>
                  </a:lnTo>
                  <a:lnTo>
                    <a:pt x="1395" y="190"/>
                  </a:lnTo>
                  <a:lnTo>
                    <a:pt x="1390" y="186"/>
                  </a:lnTo>
                  <a:lnTo>
                    <a:pt x="1383" y="182"/>
                  </a:lnTo>
                  <a:lnTo>
                    <a:pt x="1373" y="180"/>
                  </a:lnTo>
                  <a:lnTo>
                    <a:pt x="1365" y="184"/>
                  </a:lnTo>
                  <a:lnTo>
                    <a:pt x="1358" y="191"/>
                  </a:lnTo>
                  <a:lnTo>
                    <a:pt x="1350" y="204"/>
                  </a:lnTo>
                  <a:lnTo>
                    <a:pt x="1346" y="213"/>
                  </a:lnTo>
                  <a:lnTo>
                    <a:pt x="1345" y="223"/>
                  </a:lnTo>
                  <a:lnTo>
                    <a:pt x="1338" y="228"/>
                  </a:lnTo>
                  <a:lnTo>
                    <a:pt x="1333" y="223"/>
                  </a:lnTo>
                  <a:lnTo>
                    <a:pt x="1335" y="212"/>
                  </a:lnTo>
                  <a:lnTo>
                    <a:pt x="1335" y="203"/>
                  </a:lnTo>
                  <a:lnTo>
                    <a:pt x="1341" y="191"/>
                  </a:lnTo>
                  <a:lnTo>
                    <a:pt x="1350" y="182"/>
                  </a:lnTo>
                  <a:lnTo>
                    <a:pt x="1358" y="175"/>
                  </a:lnTo>
                  <a:lnTo>
                    <a:pt x="1370" y="168"/>
                  </a:lnTo>
                  <a:lnTo>
                    <a:pt x="1387" y="167"/>
                  </a:lnTo>
                  <a:lnTo>
                    <a:pt x="1404" y="163"/>
                  </a:lnTo>
                  <a:lnTo>
                    <a:pt x="1403" y="159"/>
                  </a:lnTo>
                  <a:lnTo>
                    <a:pt x="1390" y="159"/>
                  </a:lnTo>
                  <a:lnTo>
                    <a:pt x="1379" y="158"/>
                  </a:lnTo>
                  <a:lnTo>
                    <a:pt x="1369" y="154"/>
                  </a:lnTo>
                  <a:lnTo>
                    <a:pt x="1357" y="149"/>
                  </a:lnTo>
                  <a:lnTo>
                    <a:pt x="1346" y="151"/>
                  </a:lnTo>
                  <a:lnTo>
                    <a:pt x="1335" y="157"/>
                  </a:lnTo>
                  <a:lnTo>
                    <a:pt x="1328" y="163"/>
                  </a:lnTo>
                  <a:lnTo>
                    <a:pt x="1322" y="171"/>
                  </a:lnTo>
                  <a:lnTo>
                    <a:pt x="1322" y="182"/>
                  </a:lnTo>
                  <a:lnTo>
                    <a:pt x="1321" y="191"/>
                  </a:lnTo>
                  <a:lnTo>
                    <a:pt x="1318" y="196"/>
                  </a:lnTo>
                  <a:lnTo>
                    <a:pt x="1297" y="219"/>
                  </a:lnTo>
                  <a:lnTo>
                    <a:pt x="1280" y="235"/>
                  </a:lnTo>
                  <a:lnTo>
                    <a:pt x="1273" y="248"/>
                  </a:lnTo>
                  <a:lnTo>
                    <a:pt x="1272" y="258"/>
                  </a:lnTo>
                  <a:lnTo>
                    <a:pt x="1271" y="265"/>
                  </a:lnTo>
                  <a:lnTo>
                    <a:pt x="1265" y="266"/>
                  </a:lnTo>
                  <a:lnTo>
                    <a:pt x="1259" y="265"/>
                  </a:lnTo>
                  <a:lnTo>
                    <a:pt x="1256" y="260"/>
                  </a:lnTo>
                  <a:lnTo>
                    <a:pt x="1255" y="255"/>
                  </a:lnTo>
                  <a:lnTo>
                    <a:pt x="1253" y="248"/>
                  </a:lnTo>
                  <a:lnTo>
                    <a:pt x="1245" y="247"/>
                  </a:lnTo>
                  <a:lnTo>
                    <a:pt x="1240" y="253"/>
                  </a:lnTo>
                  <a:lnTo>
                    <a:pt x="1236" y="265"/>
                  </a:lnTo>
                  <a:lnTo>
                    <a:pt x="1226" y="269"/>
                  </a:lnTo>
                  <a:lnTo>
                    <a:pt x="1216" y="268"/>
                  </a:lnTo>
                  <a:lnTo>
                    <a:pt x="1195" y="268"/>
                  </a:lnTo>
                  <a:lnTo>
                    <a:pt x="1178" y="269"/>
                  </a:lnTo>
                  <a:lnTo>
                    <a:pt x="1170" y="274"/>
                  </a:lnTo>
                  <a:lnTo>
                    <a:pt x="1162" y="278"/>
                  </a:lnTo>
                  <a:lnTo>
                    <a:pt x="1159" y="285"/>
                  </a:lnTo>
                  <a:lnTo>
                    <a:pt x="1162" y="288"/>
                  </a:lnTo>
                  <a:lnTo>
                    <a:pt x="1167" y="293"/>
                  </a:lnTo>
                  <a:lnTo>
                    <a:pt x="1167" y="301"/>
                  </a:lnTo>
                  <a:lnTo>
                    <a:pt x="1167" y="307"/>
                  </a:lnTo>
                  <a:lnTo>
                    <a:pt x="1162" y="321"/>
                  </a:lnTo>
                  <a:lnTo>
                    <a:pt x="1157" y="331"/>
                  </a:lnTo>
                  <a:lnTo>
                    <a:pt x="1151" y="345"/>
                  </a:lnTo>
                  <a:lnTo>
                    <a:pt x="1144" y="347"/>
                  </a:lnTo>
                  <a:lnTo>
                    <a:pt x="1137" y="347"/>
                  </a:lnTo>
                  <a:lnTo>
                    <a:pt x="1130" y="341"/>
                  </a:lnTo>
                  <a:lnTo>
                    <a:pt x="1125" y="333"/>
                  </a:lnTo>
                  <a:lnTo>
                    <a:pt x="1120" y="330"/>
                  </a:lnTo>
                  <a:lnTo>
                    <a:pt x="1112" y="333"/>
                  </a:lnTo>
                  <a:lnTo>
                    <a:pt x="1104" y="338"/>
                  </a:lnTo>
                  <a:lnTo>
                    <a:pt x="1093" y="339"/>
                  </a:lnTo>
                  <a:lnTo>
                    <a:pt x="1087" y="338"/>
                  </a:lnTo>
                  <a:lnTo>
                    <a:pt x="1084" y="333"/>
                  </a:lnTo>
                  <a:lnTo>
                    <a:pt x="1084" y="325"/>
                  </a:lnTo>
                  <a:lnTo>
                    <a:pt x="1084" y="315"/>
                  </a:lnTo>
                  <a:lnTo>
                    <a:pt x="1084" y="307"/>
                  </a:lnTo>
                  <a:lnTo>
                    <a:pt x="1081" y="303"/>
                  </a:lnTo>
                  <a:lnTo>
                    <a:pt x="1075" y="303"/>
                  </a:lnTo>
                  <a:lnTo>
                    <a:pt x="1064" y="309"/>
                  </a:lnTo>
                  <a:lnTo>
                    <a:pt x="1054" y="321"/>
                  </a:lnTo>
                  <a:lnTo>
                    <a:pt x="1043" y="334"/>
                  </a:lnTo>
                  <a:lnTo>
                    <a:pt x="1028" y="348"/>
                  </a:lnTo>
                  <a:lnTo>
                    <a:pt x="1016" y="360"/>
                  </a:lnTo>
                  <a:lnTo>
                    <a:pt x="1006" y="368"/>
                  </a:lnTo>
                  <a:lnTo>
                    <a:pt x="1002" y="382"/>
                  </a:lnTo>
                  <a:lnTo>
                    <a:pt x="994" y="372"/>
                  </a:lnTo>
                  <a:lnTo>
                    <a:pt x="994" y="358"/>
                  </a:lnTo>
                  <a:lnTo>
                    <a:pt x="998" y="347"/>
                  </a:lnTo>
                  <a:lnTo>
                    <a:pt x="1010" y="341"/>
                  </a:lnTo>
                  <a:lnTo>
                    <a:pt x="1016" y="333"/>
                  </a:lnTo>
                  <a:lnTo>
                    <a:pt x="1022" y="322"/>
                  </a:lnTo>
                  <a:lnTo>
                    <a:pt x="1022" y="311"/>
                  </a:lnTo>
                  <a:lnTo>
                    <a:pt x="1014" y="302"/>
                  </a:lnTo>
                  <a:lnTo>
                    <a:pt x="1007" y="298"/>
                  </a:lnTo>
                  <a:lnTo>
                    <a:pt x="1003" y="286"/>
                  </a:lnTo>
                  <a:lnTo>
                    <a:pt x="1002" y="274"/>
                  </a:lnTo>
                  <a:lnTo>
                    <a:pt x="1006" y="270"/>
                  </a:lnTo>
                  <a:lnTo>
                    <a:pt x="1011" y="272"/>
                  </a:lnTo>
                  <a:lnTo>
                    <a:pt x="1018" y="281"/>
                  </a:lnTo>
                  <a:lnTo>
                    <a:pt x="1026" y="282"/>
                  </a:lnTo>
                  <a:lnTo>
                    <a:pt x="1036" y="281"/>
                  </a:lnTo>
                  <a:lnTo>
                    <a:pt x="1048" y="272"/>
                  </a:lnTo>
                  <a:lnTo>
                    <a:pt x="1048" y="261"/>
                  </a:lnTo>
                  <a:lnTo>
                    <a:pt x="1055" y="252"/>
                  </a:lnTo>
                  <a:lnTo>
                    <a:pt x="1067" y="233"/>
                  </a:lnTo>
                  <a:lnTo>
                    <a:pt x="1072" y="219"/>
                  </a:lnTo>
                  <a:lnTo>
                    <a:pt x="1069" y="200"/>
                  </a:lnTo>
                  <a:lnTo>
                    <a:pt x="1065" y="188"/>
                  </a:lnTo>
                  <a:lnTo>
                    <a:pt x="1054" y="179"/>
                  </a:lnTo>
                  <a:lnTo>
                    <a:pt x="1040" y="178"/>
                  </a:lnTo>
                  <a:lnTo>
                    <a:pt x="1028" y="184"/>
                  </a:lnTo>
                  <a:lnTo>
                    <a:pt x="1023" y="194"/>
                  </a:lnTo>
                  <a:lnTo>
                    <a:pt x="1014" y="202"/>
                  </a:lnTo>
                  <a:lnTo>
                    <a:pt x="997" y="203"/>
                  </a:lnTo>
                  <a:lnTo>
                    <a:pt x="979" y="198"/>
                  </a:lnTo>
                  <a:lnTo>
                    <a:pt x="970" y="194"/>
                  </a:lnTo>
                  <a:lnTo>
                    <a:pt x="956" y="179"/>
                  </a:lnTo>
                  <a:lnTo>
                    <a:pt x="942" y="168"/>
                  </a:lnTo>
                  <a:lnTo>
                    <a:pt x="932" y="163"/>
                  </a:lnTo>
                  <a:lnTo>
                    <a:pt x="920" y="167"/>
                  </a:lnTo>
                  <a:lnTo>
                    <a:pt x="920" y="176"/>
                  </a:lnTo>
                  <a:lnTo>
                    <a:pt x="915" y="187"/>
                  </a:lnTo>
                  <a:lnTo>
                    <a:pt x="909" y="194"/>
                  </a:lnTo>
                  <a:lnTo>
                    <a:pt x="903" y="191"/>
                  </a:lnTo>
                  <a:lnTo>
                    <a:pt x="899" y="182"/>
                  </a:lnTo>
                  <a:lnTo>
                    <a:pt x="896" y="170"/>
                  </a:lnTo>
                  <a:lnTo>
                    <a:pt x="889" y="162"/>
                  </a:lnTo>
                  <a:lnTo>
                    <a:pt x="876" y="161"/>
                  </a:lnTo>
                  <a:lnTo>
                    <a:pt x="856" y="161"/>
                  </a:lnTo>
                  <a:lnTo>
                    <a:pt x="831" y="163"/>
                  </a:lnTo>
                  <a:lnTo>
                    <a:pt x="839" y="157"/>
                  </a:lnTo>
                  <a:lnTo>
                    <a:pt x="848" y="150"/>
                  </a:lnTo>
                  <a:lnTo>
                    <a:pt x="852" y="141"/>
                  </a:lnTo>
                  <a:lnTo>
                    <a:pt x="852" y="125"/>
                  </a:lnTo>
                  <a:lnTo>
                    <a:pt x="852" y="110"/>
                  </a:lnTo>
                  <a:lnTo>
                    <a:pt x="848" y="104"/>
                  </a:lnTo>
                  <a:lnTo>
                    <a:pt x="840" y="105"/>
                  </a:lnTo>
                  <a:lnTo>
                    <a:pt x="839" y="113"/>
                  </a:lnTo>
                  <a:lnTo>
                    <a:pt x="836" y="123"/>
                  </a:lnTo>
                  <a:lnTo>
                    <a:pt x="827" y="130"/>
                  </a:lnTo>
                  <a:lnTo>
                    <a:pt x="810" y="130"/>
                  </a:lnTo>
                  <a:lnTo>
                    <a:pt x="799" y="123"/>
                  </a:lnTo>
                  <a:lnTo>
                    <a:pt x="815" y="116"/>
                  </a:lnTo>
                  <a:lnTo>
                    <a:pt x="825" y="108"/>
                  </a:lnTo>
                  <a:lnTo>
                    <a:pt x="835" y="98"/>
                  </a:lnTo>
                  <a:lnTo>
                    <a:pt x="844" y="92"/>
                  </a:lnTo>
                  <a:lnTo>
                    <a:pt x="854" y="84"/>
                  </a:lnTo>
                  <a:lnTo>
                    <a:pt x="859" y="74"/>
                  </a:lnTo>
                  <a:lnTo>
                    <a:pt x="859" y="64"/>
                  </a:lnTo>
                  <a:lnTo>
                    <a:pt x="856" y="48"/>
                  </a:lnTo>
                  <a:lnTo>
                    <a:pt x="844" y="37"/>
                  </a:lnTo>
                  <a:lnTo>
                    <a:pt x="834" y="36"/>
                  </a:lnTo>
                  <a:lnTo>
                    <a:pt x="815" y="33"/>
                  </a:lnTo>
                  <a:lnTo>
                    <a:pt x="799" y="29"/>
                  </a:lnTo>
                  <a:lnTo>
                    <a:pt x="793" y="26"/>
                  </a:lnTo>
                  <a:lnTo>
                    <a:pt x="786" y="18"/>
                  </a:lnTo>
                  <a:lnTo>
                    <a:pt x="773" y="18"/>
                  </a:lnTo>
                  <a:lnTo>
                    <a:pt x="761" y="24"/>
                  </a:lnTo>
                  <a:lnTo>
                    <a:pt x="757" y="40"/>
                  </a:lnTo>
                  <a:lnTo>
                    <a:pt x="742" y="41"/>
                  </a:lnTo>
                  <a:lnTo>
                    <a:pt x="727" y="36"/>
                  </a:lnTo>
                  <a:lnTo>
                    <a:pt x="708" y="26"/>
                  </a:lnTo>
                  <a:lnTo>
                    <a:pt x="686" y="14"/>
                  </a:lnTo>
                  <a:lnTo>
                    <a:pt x="676" y="10"/>
                  </a:lnTo>
                  <a:lnTo>
                    <a:pt x="659" y="10"/>
                  </a:lnTo>
                  <a:lnTo>
                    <a:pt x="652" y="16"/>
                  </a:lnTo>
                  <a:lnTo>
                    <a:pt x="647" y="19"/>
                  </a:lnTo>
                  <a:lnTo>
                    <a:pt x="642" y="15"/>
                  </a:lnTo>
                  <a:lnTo>
                    <a:pt x="631" y="7"/>
                  </a:lnTo>
                  <a:lnTo>
                    <a:pt x="618" y="2"/>
                  </a:lnTo>
                  <a:lnTo>
                    <a:pt x="600" y="0"/>
                  </a:lnTo>
                  <a:lnTo>
                    <a:pt x="594" y="7"/>
                  </a:lnTo>
                  <a:lnTo>
                    <a:pt x="594" y="18"/>
                  </a:lnTo>
                  <a:lnTo>
                    <a:pt x="601" y="29"/>
                  </a:lnTo>
                  <a:lnTo>
                    <a:pt x="606" y="32"/>
                  </a:lnTo>
                  <a:lnTo>
                    <a:pt x="615" y="39"/>
                  </a:lnTo>
                  <a:lnTo>
                    <a:pt x="621" y="49"/>
                  </a:lnTo>
                  <a:lnTo>
                    <a:pt x="619" y="60"/>
                  </a:lnTo>
                  <a:lnTo>
                    <a:pt x="619" y="71"/>
                  </a:lnTo>
                  <a:lnTo>
                    <a:pt x="617" y="80"/>
                  </a:lnTo>
                  <a:lnTo>
                    <a:pt x="617" y="89"/>
                  </a:lnTo>
                  <a:lnTo>
                    <a:pt x="621" y="98"/>
                  </a:lnTo>
                  <a:lnTo>
                    <a:pt x="623" y="101"/>
                  </a:lnTo>
                  <a:lnTo>
                    <a:pt x="634" y="106"/>
                  </a:lnTo>
                  <a:lnTo>
                    <a:pt x="646" y="112"/>
                  </a:lnTo>
                  <a:lnTo>
                    <a:pt x="654" y="117"/>
                  </a:lnTo>
                  <a:lnTo>
                    <a:pt x="662" y="125"/>
                  </a:lnTo>
                  <a:lnTo>
                    <a:pt x="663" y="137"/>
                  </a:lnTo>
                  <a:lnTo>
                    <a:pt x="663" y="149"/>
                  </a:lnTo>
                  <a:lnTo>
                    <a:pt x="660" y="161"/>
                  </a:lnTo>
                  <a:lnTo>
                    <a:pt x="654" y="167"/>
                  </a:lnTo>
                  <a:lnTo>
                    <a:pt x="646" y="172"/>
                  </a:lnTo>
                  <a:lnTo>
                    <a:pt x="637" y="174"/>
                  </a:lnTo>
                  <a:lnTo>
                    <a:pt x="626" y="178"/>
                  </a:lnTo>
                  <a:lnTo>
                    <a:pt x="614" y="180"/>
                  </a:lnTo>
                  <a:lnTo>
                    <a:pt x="600" y="190"/>
                  </a:lnTo>
                  <a:lnTo>
                    <a:pt x="593" y="196"/>
                  </a:lnTo>
                  <a:lnTo>
                    <a:pt x="590" y="204"/>
                  </a:lnTo>
                  <a:lnTo>
                    <a:pt x="590" y="211"/>
                  </a:lnTo>
                  <a:lnTo>
                    <a:pt x="597" y="217"/>
                  </a:lnTo>
                  <a:lnTo>
                    <a:pt x="602" y="217"/>
                  </a:lnTo>
                  <a:lnTo>
                    <a:pt x="614" y="212"/>
                  </a:lnTo>
                  <a:lnTo>
                    <a:pt x="625" y="204"/>
                  </a:lnTo>
                  <a:lnTo>
                    <a:pt x="637" y="202"/>
                  </a:lnTo>
                  <a:lnTo>
                    <a:pt x="646" y="202"/>
                  </a:lnTo>
                  <a:lnTo>
                    <a:pt x="649" y="206"/>
                  </a:lnTo>
                  <a:lnTo>
                    <a:pt x="649" y="212"/>
                  </a:lnTo>
                  <a:lnTo>
                    <a:pt x="642" y="219"/>
                  </a:lnTo>
                  <a:lnTo>
                    <a:pt x="633" y="224"/>
                  </a:lnTo>
                  <a:lnTo>
                    <a:pt x="626" y="233"/>
                  </a:lnTo>
                  <a:lnTo>
                    <a:pt x="623" y="243"/>
                  </a:lnTo>
                  <a:lnTo>
                    <a:pt x="625" y="252"/>
                  </a:lnTo>
                  <a:lnTo>
                    <a:pt x="631" y="256"/>
                  </a:lnTo>
                  <a:lnTo>
                    <a:pt x="642" y="257"/>
                  </a:lnTo>
                  <a:lnTo>
                    <a:pt x="656" y="257"/>
                  </a:lnTo>
                  <a:lnTo>
                    <a:pt x="662" y="262"/>
                  </a:lnTo>
                  <a:lnTo>
                    <a:pt x="670" y="272"/>
                  </a:lnTo>
                  <a:lnTo>
                    <a:pt x="671" y="280"/>
                  </a:lnTo>
                  <a:lnTo>
                    <a:pt x="670" y="289"/>
                  </a:lnTo>
                  <a:lnTo>
                    <a:pt x="664" y="293"/>
                  </a:lnTo>
                  <a:lnTo>
                    <a:pt x="658" y="293"/>
                  </a:lnTo>
                  <a:lnTo>
                    <a:pt x="649" y="292"/>
                  </a:lnTo>
                  <a:lnTo>
                    <a:pt x="641" y="290"/>
                  </a:lnTo>
                  <a:lnTo>
                    <a:pt x="638" y="296"/>
                  </a:lnTo>
                  <a:lnTo>
                    <a:pt x="639" y="309"/>
                  </a:lnTo>
                  <a:lnTo>
                    <a:pt x="646" y="321"/>
                  </a:lnTo>
                  <a:lnTo>
                    <a:pt x="658" y="331"/>
                  </a:lnTo>
                  <a:lnTo>
                    <a:pt x="675" y="341"/>
                  </a:lnTo>
                  <a:lnTo>
                    <a:pt x="695" y="346"/>
                  </a:lnTo>
                  <a:lnTo>
                    <a:pt x="719" y="356"/>
                  </a:lnTo>
                  <a:lnTo>
                    <a:pt x="736" y="368"/>
                  </a:lnTo>
                  <a:lnTo>
                    <a:pt x="746" y="384"/>
                  </a:lnTo>
                  <a:lnTo>
                    <a:pt x="758" y="405"/>
                  </a:lnTo>
                  <a:lnTo>
                    <a:pt x="764" y="424"/>
                  </a:lnTo>
                  <a:lnTo>
                    <a:pt x="729" y="395"/>
                  </a:lnTo>
                  <a:lnTo>
                    <a:pt x="713" y="371"/>
                  </a:lnTo>
                  <a:lnTo>
                    <a:pt x="700" y="363"/>
                  </a:lnTo>
                  <a:lnTo>
                    <a:pt x="678" y="359"/>
                  </a:lnTo>
                  <a:lnTo>
                    <a:pt x="656" y="364"/>
                  </a:lnTo>
                  <a:lnTo>
                    <a:pt x="638" y="366"/>
                  </a:lnTo>
                  <a:lnTo>
                    <a:pt x="622" y="362"/>
                  </a:lnTo>
                  <a:lnTo>
                    <a:pt x="610" y="350"/>
                  </a:lnTo>
                  <a:lnTo>
                    <a:pt x="598" y="341"/>
                  </a:lnTo>
                  <a:lnTo>
                    <a:pt x="585" y="341"/>
                  </a:lnTo>
                  <a:lnTo>
                    <a:pt x="573" y="347"/>
                  </a:lnTo>
                  <a:lnTo>
                    <a:pt x="565" y="366"/>
                  </a:lnTo>
                  <a:lnTo>
                    <a:pt x="561" y="380"/>
                  </a:lnTo>
                  <a:lnTo>
                    <a:pt x="556" y="391"/>
                  </a:lnTo>
                  <a:lnTo>
                    <a:pt x="555" y="407"/>
                  </a:lnTo>
                  <a:lnTo>
                    <a:pt x="555" y="407"/>
                  </a:lnTo>
                  <a:lnTo>
                    <a:pt x="553" y="425"/>
                  </a:lnTo>
                  <a:lnTo>
                    <a:pt x="553" y="438"/>
                  </a:lnTo>
                  <a:lnTo>
                    <a:pt x="549" y="446"/>
                  </a:lnTo>
                  <a:lnTo>
                    <a:pt x="543" y="448"/>
                  </a:lnTo>
                  <a:lnTo>
                    <a:pt x="535" y="438"/>
                  </a:lnTo>
                  <a:lnTo>
                    <a:pt x="525" y="425"/>
                  </a:lnTo>
                  <a:lnTo>
                    <a:pt x="516" y="425"/>
                  </a:lnTo>
                  <a:lnTo>
                    <a:pt x="506" y="431"/>
                  </a:lnTo>
                  <a:lnTo>
                    <a:pt x="503" y="444"/>
                  </a:lnTo>
                  <a:lnTo>
                    <a:pt x="507" y="454"/>
                  </a:lnTo>
                  <a:lnTo>
                    <a:pt x="512" y="462"/>
                  </a:lnTo>
                  <a:lnTo>
                    <a:pt x="513" y="478"/>
                  </a:lnTo>
                  <a:lnTo>
                    <a:pt x="510" y="491"/>
                  </a:lnTo>
                  <a:lnTo>
                    <a:pt x="499" y="501"/>
                  </a:lnTo>
                  <a:lnTo>
                    <a:pt x="488" y="498"/>
                  </a:lnTo>
                  <a:lnTo>
                    <a:pt x="480" y="486"/>
                  </a:lnTo>
                  <a:lnTo>
                    <a:pt x="474" y="474"/>
                  </a:lnTo>
                  <a:lnTo>
                    <a:pt x="466" y="462"/>
                  </a:lnTo>
                  <a:lnTo>
                    <a:pt x="465" y="456"/>
                  </a:lnTo>
                  <a:lnTo>
                    <a:pt x="471" y="449"/>
                  </a:lnTo>
                  <a:lnTo>
                    <a:pt x="479" y="445"/>
                  </a:lnTo>
                  <a:lnTo>
                    <a:pt x="482" y="440"/>
                  </a:lnTo>
                  <a:lnTo>
                    <a:pt x="478" y="431"/>
                  </a:lnTo>
                  <a:lnTo>
                    <a:pt x="468" y="424"/>
                  </a:lnTo>
                  <a:lnTo>
                    <a:pt x="467" y="416"/>
                  </a:lnTo>
                  <a:lnTo>
                    <a:pt x="465" y="404"/>
                  </a:lnTo>
                  <a:lnTo>
                    <a:pt x="458" y="397"/>
                  </a:lnTo>
                  <a:lnTo>
                    <a:pt x="446" y="395"/>
                  </a:lnTo>
                  <a:lnTo>
                    <a:pt x="429" y="393"/>
                  </a:lnTo>
                  <a:lnTo>
                    <a:pt x="420" y="393"/>
                  </a:lnTo>
                  <a:lnTo>
                    <a:pt x="414" y="396"/>
                  </a:lnTo>
                  <a:lnTo>
                    <a:pt x="408" y="397"/>
                  </a:lnTo>
                  <a:lnTo>
                    <a:pt x="401" y="395"/>
                  </a:lnTo>
                  <a:lnTo>
                    <a:pt x="396" y="391"/>
                  </a:lnTo>
                  <a:lnTo>
                    <a:pt x="388" y="391"/>
                  </a:lnTo>
                  <a:lnTo>
                    <a:pt x="380" y="397"/>
                  </a:lnTo>
                  <a:lnTo>
                    <a:pt x="372" y="401"/>
                  </a:lnTo>
                  <a:lnTo>
                    <a:pt x="364" y="405"/>
                  </a:lnTo>
                  <a:lnTo>
                    <a:pt x="355" y="404"/>
                  </a:lnTo>
                  <a:lnTo>
                    <a:pt x="347" y="399"/>
                  </a:lnTo>
                  <a:lnTo>
                    <a:pt x="339" y="396"/>
                  </a:lnTo>
                  <a:lnTo>
                    <a:pt x="330" y="396"/>
                  </a:lnTo>
                  <a:lnTo>
                    <a:pt x="316" y="400"/>
                  </a:lnTo>
                  <a:lnTo>
                    <a:pt x="307" y="405"/>
                  </a:lnTo>
                  <a:lnTo>
                    <a:pt x="302" y="412"/>
                  </a:lnTo>
                  <a:lnTo>
                    <a:pt x="298" y="417"/>
                  </a:lnTo>
                  <a:lnTo>
                    <a:pt x="294" y="420"/>
                  </a:lnTo>
                  <a:lnTo>
                    <a:pt x="286" y="421"/>
                  </a:lnTo>
                  <a:lnTo>
                    <a:pt x="281" y="428"/>
                  </a:lnTo>
                  <a:lnTo>
                    <a:pt x="279" y="435"/>
                  </a:lnTo>
                  <a:lnTo>
                    <a:pt x="284" y="440"/>
                  </a:lnTo>
                  <a:lnTo>
                    <a:pt x="288" y="445"/>
                  </a:lnTo>
                  <a:lnTo>
                    <a:pt x="286" y="450"/>
                  </a:lnTo>
                  <a:lnTo>
                    <a:pt x="279" y="456"/>
                  </a:lnTo>
                  <a:lnTo>
                    <a:pt x="270" y="457"/>
                  </a:lnTo>
                  <a:lnTo>
                    <a:pt x="263" y="461"/>
                  </a:lnTo>
                  <a:lnTo>
                    <a:pt x="258" y="470"/>
                  </a:lnTo>
                  <a:lnTo>
                    <a:pt x="258" y="480"/>
                  </a:lnTo>
                  <a:lnTo>
                    <a:pt x="259" y="489"/>
                  </a:lnTo>
                  <a:lnTo>
                    <a:pt x="266" y="494"/>
                  </a:lnTo>
                  <a:lnTo>
                    <a:pt x="278" y="494"/>
                  </a:lnTo>
                  <a:lnTo>
                    <a:pt x="288" y="495"/>
                  </a:lnTo>
                  <a:lnTo>
                    <a:pt x="303" y="497"/>
                  </a:lnTo>
                  <a:lnTo>
                    <a:pt x="318" y="501"/>
                  </a:lnTo>
                  <a:lnTo>
                    <a:pt x="332" y="510"/>
                  </a:lnTo>
                  <a:lnTo>
                    <a:pt x="337" y="518"/>
                  </a:lnTo>
                  <a:lnTo>
                    <a:pt x="340" y="529"/>
                  </a:lnTo>
                  <a:lnTo>
                    <a:pt x="337" y="534"/>
                  </a:lnTo>
                  <a:lnTo>
                    <a:pt x="327" y="534"/>
                  </a:lnTo>
                  <a:lnTo>
                    <a:pt x="320" y="529"/>
                  </a:lnTo>
                  <a:lnTo>
                    <a:pt x="316" y="521"/>
                  </a:lnTo>
                  <a:lnTo>
                    <a:pt x="310" y="515"/>
                  </a:lnTo>
                  <a:lnTo>
                    <a:pt x="306" y="515"/>
                  </a:lnTo>
                  <a:lnTo>
                    <a:pt x="302" y="525"/>
                  </a:lnTo>
                  <a:lnTo>
                    <a:pt x="300" y="534"/>
                  </a:lnTo>
                  <a:lnTo>
                    <a:pt x="302" y="548"/>
                  </a:lnTo>
                  <a:lnTo>
                    <a:pt x="298" y="563"/>
                  </a:lnTo>
                  <a:lnTo>
                    <a:pt x="294" y="579"/>
                  </a:lnTo>
                  <a:lnTo>
                    <a:pt x="292" y="596"/>
                  </a:lnTo>
                  <a:lnTo>
                    <a:pt x="299" y="608"/>
                  </a:lnTo>
                  <a:lnTo>
                    <a:pt x="299" y="619"/>
                  </a:lnTo>
                  <a:lnTo>
                    <a:pt x="296" y="629"/>
                  </a:lnTo>
                  <a:lnTo>
                    <a:pt x="287" y="637"/>
                  </a:lnTo>
                  <a:lnTo>
                    <a:pt x="277" y="646"/>
                  </a:lnTo>
                  <a:lnTo>
                    <a:pt x="267" y="661"/>
                  </a:lnTo>
                  <a:lnTo>
                    <a:pt x="266" y="679"/>
                  </a:lnTo>
                  <a:lnTo>
                    <a:pt x="262" y="699"/>
                  </a:lnTo>
                  <a:lnTo>
                    <a:pt x="257" y="714"/>
                  </a:lnTo>
                  <a:lnTo>
                    <a:pt x="254" y="730"/>
                  </a:lnTo>
                  <a:lnTo>
                    <a:pt x="251" y="735"/>
                  </a:lnTo>
                  <a:lnTo>
                    <a:pt x="241" y="736"/>
                  </a:lnTo>
                  <a:lnTo>
                    <a:pt x="230" y="734"/>
                  </a:lnTo>
                  <a:lnTo>
                    <a:pt x="224" y="731"/>
                  </a:lnTo>
                  <a:lnTo>
                    <a:pt x="213" y="730"/>
                  </a:lnTo>
                  <a:lnTo>
                    <a:pt x="201" y="730"/>
                  </a:lnTo>
                  <a:lnTo>
                    <a:pt x="193" y="732"/>
                  </a:lnTo>
                  <a:lnTo>
                    <a:pt x="192" y="738"/>
                  </a:lnTo>
                  <a:lnTo>
                    <a:pt x="196" y="744"/>
                  </a:lnTo>
                  <a:lnTo>
                    <a:pt x="201" y="747"/>
                  </a:lnTo>
                  <a:lnTo>
                    <a:pt x="202" y="754"/>
                  </a:lnTo>
                  <a:lnTo>
                    <a:pt x="201" y="759"/>
                  </a:lnTo>
                  <a:lnTo>
                    <a:pt x="194" y="767"/>
                  </a:lnTo>
                  <a:lnTo>
                    <a:pt x="192" y="773"/>
                  </a:lnTo>
                  <a:lnTo>
                    <a:pt x="191" y="784"/>
                  </a:lnTo>
                  <a:lnTo>
                    <a:pt x="193" y="792"/>
                  </a:lnTo>
                  <a:lnTo>
                    <a:pt x="200" y="797"/>
                  </a:lnTo>
                  <a:lnTo>
                    <a:pt x="209" y="797"/>
                  </a:lnTo>
                  <a:lnTo>
                    <a:pt x="218" y="795"/>
                  </a:lnTo>
                  <a:lnTo>
                    <a:pt x="225" y="791"/>
                  </a:lnTo>
                  <a:lnTo>
                    <a:pt x="233" y="789"/>
                  </a:lnTo>
                  <a:lnTo>
                    <a:pt x="237" y="795"/>
                  </a:lnTo>
                  <a:lnTo>
                    <a:pt x="238" y="805"/>
                  </a:lnTo>
                  <a:lnTo>
                    <a:pt x="238" y="813"/>
                  </a:lnTo>
                  <a:lnTo>
                    <a:pt x="241" y="821"/>
                  </a:lnTo>
                  <a:lnTo>
                    <a:pt x="249" y="830"/>
                  </a:lnTo>
                  <a:lnTo>
                    <a:pt x="258" y="837"/>
                  </a:lnTo>
                  <a:lnTo>
                    <a:pt x="254" y="849"/>
                  </a:lnTo>
                  <a:lnTo>
                    <a:pt x="253" y="861"/>
                  </a:lnTo>
                  <a:lnTo>
                    <a:pt x="251" y="870"/>
                  </a:lnTo>
                  <a:lnTo>
                    <a:pt x="243" y="879"/>
                  </a:lnTo>
                  <a:lnTo>
                    <a:pt x="230" y="881"/>
                  </a:lnTo>
                  <a:lnTo>
                    <a:pt x="221" y="885"/>
                  </a:lnTo>
                  <a:lnTo>
                    <a:pt x="208" y="896"/>
                  </a:lnTo>
                  <a:lnTo>
                    <a:pt x="200" y="910"/>
                  </a:lnTo>
                  <a:lnTo>
                    <a:pt x="189" y="916"/>
                  </a:lnTo>
                  <a:lnTo>
                    <a:pt x="179" y="920"/>
                  </a:lnTo>
                  <a:lnTo>
                    <a:pt x="175" y="926"/>
                  </a:lnTo>
                  <a:lnTo>
                    <a:pt x="179" y="934"/>
                  </a:lnTo>
                  <a:lnTo>
                    <a:pt x="187" y="939"/>
                  </a:lnTo>
                  <a:lnTo>
                    <a:pt x="188" y="953"/>
                  </a:lnTo>
                  <a:lnTo>
                    <a:pt x="183" y="969"/>
                  </a:lnTo>
                  <a:lnTo>
                    <a:pt x="173" y="980"/>
                  </a:lnTo>
                  <a:lnTo>
                    <a:pt x="164" y="981"/>
                  </a:lnTo>
                  <a:lnTo>
                    <a:pt x="156" y="977"/>
                  </a:lnTo>
                  <a:lnTo>
                    <a:pt x="148" y="975"/>
                  </a:lnTo>
                  <a:lnTo>
                    <a:pt x="139" y="980"/>
                  </a:lnTo>
                  <a:lnTo>
                    <a:pt x="134" y="988"/>
                  </a:lnTo>
                  <a:lnTo>
                    <a:pt x="122" y="990"/>
                  </a:lnTo>
                  <a:lnTo>
                    <a:pt x="115" y="988"/>
                  </a:lnTo>
                  <a:lnTo>
                    <a:pt x="107" y="992"/>
                  </a:lnTo>
                  <a:lnTo>
                    <a:pt x="104" y="1001"/>
                  </a:lnTo>
                  <a:lnTo>
                    <a:pt x="95" y="1004"/>
                  </a:lnTo>
                  <a:lnTo>
                    <a:pt x="86" y="1000"/>
                  </a:lnTo>
                  <a:lnTo>
                    <a:pt x="79" y="990"/>
                  </a:lnTo>
                  <a:lnTo>
                    <a:pt x="69" y="983"/>
                  </a:lnTo>
                  <a:lnTo>
                    <a:pt x="59" y="984"/>
                  </a:lnTo>
                  <a:lnTo>
                    <a:pt x="54" y="989"/>
                  </a:lnTo>
                  <a:lnTo>
                    <a:pt x="48" y="997"/>
                  </a:lnTo>
                  <a:lnTo>
                    <a:pt x="25" y="997"/>
                  </a:lnTo>
                  <a:lnTo>
                    <a:pt x="17" y="1001"/>
                  </a:lnTo>
                  <a:lnTo>
                    <a:pt x="14" y="1012"/>
                  </a:lnTo>
                  <a:lnTo>
                    <a:pt x="20" y="1022"/>
                  </a:lnTo>
                  <a:lnTo>
                    <a:pt x="33" y="1034"/>
                  </a:lnTo>
                  <a:lnTo>
                    <a:pt x="37" y="1043"/>
                  </a:lnTo>
                  <a:lnTo>
                    <a:pt x="41" y="1054"/>
                  </a:lnTo>
                  <a:lnTo>
                    <a:pt x="37" y="1067"/>
                  </a:lnTo>
                  <a:lnTo>
                    <a:pt x="34" y="1078"/>
                  </a:lnTo>
                  <a:lnTo>
                    <a:pt x="41" y="1092"/>
                  </a:lnTo>
                  <a:lnTo>
                    <a:pt x="53" y="1099"/>
                  </a:lnTo>
                  <a:lnTo>
                    <a:pt x="61" y="1103"/>
                  </a:lnTo>
                  <a:lnTo>
                    <a:pt x="63" y="1112"/>
                  </a:lnTo>
                  <a:lnTo>
                    <a:pt x="58" y="1125"/>
                  </a:lnTo>
                  <a:lnTo>
                    <a:pt x="56" y="1137"/>
                  </a:lnTo>
                  <a:lnTo>
                    <a:pt x="54" y="1147"/>
                  </a:lnTo>
                  <a:lnTo>
                    <a:pt x="53" y="1157"/>
                  </a:lnTo>
                  <a:lnTo>
                    <a:pt x="44" y="1167"/>
                  </a:lnTo>
                  <a:lnTo>
                    <a:pt x="32" y="1178"/>
                  </a:lnTo>
                  <a:lnTo>
                    <a:pt x="26" y="1186"/>
                  </a:lnTo>
                  <a:lnTo>
                    <a:pt x="25" y="1196"/>
                  </a:lnTo>
                  <a:lnTo>
                    <a:pt x="28" y="1202"/>
                  </a:lnTo>
                  <a:lnTo>
                    <a:pt x="36" y="1204"/>
                  </a:lnTo>
                  <a:lnTo>
                    <a:pt x="41" y="1208"/>
                  </a:lnTo>
                  <a:lnTo>
                    <a:pt x="44" y="1218"/>
                  </a:lnTo>
                  <a:lnTo>
                    <a:pt x="41" y="1231"/>
                  </a:lnTo>
                  <a:lnTo>
                    <a:pt x="33" y="1238"/>
                  </a:lnTo>
                  <a:lnTo>
                    <a:pt x="21" y="1242"/>
                  </a:lnTo>
                  <a:lnTo>
                    <a:pt x="7" y="1241"/>
                  </a:lnTo>
                  <a:lnTo>
                    <a:pt x="0" y="1249"/>
                  </a:lnTo>
                  <a:lnTo>
                    <a:pt x="0" y="1259"/>
                  </a:lnTo>
                  <a:lnTo>
                    <a:pt x="8" y="1268"/>
                  </a:lnTo>
                  <a:lnTo>
                    <a:pt x="17" y="1276"/>
                  </a:lnTo>
                  <a:lnTo>
                    <a:pt x="20" y="1292"/>
                  </a:lnTo>
                  <a:lnTo>
                    <a:pt x="18" y="1306"/>
                  </a:lnTo>
                  <a:lnTo>
                    <a:pt x="11" y="1311"/>
                  </a:lnTo>
                  <a:lnTo>
                    <a:pt x="5" y="1321"/>
                  </a:lnTo>
                  <a:lnTo>
                    <a:pt x="5" y="1331"/>
                  </a:lnTo>
                  <a:lnTo>
                    <a:pt x="14" y="1341"/>
                  </a:lnTo>
                  <a:lnTo>
                    <a:pt x="24" y="1347"/>
                  </a:lnTo>
                  <a:lnTo>
                    <a:pt x="26" y="1372"/>
                  </a:lnTo>
                  <a:lnTo>
                    <a:pt x="29" y="1380"/>
                  </a:lnTo>
                  <a:lnTo>
                    <a:pt x="37" y="1384"/>
                  </a:lnTo>
                  <a:lnTo>
                    <a:pt x="44" y="1386"/>
                  </a:lnTo>
                  <a:lnTo>
                    <a:pt x="45" y="1394"/>
                  </a:lnTo>
                  <a:lnTo>
                    <a:pt x="41" y="1402"/>
                  </a:lnTo>
                  <a:lnTo>
                    <a:pt x="36" y="1407"/>
                  </a:lnTo>
                  <a:lnTo>
                    <a:pt x="33" y="1418"/>
                  </a:lnTo>
                  <a:lnTo>
                    <a:pt x="34" y="1427"/>
                  </a:lnTo>
                  <a:lnTo>
                    <a:pt x="42" y="1434"/>
                  </a:lnTo>
                  <a:lnTo>
                    <a:pt x="58" y="1433"/>
                  </a:lnTo>
                  <a:lnTo>
                    <a:pt x="63" y="1439"/>
                  </a:lnTo>
                  <a:lnTo>
                    <a:pt x="66" y="1451"/>
                  </a:lnTo>
                  <a:lnTo>
                    <a:pt x="65" y="1464"/>
                  </a:lnTo>
                  <a:lnTo>
                    <a:pt x="65" y="1472"/>
                  </a:lnTo>
                  <a:lnTo>
                    <a:pt x="77" y="1489"/>
                  </a:lnTo>
                  <a:lnTo>
                    <a:pt x="66" y="1496"/>
                  </a:lnTo>
                  <a:lnTo>
                    <a:pt x="57" y="1499"/>
                  </a:lnTo>
                  <a:lnTo>
                    <a:pt x="45" y="1504"/>
                  </a:lnTo>
                  <a:lnTo>
                    <a:pt x="38" y="1516"/>
                  </a:lnTo>
                  <a:lnTo>
                    <a:pt x="29" y="1528"/>
                  </a:lnTo>
                  <a:lnTo>
                    <a:pt x="20" y="1541"/>
                  </a:lnTo>
                  <a:lnTo>
                    <a:pt x="11" y="1550"/>
                  </a:lnTo>
                  <a:lnTo>
                    <a:pt x="11" y="1560"/>
                  </a:lnTo>
                  <a:lnTo>
                    <a:pt x="13" y="1566"/>
                  </a:lnTo>
                  <a:lnTo>
                    <a:pt x="11" y="1574"/>
                  </a:lnTo>
                  <a:lnTo>
                    <a:pt x="7" y="1590"/>
                  </a:lnTo>
                  <a:lnTo>
                    <a:pt x="8" y="1601"/>
                  </a:lnTo>
                  <a:lnTo>
                    <a:pt x="17" y="1611"/>
                  </a:lnTo>
                  <a:lnTo>
                    <a:pt x="25" y="1618"/>
                  </a:lnTo>
                  <a:lnTo>
                    <a:pt x="29" y="1631"/>
                  </a:lnTo>
                  <a:lnTo>
                    <a:pt x="37" y="1640"/>
                  </a:lnTo>
                  <a:lnTo>
                    <a:pt x="50" y="1654"/>
                  </a:lnTo>
                  <a:lnTo>
                    <a:pt x="61" y="1659"/>
                  </a:lnTo>
                  <a:lnTo>
                    <a:pt x="70" y="1662"/>
                  </a:lnTo>
                  <a:lnTo>
                    <a:pt x="77" y="1673"/>
                  </a:lnTo>
                  <a:lnTo>
                    <a:pt x="78" y="1689"/>
                  </a:lnTo>
                  <a:lnTo>
                    <a:pt x="74" y="1703"/>
                  </a:lnTo>
                  <a:lnTo>
                    <a:pt x="65" y="1713"/>
                  </a:lnTo>
                  <a:lnTo>
                    <a:pt x="59" y="1722"/>
                  </a:lnTo>
                  <a:lnTo>
                    <a:pt x="61" y="1732"/>
                  </a:lnTo>
                  <a:lnTo>
                    <a:pt x="63" y="1740"/>
                  </a:lnTo>
                  <a:lnTo>
                    <a:pt x="59" y="1744"/>
                  </a:lnTo>
                  <a:lnTo>
                    <a:pt x="48" y="1748"/>
                  </a:lnTo>
                  <a:lnTo>
                    <a:pt x="42" y="1753"/>
                  </a:lnTo>
                  <a:lnTo>
                    <a:pt x="40" y="1762"/>
                  </a:lnTo>
                  <a:lnTo>
                    <a:pt x="44" y="1773"/>
                  </a:lnTo>
                  <a:lnTo>
                    <a:pt x="57" y="1779"/>
                  </a:lnTo>
                  <a:lnTo>
                    <a:pt x="66" y="1778"/>
                  </a:lnTo>
                  <a:lnTo>
                    <a:pt x="77" y="1781"/>
                  </a:lnTo>
                  <a:lnTo>
                    <a:pt x="83" y="1787"/>
                  </a:lnTo>
                  <a:lnTo>
                    <a:pt x="87" y="1794"/>
                  </a:lnTo>
                  <a:lnTo>
                    <a:pt x="87" y="1805"/>
                  </a:lnTo>
                  <a:lnTo>
                    <a:pt x="86" y="1816"/>
                  </a:lnTo>
                  <a:lnTo>
                    <a:pt x="93" y="1831"/>
                  </a:lnTo>
                  <a:lnTo>
                    <a:pt x="106" y="1846"/>
                  </a:lnTo>
                  <a:lnTo>
                    <a:pt x="114" y="1857"/>
                  </a:lnTo>
                  <a:lnTo>
                    <a:pt x="119" y="1875"/>
                  </a:lnTo>
                  <a:lnTo>
                    <a:pt x="130" y="1883"/>
                  </a:lnTo>
                  <a:lnTo>
                    <a:pt x="138" y="1881"/>
                  </a:lnTo>
                  <a:lnTo>
                    <a:pt x="144" y="1873"/>
                  </a:lnTo>
                  <a:lnTo>
                    <a:pt x="148" y="1864"/>
                  </a:lnTo>
                  <a:lnTo>
                    <a:pt x="156" y="1863"/>
                  </a:lnTo>
                  <a:lnTo>
                    <a:pt x="164" y="1869"/>
                  </a:lnTo>
                  <a:lnTo>
                    <a:pt x="167" y="1879"/>
                  </a:lnTo>
                  <a:lnTo>
                    <a:pt x="171" y="1887"/>
                  </a:lnTo>
                  <a:lnTo>
                    <a:pt x="177" y="1895"/>
                  </a:lnTo>
                  <a:lnTo>
                    <a:pt x="184" y="1895"/>
                  </a:lnTo>
                  <a:lnTo>
                    <a:pt x="189" y="1888"/>
                  </a:lnTo>
                  <a:lnTo>
                    <a:pt x="194" y="1885"/>
                  </a:lnTo>
                  <a:lnTo>
                    <a:pt x="200" y="1889"/>
                  </a:lnTo>
                  <a:lnTo>
                    <a:pt x="205" y="1896"/>
                  </a:lnTo>
                  <a:lnTo>
                    <a:pt x="217" y="1901"/>
                  </a:lnTo>
                  <a:lnTo>
                    <a:pt x="230" y="1901"/>
                  </a:lnTo>
                  <a:lnTo>
                    <a:pt x="239" y="1897"/>
                  </a:lnTo>
                  <a:lnTo>
                    <a:pt x="243" y="1891"/>
                  </a:lnTo>
                  <a:lnTo>
                    <a:pt x="246" y="1883"/>
                  </a:lnTo>
                  <a:lnTo>
                    <a:pt x="258" y="1887"/>
                  </a:lnTo>
                  <a:lnTo>
                    <a:pt x="267" y="1893"/>
                  </a:lnTo>
                  <a:lnTo>
                    <a:pt x="271" y="1905"/>
                  </a:lnTo>
                  <a:lnTo>
                    <a:pt x="275" y="1914"/>
                  </a:lnTo>
                  <a:lnTo>
                    <a:pt x="282" y="1924"/>
                  </a:lnTo>
                  <a:lnTo>
                    <a:pt x="298" y="1933"/>
                  </a:lnTo>
                  <a:lnTo>
                    <a:pt x="316" y="1936"/>
                  </a:lnTo>
                  <a:lnTo>
                    <a:pt x="333" y="1934"/>
                  </a:lnTo>
                  <a:lnTo>
                    <a:pt x="343" y="1929"/>
                  </a:lnTo>
                  <a:lnTo>
                    <a:pt x="352" y="1922"/>
                  </a:lnTo>
                  <a:lnTo>
                    <a:pt x="364" y="1924"/>
                  </a:lnTo>
                  <a:lnTo>
                    <a:pt x="375" y="1933"/>
                  </a:lnTo>
                  <a:lnTo>
                    <a:pt x="386" y="1941"/>
                  </a:lnTo>
                  <a:lnTo>
                    <a:pt x="397" y="1945"/>
                  </a:lnTo>
                  <a:lnTo>
                    <a:pt x="408" y="1947"/>
                  </a:lnTo>
                  <a:lnTo>
                    <a:pt x="417" y="1957"/>
                  </a:lnTo>
                  <a:lnTo>
                    <a:pt x="426" y="1963"/>
                  </a:lnTo>
                  <a:lnTo>
                    <a:pt x="431" y="1970"/>
                  </a:lnTo>
                  <a:lnTo>
                    <a:pt x="425" y="1981"/>
                  </a:lnTo>
                  <a:lnTo>
                    <a:pt x="417" y="1992"/>
                  </a:lnTo>
                  <a:lnTo>
                    <a:pt x="416" y="2007"/>
                  </a:lnTo>
                  <a:lnTo>
                    <a:pt x="413" y="2020"/>
                  </a:lnTo>
                  <a:lnTo>
                    <a:pt x="410" y="2030"/>
                  </a:lnTo>
                  <a:lnTo>
                    <a:pt x="406" y="2034"/>
                  </a:lnTo>
                  <a:lnTo>
                    <a:pt x="396" y="2038"/>
                  </a:lnTo>
                  <a:lnTo>
                    <a:pt x="385" y="2039"/>
                  </a:lnTo>
                  <a:lnTo>
                    <a:pt x="377" y="2044"/>
                  </a:lnTo>
                  <a:lnTo>
                    <a:pt x="367" y="2057"/>
                  </a:lnTo>
                  <a:lnTo>
                    <a:pt x="352" y="2072"/>
                  </a:lnTo>
                  <a:lnTo>
                    <a:pt x="343" y="2086"/>
                  </a:lnTo>
                  <a:lnTo>
                    <a:pt x="335" y="2101"/>
                  </a:lnTo>
                  <a:lnTo>
                    <a:pt x="330" y="2122"/>
                  </a:lnTo>
                  <a:lnTo>
                    <a:pt x="323" y="2137"/>
                  </a:lnTo>
                  <a:lnTo>
                    <a:pt x="316" y="2147"/>
                  </a:lnTo>
                  <a:lnTo>
                    <a:pt x="310" y="2162"/>
                  </a:lnTo>
                  <a:lnTo>
                    <a:pt x="307" y="2180"/>
                  </a:lnTo>
                  <a:lnTo>
                    <a:pt x="306" y="2188"/>
                  </a:lnTo>
                  <a:lnTo>
                    <a:pt x="300" y="2203"/>
                  </a:lnTo>
                  <a:lnTo>
                    <a:pt x="290" y="2220"/>
                  </a:lnTo>
                  <a:lnTo>
                    <a:pt x="282" y="2235"/>
                  </a:lnTo>
                  <a:lnTo>
                    <a:pt x="278" y="2247"/>
                  </a:lnTo>
                  <a:lnTo>
                    <a:pt x="277" y="2257"/>
                  </a:lnTo>
                  <a:lnTo>
                    <a:pt x="277" y="2285"/>
                  </a:lnTo>
                  <a:lnTo>
                    <a:pt x="275" y="2297"/>
                  </a:lnTo>
                  <a:lnTo>
                    <a:pt x="273" y="2306"/>
                  </a:lnTo>
                  <a:lnTo>
                    <a:pt x="269" y="2314"/>
                  </a:lnTo>
                  <a:lnTo>
                    <a:pt x="258" y="2321"/>
                  </a:lnTo>
                  <a:lnTo>
                    <a:pt x="251" y="2326"/>
                  </a:lnTo>
                  <a:lnTo>
                    <a:pt x="247" y="2334"/>
                  </a:lnTo>
                  <a:lnTo>
                    <a:pt x="249" y="2345"/>
                  </a:lnTo>
                  <a:lnTo>
                    <a:pt x="251" y="2355"/>
                  </a:lnTo>
                  <a:lnTo>
                    <a:pt x="254" y="2364"/>
                  </a:lnTo>
                  <a:lnTo>
                    <a:pt x="257" y="2379"/>
                  </a:lnTo>
                  <a:lnTo>
                    <a:pt x="259" y="2387"/>
                  </a:lnTo>
                  <a:lnTo>
                    <a:pt x="267" y="2390"/>
                  </a:lnTo>
                  <a:lnTo>
                    <a:pt x="279" y="2390"/>
                  </a:lnTo>
                  <a:lnTo>
                    <a:pt x="286" y="2387"/>
                  </a:lnTo>
                  <a:lnTo>
                    <a:pt x="294" y="2390"/>
                  </a:lnTo>
                  <a:lnTo>
                    <a:pt x="296" y="2399"/>
                  </a:lnTo>
                  <a:lnTo>
                    <a:pt x="296" y="2409"/>
                  </a:lnTo>
                  <a:lnTo>
                    <a:pt x="299" y="2419"/>
                  </a:lnTo>
                  <a:lnTo>
                    <a:pt x="306" y="2423"/>
                  </a:lnTo>
                  <a:lnTo>
                    <a:pt x="312" y="2421"/>
                  </a:lnTo>
                  <a:lnTo>
                    <a:pt x="318" y="2416"/>
                  </a:lnTo>
                  <a:lnTo>
                    <a:pt x="322" y="2409"/>
                  </a:lnTo>
                  <a:lnTo>
                    <a:pt x="328" y="2409"/>
                  </a:lnTo>
                  <a:lnTo>
                    <a:pt x="335" y="2412"/>
                  </a:lnTo>
                  <a:lnTo>
                    <a:pt x="343" y="2415"/>
                  </a:lnTo>
                  <a:lnTo>
                    <a:pt x="360" y="2415"/>
                  </a:lnTo>
                  <a:lnTo>
                    <a:pt x="373" y="2413"/>
                  </a:lnTo>
                  <a:lnTo>
                    <a:pt x="384" y="2403"/>
                  </a:lnTo>
                  <a:lnTo>
                    <a:pt x="388" y="2396"/>
                  </a:lnTo>
                  <a:lnTo>
                    <a:pt x="396" y="2392"/>
                  </a:lnTo>
                  <a:lnTo>
                    <a:pt x="405" y="2394"/>
                  </a:lnTo>
                  <a:lnTo>
                    <a:pt x="413" y="2402"/>
                  </a:lnTo>
                  <a:lnTo>
                    <a:pt x="421" y="2411"/>
                  </a:lnTo>
                  <a:lnTo>
                    <a:pt x="429" y="2416"/>
                  </a:lnTo>
                  <a:lnTo>
                    <a:pt x="437" y="2417"/>
                  </a:lnTo>
                  <a:lnTo>
                    <a:pt x="454" y="2417"/>
                  </a:lnTo>
                  <a:lnTo>
                    <a:pt x="463" y="2415"/>
                  </a:lnTo>
                  <a:lnTo>
                    <a:pt x="466" y="2408"/>
                  </a:lnTo>
                  <a:lnTo>
                    <a:pt x="465" y="2403"/>
                  </a:lnTo>
                  <a:lnTo>
                    <a:pt x="457" y="2398"/>
                  </a:lnTo>
                  <a:lnTo>
                    <a:pt x="447" y="2398"/>
                  </a:lnTo>
                  <a:lnTo>
                    <a:pt x="441" y="2395"/>
                  </a:lnTo>
                  <a:lnTo>
                    <a:pt x="438" y="2388"/>
                  </a:lnTo>
                  <a:lnTo>
                    <a:pt x="441" y="2380"/>
                  </a:lnTo>
                  <a:lnTo>
                    <a:pt x="450" y="2370"/>
                  </a:lnTo>
                  <a:lnTo>
                    <a:pt x="461" y="2357"/>
                  </a:lnTo>
                  <a:lnTo>
                    <a:pt x="467" y="2347"/>
                  </a:lnTo>
                  <a:lnTo>
                    <a:pt x="474" y="2343"/>
                  </a:lnTo>
                  <a:lnTo>
                    <a:pt x="479" y="2343"/>
                  </a:lnTo>
                  <a:lnTo>
                    <a:pt x="487" y="2347"/>
                  </a:lnTo>
                  <a:lnTo>
                    <a:pt x="491" y="2353"/>
                  </a:lnTo>
                  <a:lnTo>
                    <a:pt x="502" y="2355"/>
                  </a:lnTo>
                  <a:lnTo>
                    <a:pt x="511" y="2357"/>
                  </a:lnTo>
                  <a:lnTo>
                    <a:pt x="520" y="2358"/>
                  </a:lnTo>
                  <a:lnTo>
                    <a:pt x="527" y="2363"/>
                  </a:lnTo>
                  <a:lnTo>
                    <a:pt x="527" y="2367"/>
                  </a:lnTo>
                  <a:lnTo>
                    <a:pt x="521" y="2375"/>
                  </a:lnTo>
                  <a:lnTo>
                    <a:pt x="516" y="2379"/>
                  </a:lnTo>
                  <a:lnTo>
                    <a:pt x="512" y="2384"/>
                  </a:lnTo>
                  <a:lnTo>
                    <a:pt x="510" y="2394"/>
                  </a:lnTo>
                  <a:lnTo>
                    <a:pt x="516" y="2399"/>
                  </a:lnTo>
                  <a:lnTo>
                    <a:pt x="525" y="2395"/>
                  </a:lnTo>
                  <a:lnTo>
                    <a:pt x="532" y="2387"/>
                  </a:lnTo>
                  <a:lnTo>
                    <a:pt x="535" y="2379"/>
                  </a:lnTo>
                  <a:lnTo>
                    <a:pt x="539" y="2375"/>
                  </a:lnTo>
                  <a:lnTo>
                    <a:pt x="548" y="2375"/>
                  </a:lnTo>
                  <a:lnTo>
                    <a:pt x="565" y="2376"/>
                  </a:lnTo>
                  <a:lnTo>
                    <a:pt x="577" y="2375"/>
                  </a:lnTo>
                  <a:lnTo>
                    <a:pt x="582" y="2372"/>
                  </a:lnTo>
                  <a:lnTo>
                    <a:pt x="590" y="2374"/>
                  </a:lnTo>
                  <a:lnTo>
                    <a:pt x="597" y="2380"/>
                  </a:lnTo>
                  <a:lnTo>
                    <a:pt x="606" y="2390"/>
                  </a:lnTo>
                  <a:lnTo>
                    <a:pt x="615" y="2396"/>
                  </a:lnTo>
                  <a:lnTo>
                    <a:pt x="622" y="2399"/>
                  </a:lnTo>
                  <a:lnTo>
                    <a:pt x="623" y="2391"/>
                  </a:lnTo>
                  <a:lnTo>
                    <a:pt x="617" y="2383"/>
                  </a:lnTo>
                  <a:lnTo>
                    <a:pt x="607" y="2375"/>
                  </a:lnTo>
                  <a:lnTo>
                    <a:pt x="593" y="2364"/>
                  </a:lnTo>
                  <a:lnTo>
                    <a:pt x="584" y="2359"/>
                  </a:lnTo>
                  <a:lnTo>
                    <a:pt x="578" y="2351"/>
                  </a:lnTo>
                  <a:lnTo>
                    <a:pt x="582" y="2346"/>
                  </a:lnTo>
                  <a:lnTo>
                    <a:pt x="593" y="2349"/>
                  </a:lnTo>
                  <a:lnTo>
                    <a:pt x="597" y="2353"/>
                  </a:lnTo>
                  <a:lnTo>
                    <a:pt x="607" y="2363"/>
                  </a:lnTo>
                  <a:lnTo>
                    <a:pt x="618" y="2371"/>
                  </a:lnTo>
                  <a:lnTo>
                    <a:pt x="627" y="2379"/>
                  </a:lnTo>
                  <a:lnTo>
                    <a:pt x="643" y="2386"/>
                  </a:lnTo>
                  <a:lnTo>
                    <a:pt x="658" y="2387"/>
                  </a:lnTo>
                  <a:lnTo>
                    <a:pt x="666" y="2390"/>
                  </a:lnTo>
                  <a:lnTo>
                    <a:pt x="671" y="2395"/>
                  </a:lnTo>
                  <a:lnTo>
                    <a:pt x="678" y="2398"/>
                  </a:lnTo>
                  <a:lnTo>
                    <a:pt x="691" y="2398"/>
                  </a:lnTo>
                  <a:lnTo>
                    <a:pt x="700" y="2402"/>
                  </a:lnTo>
                  <a:lnTo>
                    <a:pt x="711" y="2415"/>
                  </a:lnTo>
                  <a:lnTo>
                    <a:pt x="717" y="2421"/>
                  </a:lnTo>
                  <a:lnTo>
                    <a:pt x="729" y="2428"/>
                  </a:lnTo>
                  <a:lnTo>
                    <a:pt x="739" y="2431"/>
                  </a:lnTo>
                  <a:lnTo>
                    <a:pt x="750" y="2428"/>
                  </a:lnTo>
                  <a:lnTo>
                    <a:pt x="761" y="2423"/>
                  </a:lnTo>
                  <a:lnTo>
                    <a:pt x="765" y="2436"/>
                  </a:lnTo>
                  <a:lnTo>
                    <a:pt x="770" y="2443"/>
                  </a:lnTo>
                  <a:lnTo>
                    <a:pt x="786" y="2444"/>
                  </a:lnTo>
                  <a:lnTo>
                    <a:pt x="794" y="2449"/>
                  </a:lnTo>
                  <a:lnTo>
                    <a:pt x="805" y="2458"/>
                  </a:lnTo>
                  <a:lnTo>
                    <a:pt x="813" y="2466"/>
                  </a:lnTo>
                  <a:lnTo>
                    <a:pt x="818" y="2469"/>
                  </a:lnTo>
                  <a:lnTo>
                    <a:pt x="821" y="2478"/>
                  </a:lnTo>
                  <a:lnTo>
                    <a:pt x="822" y="2486"/>
                  </a:lnTo>
                  <a:lnTo>
                    <a:pt x="829" y="2490"/>
                  </a:lnTo>
                  <a:lnTo>
                    <a:pt x="839" y="2492"/>
                  </a:lnTo>
                  <a:lnTo>
                    <a:pt x="847" y="2495"/>
                  </a:lnTo>
                  <a:lnTo>
                    <a:pt x="847" y="2501"/>
                  </a:lnTo>
                  <a:lnTo>
                    <a:pt x="847" y="2507"/>
                  </a:lnTo>
                  <a:lnTo>
                    <a:pt x="843" y="2514"/>
                  </a:lnTo>
                  <a:lnTo>
                    <a:pt x="843" y="2529"/>
                  </a:lnTo>
                  <a:lnTo>
                    <a:pt x="848" y="2531"/>
                  </a:lnTo>
                  <a:lnTo>
                    <a:pt x="858" y="2530"/>
                  </a:lnTo>
                  <a:lnTo>
                    <a:pt x="863" y="2521"/>
                  </a:lnTo>
                  <a:lnTo>
                    <a:pt x="876" y="2507"/>
                  </a:lnTo>
                  <a:lnTo>
                    <a:pt x="884" y="2499"/>
                  </a:lnTo>
                  <a:lnTo>
                    <a:pt x="892" y="2492"/>
                  </a:lnTo>
                  <a:lnTo>
                    <a:pt x="887" y="2482"/>
                  </a:lnTo>
                  <a:lnTo>
                    <a:pt x="879" y="2469"/>
                  </a:lnTo>
                  <a:lnTo>
                    <a:pt x="877" y="2454"/>
                  </a:lnTo>
                  <a:lnTo>
                    <a:pt x="888" y="2433"/>
                  </a:lnTo>
                  <a:lnTo>
                    <a:pt x="893" y="2424"/>
                  </a:lnTo>
                  <a:lnTo>
                    <a:pt x="899" y="2417"/>
                  </a:lnTo>
                  <a:lnTo>
                    <a:pt x="905" y="2419"/>
                  </a:lnTo>
                  <a:lnTo>
                    <a:pt x="911" y="2432"/>
                  </a:lnTo>
                  <a:lnTo>
                    <a:pt x="915" y="2443"/>
                  </a:lnTo>
                  <a:lnTo>
                    <a:pt x="922" y="2449"/>
                  </a:lnTo>
                  <a:lnTo>
                    <a:pt x="932" y="2448"/>
                  </a:lnTo>
                  <a:lnTo>
                    <a:pt x="938" y="2443"/>
                  </a:lnTo>
                  <a:lnTo>
                    <a:pt x="952" y="2441"/>
                  </a:lnTo>
                  <a:lnTo>
                    <a:pt x="975" y="2447"/>
                  </a:lnTo>
                  <a:lnTo>
                    <a:pt x="983" y="2454"/>
                  </a:lnTo>
                  <a:lnTo>
                    <a:pt x="993" y="2458"/>
                  </a:lnTo>
                  <a:lnTo>
                    <a:pt x="1002" y="2460"/>
                  </a:lnTo>
                  <a:lnTo>
                    <a:pt x="1005" y="2466"/>
                  </a:lnTo>
                  <a:lnTo>
                    <a:pt x="1006" y="2477"/>
                  </a:lnTo>
                  <a:lnTo>
                    <a:pt x="1007" y="2489"/>
                  </a:lnTo>
                  <a:lnTo>
                    <a:pt x="1015" y="2494"/>
                  </a:lnTo>
                  <a:lnTo>
                    <a:pt x="1026" y="2501"/>
                  </a:lnTo>
                  <a:lnTo>
                    <a:pt x="1039" y="2495"/>
                  </a:lnTo>
                  <a:lnTo>
                    <a:pt x="1046" y="2488"/>
                  </a:lnTo>
                  <a:lnTo>
                    <a:pt x="1056" y="2489"/>
                  </a:lnTo>
                  <a:lnTo>
                    <a:pt x="1061" y="2493"/>
                  </a:lnTo>
                  <a:lnTo>
                    <a:pt x="1071" y="2493"/>
                  </a:lnTo>
                  <a:lnTo>
                    <a:pt x="1084" y="2485"/>
                  </a:lnTo>
                  <a:lnTo>
                    <a:pt x="1096" y="2476"/>
                  </a:lnTo>
                  <a:lnTo>
                    <a:pt x="1112" y="2466"/>
                  </a:lnTo>
                  <a:lnTo>
                    <a:pt x="1128" y="2462"/>
                  </a:lnTo>
                  <a:lnTo>
                    <a:pt x="1141" y="2464"/>
                  </a:lnTo>
                  <a:lnTo>
                    <a:pt x="1158" y="2462"/>
                  </a:lnTo>
                  <a:lnTo>
                    <a:pt x="1170" y="2454"/>
                  </a:lnTo>
                  <a:lnTo>
                    <a:pt x="1182" y="2441"/>
                  </a:lnTo>
                  <a:lnTo>
                    <a:pt x="1193" y="2431"/>
                  </a:lnTo>
                  <a:lnTo>
                    <a:pt x="1207" y="2428"/>
                  </a:lnTo>
                  <a:lnTo>
                    <a:pt x="1228" y="2423"/>
                  </a:lnTo>
                  <a:lnTo>
                    <a:pt x="1249" y="2425"/>
                  </a:lnTo>
                  <a:lnTo>
                    <a:pt x="1267" y="2428"/>
                  </a:lnTo>
                  <a:lnTo>
                    <a:pt x="1283" y="2425"/>
                  </a:lnTo>
                  <a:lnTo>
                    <a:pt x="1289" y="2419"/>
                  </a:lnTo>
                  <a:lnTo>
                    <a:pt x="1294" y="2409"/>
                  </a:lnTo>
                  <a:lnTo>
                    <a:pt x="1301" y="2396"/>
                  </a:lnTo>
                  <a:lnTo>
                    <a:pt x="1309" y="2391"/>
                  </a:lnTo>
                  <a:lnTo>
                    <a:pt x="1318" y="2390"/>
                  </a:lnTo>
                  <a:lnTo>
                    <a:pt x="1325" y="2398"/>
                  </a:lnTo>
                  <a:lnTo>
                    <a:pt x="1332" y="2407"/>
                  </a:lnTo>
                  <a:lnTo>
                    <a:pt x="1341" y="2409"/>
                  </a:lnTo>
                  <a:lnTo>
                    <a:pt x="1351" y="2413"/>
                  </a:lnTo>
                  <a:lnTo>
                    <a:pt x="1358" y="2421"/>
                  </a:lnTo>
                  <a:lnTo>
                    <a:pt x="1369" y="2427"/>
                  </a:lnTo>
                  <a:lnTo>
                    <a:pt x="1375" y="2424"/>
                  </a:lnTo>
                  <a:lnTo>
                    <a:pt x="1379" y="2416"/>
                  </a:lnTo>
                  <a:lnTo>
                    <a:pt x="1388" y="2409"/>
                  </a:lnTo>
                  <a:lnTo>
                    <a:pt x="1398" y="2409"/>
                  </a:lnTo>
                  <a:lnTo>
                    <a:pt x="1406" y="2413"/>
                  </a:lnTo>
                  <a:lnTo>
                    <a:pt x="1412" y="2415"/>
                  </a:lnTo>
                  <a:lnTo>
                    <a:pt x="1418" y="2411"/>
                  </a:lnTo>
                  <a:lnTo>
                    <a:pt x="1423" y="2407"/>
                  </a:lnTo>
                  <a:lnTo>
                    <a:pt x="1429" y="2409"/>
                  </a:lnTo>
                  <a:lnTo>
                    <a:pt x="1433" y="2419"/>
                  </a:lnTo>
                  <a:lnTo>
                    <a:pt x="1431" y="2428"/>
                  </a:lnTo>
                  <a:lnTo>
                    <a:pt x="1427" y="2433"/>
                  </a:lnTo>
                  <a:lnTo>
                    <a:pt x="1427" y="2440"/>
                  </a:lnTo>
                  <a:lnTo>
                    <a:pt x="1435" y="2445"/>
                  </a:lnTo>
                  <a:lnTo>
                    <a:pt x="1444" y="2448"/>
                  </a:lnTo>
                  <a:lnTo>
                    <a:pt x="1449" y="2458"/>
                  </a:lnTo>
                  <a:lnTo>
                    <a:pt x="1457" y="2469"/>
                  </a:lnTo>
                  <a:lnTo>
                    <a:pt x="1465" y="2474"/>
                  </a:lnTo>
                  <a:lnTo>
                    <a:pt x="1477" y="2476"/>
                  </a:lnTo>
                  <a:lnTo>
                    <a:pt x="1488" y="2468"/>
                  </a:lnTo>
                  <a:lnTo>
                    <a:pt x="1492" y="2419"/>
                  </a:lnTo>
                  <a:lnTo>
                    <a:pt x="1485" y="2411"/>
                  </a:lnTo>
                  <a:lnTo>
                    <a:pt x="1473" y="2404"/>
                  </a:lnTo>
                  <a:lnTo>
                    <a:pt x="1461" y="2398"/>
                  </a:lnTo>
                  <a:lnTo>
                    <a:pt x="1460" y="2390"/>
                  </a:lnTo>
                  <a:lnTo>
                    <a:pt x="1464" y="2380"/>
                  </a:lnTo>
                  <a:lnTo>
                    <a:pt x="1470" y="2370"/>
                  </a:lnTo>
                  <a:lnTo>
                    <a:pt x="1478" y="2358"/>
                  </a:lnTo>
                  <a:lnTo>
                    <a:pt x="1480" y="2346"/>
                  </a:lnTo>
                  <a:lnTo>
                    <a:pt x="1478" y="2331"/>
                  </a:lnTo>
                  <a:lnTo>
                    <a:pt x="1474" y="2323"/>
                  </a:lnTo>
                  <a:lnTo>
                    <a:pt x="1465" y="2318"/>
                  </a:lnTo>
                  <a:lnTo>
                    <a:pt x="1451" y="2314"/>
                  </a:lnTo>
                  <a:lnTo>
                    <a:pt x="1443" y="2314"/>
                  </a:lnTo>
                  <a:lnTo>
                    <a:pt x="1439" y="2306"/>
                  </a:lnTo>
                  <a:lnTo>
                    <a:pt x="1437" y="2296"/>
                  </a:lnTo>
                  <a:lnTo>
                    <a:pt x="1428" y="2286"/>
                  </a:lnTo>
                  <a:lnTo>
                    <a:pt x="1424" y="2282"/>
                  </a:lnTo>
                  <a:lnTo>
                    <a:pt x="1423" y="2274"/>
                  </a:lnTo>
                  <a:lnTo>
                    <a:pt x="1425" y="2261"/>
                  </a:lnTo>
                  <a:lnTo>
                    <a:pt x="1437" y="2247"/>
                  </a:lnTo>
                  <a:lnTo>
                    <a:pt x="1448" y="2236"/>
                  </a:lnTo>
                  <a:lnTo>
                    <a:pt x="1456" y="2233"/>
                  </a:lnTo>
                  <a:lnTo>
                    <a:pt x="1468" y="2235"/>
                  </a:lnTo>
                  <a:lnTo>
                    <a:pt x="1473" y="2233"/>
                  </a:lnTo>
                  <a:lnTo>
                    <a:pt x="1476" y="2223"/>
                  </a:lnTo>
                  <a:lnTo>
                    <a:pt x="1481" y="2214"/>
                  </a:lnTo>
                  <a:lnTo>
                    <a:pt x="1489" y="2206"/>
                  </a:lnTo>
                  <a:lnTo>
                    <a:pt x="1502" y="2202"/>
                  </a:lnTo>
                  <a:lnTo>
                    <a:pt x="1514" y="2202"/>
                  </a:lnTo>
                  <a:lnTo>
                    <a:pt x="1534" y="2192"/>
                  </a:lnTo>
                  <a:lnTo>
                    <a:pt x="1546" y="2180"/>
                  </a:lnTo>
                  <a:lnTo>
                    <a:pt x="1559" y="2163"/>
                  </a:lnTo>
                  <a:lnTo>
                    <a:pt x="1564" y="2146"/>
                  </a:lnTo>
                  <a:lnTo>
                    <a:pt x="1567" y="2126"/>
                  </a:lnTo>
                  <a:lnTo>
                    <a:pt x="1571" y="2113"/>
                  </a:lnTo>
                  <a:lnTo>
                    <a:pt x="1584" y="2105"/>
                  </a:lnTo>
                  <a:lnTo>
                    <a:pt x="1600" y="2105"/>
                  </a:lnTo>
                  <a:lnTo>
                    <a:pt x="1619" y="2104"/>
                  </a:lnTo>
                  <a:lnTo>
                    <a:pt x="1628" y="2097"/>
                  </a:lnTo>
                  <a:lnTo>
                    <a:pt x="1631" y="2077"/>
                  </a:lnTo>
                  <a:lnTo>
                    <a:pt x="1621" y="2039"/>
                  </a:lnTo>
                  <a:lnTo>
                    <a:pt x="1620" y="2018"/>
                  </a:lnTo>
                  <a:lnTo>
                    <a:pt x="1592" y="2006"/>
                  </a:lnTo>
                  <a:lnTo>
                    <a:pt x="1571" y="1995"/>
                  </a:lnTo>
                  <a:lnTo>
                    <a:pt x="1549" y="1985"/>
                  </a:lnTo>
                  <a:lnTo>
                    <a:pt x="1543" y="1967"/>
                  </a:lnTo>
                  <a:lnTo>
                    <a:pt x="1541" y="1954"/>
                  </a:lnTo>
                  <a:lnTo>
                    <a:pt x="1537" y="1942"/>
                  </a:lnTo>
                  <a:lnTo>
                    <a:pt x="1525" y="1934"/>
                  </a:lnTo>
                  <a:lnTo>
                    <a:pt x="1510" y="1933"/>
                  </a:lnTo>
                  <a:lnTo>
                    <a:pt x="1500" y="1929"/>
                  </a:lnTo>
                  <a:lnTo>
                    <a:pt x="1490" y="1921"/>
                  </a:lnTo>
                  <a:lnTo>
                    <a:pt x="1477" y="1895"/>
                  </a:lnTo>
                  <a:lnTo>
                    <a:pt x="1448" y="1857"/>
                  </a:lnTo>
                  <a:lnTo>
                    <a:pt x="1443" y="1855"/>
                  </a:lnTo>
                  <a:lnTo>
                    <a:pt x="1418" y="1854"/>
                  </a:lnTo>
                  <a:lnTo>
                    <a:pt x="1404" y="1850"/>
                  </a:lnTo>
                  <a:lnTo>
                    <a:pt x="1390" y="1830"/>
                  </a:lnTo>
                  <a:lnTo>
                    <a:pt x="1375" y="1805"/>
                  </a:lnTo>
                  <a:lnTo>
                    <a:pt x="1366" y="1783"/>
                  </a:lnTo>
                  <a:lnTo>
                    <a:pt x="1362" y="1767"/>
                  </a:lnTo>
                  <a:lnTo>
                    <a:pt x="1343" y="1738"/>
                  </a:lnTo>
                  <a:lnTo>
                    <a:pt x="1333" y="1718"/>
                  </a:lnTo>
                  <a:lnTo>
                    <a:pt x="1332" y="1711"/>
                  </a:lnTo>
                  <a:lnTo>
                    <a:pt x="1343" y="1676"/>
                  </a:lnTo>
                  <a:lnTo>
                    <a:pt x="1345" y="1662"/>
                  </a:lnTo>
                  <a:lnTo>
                    <a:pt x="1338" y="1647"/>
                  </a:lnTo>
                  <a:lnTo>
                    <a:pt x="1318" y="1622"/>
                  </a:lnTo>
                  <a:lnTo>
                    <a:pt x="1294" y="1598"/>
                  </a:lnTo>
                  <a:lnTo>
                    <a:pt x="1277" y="1578"/>
                  </a:lnTo>
                  <a:lnTo>
                    <a:pt x="1276" y="1568"/>
                  </a:lnTo>
                  <a:lnTo>
                    <a:pt x="1277" y="1552"/>
                  </a:lnTo>
                  <a:lnTo>
                    <a:pt x="1280" y="1548"/>
                  </a:lnTo>
                  <a:lnTo>
                    <a:pt x="1322" y="1549"/>
                  </a:lnTo>
                  <a:lnTo>
                    <a:pt x="1339" y="1529"/>
                  </a:lnTo>
                  <a:lnTo>
                    <a:pt x="1362" y="1511"/>
                  </a:lnTo>
                  <a:lnTo>
                    <a:pt x="1391" y="1489"/>
                  </a:lnTo>
                  <a:lnTo>
                    <a:pt x="1415" y="1487"/>
                  </a:lnTo>
                  <a:lnTo>
                    <a:pt x="1441" y="1492"/>
                  </a:lnTo>
                  <a:lnTo>
                    <a:pt x="1460" y="1483"/>
                  </a:lnTo>
                  <a:lnTo>
                    <a:pt x="1484" y="1456"/>
                  </a:lnTo>
                  <a:lnTo>
                    <a:pt x="1509" y="1433"/>
                  </a:lnTo>
                  <a:lnTo>
                    <a:pt x="1541" y="1421"/>
                  </a:lnTo>
                  <a:lnTo>
                    <a:pt x="1563" y="1413"/>
                  </a:lnTo>
                  <a:lnTo>
                    <a:pt x="1571" y="1403"/>
                  </a:lnTo>
                  <a:lnTo>
                    <a:pt x="1574" y="1394"/>
                  </a:lnTo>
                  <a:lnTo>
                    <a:pt x="1583" y="1389"/>
                  </a:lnTo>
                  <a:lnTo>
                    <a:pt x="1607" y="1388"/>
                  </a:lnTo>
                  <a:lnTo>
                    <a:pt x="1633" y="1381"/>
                  </a:lnTo>
                  <a:lnTo>
                    <a:pt x="1654" y="1372"/>
                  </a:lnTo>
                  <a:lnTo>
                    <a:pt x="1666" y="1357"/>
                  </a:lnTo>
                  <a:lnTo>
                    <a:pt x="1690" y="1353"/>
                  </a:lnTo>
                  <a:lnTo>
                    <a:pt x="1709" y="1353"/>
                  </a:lnTo>
                  <a:lnTo>
                    <a:pt x="1725" y="1336"/>
                  </a:lnTo>
                  <a:lnTo>
                    <a:pt x="1741" y="1321"/>
                  </a:lnTo>
                  <a:lnTo>
                    <a:pt x="1743" y="1308"/>
                  </a:lnTo>
                  <a:lnTo>
                    <a:pt x="1737" y="1296"/>
                  </a:lnTo>
                  <a:lnTo>
                    <a:pt x="1727" y="1286"/>
                  </a:lnTo>
                  <a:lnTo>
                    <a:pt x="1729" y="1280"/>
                  </a:lnTo>
                  <a:lnTo>
                    <a:pt x="1741" y="1274"/>
                  </a:lnTo>
                  <a:lnTo>
                    <a:pt x="1759" y="1276"/>
                  </a:lnTo>
                  <a:lnTo>
                    <a:pt x="1776" y="1284"/>
                  </a:lnTo>
                  <a:lnTo>
                    <a:pt x="1787" y="1294"/>
                  </a:lnTo>
                  <a:lnTo>
                    <a:pt x="1792" y="1308"/>
                  </a:lnTo>
                  <a:lnTo>
                    <a:pt x="1793" y="1317"/>
                  </a:lnTo>
                  <a:lnTo>
                    <a:pt x="1801" y="1323"/>
                  </a:lnTo>
                  <a:lnTo>
                    <a:pt x="1809" y="1328"/>
                  </a:lnTo>
                  <a:lnTo>
                    <a:pt x="1811" y="1336"/>
                  </a:lnTo>
                  <a:lnTo>
                    <a:pt x="1809" y="1347"/>
                  </a:lnTo>
                  <a:lnTo>
                    <a:pt x="1820" y="1357"/>
                  </a:lnTo>
                  <a:lnTo>
                    <a:pt x="1833" y="1362"/>
                  </a:lnTo>
                  <a:lnTo>
                    <a:pt x="1845" y="1354"/>
                  </a:lnTo>
                  <a:lnTo>
                    <a:pt x="1858" y="1324"/>
                  </a:lnTo>
                  <a:lnTo>
                    <a:pt x="1865" y="1278"/>
                  </a:lnTo>
                  <a:lnTo>
                    <a:pt x="1868" y="1245"/>
                  </a:lnTo>
                  <a:lnTo>
                    <a:pt x="1870" y="1221"/>
                  </a:lnTo>
                  <a:lnTo>
                    <a:pt x="1873" y="1202"/>
                  </a:lnTo>
                  <a:lnTo>
                    <a:pt x="1866" y="1181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1" rIns="68580" bIns="34291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Clr>
                  <a:srgbClr val="BED600"/>
                </a:buClr>
              </a:pPr>
              <a:endParaRPr lang="de-DE" sz="1215" b="1">
                <a:solidFill>
                  <a:prstClr val="black"/>
                </a:solidFill>
              </a:endParaRPr>
            </a:p>
          </p:txBody>
        </p:sp>
      </p:grpSp>
      <p:sp>
        <p:nvSpPr>
          <p:cNvPr id="460" name="Freihandform: Form 124"/>
          <p:cNvSpPr/>
          <p:nvPr>
            <p:custDataLst>
              <p:tags r:id="rId6"/>
            </p:custDataLst>
          </p:nvPr>
        </p:nvSpPr>
        <p:spPr bwMode="gray">
          <a:xfrm flipV="1">
            <a:off x="1002359" y="4469625"/>
            <a:ext cx="1034651" cy="178595"/>
          </a:xfrm>
          <a:custGeom>
            <a:avLst/>
            <a:gdLst>
              <a:gd name="connsiteX0" fmla="*/ 0 w 209550"/>
              <a:gd name="connsiteY0" fmla="*/ 0 h 214313"/>
              <a:gd name="connsiteX1" fmla="*/ 209550 w 209550"/>
              <a:gd name="connsiteY1" fmla="*/ 214313 h 214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550" h="214313">
                <a:moveTo>
                  <a:pt x="0" y="0"/>
                </a:moveTo>
                <a:lnTo>
                  <a:pt x="209550" y="214313"/>
                </a:lnTo>
              </a:path>
            </a:pathLst>
          </a:custGeom>
          <a:ln w="136525" cap="rnd" cmpd="tri">
            <a:solidFill>
              <a:schemeClr val="bg1">
                <a:alpha val="47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215"/>
          </a:p>
        </p:txBody>
      </p:sp>
      <p:grpSp>
        <p:nvGrpSpPr>
          <p:cNvPr id="461" name="SPINE"/>
          <p:cNvGrpSpPr/>
          <p:nvPr>
            <p:custDataLst>
              <p:tags r:id="rId7"/>
            </p:custDataLst>
          </p:nvPr>
        </p:nvGrpSpPr>
        <p:grpSpPr bwMode="gray">
          <a:xfrm>
            <a:off x="857059" y="4239953"/>
            <a:ext cx="290403" cy="466755"/>
            <a:chOff x="4968406" y="3010909"/>
            <a:chExt cx="439329" cy="706123"/>
          </a:xfrm>
        </p:grpSpPr>
        <p:sp>
          <p:nvSpPr>
            <p:cNvPr id="462" name="Ellipse 461"/>
            <p:cNvSpPr/>
            <p:nvPr>
              <p:custDataLst>
                <p:tags r:id="rId198"/>
              </p:custDataLst>
            </p:nvPr>
          </p:nvSpPr>
          <p:spPr bwMode="gray">
            <a:xfrm>
              <a:off x="5098738" y="3543130"/>
              <a:ext cx="173902" cy="173902"/>
            </a:xfrm>
            <a:prstGeom prst="ellipse">
              <a:avLst/>
            </a:prstGeom>
            <a:ln>
              <a:solidFill>
                <a:schemeClr val="bg1">
                  <a:alpha val="3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sz="1215"/>
            </a:p>
          </p:txBody>
        </p:sp>
        <p:grpSp>
          <p:nvGrpSpPr>
            <p:cNvPr id="463" name="Gruppieren 462"/>
            <p:cNvGrpSpPr/>
            <p:nvPr>
              <p:custDataLst>
                <p:tags r:id="rId199"/>
              </p:custDataLst>
            </p:nvPr>
          </p:nvGrpSpPr>
          <p:grpSpPr bwMode="gray">
            <a:xfrm>
              <a:off x="4968406" y="3010909"/>
              <a:ext cx="439329" cy="646004"/>
              <a:chOff x="3308966" y="2143710"/>
              <a:chExt cx="292835" cy="430594"/>
            </a:xfrm>
            <a:solidFill>
              <a:schemeClr val="tx1"/>
            </a:solidFill>
          </p:grpSpPr>
          <p:sp>
            <p:nvSpPr>
              <p:cNvPr id="464" name="Freeform 65"/>
              <p:cNvSpPr>
                <a:spLocks noEditPoints="1"/>
              </p:cNvSpPr>
              <p:nvPr/>
            </p:nvSpPr>
            <p:spPr bwMode="gray">
              <a:xfrm>
                <a:off x="3308966" y="2285597"/>
                <a:ext cx="292835" cy="60621"/>
              </a:xfrm>
              <a:custGeom>
                <a:avLst/>
                <a:gdLst>
                  <a:gd name="T0" fmla="*/ 16878 w 17448"/>
                  <a:gd name="T1" fmla="*/ 22 h 3310"/>
                  <a:gd name="T2" fmla="*/ 17112 w 17448"/>
                  <a:gd name="T3" fmla="*/ 119 h 3310"/>
                  <a:gd name="T4" fmla="*/ 17296 w 17448"/>
                  <a:gd name="T5" fmla="*/ 281 h 3310"/>
                  <a:gd name="T6" fmla="*/ 17414 w 17448"/>
                  <a:gd name="T7" fmla="*/ 490 h 3310"/>
                  <a:gd name="T8" fmla="*/ 17448 w 17448"/>
                  <a:gd name="T9" fmla="*/ 2614 h 3310"/>
                  <a:gd name="T10" fmla="*/ 17402 w 17448"/>
                  <a:gd name="T11" fmla="*/ 2853 h 3310"/>
                  <a:gd name="T12" fmla="*/ 17274 w 17448"/>
                  <a:gd name="T13" fmla="*/ 3056 h 3310"/>
                  <a:gd name="T14" fmla="*/ 17082 w 17448"/>
                  <a:gd name="T15" fmla="*/ 3209 h 3310"/>
                  <a:gd name="T16" fmla="*/ 16841 w 17448"/>
                  <a:gd name="T17" fmla="*/ 3296 h 3310"/>
                  <a:gd name="T18" fmla="*/ 683 w 17448"/>
                  <a:gd name="T19" fmla="*/ 3307 h 3310"/>
                  <a:gd name="T20" fmla="*/ 431 w 17448"/>
                  <a:gd name="T21" fmla="*/ 3242 h 3310"/>
                  <a:gd name="T22" fmla="*/ 224 w 17448"/>
                  <a:gd name="T23" fmla="*/ 3106 h 3310"/>
                  <a:gd name="T24" fmla="*/ 75 w 17448"/>
                  <a:gd name="T25" fmla="*/ 2915 h 3310"/>
                  <a:gd name="T26" fmla="*/ 4 w 17448"/>
                  <a:gd name="T27" fmla="*/ 2685 h 3310"/>
                  <a:gd name="T28" fmla="*/ 15 w 17448"/>
                  <a:gd name="T29" fmla="*/ 557 h 3310"/>
                  <a:gd name="T30" fmla="*/ 110 w 17448"/>
                  <a:gd name="T31" fmla="*/ 336 h 3310"/>
                  <a:gd name="T32" fmla="*/ 277 w 17448"/>
                  <a:gd name="T33" fmla="*/ 160 h 3310"/>
                  <a:gd name="T34" fmla="*/ 499 w 17448"/>
                  <a:gd name="T35" fmla="*/ 42 h 3310"/>
                  <a:gd name="T36" fmla="*/ 760 w 17448"/>
                  <a:gd name="T37" fmla="*/ 0 h 3310"/>
                  <a:gd name="T38" fmla="*/ 15849 w 17448"/>
                  <a:gd name="T39" fmla="*/ 1049 h 3310"/>
                  <a:gd name="T40" fmla="*/ 16058 w 17448"/>
                  <a:gd name="T41" fmla="*/ 1146 h 3310"/>
                  <a:gd name="T42" fmla="*/ 16217 w 17448"/>
                  <a:gd name="T43" fmla="*/ 1300 h 3310"/>
                  <a:gd name="T44" fmla="*/ 16314 w 17448"/>
                  <a:gd name="T45" fmla="*/ 1496 h 3310"/>
                  <a:gd name="T46" fmla="*/ 16332 w 17448"/>
                  <a:gd name="T47" fmla="*/ 1720 h 3310"/>
                  <a:gd name="T48" fmla="*/ 16267 w 17448"/>
                  <a:gd name="T49" fmla="*/ 1930 h 3310"/>
                  <a:gd name="T50" fmla="*/ 16133 w 17448"/>
                  <a:gd name="T51" fmla="*/ 2104 h 3310"/>
                  <a:gd name="T52" fmla="*/ 15943 w 17448"/>
                  <a:gd name="T53" fmla="*/ 2228 h 3310"/>
                  <a:gd name="T54" fmla="*/ 15714 w 17448"/>
                  <a:gd name="T55" fmla="*/ 2287 h 3310"/>
                  <a:gd name="T56" fmla="*/ 15471 w 17448"/>
                  <a:gd name="T57" fmla="*/ 2270 h 3310"/>
                  <a:gd name="T58" fmla="*/ 15257 w 17448"/>
                  <a:gd name="T59" fmla="*/ 2182 h 3310"/>
                  <a:gd name="T60" fmla="*/ 15089 w 17448"/>
                  <a:gd name="T61" fmla="*/ 2035 h 3310"/>
                  <a:gd name="T62" fmla="*/ 14982 w 17448"/>
                  <a:gd name="T63" fmla="*/ 1843 h 3310"/>
                  <a:gd name="T64" fmla="*/ 14953 w 17448"/>
                  <a:gd name="T65" fmla="*/ 1622 h 3310"/>
                  <a:gd name="T66" fmla="*/ 15006 w 17448"/>
                  <a:gd name="T67" fmla="*/ 1408 h 3310"/>
                  <a:gd name="T68" fmla="*/ 15132 w 17448"/>
                  <a:gd name="T69" fmla="*/ 1228 h 3310"/>
                  <a:gd name="T70" fmla="*/ 15314 w 17448"/>
                  <a:gd name="T71" fmla="*/ 1097 h 3310"/>
                  <a:gd name="T72" fmla="*/ 15539 w 17448"/>
                  <a:gd name="T73" fmla="*/ 1028 h 3310"/>
                  <a:gd name="T74" fmla="*/ 13632 w 17448"/>
                  <a:gd name="T75" fmla="*/ 1028 h 3310"/>
                  <a:gd name="T76" fmla="*/ 13857 w 17448"/>
                  <a:gd name="T77" fmla="*/ 1097 h 3310"/>
                  <a:gd name="T78" fmla="*/ 14039 w 17448"/>
                  <a:gd name="T79" fmla="*/ 1228 h 3310"/>
                  <a:gd name="T80" fmla="*/ 14165 w 17448"/>
                  <a:gd name="T81" fmla="*/ 1408 h 3310"/>
                  <a:gd name="T82" fmla="*/ 14218 w 17448"/>
                  <a:gd name="T83" fmla="*/ 1622 h 3310"/>
                  <a:gd name="T84" fmla="*/ 14187 w 17448"/>
                  <a:gd name="T85" fmla="*/ 1843 h 3310"/>
                  <a:gd name="T86" fmla="*/ 14082 w 17448"/>
                  <a:gd name="T87" fmla="*/ 2035 h 3310"/>
                  <a:gd name="T88" fmla="*/ 13914 w 17448"/>
                  <a:gd name="T89" fmla="*/ 2182 h 3310"/>
                  <a:gd name="T90" fmla="*/ 13700 w 17448"/>
                  <a:gd name="T91" fmla="*/ 2270 h 3310"/>
                  <a:gd name="T92" fmla="*/ 13457 w 17448"/>
                  <a:gd name="T93" fmla="*/ 2287 h 3310"/>
                  <a:gd name="T94" fmla="*/ 13227 w 17448"/>
                  <a:gd name="T95" fmla="*/ 2228 h 3310"/>
                  <a:gd name="T96" fmla="*/ 13038 w 17448"/>
                  <a:gd name="T97" fmla="*/ 2104 h 3310"/>
                  <a:gd name="T98" fmla="*/ 12903 w 17448"/>
                  <a:gd name="T99" fmla="*/ 1930 h 3310"/>
                  <a:gd name="T100" fmla="*/ 12838 w 17448"/>
                  <a:gd name="T101" fmla="*/ 1720 h 3310"/>
                  <a:gd name="T102" fmla="*/ 12857 w 17448"/>
                  <a:gd name="T103" fmla="*/ 1496 h 3310"/>
                  <a:gd name="T104" fmla="*/ 12953 w 17448"/>
                  <a:gd name="T105" fmla="*/ 1300 h 3310"/>
                  <a:gd name="T106" fmla="*/ 13113 w 17448"/>
                  <a:gd name="T107" fmla="*/ 1146 h 3310"/>
                  <a:gd name="T108" fmla="*/ 13322 w 17448"/>
                  <a:gd name="T109" fmla="*/ 1049 h 3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448" h="3310">
                    <a:moveTo>
                      <a:pt x="760" y="0"/>
                    </a:moveTo>
                    <a:lnTo>
                      <a:pt x="16688" y="0"/>
                    </a:lnTo>
                    <a:lnTo>
                      <a:pt x="16727" y="1"/>
                    </a:lnTo>
                    <a:lnTo>
                      <a:pt x="16765" y="4"/>
                    </a:lnTo>
                    <a:lnTo>
                      <a:pt x="16804" y="8"/>
                    </a:lnTo>
                    <a:lnTo>
                      <a:pt x="16841" y="14"/>
                    </a:lnTo>
                    <a:lnTo>
                      <a:pt x="16878" y="22"/>
                    </a:lnTo>
                    <a:lnTo>
                      <a:pt x="16914" y="31"/>
                    </a:lnTo>
                    <a:lnTo>
                      <a:pt x="16949" y="42"/>
                    </a:lnTo>
                    <a:lnTo>
                      <a:pt x="16983" y="55"/>
                    </a:lnTo>
                    <a:lnTo>
                      <a:pt x="17017" y="69"/>
                    </a:lnTo>
                    <a:lnTo>
                      <a:pt x="17050" y="84"/>
                    </a:lnTo>
                    <a:lnTo>
                      <a:pt x="17082" y="101"/>
                    </a:lnTo>
                    <a:lnTo>
                      <a:pt x="17112" y="119"/>
                    </a:lnTo>
                    <a:lnTo>
                      <a:pt x="17142" y="139"/>
                    </a:lnTo>
                    <a:lnTo>
                      <a:pt x="17171" y="160"/>
                    </a:lnTo>
                    <a:lnTo>
                      <a:pt x="17198" y="182"/>
                    </a:lnTo>
                    <a:lnTo>
                      <a:pt x="17224" y="205"/>
                    </a:lnTo>
                    <a:lnTo>
                      <a:pt x="17250" y="229"/>
                    </a:lnTo>
                    <a:lnTo>
                      <a:pt x="17274" y="254"/>
                    </a:lnTo>
                    <a:lnTo>
                      <a:pt x="17296" y="281"/>
                    </a:lnTo>
                    <a:lnTo>
                      <a:pt x="17318" y="308"/>
                    </a:lnTo>
                    <a:lnTo>
                      <a:pt x="17338" y="336"/>
                    </a:lnTo>
                    <a:lnTo>
                      <a:pt x="17356" y="365"/>
                    </a:lnTo>
                    <a:lnTo>
                      <a:pt x="17373" y="395"/>
                    </a:lnTo>
                    <a:lnTo>
                      <a:pt x="17388" y="426"/>
                    </a:lnTo>
                    <a:lnTo>
                      <a:pt x="17402" y="458"/>
                    </a:lnTo>
                    <a:lnTo>
                      <a:pt x="17414" y="490"/>
                    </a:lnTo>
                    <a:lnTo>
                      <a:pt x="17424" y="523"/>
                    </a:lnTo>
                    <a:lnTo>
                      <a:pt x="17433" y="557"/>
                    </a:lnTo>
                    <a:lnTo>
                      <a:pt x="17439" y="591"/>
                    </a:lnTo>
                    <a:lnTo>
                      <a:pt x="17444" y="626"/>
                    </a:lnTo>
                    <a:lnTo>
                      <a:pt x="17447" y="661"/>
                    </a:lnTo>
                    <a:lnTo>
                      <a:pt x="17448" y="697"/>
                    </a:lnTo>
                    <a:lnTo>
                      <a:pt x="17448" y="2614"/>
                    </a:lnTo>
                    <a:lnTo>
                      <a:pt x="17447" y="2649"/>
                    </a:lnTo>
                    <a:lnTo>
                      <a:pt x="17444" y="2685"/>
                    </a:lnTo>
                    <a:lnTo>
                      <a:pt x="17439" y="2719"/>
                    </a:lnTo>
                    <a:lnTo>
                      <a:pt x="17433" y="2754"/>
                    </a:lnTo>
                    <a:lnTo>
                      <a:pt x="17424" y="2787"/>
                    </a:lnTo>
                    <a:lnTo>
                      <a:pt x="17414" y="2820"/>
                    </a:lnTo>
                    <a:lnTo>
                      <a:pt x="17402" y="2853"/>
                    </a:lnTo>
                    <a:lnTo>
                      <a:pt x="17388" y="2884"/>
                    </a:lnTo>
                    <a:lnTo>
                      <a:pt x="17373" y="2915"/>
                    </a:lnTo>
                    <a:lnTo>
                      <a:pt x="17356" y="2945"/>
                    </a:lnTo>
                    <a:lnTo>
                      <a:pt x="17338" y="2974"/>
                    </a:lnTo>
                    <a:lnTo>
                      <a:pt x="17318" y="3003"/>
                    </a:lnTo>
                    <a:lnTo>
                      <a:pt x="17296" y="3030"/>
                    </a:lnTo>
                    <a:lnTo>
                      <a:pt x="17274" y="3056"/>
                    </a:lnTo>
                    <a:lnTo>
                      <a:pt x="17250" y="3082"/>
                    </a:lnTo>
                    <a:lnTo>
                      <a:pt x="17224" y="3106"/>
                    </a:lnTo>
                    <a:lnTo>
                      <a:pt x="17198" y="3129"/>
                    </a:lnTo>
                    <a:lnTo>
                      <a:pt x="17171" y="3151"/>
                    </a:lnTo>
                    <a:lnTo>
                      <a:pt x="17142" y="3172"/>
                    </a:lnTo>
                    <a:lnTo>
                      <a:pt x="17112" y="3191"/>
                    </a:lnTo>
                    <a:lnTo>
                      <a:pt x="17082" y="3209"/>
                    </a:lnTo>
                    <a:lnTo>
                      <a:pt x="17050" y="3226"/>
                    </a:lnTo>
                    <a:lnTo>
                      <a:pt x="17017" y="3242"/>
                    </a:lnTo>
                    <a:lnTo>
                      <a:pt x="16983" y="3256"/>
                    </a:lnTo>
                    <a:lnTo>
                      <a:pt x="16949" y="3268"/>
                    </a:lnTo>
                    <a:lnTo>
                      <a:pt x="16914" y="3279"/>
                    </a:lnTo>
                    <a:lnTo>
                      <a:pt x="16878" y="3288"/>
                    </a:lnTo>
                    <a:lnTo>
                      <a:pt x="16841" y="3296"/>
                    </a:lnTo>
                    <a:lnTo>
                      <a:pt x="16804" y="3302"/>
                    </a:lnTo>
                    <a:lnTo>
                      <a:pt x="16765" y="3307"/>
                    </a:lnTo>
                    <a:lnTo>
                      <a:pt x="16727" y="3310"/>
                    </a:lnTo>
                    <a:lnTo>
                      <a:pt x="16688" y="3310"/>
                    </a:lnTo>
                    <a:lnTo>
                      <a:pt x="760" y="3310"/>
                    </a:lnTo>
                    <a:lnTo>
                      <a:pt x="721" y="3310"/>
                    </a:lnTo>
                    <a:lnTo>
                      <a:pt x="683" y="3307"/>
                    </a:lnTo>
                    <a:lnTo>
                      <a:pt x="644" y="3302"/>
                    </a:lnTo>
                    <a:lnTo>
                      <a:pt x="607" y="3296"/>
                    </a:lnTo>
                    <a:lnTo>
                      <a:pt x="570" y="3288"/>
                    </a:lnTo>
                    <a:lnTo>
                      <a:pt x="534" y="3279"/>
                    </a:lnTo>
                    <a:lnTo>
                      <a:pt x="499" y="3268"/>
                    </a:lnTo>
                    <a:lnTo>
                      <a:pt x="465" y="3256"/>
                    </a:lnTo>
                    <a:lnTo>
                      <a:pt x="431" y="3242"/>
                    </a:lnTo>
                    <a:lnTo>
                      <a:pt x="398" y="3226"/>
                    </a:lnTo>
                    <a:lnTo>
                      <a:pt x="366" y="3209"/>
                    </a:lnTo>
                    <a:lnTo>
                      <a:pt x="336" y="3191"/>
                    </a:lnTo>
                    <a:lnTo>
                      <a:pt x="306" y="3172"/>
                    </a:lnTo>
                    <a:lnTo>
                      <a:pt x="277" y="3151"/>
                    </a:lnTo>
                    <a:lnTo>
                      <a:pt x="250" y="3129"/>
                    </a:lnTo>
                    <a:lnTo>
                      <a:pt x="224" y="3106"/>
                    </a:lnTo>
                    <a:lnTo>
                      <a:pt x="198" y="3082"/>
                    </a:lnTo>
                    <a:lnTo>
                      <a:pt x="174" y="3056"/>
                    </a:lnTo>
                    <a:lnTo>
                      <a:pt x="152" y="3030"/>
                    </a:lnTo>
                    <a:lnTo>
                      <a:pt x="130" y="3003"/>
                    </a:lnTo>
                    <a:lnTo>
                      <a:pt x="110" y="2974"/>
                    </a:lnTo>
                    <a:lnTo>
                      <a:pt x="92" y="2945"/>
                    </a:lnTo>
                    <a:lnTo>
                      <a:pt x="75" y="2915"/>
                    </a:lnTo>
                    <a:lnTo>
                      <a:pt x="60" y="2884"/>
                    </a:lnTo>
                    <a:lnTo>
                      <a:pt x="46" y="2853"/>
                    </a:lnTo>
                    <a:lnTo>
                      <a:pt x="34" y="2820"/>
                    </a:lnTo>
                    <a:lnTo>
                      <a:pt x="24" y="2787"/>
                    </a:lnTo>
                    <a:lnTo>
                      <a:pt x="15" y="2754"/>
                    </a:lnTo>
                    <a:lnTo>
                      <a:pt x="9" y="2719"/>
                    </a:lnTo>
                    <a:lnTo>
                      <a:pt x="4" y="2685"/>
                    </a:lnTo>
                    <a:lnTo>
                      <a:pt x="1" y="2649"/>
                    </a:lnTo>
                    <a:lnTo>
                      <a:pt x="0" y="2614"/>
                    </a:lnTo>
                    <a:lnTo>
                      <a:pt x="0" y="697"/>
                    </a:lnTo>
                    <a:lnTo>
                      <a:pt x="1" y="661"/>
                    </a:lnTo>
                    <a:lnTo>
                      <a:pt x="4" y="626"/>
                    </a:lnTo>
                    <a:lnTo>
                      <a:pt x="9" y="591"/>
                    </a:lnTo>
                    <a:lnTo>
                      <a:pt x="15" y="557"/>
                    </a:lnTo>
                    <a:lnTo>
                      <a:pt x="24" y="523"/>
                    </a:lnTo>
                    <a:lnTo>
                      <a:pt x="34" y="490"/>
                    </a:lnTo>
                    <a:lnTo>
                      <a:pt x="46" y="458"/>
                    </a:lnTo>
                    <a:lnTo>
                      <a:pt x="60" y="426"/>
                    </a:lnTo>
                    <a:lnTo>
                      <a:pt x="75" y="395"/>
                    </a:lnTo>
                    <a:lnTo>
                      <a:pt x="92" y="365"/>
                    </a:lnTo>
                    <a:lnTo>
                      <a:pt x="110" y="336"/>
                    </a:lnTo>
                    <a:lnTo>
                      <a:pt x="130" y="308"/>
                    </a:lnTo>
                    <a:lnTo>
                      <a:pt x="152" y="281"/>
                    </a:lnTo>
                    <a:lnTo>
                      <a:pt x="174" y="254"/>
                    </a:lnTo>
                    <a:lnTo>
                      <a:pt x="198" y="229"/>
                    </a:lnTo>
                    <a:lnTo>
                      <a:pt x="224" y="205"/>
                    </a:lnTo>
                    <a:lnTo>
                      <a:pt x="250" y="182"/>
                    </a:lnTo>
                    <a:lnTo>
                      <a:pt x="277" y="160"/>
                    </a:lnTo>
                    <a:lnTo>
                      <a:pt x="306" y="139"/>
                    </a:lnTo>
                    <a:lnTo>
                      <a:pt x="336" y="119"/>
                    </a:lnTo>
                    <a:lnTo>
                      <a:pt x="366" y="101"/>
                    </a:lnTo>
                    <a:lnTo>
                      <a:pt x="398" y="84"/>
                    </a:lnTo>
                    <a:lnTo>
                      <a:pt x="431" y="69"/>
                    </a:lnTo>
                    <a:lnTo>
                      <a:pt x="465" y="55"/>
                    </a:lnTo>
                    <a:lnTo>
                      <a:pt x="499" y="42"/>
                    </a:lnTo>
                    <a:lnTo>
                      <a:pt x="534" y="31"/>
                    </a:lnTo>
                    <a:lnTo>
                      <a:pt x="570" y="22"/>
                    </a:lnTo>
                    <a:lnTo>
                      <a:pt x="607" y="14"/>
                    </a:lnTo>
                    <a:lnTo>
                      <a:pt x="644" y="8"/>
                    </a:lnTo>
                    <a:lnTo>
                      <a:pt x="683" y="4"/>
                    </a:lnTo>
                    <a:lnTo>
                      <a:pt x="721" y="1"/>
                    </a:lnTo>
                    <a:lnTo>
                      <a:pt x="760" y="0"/>
                    </a:lnTo>
                    <a:close/>
                    <a:moveTo>
                      <a:pt x="15643" y="1020"/>
                    </a:moveTo>
                    <a:lnTo>
                      <a:pt x="15679" y="1021"/>
                    </a:lnTo>
                    <a:lnTo>
                      <a:pt x="15714" y="1023"/>
                    </a:lnTo>
                    <a:lnTo>
                      <a:pt x="15749" y="1028"/>
                    </a:lnTo>
                    <a:lnTo>
                      <a:pt x="15783" y="1033"/>
                    </a:lnTo>
                    <a:lnTo>
                      <a:pt x="15817" y="1040"/>
                    </a:lnTo>
                    <a:lnTo>
                      <a:pt x="15849" y="1049"/>
                    </a:lnTo>
                    <a:lnTo>
                      <a:pt x="15881" y="1059"/>
                    </a:lnTo>
                    <a:lnTo>
                      <a:pt x="15913" y="1070"/>
                    </a:lnTo>
                    <a:lnTo>
                      <a:pt x="15943" y="1083"/>
                    </a:lnTo>
                    <a:lnTo>
                      <a:pt x="15974" y="1097"/>
                    </a:lnTo>
                    <a:lnTo>
                      <a:pt x="16002" y="1112"/>
                    </a:lnTo>
                    <a:lnTo>
                      <a:pt x="16030" y="1129"/>
                    </a:lnTo>
                    <a:lnTo>
                      <a:pt x="16058" y="1146"/>
                    </a:lnTo>
                    <a:lnTo>
                      <a:pt x="16084" y="1165"/>
                    </a:lnTo>
                    <a:lnTo>
                      <a:pt x="16109" y="1185"/>
                    </a:lnTo>
                    <a:lnTo>
                      <a:pt x="16133" y="1206"/>
                    </a:lnTo>
                    <a:lnTo>
                      <a:pt x="16156" y="1228"/>
                    </a:lnTo>
                    <a:lnTo>
                      <a:pt x="16178" y="1251"/>
                    </a:lnTo>
                    <a:lnTo>
                      <a:pt x="16198" y="1275"/>
                    </a:lnTo>
                    <a:lnTo>
                      <a:pt x="16217" y="1300"/>
                    </a:lnTo>
                    <a:lnTo>
                      <a:pt x="16235" y="1326"/>
                    </a:lnTo>
                    <a:lnTo>
                      <a:pt x="16252" y="1352"/>
                    </a:lnTo>
                    <a:lnTo>
                      <a:pt x="16267" y="1380"/>
                    </a:lnTo>
                    <a:lnTo>
                      <a:pt x="16281" y="1408"/>
                    </a:lnTo>
                    <a:lnTo>
                      <a:pt x="16293" y="1437"/>
                    </a:lnTo>
                    <a:lnTo>
                      <a:pt x="16304" y="1466"/>
                    </a:lnTo>
                    <a:lnTo>
                      <a:pt x="16314" y="1496"/>
                    </a:lnTo>
                    <a:lnTo>
                      <a:pt x="16322" y="1527"/>
                    </a:lnTo>
                    <a:lnTo>
                      <a:pt x="16327" y="1558"/>
                    </a:lnTo>
                    <a:lnTo>
                      <a:pt x="16332" y="1590"/>
                    </a:lnTo>
                    <a:lnTo>
                      <a:pt x="16335" y="1622"/>
                    </a:lnTo>
                    <a:lnTo>
                      <a:pt x="16336" y="1655"/>
                    </a:lnTo>
                    <a:lnTo>
                      <a:pt x="16335" y="1687"/>
                    </a:lnTo>
                    <a:lnTo>
                      <a:pt x="16332" y="1720"/>
                    </a:lnTo>
                    <a:lnTo>
                      <a:pt x="16327" y="1751"/>
                    </a:lnTo>
                    <a:lnTo>
                      <a:pt x="16322" y="1783"/>
                    </a:lnTo>
                    <a:lnTo>
                      <a:pt x="16314" y="1813"/>
                    </a:lnTo>
                    <a:lnTo>
                      <a:pt x="16304" y="1843"/>
                    </a:lnTo>
                    <a:lnTo>
                      <a:pt x="16293" y="1873"/>
                    </a:lnTo>
                    <a:lnTo>
                      <a:pt x="16281" y="1902"/>
                    </a:lnTo>
                    <a:lnTo>
                      <a:pt x="16267" y="1930"/>
                    </a:lnTo>
                    <a:lnTo>
                      <a:pt x="16252" y="1957"/>
                    </a:lnTo>
                    <a:lnTo>
                      <a:pt x="16235" y="1985"/>
                    </a:lnTo>
                    <a:lnTo>
                      <a:pt x="16217" y="2010"/>
                    </a:lnTo>
                    <a:lnTo>
                      <a:pt x="16198" y="2035"/>
                    </a:lnTo>
                    <a:lnTo>
                      <a:pt x="16178" y="2059"/>
                    </a:lnTo>
                    <a:lnTo>
                      <a:pt x="16156" y="2082"/>
                    </a:lnTo>
                    <a:lnTo>
                      <a:pt x="16133" y="2104"/>
                    </a:lnTo>
                    <a:lnTo>
                      <a:pt x="16109" y="2125"/>
                    </a:lnTo>
                    <a:lnTo>
                      <a:pt x="16084" y="2145"/>
                    </a:lnTo>
                    <a:lnTo>
                      <a:pt x="16058" y="2164"/>
                    </a:lnTo>
                    <a:lnTo>
                      <a:pt x="16030" y="2182"/>
                    </a:lnTo>
                    <a:lnTo>
                      <a:pt x="16002" y="2198"/>
                    </a:lnTo>
                    <a:lnTo>
                      <a:pt x="15974" y="2214"/>
                    </a:lnTo>
                    <a:lnTo>
                      <a:pt x="15943" y="2228"/>
                    </a:lnTo>
                    <a:lnTo>
                      <a:pt x="15913" y="2240"/>
                    </a:lnTo>
                    <a:lnTo>
                      <a:pt x="15881" y="2252"/>
                    </a:lnTo>
                    <a:lnTo>
                      <a:pt x="15849" y="2262"/>
                    </a:lnTo>
                    <a:lnTo>
                      <a:pt x="15817" y="2270"/>
                    </a:lnTo>
                    <a:lnTo>
                      <a:pt x="15783" y="2277"/>
                    </a:lnTo>
                    <a:lnTo>
                      <a:pt x="15749" y="2283"/>
                    </a:lnTo>
                    <a:lnTo>
                      <a:pt x="15714" y="2287"/>
                    </a:lnTo>
                    <a:lnTo>
                      <a:pt x="15679" y="2289"/>
                    </a:lnTo>
                    <a:lnTo>
                      <a:pt x="15643" y="2290"/>
                    </a:lnTo>
                    <a:lnTo>
                      <a:pt x="15608" y="2289"/>
                    </a:lnTo>
                    <a:lnTo>
                      <a:pt x="15572" y="2287"/>
                    </a:lnTo>
                    <a:lnTo>
                      <a:pt x="15539" y="2283"/>
                    </a:lnTo>
                    <a:lnTo>
                      <a:pt x="15504" y="2277"/>
                    </a:lnTo>
                    <a:lnTo>
                      <a:pt x="15471" y="2270"/>
                    </a:lnTo>
                    <a:lnTo>
                      <a:pt x="15438" y="2262"/>
                    </a:lnTo>
                    <a:lnTo>
                      <a:pt x="15405" y="2252"/>
                    </a:lnTo>
                    <a:lnTo>
                      <a:pt x="15374" y="2240"/>
                    </a:lnTo>
                    <a:lnTo>
                      <a:pt x="15343" y="2228"/>
                    </a:lnTo>
                    <a:lnTo>
                      <a:pt x="15314" y="2214"/>
                    </a:lnTo>
                    <a:lnTo>
                      <a:pt x="15284" y="2198"/>
                    </a:lnTo>
                    <a:lnTo>
                      <a:pt x="15257" y="2182"/>
                    </a:lnTo>
                    <a:lnTo>
                      <a:pt x="15230" y="2164"/>
                    </a:lnTo>
                    <a:lnTo>
                      <a:pt x="15204" y="2145"/>
                    </a:lnTo>
                    <a:lnTo>
                      <a:pt x="15179" y="2125"/>
                    </a:lnTo>
                    <a:lnTo>
                      <a:pt x="15155" y="2104"/>
                    </a:lnTo>
                    <a:lnTo>
                      <a:pt x="15132" y="2082"/>
                    </a:lnTo>
                    <a:lnTo>
                      <a:pt x="15110" y="2059"/>
                    </a:lnTo>
                    <a:lnTo>
                      <a:pt x="15089" y="2035"/>
                    </a:lnTo>
                    <a:lnTo>
                      <a:pt x="15070" y="2010"/>
                    </a:lnTo>
                    <a:lnTo>
                      <a:pt x="15052" y="1985"/>
                    </a:lnTo>
                    <a:lnTo>
                      <a:pt x="15035" y="1957"/>
                    </a:lnTo>
                    <a:lnTo>
                      <a:pt x="15019" y="1930"/>
                    </a:lnTo>
                    <a:lnTo>
                      <a:pt x="15006" y="1902"/>
                    </a:lnTo>
                    <a:lnTo>
                      <a:pt x="14993" y="1873"/>
                    </a:lnTo>
                    <a:lnTo>
                      <a:pt x="14982" y="1843"/>
                    </a:lnTo>
                    <a:lnTo>
                      <a:pt x="14974" y="1813"/>
                    </a:lnTo>
                    <a:lnTo>
                      <a:pt x="14966" y="1783"/>
                    </a:lnTo>
                    <a:lnTo>
                      <a:pt x="14959" y="1751"/>
                    </a:lnTo>
                    <a:lnTo>
                      <a:pt x="14955" y="1720"/>
                    </a:lnTo>
                    <a:lnTo>
                      <a:pt x="14953" y="1687"/>
                    </a:lnTo>
                    <a:lnTo>
                      <a:pt x="14952" y="1655"/>
                    </a:lnTo>
                    <a:lnTo>
                      <a:pt x="14953" y="1622"/>
                    </a:lnTo>
                    <a:lnTo>
                      <a:pt x="14955" y="1590"/>
                    </a:lnTo>
                    <a:lnTo>
                      <a:pt x="14959" y="1558"/>
                    </a:lnTo>
                    <a:lnTo>
                      <a:pt x="14966" y="1527"/>
                    </a:lnTo>
                    <a:lnTo>
                      <a:pt x="14974" y="1496"/>
                    </a:lnTo>
                    <a:lnTo>
                      <a:pt x="14982" y="1466"/>
                    </a:lnTo>
                    <a:lnTo>
                      <a:pt x="14993" y="1437"/>
                    </a:lnTo>
                    <a:lnTo>
                      <a:pt x="15006" y="1408"/>
                    </a:lnTo>
                    <a:lnTo>
                      <a:pt x="15019" y="1380"/>
                    </a:lnTo>
                    <a:lnTo>
                      <a:pt x="15035" y="1352"/>
                    </a:lnTo>
                    <a:lnTo>
                      <a:pt x="15052" y="1326"/>
                    </a:lnTo>
                    <a:lnTo>
                      <a:pt x="15070" y="1300"/>
                    </a:lnTo>
                    <a:lnTo>
                      <a:pt x="15089" y="1275"/>
                    </a:lnTo>
                    <a:lnTo>
                      <a:pt x="15110" y="1251"/>
                    </a:lnTo>
                    <a:lnTo>
                      <a:pt x="15132" y="1228"/>
                    </a:lnTo>
                    <a:lnTo>
                      <a:pt x="15155" y="1206"/>
                    </a:lnTo>
                    <a:lnTo>
                      <a:pt x="15179" y="1185"/>
                    </a:lnTo>
                    <a:lnTo>
                      <a:pt x="15204" y="1165"/>
                    </a:lnTo>
                    <a:lnTo>
                      <a:pt x="15230" y="1146"/>
                    </a:lnTo>
                    <a:lnTo>
                      <a:pt x="15257" y="1129"/>
                    </a:lnTo>
                    <a:lnTo>
                      <a:pt x="15284" y="1112"/>
                    </a:lnTo>
                    <a:lnTo>
                      <a:pt x="15314" y="1097"/>
                    </a:lnTo>
                    <a:lnTo>
                      <a:pt x="15343" y="1083"/>
                    </a:lnTo>
                    <a:lnTo>
                      <a:pt x="15374" y="1070"/>
                    </a:lnTo>
                    <a:lnTo>
                      <a:pt x="15405" y="1059"/>
                    </a:lnTo>
                    <a:lnTo>
                      <a:pt x="15438" y="1049"/>
                    </a:lnTo>
                    <a:lnTo>
                      <a:pt x="15471" y="1040"/>
                    </a:lnTo>
                    <a:lnTo>
                      <a:pt x="15504" y="1033"/>
                    </a:lnTo>
                    <a:lnTo>
                      <a:pt x="15539" y="1028"/>
                    </a:lnTo>
                    <a:lnTo>
                      <a:pt x="15572" y="1023"/>
                    </a:lnTo>
                    <a:lnTo>
                      <a:pt x="15608" y="1021"/>
                    </a:lnTo>
                    <a:lnTo>
                      <a:pt x="15643" y="1020"/>
                    </a:lnTo>
                    <a:close/>
                    <a:moveTo>
                      <a:pt x="13527" y="1020"/>
                    </a:moveTo>
                    <a:lnTo>
                      <a:pt x="13563" y="1021"/>
                    </a:lnTo>
                    <a:lnTo>
                      <a:pt x="13597" y="1023"/>
                    </a:lnTo>
                    <a:lnTo>
                      <a:pt x="13632" y="1028"/>
                    </a:lnTo>
                    <a:lnTo>
                      <a:pt x="13666" y="1033"/>
                    </a:lnTo>
                    <a:lnTo>
                      <a:pt x="13700" y="1040"/>
                    </a:lnTo>
                    <a:lnTo>
                      <a:pt x="13733" y="1049"/>
                    </a:lnTo>
                    <a:lnTo>
                      <a:pt x="13765" y="1059"/>
                    </a:lnTo>
                    <a:lnTo>
                      <a:pt x="13796" y="1070"/>
                    </a:lnTo>
                    <a:lnTo>
                      <a:pt x="13826" y="1083"/>
                    </a:lnTo>
                    <a:lnTo>
                      <a:pt x="13857" y="1097"/>
                    </a:lnTo>
                    <a:lnTo>
                      <a:pt x="13885" y="1112"/>
                    </a:lnTo>
                    <a:lnTo>
                      <a:pt x="13914" y="1129"/>
                    </a:lnTo>
                    <a:lnTo>
                      <a:pt x="13941" y="1146"/>
                    </a:lnTo>
                    <a:lnTo>
                      <a:pt x="13967" y="1165"/>
                    </a:lnTo>
                    <a:lnTo>
                      <a:pt x="13992" y="1185"/>
                    </a:lnTo>
                    <a:lnTo>
                      <a:pt x="14016" y="1206"/>
                    </a:lnTo>
                    <a:lnTo>
                      <a:pt x="14039" y="1228"/>
                    </a:lnTo>
                    <a:lnTo>
                      <a:pt x="14061" y="1251"/>
                    </a:lnTo>
                    <a:lnTo>
                      <a:pt x="14082" y="1275"/>
                    </a:lnTo>
                    <a:lnTo>
                      <a:pt x="14101" y="1300"/>
                    </a:lnTo>
                    <a:lnTo>
                      <a:pt x="14119" y="1326"/>
                    </a:lnTo>
                    <a:lnTo>
                      <a:pt x="14135" y="1352"/>
                    </a:lnTo>
                    <a:lnTo>
                      <a:pt x="14150" y="1380"/>
                    </a:lnTo>
                    <a:lnTo>
                      <a:pt x="14165" y="1408"/>
                    </a:lnTo>
                    <a:lnTo>
                      <a:pt x="14177" y="1437"/>
                    </a:lnTo>
                    <a:lnTo>
                      <a:pt x="14187" y="1466"/>
                    </a:lnTo>
                    <a:lnTo>
                      <a:pt x="14197" y="1496"/>
                    </a:lnTo>
                    <a:lnTo>
                      <a:pt x="14205" y="1527"/>
                    </a:lnTo>
                    <a:lnTo>
                      <a:pt x="14211" y="1558"/>
                    </a:lnTo>
                    <a:lnTo>
                      <a:pt x="14216" y="1590"/>
                    </a:lnTo>
                    <a:lnTo>
                      <a:pt x="14218" y="1622"/>
                    </a:lnTo>
                    <a:lnTo>
                      <a:pt x="14219" y="1655"/>
                    </a:lnTo>
                    <a:lnTo>
                      <a:pt x="14218" y="1687"/>
                    </a:lnTo>
                    <a:lnTo>
                      <a:pt x="14216" y="1720"/>
                    </a:lnTo>
                    <a:lnTo>
                      <a:pt x="14211" y="1751"/>
                    </a:lnTo>
                    <a:lnTo>
                      <a:pt x="14205" y="1783"/>
                    </a:lnTo>
                    <a:lnTo>
                      <a:pt x="14197" y="1813"/>
                    </a:lnTo>
                    <a:lnTo>
                      <a:pt x="14187" y="1843"/>
                    </a:lnTo>
                    <a:lnTo>
                      <a:pt x="14177" y="1873"/>
                    </a:lnTo>
                    <a:lnTo>
                      <a:pt x="14165" y="1902"/>
                    </a:lnTo>
                    <a:lnTo>
                      <a:pt x="14150" y="1930"/>
                    </a:lnTo>
                    <a:lnTo>
                      <a:pt x="14135" y="1957"/>
                    </a:lnTo>
                    <a:lnTo>
                      <a:pt x="14119" y="1985"/>
                    </a:lnTo>
                    <a:lnTo>
                      <a:pt x="14101" y="2010"/>
                    </a:lnTo>
                    <a:lnTo>
                      <a:pt x="14082" y="2035"/>
                    </a:lnTo>
                    <a:lnTo>
                      <a:pt x="14061" y="2059"/>
                    </a:lnTo>
                    <a:lnTo>
                      <a:pt x="14039" y="2082"/>
                    </a:lnTo>
                    <a:lnTo>
                      <a:pt x="14016" y="2104"/>
                    </a:lnTo>
                    <a:lnTo>
                      <a:pt x="13992" y="2125"/>
                    </a:lnTo>
                    <a:lnTo>
                      <a:pt x="13967" y="2145"/>
                    </a:lnTo>
                    <a:lnTo>
                      <a:pt x="13941" y="2164"/>
                    </a:lnTo>
                    <a:lnTo>
                      <a:pt x="13914" y="2182"/>
                    </a:lnTo>
                    <a:lnTo>
                      <a:pt x="13885" y="2198"/>
                    </a:lnTo>
                    <a:lnTo>
                      <a:pt x="13857" y="2214"/>
                    </a:lnTo>
                    <a:lnTo>
                      <a:pt x="13826" y="2228"/>
                    </a:lnTo>
                    <a:lnTo>
                      <a:pt x="13796" y="2240"/>
                    </a:lnTo>
                    <a:lnTo>
                      <a:pt x="13765" y="2252"/>
                    </a:lnTo>
                    <a:lnTo>
                      <a:pt x="13733" y="2262"/>
                    </a:lnTo>
                    <a:lnTo>
                      <a:pt x="13700" y="2270"/>
                    </a:lnTo>
                    <a:lnTo>
                      <a:pt x="13666" y="2277"/>
                    </a:lnTo>
                    <a:lnTo>
                      <a:pt x="13632" y="2283"/>
                    </a:lnTo>
                    <a:lnTo>
                      <a:pt x="13597" y="2287"/>
                    </a:lnTo>
                    <a:lnTo>
                      <a:pt x="13563" y="2289"/>
                    </a:lnTo>
                    <a:lnTo>
                      <a:pt x="13527" y="2290"/>
                    </a:lnTo>
                    <a:lnTo>
                      <a:pt x="13492" y="2289"/>
                    </a:lnTo>
                    <a:lnTo>
                      <a:pt x="13457" y="2287"/>
                    </a:lnTo>
                    <a:lnTo>
                      <a:pt x="13422" y="2283"/>
                    </a:lnTo>
                    <a:lnTo>
                      <a:pt x="13388" y="2277"/>
                    </a:lnTo>
                    <a:lnTo>
                      <a:pt x="13354" y="2270"/>
                    </a:lnTo>
                    <a:lnTo>
                      <a:pt x="13322" y="2262"/>
                    </a:lnTo>
                    <a:lnTo>
                      <a:pt x="13289" y="2252"/>
                    </a:lnTo>
                    <a:lnTo>
                      <a:pt x="13257" y="2240"/>
                    </a:lnTo>
                    <a:lnTo>
                      <a:pt x="13227" y="2228"/>
                    </a:lnTo>
                    <a:lnTo>
                      <a:pt x="13197" y="2214"/>
                    </a:lnTo>
                    <a:lnTo>
                      <a:pt x="13168" y="2198"/>
                    </a:lnTo>
                    <a:lnTo>
                      <a:pt x="13141" y="2182"/>
                    </a:lnTo>
                    <a:lnTo>
                      <a:pt x="13113" y="2164"/>
                    </a:lnTo>
                    <a:lnTo>
                      <a:pt x="13087" y="2145"/>
                    </a:lnTo>
                    <a:lnTo>
                      <a:pt x="13062" y="2125"/>
                    </a:lnTo>
                    <a:lnTo>
                      <a:pt x="13038" y="2104"/>
                    </a:lnTo>
                    <a:lnTo>
                      <a:pt x="13015" y="2082"/>
                    </a:lnTo>
                    <a:lnTo>
                      <a:pt x="12993" y="2059"/>
                    </a:lnTo>
                    <a:lnTo>
                      <a:pt x="12973" y="2035"/>
                    </a:lnTo>
                    <a:lnTo>
                      <a:pt x="12953" y="2010"/>
                    </a:lnTo>
                    <a:lnTo>
                      <a:pt x="12936" y="1985"/>
                    </a:lnTo>
                    <a:lnTo>
                      <a:pt x="12919" y="1957"/>
                    </a:lnTo>
                    <a:lnTo>
                      <a:pt x="12903" y="1930"/>
                    </a:lnTo>
                    <a:lnTo>
                      <a:pt x="12890" y="1902"/>
                    </a:lnTo>
                    <a:lnTo>
                      <a:pt x="12877" y="1873"/>
                    </a:lnTo>
                    <a:lnTo>
                      <a:pt x="12866" y="1843"/>
                    </a:lnTo>
                    <a:lnTo>
                      <a:pt x="12857" y="1813"/>
                    </a:lnTo>
                    <a:lnTo>
                      <a:pt x="12849" y="1783"/>
                    </a:lnTo>
                    <a:lnTo>
                      <a:pt x="12843" y="1751"/>
                    </a:lnTo>
                    <a:lnTo>
                      <a:pt x="12838" y="1720"/>
                    </a:lnTo>
                    <a:lnTo>
                      <a:pt x="12836" y="1687"/>
                    </a:lnTo>
                    <a:lnTo>
                      <a:pt x="12835" y="1655"/>
                    </a:lnTo>
                    <a:lnTo>
                      <a:pt x="12836" y="1622"/>
                    </a:lnTo>
                    <a:lnTo>
                      <a:pt x="12838" y="1590"/>
                    </a:lnTo>
                    <a:lnTo>
                      <a:pt x="12843" y="1558"/>
                    </a:lnTo>
                    <a:lnTo>
                      <a:pt x="12849" y="1527"/>
                    </a:lnTo>
                    <a:lnTo>
                      <a:pt x="12857" y="1496"/>
                    </a:lnTo>
                    <a:lnTo>
                      <a:pt x="12866" y="1466"/>
                    </a:lnTo>
                    <a:lnTo>
                      <a:pt x="12877" y="1437"/>
                    </a:lnTo>
                    <a:lnTo>
                      <a:pt x="12890" y="1408"/>
                    </a:lnTo>
                    <a:lnTo>
                      <a:pt x="12903" y="1380"/>
                    </a:lnTo>
                    <a:lnTo>
                      <a:pt x="12919" y="1352"/>
                    </a:lnTo>
                    <a:lnTo>
                      <a:pt x="12936" y="1326"/>
                    </a:lnTo>
                    <a:lnTo>
                      <a:pt x="12953" y="1300"/>
                    </a:lnTo>
                    <a:lnTo>
                      <a:pt x="12973" y="1275"/>
                    </a:lnTo>
                    <a:lnTo>
                      <a:pt x="12993" y="1251"/>
                    </a:lnTo>
                    <a:lnTo>
                      <a:pt x="13015" y="1228"/>
                    </a:lnTo>
                    <a:lnTo>
                      <a:pt x="13038" y="1206"/>
                    </a:lnTo>
                    <a:lnTo>
                      <a:pt x="13062" y="1185"/>
                    </a:lnTo>
                    <a:lnTo>
                      <a:pt x="13087" y="1165"/>
                    </a:lnTo>
                    <a:lnTo>
                      <a:pt x="13113" y="1146"/>
                    </a:lnTo>
                    <a:lnTo>
                      <a:pt x="13141" y="1129"/>
                    </a:lnTo>
                    <a:lnTo>
                      <a:pt x="13168" y="1112"/>
                    </a:lnTo>
                    <a:lnTo>
                      <a:pt x="13197" y="1097"/>
                    </a:lnTo>
                    <a:lnTo>
                      <a:pt x="13227" y="1083"/>
                    </a:lnTo>
                    <a:lnTo>
                      <a:pt x="13257" y="1070"/>
                    </a:lnTo>
                    <a:lnTo>
                      <a:pt x="13289" y="1059"/>
                    </a:lnTo>
                    <a:lnTo>
                      <a:pt x="13322" y="1049"/>
                    </a:lnTo>
                    <a:lnTo>
                      <a:pt x="13354" y="1040"/>
                    </a:lnTo>
                    <a:lnTo>
                      <a:pt x="13388" y="1033"/>
                    </a:lnTo>
                    <a:lnTo>
                      <a:pt x="13422" y="1028"/>
                    </a:lnTo>
                    <a:lnTo>
                      <a:pt x="13457" y="1023"/>
                    </a:lnTo>
                    <a:lnTo>
                      <a:pt x="13492" y="1021"/>
                    </a:lnTo>
                    <a:lnTo>
                      <a:pt x="13527" y="102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1215">
                  <a:solidFill>
                    <a:schemeClr val="accent3"/>
                  </a:solidFill>
                </a:endParaRPr>
              </a:p>
            </p:txBody>
          </p:sp>
          <p:grpSp>
            <p:nvGrpSpPr>
              <p:cNvPr id="465" name="Gruppieren 464"/>
              <p:cNvGrpSpPr/>
              <p:nvPr/>
            </p:nvGrpSpPr>
            <p:grpSpPr bwMode="gray">
              <a:xfrm>
                <a:off x="3437275" y="2486494"/>
                <a:ext cx="36252" cy="87810"/>
                <a:chOff x="5036792" y="1419492"/>
                <a:chExt cx="49846" cy="120739"/>
              </a:xfrm>
              <a:grpFill/>
            </p:grpSpPr>
            <p:sp>
              <p:nvSpPr>
                <p:cNvPr id="470" name="Freeform 68"/>
                <p:cNvSpPr>
                  <a:spLocks/>
                </p:cNvSpPr>
                <p:nvPr/>
              </p:nvSpPr>
              <p:spPr bwMode="gray">
                <a:xfrm>
                  <a:off x="5036792" y="1490108"/>
                  <a:ext cx="49846" cy="50123"/>
                </a:xfrm>
                <a:custGeom>
                  <a:avLst/>
                  <a:gdLst>
                    <a:gd name="T0" fmla="*/ 1196 w 2170"/>
                    <a:gd name="T1" fmla="*/ 6 h 1992"/>
                    <a:gd name="T2" fmla="*/ 1357 w 2170"/>
                    <a:gd name="T3" fmla="*/ 33 h 1992"/>
                    <a:gd name="T4" fmla="*/ 1507 w 2170"/>
                    <a:gd name="T5" fmla="*/ 80 h 1992"/>
                    <a:gd name="T6" fmla="*/ 1648 w 2170"/>
                    <a:gd name="T7" fmla="*/ 146 h 1992"/>
                    <a:gd name="T8" fmla="*/ 1775 w 2170"/>
                    <a:gd name="T9" fmla="*/ 229 h 1992"/>
                    <a:gd name="T10" fmla="*/ 1889 w 2170"/>
                    <a:gd name="T11" fmla="*/ 327 h 1992"/>
                    <a:gd name="T12" fmla="*/ 1985 w 2170"/>
                    <a:gd name="T13" fmla="*/ 440 h 1992"/>
                    <a:gd name="T14" fmla="*/ 2063 w 2170"/>
                    <a:gd name="T15" fmla="*/ 565 h 1992"/>
                    <a:gd name="T16" fmla="*/ 2122 w 2170"/>
                    <a:gd name="T17" fmla="*/ 701 h 1992"/>
                    <a:gd name="T18" fmla="*/ 2158 w 2170"/>
                    <a:gd name="T19" fmla="*/ 845 h 1992"/>
                    <a:gd name="T20" fmla="*/ 2170 w 2170"/>
                    <a:gd name="T21" fmla="*/ 997 h 1992"/>
                    <a:gd name="T22" fmla="*/ 2158 w 2170"/>
                    <a:gd name="T23" fmla="*/ 1148 h 1992"/>
                    <a:gd name="T24" fmla="*/ 2122 w 2170"/>
                    <a:gd name="T25" fmla="*/ 1293 h 1992"/>
                    <a:gd name="T26" fmla="*/ 2063 w 2170"/>
                    <a:gd name="T27" fmla="*/ 1428 h 1992"/>
                    <a:gd name="T28" fmla="*/ 1985 w 2170"/>
                    <a:gd name="T29" fmla="*/ 1553 h 1992"/>
                    <a:gd name="T30" fmla="*/ 1889 w 2170"/>
                    <a:gd name="T31" fmla="*/ 1666 h 1992"/>
                    <a:gd name="T32" fmla="*/ 1775 w 2170"/>
                    <a:gd name="T33" fmla="*/ 1765 h 1992"/>
                    <a:gd name="T34" fmla="*/ 1648 w 2170"/>
                    <a:gd name="T35" fmla="*/ 1848 h 1992"/>
                    <a:gd name="T36" fmla="*/ 1507 w 2170"/>
                    <a:gd name="T37" fmla="*/ 1914 h 1992"/>
                    <a:gd name="T38" fmla="*/ 1357 w 2170"/>
                    <a:gd name="T39" fmla="*/ 1961 h 1992"/>
                    <a:gd name="T40" fmla="*/ 1196 w 2170"/>
                    <a:gd name="T41" fmla="*/ 1987 h 1992"/>
                    <a:gd name="T42" fmla="*/ 1029 w 2170"/>
                    <a:gd name="T43" fmla="*/ 1991 h 1992"/>
                    <a:gd name="T44" fmla="*/ 867 w 2170"/>
                    <a:gd name="T45" fmla="*/ 1972 h 1992"/>
                    <a:gd name="T46" fmla="*/ 712 w 2170"/>
                    <a:gd name="T47" fmla="*/ 1932 h 1992"/>
                    <a:gd name="T48" fmla="*/ 568 w 2170"/>
                    <a:gd name="T49" fmla="*/ 1872 h 1992"/>
                    <a:gd name="T50" fmla="*/ 436 w 2170"/>
                    <a:gd name="T51" fmla="*/ 1794 h 1992"/>
                    <a:gd name="T52" fmla="*/ 317 w 2170"/>
                    <a:gd name="T53" fmla="*/ 1700 h 1992"/>
                    <a:gd name="T54" fmla="*/ 215 w 2170"/>
                    <a:gd name="T55" fmla="*/ 1592 h 1992"/>
                    <a:gd name="T56" fmla="*/ 131 w 2170"/>
                    <a:gd name="T57" fmla="*/ 1471 h 1992"/>
                    <a:gd name="T58" fmla="*/ 65 w 2170"/>
                    <a:gd name="T59" fmla="*/ 1339 h 1992"/>
                    <a:gd name="T60" fmla="*/ 22 w 2170"/>
                    <a:gd name="T61" fmla="*/ 1197 h 1992"/>
                    <a:gd name="T62" fmla="*/ 1 w 2170"/>
                    <a:gd name="T63" fmla="*/ 1048 h 1992"/>
                    <a:gd name="T64" fmla="*/ 5 w 2170"/>
                    <a:gd name="T65" fmla="*/ 895 h 1992"/>
                    <a:gd name="T66" fmla="*/ 34 w 2170"/>
                    <a:gd name="T67" fmla="*/ 748 h 1992"/>
                    <a:gd name="T68" fmla="*/ 85 w 2170"/>
                    <a:gd name="T69" fmla="*/ 609 h 1992"/>
                    <a:gd name="T70" fmla="*/ 157 w 2170"/>
                    <a:gd name="T71" fmla="*/ 481 h 1992"/>
                    <a:gd name="T72" fmla="*/ 247 w 2170"/>
                    <a:gd name="T73" fmla="*/ 364 h 1992"/>
                    <a:gd name="T74" fmla="*/ 355 w 2170"/>
                    <a:gd name="T75" fmla="*/ 260 h 1992"/>
                    <a:gd name="T76" fmla="*/ 479 w 2170"/>
                    <a:gd name="T77" fmla="*/ 171 h 1992"/>
                    <a:gd name="T78" fmla="*/ 614 w 2170"/>
                    <a:gd name="T79" fmla="*/ 100 h 1992"/>
                    <a:gd name="T80" fmla="*/ 762 w 2170"/>
                    <a:gd name="T81" fmla="*/ 46 h 1992"/>
                    <a:gd name="T82" fmla="*/ 919 w 2170"/>
                    <a:gd name="T83" fmla="*/ 12 h 1992"/>
                    <a:gd name="T84" fmla="*/ 1085 w 2170"/>
                    <a:gd name="T85" fmla="*/ 0 h 19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170" h="1992">
                      <a:moveTo>
                        <a:pt x="1085" y="0"/>
                      </a:moveTo>
                      <a:lnTo>
                        <a:pt x="1141" y="2"/>
                      </a:lnTo>
                      <a:lnTo>
                        <a:pt x="1196" y="6"/>
                      </a:lnTo>
                      <a:lnTo>
                        <a:pt x="1251" y="12"/>
                      </a:lnTo>
                      <a:lnTo>
                        <a:pt x="1304" y="21"/>
                      </a:lnTo>
                      <a:lnTo>
                        <a:pt x="1357" y="33"/>
                      </a:lnTo>
                      <a:lnTo>
                        <a:pt x="1408" y="46"/>
                      </a:lnTo>
                      <a:lnTo>
                        <a:pt x="1458" y="62"/>
                      </a:lnTo>
                      <a:lnTo>
                        <a:pt x="1507" y="80"/>
                      </a:lnTo>
                      <a:lnTo>
                        <a:pt x="1556" y="100"/>
                      </a:lnTo>
                      <a:lnTo>
                        <a:pt x="1603" y="122"/>
                      </a:lnTo>
                      <a:lnTo>
                        <a:pt x="1648" y="146"/>
                      </a:lnTo>
                      <a:lnTo>
                        <a:pt x="1692" y="171"/>
                      </a:lnTo>
                      <a:lnTo>
                        <a:pt x="1735" y="199"/>
                      </a:lnTo>
                      <a:lnTo>
                        <a:pt x="1775" y="229"/>
                      </a:lnTo>
                      <a:lnTo>
                        <a:pt x="1815" y="260"/>
                      </a:lnTo>
                      <a:lnTo>
                        <a:pt x="1853" y="293"/>
                      </a:lnTo>
                      <a:lnTo>
                        <a:pt x="1889" y="327"/>
                      </a:lnTo>
                      <a:lnTo>
                        <a:pt x="1923" y="364"/>
                      </a:lnTo>
                      <a:lnTo>
                        <a:pt x="1955" y="401"/>
                      </a:lnTo>
                      <a:lnTo>
                        <a:pt x="1985" y="440"/>
                      </a:lnTo>
                      <a:lnTo>
                        <a:pt x="2013" y="481"/>
                      </a:lnTo>
                      <a:lnTo>
                        <a:pt x="2039" y="522"/>
                      </a:lnTo>
                      <a:lnTo>
                        <a:pt x="2063" y="565"/>
                      </a:lnTo>
                      <a:lnTo>
                        <a:pt x="2085" y="609"/>
                      </a:lnTo>
                      <a:lnTo>
                        <a:pt x="2105" y="655"/>
                      </a:lnTo>
                      <a:lnTo>
                        <a:pt x="2122" y="701"/>
                      </a:lnTo>
                      <a:lnTo>
                        <a:pt x="2136" y="748"/>
                      </a:lnTo>
                      <a:lnTo>
                        <a:pt x="2148" y="796"/>
                      </a:lnTo>
                      <a:lnTo>
                        <a:pt x="2158" y="845"/>
                      </a:lnTo>
                      <a:lnTo>
                        <a:pt x="2165" y="895"/>
                      </a:lnTo>
                      <a:lnTo>
                        <a:pt x="2169" y="945"/>
                      </a:lnTo>
                      <a:lnTo>
                        <a:pt x="2170" y="997"/>
                      </a:lnTo>
                      <a:lnTo>
                        <a:pt x="2169" y="1048"/>
                      </a:lnTo>
                      <a:lnTo>
                        <a:pt x="2165" y="1099"/>
                      </a:lnTo>
                      <a:lnTo>
                        <a:pt x="2158" y="1148"/>
                      </a:lnTo>
                      <a:lnTo>
                        <a:pt x="2148" y="1197"/>
                      </a:lnTo>
                      <a:lnTo>
                        <a:pt x="2136" y="1245"/>
                      </a:lnTo>
                      <a:lnTo>
                        <a:pt x="2122" y="1293"/>
                      </a:lnTo>
                      <a:lnTo>
                        <a:pt x="2105" y="1339"/>
                      </a:lnTo>
                      <a:lnTo>
                        <a:pt x="2085" y="1384"/>
                      </a:lnTo>
                      <a:lnTo>
                        <a:pt x="2063" y="1428"/>
                      </a:lnTo>
                      <a:lnTo>
                        <a:pt x="2039" y="1471"/>
                      </a:lnTo>
                      <a:lnTo>
                        <a:pt x="2013" y="1513"/>
                      </a:lnTo>
                      <a:lnTo>
                        <a:pt x="1985" y="1553"/>
                      </a:lnTo>
                      <a:lnTo>
                        <a:pt x="1955" y="1592"/>
                      </a:lnTo>
                      <a:lnTo>
                        <a:pt x="1923" y="1630"/>
                      </a:lnTo>
                      <a:lnTo>
                        <a:pt x="1889" y="1666"/>
                      </a:lnTo>
                      <a:lnTo>
                        <a:pt x="1853" y="1700"/>
                      </a:lnTo>
                      <a:lnTo>
                        <a:pt x="1815" y="1733"/>
                      </a:lnTo>
                      <a:lnTo>
                        <a:pt x="1775" y="1765"/>
                      </a:lnTo>
                      <a:lnTo>
                        <a:pt x="1735" y="1794"/>
                      </a:lnTo>
                      <a:lnTo>
                        <a:pt x="1692" y="1822"/>
                      </a:lnTo>
                      <a:lnTo>
                        <a:pt x="1648" y="1848"/>
                      </a:lnTo>
                      <a:lnTo>
                        <a:pt x="1603" y="1872"/>
                      </a:lnTo>
                      <a:lnTo>
                        <a:pt x="1556" y="1894"/>
                      </a:lnTo>
                      <a:lnTo>
                        <a:pt x="1507" y="1914"/>
                      </a:lnTo>
                      <a:lnTo>
                        <a:pt x="1458" y="1932"/>
                      </a:lnTo>
                      <a:lnTo>
                        <a:pt x="1408" y="1947"/>
                      </a:lnTo>
                      <a:lnTo>
                        <a:pt x="1357" y="1961"/>
                      </a:lnTo>
                      <a:lnTo>
                        <a:pt x="1304" y="1972"/>
                      </a:lnTo>
                      <a:lnTo>
                        <a:pt x="1251" y="1980"/>
                      </a:lnTo>
                      <a:lnTo>
                        <a:pt x="1196" y="1987"/>
                      </a:lnTo>
                      <a:lnTo>
                        <a:pt x="1141" y="1991"/>
                      </a:lnTo>
                      <a:lnTo>
                        <a:pt x="1085" y="1992"/>
                      </a:lnTo>
                      <a:lnTo>
                        <a:pt x="1029" y="1991"/>
                      </a:lnTo>
                      <a:lnTo>
                        <a:pt x="974" y="1987"/>
                      </a:lnTo>
                      <a:lnTo>
                        <a:pt x="919" y="1980"/>
                      </a:lnTo>
                      <a:lnTo>
                        <a:pt x="867" y="1972"/>
                      </a:lnTo>
                      <a:lnTo>
                        <a:pt x="813" y="1961"/>
                      </a:lnTo>
                      <a:lnTo>
                        <a:pt x="762" y="1947"/>
                      </a:lnTo>
                      <a:lnTo>
                        <a:pt x="712" y="1932"/>
                      </a:lnTo>
                      <a:lnTo>
                        <a:pt x="663" y="1914"/>
                      </a:lnTo>
                      <a:lnTo>
                        <a:pt x="614" y="1894"/>
                      </a:lnTo>
                      <a:lnTo>
                        <a:pt x="568" y="1872"/>
                      </a:lnTo>
                      <a:lnTo>
                        <a:pt x="522" y="1848"/>
                      </a:lnTo>
                      <a:lnTo>
                        <a:pt x="479" y="1822"/>
                      </a:lnTo>
                      <a:lnTo>
                        <a:pt x="436" y="1794"/>
                      </a:lnTo>
                      <a:lnTo>
                        <a:pt x="395" y="1765"/>
                      </a:lnTo>
                      <a:lnTo>
                        <a:pt x="355" y="1733"/>
                      </a:lnTo>
                      <a:lnTo>
                        <a:pt x="317" y="1700"/>
                      </a:lnTo>
                      <a:lnTo>
                        <a:pt x="281" y="1666"/>
                      </a:lnTo>
                      <a:lnTo>
                        <a:pt x="247" y="1630"/>
                      </a:lnTo>
                      <a:lnTo>
                        <a:pt x="215" y="1592"/>
                      </a:lnTo>
                      <a:lnTo>
                        <a:pt x="185" y="1553"/>
                      </a:lnTo>
                      <a:lnTo>
                        <a:pt x="157" y="1513"/>
                      </a:lnTo>
                      <a:lnTo>
                        <a:pt x="131" y="1471"/>
                      </a:lnTo>
                      <a:lnTo>
                        <a:pt x="107" y="1428"/>
                      </a:lnTo>
                      <a:lnTo>
                        <a:pt x="85" y="1384"/>
                      </a:lnTo>
                      <a:lnTo>
                        <a:pt x="65" y="1339"/>
                      </a:lnTo>
                      <a:lnTo>
                        <a:pt x="48" y="1293"/>
                      </a:lnTo>
                      <a:lnTo>
                        <a:pt x="34" y="1245"/>
                      </a:lnTo>
                      <a:lnTo>
                        <a:pt x="22" y="1197"/>
                      </a:lnTo>
                      <a:lnTo>
                        <a:pt x="12" y="1148"/>
                      </a:lnTo>
                      <a:lnTo>
                        <a:pt x="5" y="1099"/>
                      </a:lnTo>
                      <a:lnTo>
                        <a:pt x="1" y="1048"/>
                      </a:lnTo>
                      <a:lnTo>
                        <a:pt x="0" y="997"/>
                      </a:lnTo>
                      <a:lnTo>
                        <a:pt x="1" y="945"/>
                      </a:lnTo>
                      <a:lnTo>
                        <a:pt x="5" y="895"/>
                      </a:lnTo>
                      <a:lnTo>
                        <a:pt x="12" y="845"/>
                      </a:lnTo>
                      <a:lnTo>
                        <a:pt x="22" y="796"/>
                      </a:lnTo>
                      <a:lnTo>
                        <a:pt x="34" y="748"/>
                      </a:lnTo>
                      <a:lnTo>
                        <a:pt x="48" y="701"/>
                      </a:lnTo>
                      <a:lnTo>
                        <a:pt x="65" y="655"/>
                      </a:lnTo>
                      <a:lnTo>
                        <a:pt x="85" y="609"/>
                      </a:lnTo>
                      <a:lnTo>
                        <a:pt x="107" y="565"/>
                      </a:lnTo>
                      <a:lnTo>
                        <a:pt x="131" y="522"/>
                      </a:lnTo>
                      <a:lnTo>
                        <a:pt x="157" y="481"/>
                      </a:lnTo>
                      <a:lnTo>
                        <a:pt x="185" y="440"/>
                      </a:lnTo>
                      <a:lnTo>
                        <a:pt x="215" y="401"/>
                      </a:lnTo>
                      <a:lnTo>
                        <a:pt x="247" y="364"/>
                      </a:lnTo>
                      <a:lnTo>
                        <a:pt x="281" y="327"/>
                      </a:lnTo>
                      <a:lnTo>
                        <a:pt x="317" y="293"/>
                      </a:lnTo>
                      <a:lnTo>
                        <a:pt x="355" y="260"/>
                      </a:lnTo>
                      <a:lnTo>
                        <a:pt x="395" y="229"/>
                      </a:lnTo>
                      <a:lnTo>
                        <a:pt x="436" y="199"/>
                      </a:lnTo>
                      <a:lnTo>
                        <a:pt x="479" y="171"/>
                      </a:lnTo>
                      <a:lnTo>
                        <a:pt x="522" y="146"/>
                      </a:lnTo>
                      <a:lnTo>
                        <a:pt x="568" y="122"/>
                      </a:lnTo>
                      <a:lnTo>
                        <a:pt x="614" y="100"/>
                      </a:lnTo>
                      <a:lnTo>
                        <a:pt x="663" y="80"/>
                      </a:lnTo>
                      <a:lnTo>
                        <a:pt x="712" y="62"/>
                      </a:lnTo>
                      <a:lnTo>
                        <a:pt x="762" y="46"/>
                      </a:lnTo>
                      <a:lnTo>
                        <a:pt x="813" y="33"/>
                      </a:lnTo>
                      <a:lnTo>
                        <a:pt x="867" y="21"/>
                      </a:lnTo>
                      <a:lnTo>
                        <a:pt x="919" y="12"/>
                      </a:lnTo>
                      <a:lnTo>
                        <a:pt x="974" y="6"/>
                      </a:lnTo>
                      <a:lnTo>
                        <a:pt x="1029" y="2"/>
                      </a:lnTo>
                      <a:lnTo>
                        <a:pt x="1085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sz="1215">
                    <a:solidFill>
                      <a:schemeClr val="accent3"/>
                    </a:solidFill>
                  </a:endParaRPr>
                </a:p>
              </p:txBody>
            </p:sp>
            <p:sp>
              <p:nvSpPr>
                <p:cNvPr id="471" name="Rectangle 69"/>
                <p:cNvSpPr>
                  <a:spLocks noChangeArrowheads="1"/>
                </p:cNvSpPr>
                <p:nvPr/>
              </p:nvSpPr>
              <p:spPr bwMode="gray">
                <a:xfrm>
                  <a:off x="5055900" y="1419492"/>
                  <a:ext cx="9692" cy="8363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sz="1215">
                    <a:solidFill>
                      <a:schemeClr val="accent3"/>
                    </a:solidFill>
                  </a:endParaRPr>
                </a:p>
              </p:txBody>
            </p:sp>
          </p:grpSp>
          <p:sp>
            <p:nvSpPr>
              <p:cNvPr id="466" name="Freeform 70"/>
              <p:cNvSpPr>
                <a:spLocks noEditPoints="1"/>
              </p:cNvSpPr>
              <p:nvPr/>
            </p:nvSpPr>
            <p:spPr bwMode="gray">
              <a:xfrm>
                <a:off x="3308966" y="2356541"/>
                <a:ext cx="292835" cy="60621"/>
              </a:xfrm>
              <a:custGeom>
                <a:avLst/>
                <a:gdLst>
                  <a:gd name="T0" fmla="*/ 16878 w 17448"/>
                  <a:gd name="T1" fmla="*/ 22 h 3310"/>
                  <a:gd name="T2" fmla="*/ 17112 w 17448"/>
                  <a:gd name="T3" fmla="*/ 119 h 3310"/>
                  <a:gd name="T4" fmla="*/ 17296 w 17448"/>
                  <a:gd name="T5" fmla="*/ 281 h 3310"/>
                  <a:gd name="T6" fmla="*/ 17414 w 17448"/>
                  <a:gd name="T7" fmla="*/ 490 h 3310"/>
                  <a:gd name="T8" fmla="*/ 17448 w 17448"/>
                  <a:gd name="T9" fmla="*/ 2614 h 3310"/>
                  <a:gd name="T10" fmla="*/ 17402 w 17448"/>
                  <a:gd name="T11" fmla="*/ 2853 h 3310"/>
                  <a:gd name="T12" fmla="*/ 17274 w 17448"/>
                  <a:gd name="T13" fmla="*/ 3056 h 3310"/>
                  <a:gd name="T14" fmla="*/ 17082 w 17448"/>
                  <a:gd name="T15" fmla="*/ 3209 h 3310"/>
                  <a:gd name="T16" fmla="*/ 16841 w 17448"/>
                  <a:gd name="T17" fmla="*/ 3296 h 3310"/>
                  <a:gd name="T18" fmla="*/ 683 w 17448"/>
                  <a:gd name="T19" fmla="*/ 3307 h 3310"/>
                  <a:gd name="T20" fmla="*/ 431 w 17448"/>
                  <a:gd name="T21" fmla="*/ 3241 h 3310"/>
                  <a:gd name="T22" fmla="*/ 224 w 17448"/>
                  <a:gd name="T23" fmla="*/ 3106 h 3310"/>
                  <a:gd name="T24" fmla="*/ 75 w 17448"/>
                  <a:gd name="T25" fmla="*/ 2915 h 3310"/>
                  <a:gd name="T26" fmla="*/ 4 w 17448"/>
                  <a:gd name="T27" fmla="*/ 2685 h 3310"/>
                  <a:gd name="T28" fmla="*/ 15 w 17448"/>
                  <a:gd name="T29" fmla="*/ 557 h 3310"/>
                  <a:gd name="T30" fmla="*/ 110 w 17448"/>
                  <a:gd name="T31" fmla="*/ 336 h 3310"/>
                  <a:gd name="T32" fmla="*/ 277 w 17448"/>
                  <a:gd name="T33" fmla="*/ 160 h 3310"/>
                  <a:gd name="T34" fmla="*/ 499 w 17448"/>
                  <a:gd name="T35" fmla="*/ 42 h 3310"/>
                  <a:gd name="T36" fmla="*/ 760 w 17448"/>
                  <a:gd name="T37" fmla="*/ 0 h 3310"/>
                  <a:gd name="T38" fmla="*/ 15849 w 17448"/>
                  <a:gd name="T39" fmla="*/ 1049 h 3310"/>
                  <a:gd name="T40" fmla="*/ 16058 w 17448"/>
                  <a:gd name="T41" fmla="*/ 1146 h 3310"/>
                  <a:gd name="T42" fmla="*/ 16217 w 17448"/>
                  <a:gd name="T43" fmla="*/ 1300 h 3310"/>
                  <a:gd name="T44" fmla="*/ 16314 w 17448"/>
                  <a:gd name="T45" fmla="*/ 1496 h 3310"/>
                  <a:gd name="T46" fmla="*/ 16332 w 17448"/>
                  <a:gd name="T47" fmla="*/ 1720 h 3310"/>
                  <a:gd name="T48" fmla="*/ 16267 w 17448"/>
                  <a:gd name="T49" fmla="*/ 1930 h 3310"/>
                  <a:gd name="T50" fmla="*/ 16133 w 17448"/>
                  <a:gd name="T51" fmla="*/ 2104 h 3310"/>
                  <a:gd name="T52" fmla="*/ 15943 w 17448"/>
                  <a:gd name="T53" fmla="*/ 2228 h 3310"/>
                  <a:gd name="T54" fmla="*/ 15714 w 17448"/>
                  <a:gd name="T55" fmla="*/ 2287 h 3310"/>
                  <a:gd name="T56" fmla="*/ 15471 w 17448"/>
                  <a:gd name="T57" fmla="*/ 2270 h 3310"/>
                  <a:gd name="T58" fmla="*/ 15257 w 17448"/>
                  <a:gd name="T59" fmla="*/ 2182 h 3310"/>
                  <a:gd name="T60" fmla="*/ 15089 w 17448"/>
                  <a:gd name="T61" fmla="*/ 2034 h 3310"/>
                  <a:gd name="T62" fmla="*/ 14982 w 17448"/>
                  <a:gd name="T63" fmla="*/ 1843 h 3310"/>
                  <a:gd name="T64" fmla="*/ 14953 w 17448"/>
                  <a:gd name="T65" fmla="*/ 1622 h 3310"/>
                  <a:gd name="T66" fmla="*/ 15006 w 17448"/>
                  <a:gd name="T67" fmla="*/ 1408 h 3310"/>
                  <a:gd name="T68" fmla="*/ 15132 w 17448"/>
                  <a:gd name="T69" fmla="*/ 1228 h 3310"/>
                  <a:gd name="T70" fmla="*/ 15314 w 17448"/>
                  <a:gd name="T71" fmla="*/ 1097 h 3310"/>
                  <a:gd name="T72" fmla="*/ 15539 w 17448"/>
                  <a:gd name="T73" fmla="*/ 1028 h 3310"/>
                  <a:gd name="T74" fmla="*/ 13632 w 17448"/>
                  <a:gd name="T75" fmla="*/ 1028 h 3310"/>
                  <a:gd name="T76" fmla="*/ 13857 w 17448"/>
                  <a:gd name="T77" fmla="*/ 1097 h 3310"/>
                  <a:gd name="T78" fmla="*/ 14039 w 17448"/>
                  <a:gd name="T79" fmla="*/ 1228 h 3310"/>
                  <a:gd name="T80" fmla="*/ 14165 w 17448"/>
                  <a:gd name="T81" fmla="*/ 1408 h 3310"/>
                  <a:gd name="T82" fmla="*/ 14218 w 17448"/>
                  <a:gd name="T83" fmla="*/ 1622 h 3310"/>
                  <a:gd name="T84" fmla="*/ 14187 w 17448"/>
                  <a:gd name="T85" fmla="*/ 1843 h 3310"/>
                  <a:gd name="T86" fmla="*/ 14082 w 17448"/>
                  <a:gd name="T87" fmla="*/ 2034 h 3310"/>
                  <a:gd name="T88" fmla="*/ 13914 w 17448"/>
                  <a:gd name="T89" fmla="*/ 2182 h 3310"/>
                  <a:gd name="T90" fmla="*/ 13700 w 17448"/>
                  <a:gd name="T91" fmla="*/ 2270 h 3310"/>
                  <a:gd name="T92" fmla="*/ 13457 w 17448"/>
                  <a:gd name="T93" fmla="*/ 2287 h 3310"/>
                  <a:gd name="T94" fmla="*/ 13227 w 17448"/>
                  <a:gd name="T95" fmla="*/ 2228 h 3310"/>
                  <a:gd name="T96" fmla="*/ 13038 w 17448"/>
                  <a:gd name="T97" fmla="*/ 2104 h 3310"/>
                  <a:gd name="T98" fmla="*/ 12903 w 17448"/>
                  <a:gd name="T99" fmla="*/ 1930 h 3310"/>
                  <a:gd name="T100" fmla="*/ 12838 w 17448"/>
                  <a:gd name="T101" fmla="*/ 1720 h 3310"/>
                  <a:gd name="T102" fmla="*/ 12857 w 17448"/>
                  <a:gd name="T103" fmla="*/ 1496 h 3310"/>
                  <a:gd name="T104" fmla="*/ 12953 w 17448"/>
                  <a:gd name="T105" fmla="*/ 1300 h 3310"/>
                  <a:gd name="T106" fmla="*/ 13113 w 17448"/>
                  <a:gd name="T107" fmla="*/ 1146 h 3310"/>
                  <a:gd name="T108" fmla="*/ 13322 w 17448"/>
                  <a:gd name="T109" fmla="*/ 1049 h 3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448" h="3310">
                    <a:moveTo>
                      <a:pt x="760" y="0"/>
                    </a:moveTo>
                    <a:lnTo>
                      <a:pt x="16688" y="0"/>
                    </a:lnTo>
                    <a:lnTo>
                      <a:pt x="16727" y="1"/>
                    </a:lnTo>
                    <a:lnTo>
                      <a:pt x="16765" y="4"/>
                    </a:lnTo>
                    <a:lnTo>
                      <a:pt x="16804" y="8"/>
                    </a:lnTo>
                    <a:lnTo>
                      <a:pt x="16841" y="14"/>
                    </a:lnTo>
                    <a:lnTo>
                      <a:pt x="16878" y="22"/>
                    </a:lnTo>
                    <a:lnTo>
                      <a:pt x="16914" y="31"/>
                    </a:lnTo>
                    <a:lnTo>
                      <a:pt x="16949" y="42"/>
                    </a:lnTo>
                    <a:lnTo>
                      <a:pt x="16983" y="55"/>
                    </a:lnTo>
                    <a:lnTo>
                      <a:pt x="17017" y="69"/>
                    </a:lnTo>
                    <a:lnTo>
                      <a:pt x="17050" y="84"/>
                    </a:lnTo>
                    <a:lnTo>
                      <a:pt x="17082" y="101"/>
                    </a:lnTo>
                    <a:lnTo>
                      <a:pt x="17112" y="119"/>
                    </a:lnTo>
                    <a:lnTo>
                      <a:pt x="17142" y="139"/>
                    </a:lnTo>
                    <a:lnTo>
                      <a:pt x="17171" y="160"/>
                    </a:lnTo>
                    <a:lnTo>
                      <a:pt x="17198" y="182"/>
                    </a:lnTo>
                    <a:lnTo>
                      <a:pt x="17224" y="205"/>
                    </a:lnTo>
                    <a:lnTo>
                      <a:pt x="17250" y="229"/>
                    </a:lnTo>
                    <a:lnTo>
                      <a:pt x="17274" y="254"/>
                    </a:lnTo>
                    <a:lnTo>
                      <a:pt x="17296" y="281"/>
                    </a:lnTo>
                    <a:lnTo>
                      <a:pt x="17318" y="308"/>
                    </a:lnTo>
                    <a:lnTo>
                      <a:pt x="17338" y="336"/>
                    </a:lnTo>
                    <a:lnTo>
                      <a:pt x="17356" y="365"/>
                    </a:lnTo>
                    <a:lnTo>
                      <a:pt x="17373" y="395"/>
                    </a:lnTo>
                    <a:lnTo>
                      <a:pt x="17388" y="426"/>
                    </a:lnTo>
                    <a:lnTo>
                      <a:pt x="17402" y="458"/>
                    </a:lnTo>
                    <a:lnTo>
                      <a:pt x="17414" y="490"/>
                    </a:lnTo>
                    <a:lnTo>
                      <a:pt x="17424" y="523"/>
                    </a:lnTo>
                    <a:lnTo>
                      <a:pt x="17433" y="557"/>
                    </a:lnTo>
                    <a:lnTo>
                      <a:pt x="17439" y="591"/>
                    </a:lnTo>
                    <a:lnTo>
                      <a:pt x="17444" y="626"/>
                    </a:lnTo>
                    <a:lnTo>
                      <a:pt x="17447" y="661"/>
                    </a:lnTo>
                    <a:lnTo>
                      <a:pt x="17448" y="697"/>
                    </a:lnTo>
                    <a:lnTo>
                      <a:pt x="17448" y="2614"/>
                    </a:lnTo>
                    <a:lnTo>
                      <a:pt x="17447" y="2649"/>
                    </a:lnTo>
                    <a:lnTo>
                      <a:pt x="17444" y="2685"/>
                    </a:lnTo>
                    <a:lnTo>
                      <a:pt x="17439" y="2719"/>
                    </a:lnTo>
                    <a:lnTo>
                      <a:pt x="17433" y="2754"/>
                    </a:lnTo>
                    <a:lnTo>
                      <a:pt x="17424" y="2787"/>
                    </a:lnTo>
                    <a:lnTo>
                      <a:pt x="17414" y="2820"/>
                    </a:lnTo>
                    <a:lnTo>
                      <a:pt x="17402" y="2853"/>
                    </a:lnTo>
                    <a:lnTo>
                      <a:pt x="17388" y="2884"/>
                    </a:lnTo>
                    <a:lnTo>
                      <a:pt x="17373" y="2915"/>
                    </a:lnTo>
                    <a:lnTo>
                      <a:pt x="17356" y="2945"/>
                    </a:lnTo>
                    <a:lnTo>
                      <a:pt x="17338" y="2974"/>
                    </a:lnTo>
                    <a:lnTo>
                      <a:pt x="17318" y="3003"/>
                    </a:lnTo>
                    <a:lnTo>
                      <a:pt x="17296" y="3030"/>
                    </a:lnTo>
                    <a:lnTo>
                      <a:pt x="17274" y="3056"/>
                    </a:lnTo>
                    <a:lnTo>
                      <a:pt x="17250" y="3082"/>
                    </a:lnTo>
                    <a:lnTo>
                      <a:pt x="17224" y="3106"/>
                    </a:lnTo>
                    <a:lnTo>
                      <a:pt x="17198" y="3129"/>
                    </a:lnTo>
                    <a:lnTo>
                      <a:pt x="17171" y="3151"/>
                    </a:lnTo>
                    <a:lnTo>
                      <a:pt x="17142" y="3172"/>
                    </a:lnTo>
                    <a:lnTo>
                      <a:pt x="17112" y="3191"/>
                    </a:lnTo>
                    <a:lnTo>
                      <a:pt x="17082" y="3209"/>
                    </a:lnTo>
                    <a:lnTo>
                      <a:pt x="17050" y="3226"/>
                    </a:lnTo>
                    <a:lnTo>
                      <a:pt x="17017" y="3241"/>
                    </a:lnTo>
                    <a:lnTo>
                      <a:pt x="16983" y="3255"/>
                    </a:lnTo>
                    <a:lnTo>
                      <a:pt x="16949" y="3268"/>
                    </a:lnTo>
                    <a:lnTo>
                      <a:pt x="16914" y="3279"/>
                    </a:lnTo>
                    <a:lnTo>
                      <a:pt x="16878" y="3288"/>
                    </a:lnTo>
                    <a:lnTo>
                      <a:pt x="16841" y="3296"/>
                    </a:lnTo>
                    <a:lnTo>
                      <a:pt x="16804" y="3302"/>
                    </a:lnTo>
                    <a:lnTo>
                      <a:pt x="16765" y="3307"/>
                    </a:lnTo>
                    <a:lnTo>
                      <a:pt x="16727" y="3310"/>
                    </a:lnTo>
                    <a:lnTo>
                      <a:pt x="16688" y="3310"/>
                    </a:lnTo>
                    <a:lnTo>
                      <a:pt x="760" y="3310"/>
                    </a:lnTo>
                    <a:lnTo>
                      <a:pt x="721" y="3310"/>
                    </a:lnTo>
                    <a:lnTo>
                      <a:pt x="683" y="3307"/>
                    </a:lnTo>
                    <a:lnTo>
                      <a:pt x="644" y="3302"/>
                    </a:lnTo>
                    <a:lnTo>
                      <a:pt x="607" y="3296"/>
                    </a:lnTo>
                    <a:lnTo>
                      <a:pt x="570" y="3288"/>
                    </a:lnTo>
                    <a:lnTo>
                      <a:pt x="534" y="3279"/>
                    </a:lnTo>
                    <a:lnTo>
                      <a:pt x="499" y="3268"/>
                    </a:lnTo>
                    <a:lnTo>
                      <a:pt x="465" y="3255"/>
                    </a:lnTo>
                    <a:lnTo>
                      <a:pt x="431" y="3241"/>
                    </a:lnTo>
                    <a:lnTo>
                      <a:pt x="398" y="3226"/>
                    </a:lnTo>
                    <a:lnTo>
                      <a:pt x="366" y="3209"/>
                    </a:lnTo>
                    <a:lnTo>
                      <a:pt x="336" y="3191"/>
                    </a:lnTo>
                    <a:lnTo>
                      <a:pt x="306" y="3172"/>
                    </a:lnTo>
                    <a:lnTo>
                      <a:pt x="277" y="3151"/>
                    </a:lnTo>
                    <a:lnTo>
                      <a:pt x="250" y="3129"/>
                    </a:lnTo>
                    <a:lnTo>
                      <a:pt x="224" y="3106"/>
                    </a:lnTo>
                    <a:lnTo>
                      <a:pt x="198" y="3082"/>
                    </a:lnTo>
                    <a:lnTo>
                      <a:pt x="174" y="3056"/>
                    </a:lnTo>
                    <a:lnTo>
                      <a:pt x="152" y="3030"/>
                    </a:lnTo>
                    <a:lnTo>
                      <a:pt x="130" y="3003"/>
                    </a:lnTo>
                    <a:lnTo>
                      <a:pt x="110" y="2974"/>
                    </a:lnTo>
                    <a:lnTo>
                      <a:pt x="92" y="2945"/>
                    </a:lnTo>
                    <a:lnTo>
                      <a:pt x="75" y="2915"/>
                    </a:lnTo>
                    <a:lnTo>
                      <a:pt x="60" y="2884"/>
                    </a:lnTo>
                    <a:lnTo>
                      <a:pt x="46" y="2853"/>
                    </a:lnTo>
                    <a:lnTo>
                      <a:pt x="34" y="2820"/>
                    </a:lnTo>
                    <a:lnTo>
                      <a:pt x="24" y="2787"/>
                    </a:lnTo>
                    <a:lnTo>
                      <a:pt x="15" y="2754"/>
                    </a:lnTo>
                    <a:lnTo>
                      <a:pt x="9" y="2719"/>
                    </a:lnTo>
                    <a:lnTo>
                      <a:pt x="4" y="2685"/>
                    </a:lnTo>
                    <a:lnTo>
                      <a:pt x="1" y="2649"/>
                    </a:lnTo>
                    <a:lnTo>
                      <a:pt x="0" y="2614"/>
                    </a:lnTo>
                    <a:lnTo>
                      <a:pt x="0" y="697"/>
                    </a:lnTo>
                    <a:lnTo>
                      <a:pt x="1" y="661"/>
                    </a:lnTo>
                    <a:lnTo>
                      <a:pt x="4" y="626"/>
                    </a:lnTo>
                    <a:lnTo>
                      <a:pt x="9" y="591"/>
                    </a:lnTo>
                    <a:lnTo>
                      <a:pt x="15" y="557"/>
                    </a:lnTo>
                    <a:lnTo>
                      <a:pt x="24" y="523"/>
                    </a:lnTo>
                    <a:lnTo>
                      <a:pt x="34" y="490"/>
                    </a:lnTo>
                    <a:lnTo>
                      <a:pt x="46" y="458"/>
                    </a:lnTo>
                    <a:lnTo>
                      <a:pt x="60" y="426"/>
                    </a:lnTo>
                    <a:lnTo>
                      <a:pt x="75" y="395"/>
                    </a:lnTo>
                    <a:lnTo>
                      <a:pt x="92" y="365"/>
                    </a:lnTo>
                    <a:lnTo>
                      <a:pt x="110" y="336"/>
                    </a:lnTo>
                    <a:lnTo>
                      <a:pt x="130" y="308"/>
                    </a:lnTo>
                    <a:lnTo>
                      <a:pt x="152" y="281"/>
                    </a:lnTo>
                    <a:lnTo>
                      <a:pt x="174" y="254"/>
                    </a:lnTo>
                    <a:lnTo>
                      <a:pt x="198" y="229"/>
                    </a:lnTo>
                    <a:lnTo>
                      <a:pt x="224" y="205"/>
                    </a:lnTo>
                    <a:lnTo>
                      <a:pt x="250" y="182"/>
                    </a:lnTo>
                    <a:lnTo>
                      <a:pt x="277" y="160"/>
                    </a:lnTo>
                    <a:lnTo>
                      <a:pt x="306" y="139"/>
                    </a:lnTo>
                    <a:lnTo>
                      <a:pt x="336" y="119"/>
                    </a:lnTo>
                    <a:lnTo>
                      <a:pt x="366" y="101"/>
                    </a:lnTo>
                    <a:lnTo>
                      <a:pt x="398" y="84"/>
                    </a:lnTo>
                    <a:lnTo>
                      <a:pt x="431" y="69"/>
                    </a:lnTo>
                    <a:lnTo>
                      <a:pt x="465" y="55"/>
                    </a:lnTo>
                    <a:lnTo>
                      <a:pt x="499" y="42"/>
                    </a:lnTo>
                    <a:lnTo>
                      <a:pt x="534" y="31"/>
                    </a:lnTo>
                    <a:lnTo>
                      <a:pt x="570" y="22"/>
                    </a:lnTo>
                    <a:lnTo>
                      <a:pt x="607" y="14"/>
                    </a:lnTo>
                    <a:lnTo>
                      <a:pt x="644" y="8"/>
                    </a:lnTo>
                    <a:lnTo>
                      <a:pt x="683" y="4"/>
                    </a:lnTo>
                    <a:lnTo>
                      <a:pt x="721" y="1"/>
                    </a:lnTo>
                    <a:lnTo>
                      <a:pt x="760" y="0"/>
                    </a:lnTo>
                    <a:close/>
                    <a:moveTo>
                      <a:pt x="15643" y="1020"/>
                    </a:moveTo>
                    <a:lnTo>
                      <a:pt x="15679" y="1021"/>
                    </a:lnTo>
                    <a:lnTo>
                      <a:pt x="15714" y="1023"/>
                    </a:lnTo>
                    <a:lnTo>
                      <a:pt x="15749" y="1028"/>
                    </a:lnTo>
                    <a:lnTo>
                      <a:pt x="15783" y="1033"/>
                    </a:lnTo>
                    <a:lnTo>
                      <a:pt x="15817" y="1040"/>
                    </a:lnTo>
                    <a:lnTo>
                      <a:pt x="15849" y="1049"/>
                    </a:lnTo>
                    <a:lnTo>
                      <a:pt x="15881" y="1059"/>
                    </a:lnTo>
                    <a:lnTo>
                      <a:pt x="15913" y="1070"/>
                    </a:lnTo>
                    <a:lnTo>
                      <a:pt x="15943" y="1083"/>
                    </a:lnTo>
                    <a:lnTo>
                      <a:pt x="15974" y="1097"/>
                    </a:lnTo>
                    <a:lnTo>
                      <a:pt x="16002" y="1112"/>
                    </a:lnTo>
                    <a:lnTo>
                      <a:pt x="16030" y="1129"/>
                    </a:lnTo>
                    <a:lnTo>
                      <a:pt x="16058" y="1146"/>
                    </a:lnTo>
                    <a:lnTo>
                      <a:pt x="16084" y="1165"/>
                    </a:lnTo>
                    <a:lnTo>
                      <a:pt x="16109" y="1185"/>
                    </a:lnTo>
                    <a:lnTo>
                      <a:pt x="16133" y="1206"/>
                    </a:lnTo>
                    <a:lnTo>
                      <a:pt x="16156" y="1228"/>
                    </a:lnTo>
                    <a:lnTo>
                      <a:pt x="16178" y="1251"/>
                    </a:lnTo>
                    <a:lnTo>
                      <a:pt x="16198" y="1275"/>
                    </a:lnTo>
                    <a:lnTo>
                      <a:pt x="16217" y="1300"/>
                    </a:lnTo>
                    <a:lnTo>
                      <a:pt x="16235" y="1326"/>
                    </a:lnTo>
                    <a:lnTo>
                      <a:pt x="16252" y="1352"/>
                    </a:lnTo>
                    <a:lnTo>
                      <a:pt x="16267" y="1380"/>
                    </a:lnTo>
                    <a:lnTo>
                      <a:pt x="16281" y="1408"/>
                    </a:lnTo>
                    <a:lnTo>
                      <a:pt x="16293" y="1436"/>
                    </a:lnTo>
                    <a:lnTo>
                      <a:pt x="16304" y="1466"/>
                    </a:lnTo>
                    <a:lnTo>
                      <a:pt x="16314" y="1496"/>
                    </a:lnTo>
                    <a:lnTo>
                      <a:pt x="16322" y="1527"/>
                    </a:lnTo>
                    <a:lnTo>
                      <a:pt x="16327" y="1558"/>
                    </a:lnTo>
                    <a:lnTo>
                      <a:pt x="16332" y="1590"/>
                    </a:lnTo>
                    <a:lnTo>
                      <a:pt x="16335" y="1622"/>
                    </a:lnTo>
                    <a:lnTo>
                      <a:pt x="16336" y="1655"/>
                    </a:lnTo>
                    <a:lnTo>
                      <a:pt x="16335" y="1687"/>
                    </a:lnTo>
                    <a:lnTo>
                      <a:pt x="16332" y="1720"/>
                    </a:lnTo>
                    <a:lnTo>
                      <a:pt x="16327" y="1751"/>
                    </a:lnTo>
                    <a:lnTo>
                      <a:pt x="16322" y="1783"/>
                    </a:lnTo>
                    <a:lnTo>
                      <a:pt x="16314" y="1813"/>
                    </a:lnTo>
                    <a:lnTo>
                      <a:pt x="16304" y="1843"/>
                    </a:lnTo>
                    <a:lnTo>
                      <a:pt x="16293" y="1873"/>
                    </a:lnTo>
                    <a:lnTo>
                      <a:pt x="16281" y="1902"/>
                    </a:lnTo>
                    <a:lnTo>
                      <a:pt x="16267" y="1930"/>
                    </a:lnTo>
                    <a:lnTo>
                      <a:pt x="16252" y="1957"/>
                    </a:lnTo>
                    <a:lnTo>
                      <a:pt x="16235" y="1984"/>
                    </a:lnTo>
                    <a:lnTo>
                      <a:pt x="16217" y="2009"/>
                    </a:lnTo>
                    <a:lnTo>
                      <a:pt x="16198" y="2034"/>
                    </a:lnTo>
                    <a:lnTo>
                      <a:pt x="16178" y="2059"/>
                    </a:lnTo>
                    <a:lnTo>
                      <a:pt x="16156" y="2082"/>
                    </a:lnTo>
                    <a:lnTo>
                      <a:pt x="16133" y="2104"/>
                    </a:lnTo>
                    <a:lnTo>
                      <a:pt x="16109" y="2125"/>
                    </a:lnTo>
                    <a:lnTo>
                      <a:pt x="16084" y="2145"/>
                    </a:lnTo>
                    <a:lnTo>
                      <a:pt x="16058" y="2164"/>
                    </a:lnTo>
                    <a:lnTo>
                      <a:pt x="16030" y="2182"/>
                    </a:lnTo>
                    <a:lnTo>
                      <a:pt x="16002" y="2198"/>
                    </a:lnTo>
                    <a:lnTo>
                      <a:pt x="15974" y="2213"/>
                    </a:lnTo>
                    <a:lnTo>
                      <a:pt x="15943" y="2228"/>
                    </a:lnTo>
                    <a:lnTo>
                      <a:pt x="15913" y="2240"/>
                    </a:lnTo>
                    <a:lnTo>
                      <a:pt x="15881" y="2252"/>
                    </a:lnTo>
                    <a:lnTo>
                      <a:pt x="15849" y="2262"/>
                    </a:lnTo>
                    <a:lnTo>
                      <a:pt x="15817" y="2270"/>
                    </a:lnTo>
                    <a:lnTo>
                      <a:pt x="15783" y="2277"/>
                    </a:lnTo>
                    <a:lnTo>
                      <a:pt x="15749" y="2283"/>
                    </a:lnTo>
                    <a:lnTo>
                      <a:pt x="15714" y="2287"/>
                    </a:lnTo>
                    <a:lnTo>
                      <a:pt x="15679" y="2289"/>
                    </a:lnTo>
                    <a:lnTo>
                      <a:pt x="15643" y="2290"/>
                    </a:lnTo>
                    <a:lnTo>
                      <a:pt x="15608" y="2289"/>
                    </a:lnTo>
                    <a:lnTo>
                      <a:pt x="15572" y="2287"/>
                    </a:lnTo>
                    <a:lnTo>
                      <a:pt x="15539" y="2283"/>
                    </a:lnTo>
                    <a:lnTo>
                      <a:pt x="15504" y="2277"/>
                    </a:lnTo>
                    <a:lnTo>
                      <a:pt x="15471" y="2270"/>
                    </a:lnTo>
                    <a:lnTo>
                      <a:pt x="15438" y="2262"/>
                    </a:lnTo>
                    <a:lnTo>
                      <a:pt x="15405" y="2252"/>
                    </a:lnTo>
                    <a:lnTo>
                      <a:pt x="15374" y="2240"/>
                    </a:lnTo>
                    <a:lnTo>
                      <a:pt x="15343" y="2228"/>
                    </a:lnTo>
                    <a:lnTo>
                      <a:pt x="15314" y="2213"/>
                    </a:lnTo>
                    <a:lnTo>
                      <a:pt x="15284" y="2198"/>
                    </a:lnTo>
                    <a:lnTo>
                      <a:pt x="15257" y="2182"/>
                    </a:lnTo>
                    <a:lnTo>
                      <a:pt x="15230" y="2164"/>
                    </a:lnTo>
                    <a:lnTo>
                      <a:pt x="15204" y="2145"/>
                    </a:lnTo>
                    <a:lnTo>
                      <a:pt x="15179" y="2125"/>
                    </a:lnTo>
                    <a:lnTo>
                      <a:pt x="15155" y="2104"/>
                    </a:lnTo>
                    <a:lnTo>
                      <a:pt x="15132" y="2082"/>
                    </a:lnTo>
                    <a:lnTo>
                      <a:pt x="15110" y="2059"/>
                    </a:lnTo>
                    <a:lnTo>
                      <a:pt x="15089" y="2034"/>
                    </a:lnTo>
                    <a:lnTo>
                      <a:pt x="15070" y="2009"/>
                    </a:lnTo>
                    <a:lnTo>
                      <a:pt x="15052" y="1984"/>
                    </a:lnTo>
                    <a:lnTo>
                      <a:pt x="15035" y="1957"/>
                    </a:lnTo>
                    <a:lnTo>
                      <a:pt x="15019" y="1930"/>
                    </a:lnTo>
                    <a:lnTo>
                      <a:pt x="15006" y="1902"/>
                    </a:lnTo>
                    <a:lnTo>
                      <a:pt x="14993" y="1873"/>
                    </a:lnTo>
                    <a:lnTo>
                      <a:pt x="14982" y="1843"/>
                    </a:lnTo>
                    <a:lnTo>
                      <a:pt x="14974" y="1813"/>
                    </a:lnTo>
                    <a:lnTo>
                      <a:pt x="14966" y="1783"/>
                    </a:lnTo>
                    <a:lnTo>
                      <a:pt x="14959" y="1751"/>
                    </a:lnTo>
                    <a:lnTo>
                      <a:pt x="14955" y="1720"/>
                    </a:lnTo>
                    <a:lnTo>
                      <a:pt x="14953" y="1687"/>
                    </a:lnTo>
                    <a:lnTo>
                      <a:pt x="14952" y="1655"/>
                    </a:lnTo>
                    <a:lnTo>
                      <a:pt x="14953" y="1622"/>
                    </a:lnTo>
                    <a:lnTo>
                      <a:pt x="14955" y="1590"/>
                    </a:lnTo>
                    <a:lnTo>
                      <a:pt x="14959" y="1558"/>
                    </a:lnTo>
                    <a:lnTo>
                      <a:pt x="14966" y="1527"/>
                    </a:lnTo>
                    <a:lnTo>
                      <a:pt x="14974" y="1496"/>
                    </a:lnTo>
                    <a:lnTo>
                      <a:pt x="14982" y="1466"/>
                    </a:lnTo>
                    <a:lnTo>
                      <a:pt x="14993" y="1436"/>
                    </a:lnTo>
                    <a:lnTo>
                      <a:pt x="15006" y="1408"/>
                    </a:lnTo>
                    <a:lnTo>
                      <a:pt x="15019" y="1380"/>
                    </a:lnTo>
                    <a:lnTo>
                      <a:pt x="15035" y="1352"/>
                    </a:lnTo>
                    <a:lnTo>
                      <a:pt x="15052" y="1326"/>
                    </a:lnTo>
                    <a:lnTo>
                      <a:pt x="15070" y="1300"/>
                    </a:lnTo>
                    <a:lnTo>
                      <a:pt x="15089" y="1275"/>
                    </a:lnTo>
                    <a:lnTo>
                      <a:pt x="15110" y="1251"/>
                    </a:lnTo>
                    <a:lnTo>
                      <a:pt x="15132" y="1228"/>
                    </a:lnTo>
                    <a:lnTo>
                      <a:pt x="15155" y="1206"/>
                    </a:lnTo>
                    <a:lnTo>
                      <a:pt x="15179" y="1185"/>
                    </a:lnTo>
                    <a:lnTo>
                      <a:pt x="15204" y="1165"/>
                    </a:lnTo>
                    <a:lnTo>
                      <a:pt x="15230" y="1146"/>
                    </a:lnTo>
                    <a:lnTo>
                      <a:pt x="15257" y="1129"/>
                    </a:lnTo>
                    <a:lnTo>
                      <a:pt x="15284" y="1112"/>
                    </a:lnTo>
                    <a:lnTo>
                      <a:pt x="15314" y="1097"/>
                    </a:lnTo>
                    <a:lnTo>
                      <a:pt x="15343" y="1083"/>
                    </a:lnTo>
                    <a:lnTo>
                      <a:pt x="15374" y="1070"/>
                    </a:lnTo>
                    <a:lnTo>
                      <a:pt x="15405" y="1059"/>
                    </a:lnTo>
                    <a:lnTo>
                      <a:pt x="15438" y="1049"/>
                    </a:lnTo>
                    <a:lnTo>
                      <a:pt x="15471" y="1040"/>
                    </a:lnTo>
                    <a:lnTo>
                      <a:pt x="15504" y="1033"/>
                    </a:lnTo>
                    <a:lnTo>
                      <a:pt x="15539" y="1028"/>
                    </a:lnTo>
                    <a:lnTo>
                      <a:pt x="15572" y="1023"/>
                    </a:lnTo>
                    <a:lnTo>
                      <a:pt x="15608" y="1021"/>
                    </a:lnTo>
                    <a:lnTo>
                      <a:pt x="15643" y="1020"/>
                    </a:lnTo>
                    <a:close/>
                    <a:moveTo>
                      <a:pt x="13527" y="1020"/>
                    </a:moveTo>
                    <a:lnTo>
                      <a:pt x="13563" y="1021"/>
                    </a:lnTo>
                    <a:lnTo>
                      <a:pt x="13597" y="1023"/>
                    </a:lnTo>
                    <a:lnTo>
                      <a:pt x="13632" y="1028"/>
                    </a:lnTo>
                    <a:lnTo>
                      <a:pt x="13666" y="1033"/>
                    </a:lnTo>
                    <a:lnTo>
                      <a:pt x="13700" y="1040"/>
                    </a:lnTo>
                    <a:lnTo>
                      <a:pt x="13733" y="1049"/>
                    </a:lnTo>
                    <a:lnTo>
                      <a:pt x="13765" y="1059"/>
                    </a:lnTo>
                    <a:lnTo>
                      <a:pt x="13796" y="1070"/>
                    </a:lnTo>
                    <a:lnTo>
                      <a:pt x="13826" y="1083"/>
                    </a:lnTo>
                    <a:lnTo>
                      <a:pt x="13857" y="1097"/>
                    </a:lnTo>
                    <a:lnTo>
                      <a:pt x="13885" y="1112"/>
                    </a:lnTo>
                    <a:lnTo>
                      <a:pt x="13914" y="1129"/>
                    </a:lnTo>
                    <a:lnTo>
                      <a:pt x="13941" y="1146"/>
                    </a:lnTo>
                    <a:lnTo>
                      <a:pt x="13967" y="1165"/>
                    </a:lnTo>
                    <a:lnTo>
                      <a:pt x="13992" y="1185"/>
                    </a:lnTo>
                    <a:lnTo>
                      <a:pt x="14016" y="1206"/>
                    </a:lnTo>
                    <a:lnTo>
                      <a:pt x="14039" y="1228"/>
                    </a:lnTo>
                    <a:lnTo>
                      <a:pt x="14061" y="1251"/>
                    </a:lnTo>
                    <a:lnTo>
                      <a:pt x="14082" y="1275"/>
                    </a:lnTo>
                    <a:lnTo>
                      <a:pt x="14101" y="1300"/>
                    </a:lnTo>
                    <a:lnTo>
                      <a:pt x="14119" y="1326"/>
                    </a:lnTo>
                    <a:lnTo>
                      <a:pt x="14135" y="1352"/>
                    </a:lnTo>
                    <a:lnTo>
                      <a:pt x="14150" y="1380"/>
                    </a:lnTo>
                    <a:lnTo>
                      <a:pt x="14165" y="1408"/>
                    </a:lnTo>
                    <a:lnTo>
                      <a:pt x="14177" y="1436"/>
                    </a:lnTo>
                    <a:lnTo>
                      <a:pt x="14187" y="1466"/>
                    </a:lnTo>
                    <a:lnTo>
                      <a:pt x="14197" y="1496"/>
                    </a:lnTo>
                    <a:lnTo>
                      <a:pt x="14205" y="1527"/>
                    </a:lnTo>
                    <a:lnTo>
                      <a:pt x="14211" y="1558"/>
                    </a:lnTo>
                    <a:lnTo>
                      <a:pt x="14216" y="1590"/>
                    </a:lnTo>
                    <a:lnTo>
                      <a:pt x="14218" y="1622"/>
                    </a:lnTo>
                    <a:lnTo>
                      <a:pt x="14219" y="1655"/>
                    </a:lnTo>
                    <a:lnTo>
                      <a:pt x="14218" y="1687"/>
                    </a:lnTo>
                    <a:lnTo>
                      <a:pt x="14216" y="1720"/>
                    </a:lnTo>
                    <a:lnTo>
                      <a:pt x="14211" y="1751"/>
                    </a:lnTo>
                    <a:lnTo>
                      <a:pt x="14205" y="1783"/>
                    </a:lnTo>
                    <a:lnTo>
                      <a:pt x="14197" y="1813"/>
                    </a:lnTo>
                    <a:lnTo>
                      <a:pt x="14187" y="1843"/>
                    </a:lnTo>
                    <a:lnTo>
                      <a:pt x="14177" y="1873"/>
                    </a:lnTo>
                    <a:lnTo>
                      <a:pt x="14165" y="1902"/>
                    </a:lnTo>
                    <a:lnTo>
                      <a:pt x="14150" y="1930"/>
                    </a:lnTo>
                    <a:lnTo>
                      <a:pt x="14135" y="1957"/>
                    </a:lnTo>
                    <a:lnTo>
                      <a:pt x="14119" y="1984"/>
                    </a:lnTo>
                    <a:lnTo>
                      <a:pt x="14101" y="2009"/>
                    </a:lnTo>
                    <a:lnTo>
                      <a:pt x="14082" y="2034"/>
                    </a:lnTo>
                    <a:lnTo>
                      <a:pt x="14061" y="2059"/>
                    </a:lnTo>
                    <a:lnTo>
                      <a:pt x="14039" y="2082"/>
                    </a:lnTo>
                    <a:lnTo>
                      <a:pt x="14016" y="2104"/>
                    </a:lnTo>
                    <a:lnTo>
                      <a:pt x="13992" y="2125"/>
                    </a:lnTo>
                    <a:lnTo>
                      <a:pt x="13967" y="2145"/>
                    </a:lnTo>
                    <a:lnTo>
                      <a:pt x="13941" y="2164"/>
                    </a:lnTo>
                    <a:lnTo>
                      <a:pt x="13914" y="2182"/>
                    </a:lnTo>
                    <a:lnTo>
                      <a:pt x="13885" y="2198"/>
                    </a:lnTo>
                    <a:lnTo>
                      <a:pt x="13857" y="2213"/>
                    </a:lnTo>
                    <a:lnTo>
                      <a:pt x="13826" y="2228"/>
                    </a:lnTo>
                    <a:lnTo>
                      <a:pt x="13796" y="2240"/>
                    </a:lnTo>
                    <a:lnTo>
                      <a:pt x="13765" y="2252"/>
                    </a:lnTo>
                    <a:lnTo>
                      <a:pt x="13733" y="2262"/>
                    </a:lnTo>
                    <a:lnTo>
                      <a:pt x="13700" y="2270"/>
                    </a:lnTo>
                    <a:lnTo>
                      <a:pt x="13666" y="2277"/>
                    </a:lnTo>
                    <a:lnTo>
                      <a:pt x="13632" y="2283"/>
                    </a:lnTo>
                    <a:lnTo>
                      <a:pt x="13597" y="2287"/>
                    </a:lnTo>
                    <a:lnTo>
                      <a:pt x="13563" y="2289"/>
                    </a:lnTo>
                    <a:lnTo>
                      <a:pt x="13527" y="2290"/>
                    </a:lnTo>
                    <a:lnTo>
                      <a:pt x="13492" y="2289"/>
                    </a:lnTo>
                    <a:lnTo>
                      <a:pt x="13457" y="2287"/>
                    </a:lnTo>
                    <a:lnTo>
                      <a:pt x="13422" y="2283"/>
                    </a:lnTo>
                    <a:lnTo>
                      <a:pt x="13388" y="2277"/>
                    </a:lnTo>
                    <a:lnTo>
                      <a:pt x="13354" y="2270"/>
                    </a:lnTo>
                    <a:lnTo>
                      <a:pt x="13322" y="2262"/>
                    </a:lnTo>
                    <a:lnTo>
                      <a:pt x="13289" y="2252"/>
                    </a:lnTo>
                    <a:lnTo>
                      <a:pt x="13257" y="2240"/>
                    </a:lnTo>
                    <a:lnTo>
                      <a:pt x="13227" y="2228"/>
                    </a:lnTo>
                    <a:lnTo>
                      <a:pt x="13197" y="2213"/>
                    </a:lnTo>
                    <a:lnTo>
                      <a:pt x="13168" y="2198"/>
                    </a:lnTo>
                    <a:lnTo>
                      <a:pt x="13141" y="2182"/>
                    </a:lnTo>
                    <a:lnTo>
                      <a:pt x="13113" y="2164"/>
                    </a:lnTo>
                    <a:lnTo>
                      <a:pt x="13087" y="2145"/>
                    </a:lnTo>
                    <a:lnTo>
                      <a:pt x="13062" y="2125"/>
                    </a:lnTo>
                    <a:lnTo>
                      <a:pt x="13038" y="2104"/>
                    </a:lnTo>
                    <a:lnTo>
                      <a:pt x="13015" y="2082"/>
                    </a:lnTo>
                    <a:lnTo>
                      <a:pt x="12993" y="2059"/>
                    </a:lnTo>
                    <a:lnTo>
                      <a:pt x="12973" y="2034"/>
                    </a:lnTo>
                    <a:lnTo>
                      <a:pt x="12953" y="2009"/>
                    </a:lnTo>
                    <a:lnTo>
                      <a:pt x="12936" y="1984"/>
                    </a:lnTo>
                    <a:lnTo>
                      <a:pt x="12919" y="1957"/>
                    </a:lnTo>
                    <a:lnTo>
                      <a:pt x="12903" y="1930"/>
                    </a:lnTo>
                    <a:lnTo>
                      <a:pt x="12890" y="1902"/>
                    </a:lnTo>
                    <a:lnTo>
                      <a:pt x="12877" y="1873"/>
                    </a:lnTo>
                    <a:lnTo>
                      <a:pt x="12866" y="1843"/>
                    </a:lnTo>
                    <a:lnTo>
                      <a:pt x="12857" y="1813"/>
                    </a:lnTo>
                    <a:lnTo>
                      <a:pt x="12849" y="1783"/>
                    </a:lnTo>
                    <a:lnTo>
                      <a:pt x="12843" y="1751"/>
                    </a:lnTo>
                    <a:lnTo>
                      <a:pt x="12838" y="1720"/>
                    </a:lnTo>
                    <a:lnTo>
                      <a:pt x="12836" y="1687"/>
                    </a:lnTo>
                    <a:lnTo>
                      <a:pt x="12835" y="1655"/>
                    </a:lnTo>
                    <a:lnTo>
                      <a:pt x="12836" y="1622"/>
                    </a:lnTo>
                    <a:lnTo>
                      <a:pt x="12838" y="1590"/>
                    </a:lnTo>
                    <a:lnTo>
                      <a:pt x="12843" y="1558"/>
                    </a:lnTo>
                    <a:lnTo>
                      <a:pt x="12849" y="1527"/>
                    </a:lnTo>
                    <a:lnTo>
                      <a:pt x="12857" y="1496"/>
                    </a:lnTo>
                    <a:lnTo>
                      <a:pt x="12866" y="1466"/>
                    </a:lnTo>
                    <a:lnTo>
                      <a:pt x="12877" y="1436"/>
                    </a:lnTo>
                    <a:lnTo>
                      <a:pt x="12890" y="1408"/>
                    </a:lnTo>
                    <a:lnTo>
                      <a:pt x="12903" y="1380"/>
                    </a:lnTo>
                    <a:lnTo>
                      <a:pt x="12919" y="1352"/>
                    </a:lnTo>
                    <a:lnTo>
                      <a:pt x="12936" y="1326"/>
                    </a:lnTo>
                    <a:lnTo>
                      <a:pt x="12953" y="1300"/>
                    </a:lnTo>
                    <a:lnTo>
                      <a:pt x="12973" y="1275"/>
                    </a:lnTo>
                    <a:lnTo>
                      <a:pt x="12993" y="1251"/>
                    </a:lnTo>
                    <a:lnTo>
                      <a:pt x="13015" y="1228"/>
                    </a:lnTo>
                    <a:lnTo>
                      <a:pt x="13038" y="1206"/>
                    </a:lnTo>
                    <a:lnTo>
                      <a:pt x="13062" y="1185"/>
                    </a:lnTo>
                    <a:lnTo>
                      <a:pt x="13087" y="1165"/>
                    </a:lnTo>
                    <a:lnTo>
                      <a:pt x="13113" y="1146"/>
                    </a:lnTo>
                    <a:lnTo>
                      <a:pt x="13141" y="1129"/>
                    </a:lnTo>
                    <a:lnTo>
                      <a:pt x="13168" y="1112"/>
                    </a:lnTo>
                    <a:lnTo>
                      <a:pt x="13197" y="1097"/>
                    </a:lnTo>
                    <a:lnTo>
                      <a:pt x="13227" y="1083"/>
                    </a:lnTo>
                    <a:lnTo>
                      <a:pt x="13257" y="1070"/>
                    </a:lnTo>
                    <a:lnTo>
                      <a:pt x="13289" y="1059"/>
                    </a:lnTo>
                    <a:lnTo>
                      <a:pt x="13322" y="1049"/>
                    </a:lnTo>
                    <a:lnTo>
                      <a:pt x="13354" y="1040"/>
                    </a:lnTo>
                    <a:lnTo>
                      <a:pt x="13388" y="1033"/>
                    </a:lnTo>
                    <a:lnTo>
                      <a:pt x="13422" y="1028"/>
                    </a:lnTo>
                    <a:lnTo>
                      <a:pt x="13457" y="1023"/>
                    </a:lnTo>
                    <a:lnTo>
                      <a:pt x="13492" y="1021"/>
                    </a:lnTo>
                    <a:lnTo>
                      <a:pt x="13527" y="102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1215">
                  <a:solidFill>
                    <a:schemeClr val="accent3"/>
                  </a:solidFill>
                </a:endParaRPr>
              </a:p>
            </p:txBody>
          </p:sp>
          <p:sp>
            <p:nvSpPr>
              <p:cNvPr id="467" name="Freeform 71"/>
              <p:cNvSpPr>
                <a:spLocks noEditPoints="1"/>
              </p:cNvSpPr>
              <p:nvPr/>
            </p:nvSpPr>
            <p:spPr bwMode="gray">
              <a:xfrm>
                <a:off x="3308966" y="2427484"/>
                <a:ext cx="292835" cy="60621"/>
              </a:xfrm>
              <a:custGeom>
                <a:avLst/>
                <a:gdLst>
                  <a:gd name="T0" fmla="*/ 16878 w 17448"/>
                  <a:gd name="T1" fmla="*/ 22 h 3310"/>
                  <a:gd name="T2" fmla="*/ 17112 w 17448"/>
                  <a:gd name="T3" fmla="*/ 119 h 3310"/>
                  <a:gd name="T4" fmla="*/ 17296 w 17448"/>
                  <a:gd name="T5" fmla="*/ 280 h 3310"/>
                  <a:gd name="T6" fmla="*/ 17414 w 17448"/>
                  <a:gd name="T7" fmla="*/ 490 h 3310"/>
                  <a:gd name="T8" fmla="*/ 17448 w 17448"/>
                  <a:gd name="T9" fmla="*/ 2614 h 3310"/>
                  <a:gd name="T10" fmla="*/ 17402 w 17448"/>
                  <a:gd name="T11" fmla="*/ 2852 h 3310"/>
                  <a:gd name="T12" fmla="*/ 17274 w 17448"/>
                  <a:gd name="T13" fmla="*/ 3056 h 3310"/>
                  <a:gd name="T14" fmla="*/ 17082 w 17448"/>
                  <a:gd name="T15" fmla="*/ 3209 h 3310"/>
                  <a:gd name="T16" fmla="*/ 16841 w 17448"/>
                  <a:gd name="T17" fmla="*/ 3296 h 3310"/>
                  <a:gd name="T18" fmla="*/ 683 w 17448"/>
                  <a:gd name="T19" fmla="*/ 3307 h 3310"/>
                  <a:gd name="T20" fmla="*/ 431 w 17448"/>
                  <a:gd name="T21" fmla="*/ 3241 h 3310"/>
                  <a:gd name="T22" fmla="*/ 224 w 17448"/>
                  <a:gd name="T23" fmla="*/ 3106 h 3310"/>
                  <a:gd name="T24" fmla="*/ 75 w 17448"/>
                  <a:gd name="T25" fmla="*/ 2915 h 3310"/>
                  <a:gd name="T26" fmla="*/ 4 w 17448"/>
                  <a:gd name="T27" fmla="*/ 2685 h 3310"/>
                  <a:gd name="T28" fmla="*/ 15 w 17448"/>
                  <a:gd name="T29" fmla="*/ 557 h 3310"/>
                  <a:gd name="T30" fmla="*/ 110 w 17448"/>
                  <a:gd name="T31" fmla="*/ 336 h 3310"/>
                  <a:gd name="T32" fmla="*/ 277 w 17448"/>
                  <a:gd name="T33" fmla="*/ 159 h 3310"/>
                  <a:gd name="T34" fmla="*/ 499 w 17448"/>
                  <a:gd name="T35" fmla="*/ 42 h 3310"/>
                  <a:gd name="T36" fmla="*/ 760 w 17448"/>
                  <a:gd name="T37" fmla="*/ 0 h 3310"/>
                  <a:gd name="T38" fmla="*/ 15849 w 17448"/>
                  <a:gd name="T39" fmla="*/ 1049 h 3310"/>
                  <a:gd name="T40" fmla="*/ 16058 w 17448"/>
                  <a:gd name="T41" fmla="*/ 1146 h 3310"/>
                  <a:gd name="T42" fmla="*/ 16217 w 17448"/>
                  <a:gd name="T43" fmla="*/ 1300 h 3310"/>
                  <a:gd name="T44" fmla="*/ 16314 w 17448"/>
                  <a:gd name="T45" fmla="*/ 1496 h 3310"/>
                  <a:gd name="T46" fmla="*/ 16332 w 17448"/>
                  <a:gd name="T47" fmla="*/ 1719 h 3310"/>
                  <a:gd name="T48" fmla="*/ 16267 w 17448"/>
                  <a:gd name="T49" fmla="*/ 1930 h 3310"/>
                  <a:gd name="T50" fmla="*/ 16133 w 17448"/>
                  <a:gd name="T51" fmla="*/ 2103 h 3310"/>
                  <a:gd name="T52" fmla="*/ 15943 w 17448"/>
                  <a:gd name="T53" fmla="*/ 2227 h 3310"/>
                  <a:gd name="T54" fmla="*/ 15714 w 17448"/>
                  <a:gd name="T55" fmla="*/ 2287 h 3310"/>
                  <a:gd name="T56" fmla="*/ 15471 w 17448"/>
                  <a:gd name="T57" fmla="*/ 2270 h 3310"/>
                  <a:gd name="T58" fmla="*/ 15257 w 17448"/>
                  <a:gd name="T59" fmla="*/ 2182 h 3310"/>
                  <a:gd name="T60" fmla="*/ 15089 w 17448"/>
                  <a:gd name="T61" fmla="*/ 2034 h 3310"/>
                  <a:gd name="T62" fmla="*/ 14982 w 17448"/>
                  <a:gd name="T63" fmla="*/ 1843 h 3310"/>
                  <a:gd name="T64" fmla="*/ 14953 w 17448"/>
                  <a:gd name="T65" fmla="*/ 1622 h 3310"/>
                  <a:gd name="T66" fmla="*/ 15006 w 17448"/>
                  <a:gd name="T67" fmla="*/ 1408 h 3310"/>
                  <a:gd name="T68" fmla="*/ 15132 w 17448"/>
                  <a:gd name="T69" fmla="*/ 1228 h 3310"/>
                  <a:gd name="T70" fmla="*/ 15314 w 17448"/>
                  <a:gd name="T71" fmla="*/ 1097 h 3310"/>
                  <a:gd name="T72" fmla="*/ 15539 w 17448"/>
                  <a:gd name="T73" fmla="*/ 1027 h 3310"/>
                  <a:gd name="T74" fmla="*/ 13632 w 17448"/>
                  <a:gd name="T75" fmla="*/ 1027 h 3310"/>
                  <a:gd name="T76" fmla="*/ 13857 w 17448"/>
                  <a:gd name="T77" fmla="*/ 1097 h 3310"/>
                  <a:gd name="T78" fmla="*/ 14039 w 17448"/>
                  <a:gd name="T79" fmla="*/ 1228 h 3310"/>
                  <a:gd name="T80" fmla="*/ 14165 w 17448"/>
                  <a:gd name="T81" fmla="*/ 1408 h 3310"/>
                  <a:gd name="T82" fmla="*/ 14218 w 17448"/>
                  <a:gd name="T83" fmla="*/ 1622 h 3310"/>
                  <a:gd name="T84" fmla="*/ 14187 w 17448"/>
                  <a:gd name="T85" fmla="*/ 1843 h 3310"/>
                  <a:gd name="T86" fmla="*/ 14082 w 17448"/>
                  <a:gd name="T87" fmla="*/ 2034 h 3310"/>
                  <a:gd name="T88" fmla="*/ 13914 w 17448"/>
                  <a:gd name="T89" fmla="*/ 2182 h 3310"/>
                  <a:gd name="T90" fmla="*/ 13700 w 17448"/>
                  <a:gd name="T91" fmla="*/ 2270 h 3310"/>
                  <a:gd name="T92" fmla="*/ 13457 w 17448"/>
                  <a:gd name="T93" fmla="*/ 2287 h 3310"/>
                  <a:gd name="T94" fmla="*/ 13227 w 17448"/>
                  <a:gd name="T95" fmla="*/ 2227 h 3310"/>
                  <a:gd name="T96" fmla="*/ 13038 w 17448"/>
                  <a:gd name="T97" fmla="*/ 2103 h 3310"/>
                  <a:gd name="T98" fmla="*/ 12903 w 17448"/>
                  <a:gd name="T99" fmla="*/ 1930 h 3310"/>
                  <a:gd name="T100" fmla="*/ 12838 w 17448"/>
                  <a:gd name="T101" fmla="*/ 1719 h 3310"/>
                  <a:gd name="T102" fmla="*/ 12857 w 17448"/>
                  <a:gd name="T103" fmla="*/ 1496 h 3310"/>
                  <a:gd name="T104" fmla="*/ 12953 w 17448"/>
                  <a:gd name="T105" fmla="*/ 1300 h 3310"/>
                  <a:gd name="T106" fmla="*/ 13113 w 17448"/>
                  <a:gd name="T107" fmla="*/ 1146 h 3310"/>
                  <a:gd name="T108" fmla="*/ 13322 w 17448"/>
                  <a:gd name="T109" fmla="*/ 1049 h 3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448" h="3310">
                    <a:moveTo>
                      <a:pt x="760" y="0"/>
                    </a:moveTo>
                    <a:lnTo>
                      <a:pt x="16688" y="0"/>
                    </a:lnTo>
                    <a:lnTo>
                      <a:pt x="16727" y="1"/>
                    </a:lnTo>
                    <a:lnTo>
                      <a:pt x="16765" y="3"/>
                    </a:lnTo>
                    <a:lnTo>
                      <a:pt x="16804" y="8"/>
                    </a:lnTo>
                    <a:lnTo>
                      <a:pt x="16841" y="14"/>
                    </a:lnTo>
                    <a:lnTo>
                      <a:pt x="16878" y="22"/>
                    </a:lnTo>
                    <a:lnTo>
                      <a:pt x="16914" y="31"/>
                    </a:lnTo>
                    <a:lnTo>
                      <a:pt x="16949" y="42"/>
                    </a:lnTo>
                    <a:lnTo>
                      <a:pt x="16983" y="55"/>
                    </a:lnTo>
                    <a:lnTo>
                      <a:pt x="17017" y="69"/>
                    </a:lnTo>
                    <a:lnTo>
                      <a:pt x="17050" y="84"/>
                    </a:lnTo>
                    <a:lnTo>
                      <a:pt x="17082" y="101"/>
                    </a:lnTo>
                    <a:lnTo>
                      <a:pt x="17112" y="119"/>
                    </a:lnTo>
                    <a:lnTo>
                      <a:pt x="17142" y="139"/>
                    </a:lnTo>
                    <a:lnTo>
                      <a:pt x="17171" y="159"/>
                    </a:lnTo>
                    <a:lnTo>
                      <a:pt x="17198" y="181"/>
                    </a:lnTo>
                    <a:lnTo>
                      <a:pt x="17224" y="205"/>
                    </a:lnTo>
                    <a:lnTo>
                      <a:pt x="17250" y="229"/>
                    </a:lnTo>
                    <a:lnTo>
                      <a:pt x="17274" y="254"/>
                    </a:lnTo>
                    <a:lnTo>
                      <a:pt x="17296" y="280"/>
                    </a:lnTo>
                    <a:lnTo>
                      <a:pt x="17318" y="308"/>
                    </a:lnTo>
                    <a:lnTo>
                      <a:pt x="17338" y="336"/>
                    </a:lnTo>
                    <a:lnTo>
                      <a:pt x="17356" y="365"/>
                    </a:lnTo>
                    <a:lnTo>
                      <a:pt x="17373" y="395"/>
                    </a:lnTo>
                    <a:lnTo>
                      <a:pt x="17388" y="426"/>
                    </a:lnTo>
                    <a:lnTo>
                      <a:pt x="17402" y="458"/>
                    </a:lnTo>
                    <a:lnTo>
                      <a:pt x="17414" y="490"/>
                    </a:lnTo>
                    <a:lnTo>
                      <a:pt x="17424" y="523"/>
                    </a:lnTo>
                    <a:lnTo>
                      <a:pt x="17433" y="557"/>
                    </a:lnTo>
                    <a:lnTo>
                      <a:pt x="17439" y="591"/>
                    </a:lnTo>
                    <a:lnTo>
                      <a:pt x="17444" y="626"/>
                    </a:lnTo>
                    <a:lnTo>
                      <a:pt x="17447" y="661"/>
                    </a:lnTo>
                    <a:lnTo>
                      <a:pt x="17448" y="697"/>
                    </a:lnTo>
                    <a:lnTo>
                      <a:pt x="17448" y="2614"/>
                    </a:lnTo>
                    <a:lnTo>
                      <a:pt x="17447" y="2649"/>
                    </a:lnTo>
                    <a:lnTo>
                      <a:pt x="17444" y="2685"/>
                    </a:lnTo>
                    <a:lnTo>
                      <a:pt x="17439" y="2719"/>
                    </a:lnTo>
                    <a:lnTo>
                      <a:pt x="17433" y="2753"/>
                    </a:lnTo>
                    <a:lnTo>
                      <a:pt x="17424" y="2787"/>
                    </a:lnTo>
                    <a:lnTo>
                      <a:pt x="17414" y="2820"/>
                    </a:lnTo>
                    <a:lnTo>
                      <a:pt x="17402" y="2852"/>
                    </a:lnTo>
                    <a:lnTo>
                      <a:pt x="17388" y="2884"/>
                    </a:lnTo>
                    <a:lnTo>
                      <a:pt x="17373" y="2915"/>
                    </a:lnTo>
                    <a:lnTo>
                      <a:pt x="17356" y="2945"/>
                    </a:lnTo>
                    <a:lnTo>
                      <a:pt x="17338" y="2974"/>
                    </a:lnTo>
                    <a:lnTo>
                      <a:pt x="17318" y="3002"/>
                    </a:lnTo>
                    <a:lnTo>
                      <a:pt x="17296" y="3030"/>
                    </a:lnTo>
                    <a:lnTo>
                      <a:pt x="17274" y="3056"/>
                    </a:lnTo>
                    <a:lnTo>
                      <a:pt x="17250" y="3081"/>
                    </a:lnTo>
                    <a:lnTo>
                      <a:pt x="17224" y="3106"/>
                    </a:lnTo>
                    <a:lnTo>
                      <a:pt x="17198" y="3129"/>
                    </a:lnTo>
                    <a:lnTo>
                      <a:pt x="17171" y="3151"/>
                    </a:lnTo>
                    <a:lnTo>
                      <a:pt x="17142" y="3171"/>
                    </a:lnTo>
                    <a:lnTo>
                      <a:pt x="17112" y="3191"/>
                    </a:lnTo>
                    <a:lnTo>
                      <a:pt x="17082" y="3209"/>
                    </a:lnTo>
                    <a:lnTo>
                      <a:pt x="17050" y="3226"/>
                    </a:lnTo>
                    <a:lnTo>
                      <a:pt x="17017" y="3241"/>
                    </a:lnTo>
                    <a:lnTo>
                      <a:pt x="16983" y="3255"/>
                    </a:lnTo>
                    <a:lnTo>
                      <a:pt x="16949" y="3268"/>
                    </a:lnTo>
                    <a:lnTo>
                      <a:pt x="16914" y="3279"/>
                    </a:lnTo>
                    <a:lnTo>
                      <a:pt x="16878" y="3288"/>
                    </a:lnTo>
                    <a:lnTo>
                      <a:pt x="16841" y="3296"/>
                    </a:lnTo>
                    <a:lnTo>
                      <a:pt x="16804" y="3302"/>
                    </a:lnTo>
                    <a:lnTo>
                      <a:pt x="16765" y="3307"/>
                    </a:lnTo>
                    <a:lnTo>
                      <a:pt x="16727" y="3309"/>
                    </a:lnTo>
                    <a:lnTo>
                      <a:pt x="16688" y="3310"/>
                    </a:lnTo>
                    <a:lnTo>
                      <a:pt x="760" y="3310"/>
                    </a:lnTo>
                    <a:lnTo>
                      <a:pt x="721" y="3309"/>
                    </a:lnTo>
                    <a:lnTo>
                      <a:pt x="683" y="3307"/>
                    </a:lnTo>
                    <a:lnTo>
                      <a:pt x="644" y="3302"/>
                    </a:lnTo>
                    <a:lnTo>
                      <a:pt x="607" y="3296"/>
                    </a:lnTo>
                    <a:lnTo>
                      <a:pt x="570" y="3288"/>
                    </a:lnTo>
                    <a:lnTo>
                      <a:pt x="534" y="3279"/>
                    </a:lnTo>
                    <a:lnTo>
                      <a:pt x="499" y="3268"/>
                    </a:lnTo>
                    <a:lnTo>
                      <a:pt x="465" y="3255"/>
                    </a:lnTo>
                    <a:lnTo>
                      <a:pt x="431" y="3241"/>
                    </a:lnTo>
                    <a:lnTo>
                      <a:pt x="398" y="3226"/>
                    </a:lnTo>
                    <a:lnTo>
                      <a:pt x="366" y="3209"/>
                    </a:lnTo>
                    <a:lnTo>
                      <a:pt x="336" y="3191"/>
                    </a:lnTo>
                    <a:lnTo>
                      <a:pt x="306" y="3171"/>
                    </a:lnTo>
                    <a:lnTo>
                      <a:pt x="277" y="3151"/>
                    </a:lnTo>
                    <a:lnTo>
                      <a:pt x="250" y="3129"/>
                    </a:lnTo>
                    <a:lnTo>
                      <a:pt x="224" y="3106"/>
                    </a:lnTo>
                    <a:lnTo>
                      <a:pt x="198" y="3081"/>
                    </a:lnTo>
                    <a:lnTo>
                      <a:pt x="174" y="3056"/>
                    </a:lnTo>
                    <a:lnTo>
                      <a:pt x="152" y="3030"/>
                    </a:lnTo>
                    <a:lnTo>
                      <a:pt x="130" y="3002"/>
                    </a:lnTo>
                    <a:lnTo>
                      <a:pt x="110" y="2974"/>
                    </a:lnTo>
                    <a:lnTo>
                      <a:pt x="92" y="2945"/>
                    </a:lnTo>
                    <a:lnTo>
                      <a:pt x="75" y="2915"/>
                    </a:lnTo>
                    <a:lnTo>
                      <a:pt x="60" y="2884"/>
                    </a:lnTo>
                    <a:lnTo>
                      <a:pt x="46" y="2852"/>
                    </a:lnTo>
                    <a:lnTo>
                      <a:pt x="34" y="2820"/>
                    </a:lnTo>
                    <a:lnTo>
                      <a:pt x="24" y="2787"/>
                    </a:lnTo>
                    <a:lnTo>
                      <a:pt x="15" y="2753"/>
                    </a:lnTo>
                    <a:lnTo>
                      <a:pt x="9" y="2719"/>
                    </a:lnTo>
                    <a:lnTo>
                      <a:pt x="4" y="2685"/>
                    </a:lnTo>
                    <a:lnTo>
                      <a:pt x="1" y="2649"/>
                    </a:lnTo>
                    <a:lnTo>
                      <a:pt x="0" y="2614"/>
                    </a:lnTo>
                    <a:lnTo>
                      <a:pt x="0" y="697"/>
                    </a:lnTo>
                    <a:lnTo>
                      <a:pt x="1" y="661"/>
                    </a:lnTo>
                    <a:lnTo>
                      <a:pt x="4" y="626"/>
                    </a:lnTo>
                    <a:lnTo>
                      <a:pt x="9" y="591"/>
                    </a:lnTo>
                    <a:lnTo>
                      <a:pt x="15" y="557"/>
                    </a:lnTo>
                    <a:lnTo>
                      <a:pt x="24" y="523"/>
                    </a:lnTo>
                    <a:lnTo>
                      <a:pt x="34" y="490"/>
                    </a:lnTo>
                    <a:lnTo>
                      <a:pt x="46" y="458"/>
                    </a:lnTo>
                    <a:lnTo>
                      <a:pt x="60" y="426"/>
                    </a:lnTo>
                    <a:lnTo>
                      <a:pt x="75" y="395"/>
                    </a:lnTo>
                    <a:lnTo>
                      <a:pt x="92" y="365"/>
                    </a:lnTo>
                    <a:lnTo>
                      <a:pt x="110" y="336"/>
                    </a:lnTo>
                    <a:lnTo>
                      <a:pt x="130" y="308"/>
                    </a:lnTo>
                    <a:lnTo>
                      <a:pt x="152" y="280"/>
                    </a:lnTo>
                    <a:lnTo>
                      <a:pt x="174" y="254"/>
                    </a:lnTo>
                    <a:lnTo>
                      <a:pt x="198" y="229"/>
                    </a:lnTo>
                    <a:lnTo>
                      <a:pt x="224" y="205"/>
                    </a:lnTo>
                    <a:lnTo>
                      <a:pt x="250" y="181"/>
                    </a:lnTo>
                    <a:lnTo>
                      <a:pt x="277" y="159"/>
                    </a:lnTo>
                    <a:lnTo>
                      <a:pt x="306" y="139"/>
                    </a:lnTo>
                    <a:lnTo>
                      <a:pt x="336" y="119"/>
                    </a:lnTo>
                    <a:lnTo>
                      <a:pt x="366" y="101"/>
                    </a:lnTo>
                    <a:lnTo>
                      <a:pt x="398" y="84"/>
                    </a:lnTo>
                    <a:lnTo>
                      <a:pt x="431" y="69"/>
                    </a:lnTo>
                    <a:lnTo>
                      <a:pt x="465" y="55"/>
                    </a:lnTo>
                    <a:lnTo>
                      <a:pt x="499" y="42"/>
                    </a:lnTo>
                    <a:lnTo>
                      <a:pt x="534" y="31"/>
                    </a:lnTo>
                    <a:lnTo>
                      <a:pt x="570" y="22"/>
                    </a:lnTo>
                    <a:lnTo>
                      <a:pt x="607" y="14"/>
                    </a:lnTo>
                    <a:lnTo>
                      <a:pt x="644" y="8"/>
                    </a:lnTo>
                    <a:lnTo>
                      <a:pt x="683" y="3"/>
                    </a:lnTo>
                    <a:lnTo>
                      <a:pt x="721" y="1"/>
                    </a:lnTo>
                    <a:lnTo>
                      <a:pt x="760" y="0"/>
                    </a:lnTo>
                    <a:close/>
                    <a:moveTo>
                      <a:pt x="15643" y="1020"/>
                    </a:moveTo>
                    <a:lnTo>
                      <a:pt x="15679" y="1021"/>
                    </a:lnTo>
                    <a:lnTo>
                      <a:pt x="15714" y="1023"/>
                    </a:lnTo>
                    <a:lnTo>
                      <a:pt x="15749" y="1027"/>
                    </a:lnTo>
                    <a:lnTo>
                      <a:pt x="15783" y="1033"/>
                    </a:lnTo>
                    <a:lnTo>
                      <a:pt x="15817" y="1040"/>
                    </a:lnTo>
                    <a:lnTo>
                      <a:pt x="15849" y="1049"/>
                    </a:lnTo>
                    <a:lnTo>
                      <a:pt x="15881" y="1059"/>
                    </a:lnTo>
                    <a:lnTo>
                      <a:pt x="15913" y="1070"/>
                    </a:lnTo>
                    <a:lnTo>
                      <a:pt x="15943" y="1083"/>
                    </a:lnTo>
                    <a:lnTo>
                      <a:pt x="15974" y="1097"/>
                    </a:lnTo>
                    <a:lnTo>
                      <a:pt x="16002" y="1112"/>
                    </a:lnTo>
                    <a:lnTo>
                      <a:pt x="16030" y="1128"/>
                    </a:lnTo>
                    <a:lnTo>
                      <a:pt x="16058" y="1146"/>
                    </a:lnTo>
                    <a:lnTo>
                      <a:pt x="16084" y="1165"/>
                    </a:lnTo>
                    <a:lnTo>
                      <a:pt x="16109" y="1185"/>
                    </a:lnTo>
                    <a:lnTo>
                      <a:pt x="16133" y="1206"/>
                    </a:lnTo>
                    <a:lnTo>
                      <a:pt x="16156" y="1228"/>
                    </a:lnTo>
                    <a:lnTo>
                      <a:pt x="16178" y="1251"/>
                    </a:lnTo>
                    <a:lnTo>
                      <a:pt x="16198" y="1275"/>
                    </a:lnTo>
                    <a:lnTo>
                      <a:pt x="16217" y="1300"/>
                    </a:lnTo>
                    <a:lnTo>
                      <a:pt x="16235" y="1326"/>
                    </a:lnTo>
                    <a:lnTo>
                      <a:pt x="16252" y="1352"/>
                    </a:lnTo>
                    <a:lnTo>
                      <a:pt x="16267" y="1379"/>
                    </a:lnTo>
                    <a:lnTo>
                      <a:pt x="16281" y="1408"/>
                    </a:lnTo>
                    <a:lnTo>
                      <a:pt x="16293" y="1436"/>
                    </a:lnTo>
                    <a:lnTo>
                      <a:pt x="16304" y="1466"/>
                    </a:lnTo>
                    <a:lnTo>
                      <a:pt x="16314" y="1496"/>
                    </a:lnTo>
                    <a:lnTo>
                      <a:pt x="16322" y="1527"/>
                    </a:lnTo>
                    <a:lnTo>
                      <a:pt x="16327" y="1558"/>
                    </a:lnTo>
                    <a:lnTo>
                      <a:pt x="16332" y="1590"/>
                    </a:lnTo>
                    <a:lnTo>
                      <a:pt x="16335" y="1622"/>
                    </a:lnTo>
                    <a:lnTo>
                      <a:pt x="16336" y="1654"/>
                    </a:lnTo>
                    <a:lnTo>
                      <a:pt x="16335" y="1687"/>
                    </a:lnTo>
                    <a:lnTo>
                      <a:pt x="16332" y="1719"/>
                    </a:lnTo>
                    <a:lnTo>
                      <a:pt x="16327" y="1751"/>
                    </a:lnTo>
                    <a:lnTo>
                      <a:pt x="16322" y="1782"/>
                    </a:lnTo>
                    <a:lnTo>
                      <a:pt x="16314" y="1813"/>
                    </a:lnTo>
                    <a:lnTo>
                      <a:pt x="16304" y="1843"/>
                    </a:lnTo>
                    <a:lnTo>
                      <a:pt x="16293" y="1873"/>
                    </a:lnTo>
                    <a:lnTo>
                      <a:pt x="16281" y="1901"/>
                    </a:lnTo>
                    <a:lnTo>
                      <a:pt x="16267" y="1930"/>
                    </a:lnTo>
                    <a:lnTo>
                      <a:pt x="16252" y="1957"/>
                    </a:lnTo>
                    <a:lnTo>
                      <a:pt x="16235" y="1983"/>
                    </a:lnTo>
                    <a:lnTo>
                      <a:pt x="16217" y="2009"/>
                    </a:lnTo>
                    <a:lnTo>
                      <a:pt x="16198" y="2034"/>
                    </a:lnTo>
                    <a:lnTo>
                      <a:pt x="16178" y="2058"/>
                    </a:lnTo>
                    <a:lnTo>
                      <a:pt x="16156" y="2081"/>
                    </a:lnTo>
                    <a:lnTo>
                      <a:pt x="16133" y="2103"/>
                    </a:lnTo>
                    <a:lnTo>
                      <a:pt x="16109" y="2125"/>
                    </a:lnTo>
                    <a:lnTo>
                      <a:pt x="16084" y="2145"/>
                    </a:lnTo>
                    <a:lnTo>
                      <a:pt x="16058" y="2164"/>
                    </a:lnTo>
                    <a:lnTo>
                      <a:pt x="16030" y="2182"/>
                    </a:lnTo>
                    <a:lnTo>
                      <a:pt x="16002" y="2198"/>
                    </a:lnTo>
                    <a:lnTo>
                      <a:pt x="15974" y="2213"/>
                    </a:lnTo>
                    <a:lnTo>
                      <a:pt x="15943" y="2227"/>
                    </a:lnTo>
                    <a:lnTo>
                      <a:pt x="15913" y="2240"/>
                    </a:lnTo>
                    <a:lnTo>
                      <a:pt x="15881" y="2251"/>
                    </a:lnTo>
                    <a:lnTo>
                      <a:pt x="15849" y="2261"/>
                    </a:lnTo>
                    <a:lnTo>
                      <a:pt x="15817" y="2270"/>
                    </a:lnTo>
                    <a:lnTo>
                      <a:pt x="15783" y="2277"/>
                    </a:lnTo>
                    <a:lnTo>
                      <a:pt x="15749" y="2283"/>
                    </a:lnTo>
                    <a:lnTo>
                      <a:pt x="15714" y="2287"/>
                    </a:lnTo>
                    <a:lnTo>
                      <a:pt x="15679" y="2289"/>
                    </a:lnTo>
                    <a:lnTo>
                      <a:pt x="15643" y="2290"/>
                    </a:lnTo>
                    <a:lnTo>
                      <a:pt x="15608" y="2289"/>
                    </a:lnTo>
                    <a:lnTo>
                      <a:pt x="15572" y="2287"/>
                    </a:lnTo>
                    <a:lnTo>
                      <a:pt x="15539" y="2283"/>
                    </a:lnTo>
                    <a:lnTo>
                      <a:pt x="15504" y="2277"/>
                    </a:lnTo>
                    <a:lnTo>
                      <a:pt x="15471" y="2270"/>
                    </a:lnTo>
                    <a:lnTo>
                      <a:pt x="15438" y="2261"/>
                    </a:lnTo>
                    <a:lnTo>
                      <a:pt x="15405" y="2251"/>
                    </a:lnTo>
                    <a:lnTo>
                      <a:pt x="15374" y="2240"/>
                    </a:lnTo>
                    <a:lnTo>
                      <a:pt x="15343" y="2227"/>
                    </a:lnTo>
                    <a:lnTo>
                      <a:pt x="15314" y="2213"/>
                    </a:lnTo>
                    <a:lnTo>
                      <a:pt x="15284" y="2198"/>
                    </a:lnTo>
                    <a:lnTo>
                      <a:pt x="15257" y="2182"/>
                    </a:lnTo>
                    <a:lnTo>
                      <a:pt x="15230" y="2164"/>
                    </a:lnTo>
                    <a:lnTo>
                      <a:pt x="15204" y="2145"/>
                    </a:lnTo>
                    <a:lnTo>
                      <a:pt x="15179" y="2125"/>
                    </a:lnTo>
                    <a:lnTo>
                      <a:pt x="15155" y="2103"/>
                    </a:lnTo>
                    <a:lnTo>
                      <a:pt x="15132" y="2081"/>
                    </a:lnTo>
                    <a:lnTo>
                      <a:pt x="15110" y="2058"/>
                    </a:lnTo>
                    <a:lnTo>
                      <a:pt x="15089" y="2034"/>
                    </a:lnTo>
                    <a:lnTo>
                      <a:pt x="15070" y="2009"/>
                    </a:lnTo>
                    <a:lnTo>
                      <a:pt x="15052" y="1983"/>
                    </a:lnTo>
                    <a:lnTo>
                      <a:pt x="15035" y="1957"/>
                    </a:lnTo>
                    <a:lnTo>
                      <a:pt x="15019" y="1930"/>
                    </a:lnTo>
                    <a:lnTo>
                      <a:pt x="15006" y="1901"/>
                    </a:lnTo>
                    <a:lnTo>
                      <a:pt x="14993" y="1873"/>
                    </a:lnTo>
                    <a:lnTo>
                      <a:pt x="14982" y="1843"/>
                    </a:lnTo>
                    <a:lnTo>
                      <a:pt x="14974" y="1813"/>
                    </a:lnTo>
                    <a:lnTo>
                      <a:pt x="14966" y="1782"/>
                    </a:lnTo>
                    <a:lnTo>
                      <a:pt x="14959" y="1751"/>
                    </a:lnTo>
                    <a:lnTo>
                      <a:pt x="14955" y="1719"/>
                    </a:lnTo>
                    <a:lnTo>
                      <a:pt x="14953" y="1687"/>
                    </a:lnTo>
                    <a:lnTo>
                      <a:pt x="14952" y="1654"/>
                    </a:lnTo>
                    <a:lnTo>
                      <a:pt x="14953" y="1622"/>
                    </a:lnTo>
                    <a:lnTo>
                      <a:pt x="14955" y="1590"/>
                    </a:lnTo>
                    <a:lnTo>
                      <a:pt x="14959" y="1558"/>
                    </a:lnTo>
                    <a:lnTo>
                      <a:pt x="14966" y="1527"/>
                    </a:lnTo>
                    <a:lnTo>
                      <a:pt x="14974" y="1496"/>
                    </a:lnTo>
                    <a:lnTo>
                      <a:pt x="14982" y="1466"/>
                    </a:lnTo>
                    <a:lnTo>
                      <a:pt x="14993" y="1436"/>
                    </a:lnTo>
                    <a:lnTo>
                      <a:pt x="15006" y="1408"/>
                    </a:lnTo>
                    <a:lnTo>
                      <a:pt x="15019" y="1379"/>
                    </a:lnTo>
                    <a:lnTo>
                      <a:pt x="15035" y="1352"/>
                    </a:lnTo>
                    <a:lnTo>
                      <a:pt x="15052" y="1326"/>
                    </a:lnTo>
                    <a:lnTo>
                      <a:pt x="15070" y="1300"/>
                    </a:lnTo>
                    <a:lnTo>
                      <a:pt x="15089" y="1275"/>
                    </a:lnTo>
                    <a:lnTo>
                      <a:pt x="15110" y="1251"/>
                    </a:lnTo>
                    <a:lnTo>
                      <a:pt x="15132" y="1228"/>
                    </a:lnTo>
                    <a:lnTo>
                      <a:pt x="15155" y="1206"/>
                    </a:lnTo>
                    <a:lnTo>
                      <a:pt x="15179" y="1185"/>
                    </a:lnTo>
                    <a:lnTo>
                      <a:pt x="15204" y="1165"/>
                    </a:lnTo>
                    <a:lnTo>
                      <a:pt x="15230" y="1146"/>
                    </a:lnTo>
                    <a:lnTo>
                      <a:pt x="15257" y="1128"/>
                    </a:lnTo>
                    <a:lnTo>
                      <a:pt x="15284" y="1112"/>
                    </a:lnTo>
                    <a:lnTo>
                      <a:pt x="15314" y="1097"/>
                    </a:lnTo>
                    <a:lnTo>
                      <a:pt x="15343" y="1083"/>
                    </a:lnTo>
                    <a:lnTo>
                      <a:pt x="15374" y="1070"/>
                    </a:lnTo>
                    <a:lnTo>
                      <a:pt x="15405" y="1059"/>
                    </a:lnTo>
                    <a:lnTo>
                      <a:pt x="15438" y="1049"/>
                    </a:lnTo>
                    <a:lnTo>
                      <a:pt x="15471" y="1040"/>
                    </a:lnTo>
                    <a:lnTo>
                      <a:pt x="15504" y="1033"/>
                    </a:lnTo>
                    <a:lnTo>
                      <a:pt x="15539" y="1027"/>
                    </a:lnTo>
                    <a:lnTo>
                      <a:pt x="15572" y="1023"/>
                    </a:lnTo>
                    <a:lnTo>
                      <a:pt x="15608" y="1021"/>
                    </a:lnTo>
                    <a:lnTo>
                      <a:pt x="15643" y="1020"/>
                    </a:lnTo>
                    <a:close/>
                    <a:moveTo>
                      <a:pt x="13527" y="1020"/>
                    </a:moveTo>
                    <a:lnTo>
                      <a:pt x="13563" y="1021"/>
                    </a:lnTo>
                    <a:lnTo>
                      <a:pt x="13597" y="1023"/>
                    </a:lnTo>
                    <a:lnTo>
                      <a:pt x="13632" y="1027"/>
                    </a:lnTo>
                    <a:lnTo>
                      <a:pt x="13666" y="1033"/>
                    </a:lnTo>
                    <a:lnTo>
                      <a:pt x="13700" y="1040"/>
                    </a:lnTo>
                    <a:lnTo>
                      <a:pt x="13733" y="1049"/>
                    </a:lnTo>
                    <a:lnTo>
                      <a:pt x="13765" y="1059"/>
                    </a:lnTo>
                    <a:lnTo>
                      <a:pt x="13796" y="1070"/>
                    </a:lnTo>
                    <a:lnTo>
                      <a:pt x="13826" y="1083"/>
                    </a:lnTo>
                    <a:lnTo>
                      <a:pt x="13857" y="1097"/>
                    </a:lnTo>
                    <a:lnTo>
                      <a:pt x="13885" y="1112"/>
                    </a:lnTo>
                    <a:lnTo>
                      <a:pt x="13914" y="1128"/>
                    </a:lnTo>
                    <a:lnTo>
                      <a:pt x="13941" y="1146"/>
                    </a:lnTo>
                    <a:lnTo>
                      <a:pt x="13967" y="1165"/>
                    </a:lnTo>
                    <a:lnTo>
                      <a:pt x="13992" y="1185"/>
                    </a:lnTo>
                    <a:lnTo>
                      <a:pt x="14016" y="1206"/>
                    </a:lnTo>
                    <a:lnTo>
                      <a:pt x="14039" y="1228"/>
                    </a:lnTo>
                    <a:lnTo>
                      <a:pt x="14061" y="1251"/>
                    </a:lnTo>
                    <a:lnTo>
                      <a:pt x="14082" y="1275"/>
                    </a:lnTo>
                    <a:lnTo>
                      <a:pt x="14101" y="1300"/>
                    </a:lnTo>
                    <a:lnTo>
                      <a:pt x="14119" y="1326"/>
                    </a:lnTo>
                    <a:lnTo>
                      <a:pt x="14135" y="1352"/>
                    </a:lnTo>
                    <a:lnTo>
                      <a:pt x="14150" y="1379"/>
                    </a:lnTo>
                    <a:lnTo>
                      <a:pt x="14165" y="1408"/>
                    </a:lnTo>
                    <a:lnTo>
                      <a:pt x="14177" y="1436"/>
                    </a:lnTo>
                    <a:lnTo>
                      <a:pt x="14187" y="1466"/>
                    </a:lnTo>
                    <a:lnTo>
                      <a:pt x="14197" y="1496"/>
                    </a:lnTo>
                    <a:lnTo>
                      <a:pt x="14205" y="1527"/>
                    </a:lnTo>
                    <a:lnTo>
                      <a:pt x="14211" y="1558"/>
                    </a:lnTo>
                    <a:lnTo>
                      <a:pt x="14216" y="1590"/>
                    </a:lnTo>
                    <a:lnTo>
                      <a:pt x="14218" y="1622"/>
                    </a:lnTo>
                    <a:lnTo>
                      <a:pt x="14219" y="1654"/>
                    </a:lnTo>
                    <a:lnTo>
                      <a:pt x="14218" y="1687"/>
                    </a:lnTo>
                    <a:lnTo>
                      <a:pt x="14216" y="1719"/>
                    </a:lnTo>
                    <a:lnTo>
                      <a:pt x="14211" y="1751"/>
                    </a:lnTo>
                    <a:lnTo>
                      <a:pt x="14205" y="1782"/>
                    </a:lnTo>
                    <a:lnTo>
                      <a:pt x="14197" y="1813"/>
                    </a:lnTo>
                    <a:lnTo>
                      <a:pt x="14187" y="1843"/>
                    </a:lnTo>
                    <a:lnTo>
                      <a:pt x="14177" y="1873"/>
                    </a:lnTo>
                    <a:lnTo>
                      <a:pt x="14165" y="1901"/>
                    </a:lnTo>
                    <a:lnTo>
                      <a:pt x="14150" y="1930"/>
                    </a:lnTo>
                    <a:lnTo>
                      <a:pt x="14135" y="1957"/>
                    </a:lnTo>
                    <a:lnTo>
                      <a:pt x="14119" y="1983"/>
                    </a:lnTo>
                    <a:lnTo>
                      <a:pt x="14101" y="2009"/>
                    </a:lnTo>
                    <a:lnTo>
                      <a:pt x="14082" y="2034"/>
                    </a:lnTo>
                    <a:lnTo>
                      <a:pt x="14061" y="2058"/>
                    </a:lnTo>
                    <a:lnTo>
                      <a:pt x="14039" y="2081"/>
                    </a:lnTo>
                    <a:lnTo>
                      <a:pt x="14016" y="2103"/>
                    </a:lnTo>
                    <a:lnTo>
                      <a:pt x="13992" y="2125"/>
                    </a:lnTo>
                    <a:lnTo>
                      <a:pt x="13967" y="2145"/>
                    </a:lnTo>
                    <a:lnTo>
                      <a:pt x="13941" y="2164"/>
                    </a:lnTo>
                    <a:lnTo>
                      <a:pt x="13914" y="2182"/>
                    </a:lnTo>
                    <a:lnTo>
                      <a:pt x="13885" y="2198"/>
                    </a:lnTo>
                    <a:lnTo>
                      <a:pt x="13857" y="2213"/>
                    </a:lnTo>
                    <a:lnTo>
                      <a:pt x="13826" y="2227"/>
                    </a:lnTo>
                    <a:lnTo>
                      <a:pt x="13796" y="2240"/>
                    </a:lnTo>
                    <a:lnTo>
                      <a:pt x="13765" y="2251"/>
                    </a:lnTo>
                    <a:lnTo>
                      <a:pt x="13733" y="2261"/>
                    </a:lnTo>
                    <a:lnTo>
                      <a:pt x="13700" y="2270"/>
                    </a:lnTo>
                    <a:lnTo>
                      <a:pt x="13666" y="2277"/>
                    </a:lnTo>
                    <a:lnTo>
                      <a:pt x="13632" y="2283"/>
                    </a:lnTo>
                    <a:lnTo>
                      <a:pt x="13597" y="2287"/>
                    </a:lnTo>
                    <a:lnTo>
                      <a:pt x="13563" y="2289"/>
                    </a:lnTo>
                    <a:lnTo>
                      <a:pt x="13527" y="2290"/>
                    </a:lnTo>
                    <a:lnTo>
                      <a:pt x="13492" y="2289"/>
                    </a:lnTo>
                    <a:lnTo>
                      <a:pt x="13457" y="2287"/>
                    </a:lnTo>
                    <a:lnTo>
                      <a:pt x="13422" y="2283"/>
                    </a:lnTo>
                    <a:lnTo>
                      <a:pt x="13388" y="2277"/>
                    </a:lnTo>
                    <a:lnTo>
                      <a:pt x="13354" y="2270"/>
                    </a:lnTo>
                    <a:lnTo>
                      <a:pt x="13322" y="2261"/>
                    </a:lnTo>
                    <a:lnTo>
                      <a:pt x="13289" y="2251"/>
                    </a:lnTo>
                    <a:lnTo>
                      <a:pt x="13257" y="2240"/>
                    </a:lnTo>
                    <a:lnTo>
                      <a:pt x="13227" y="2227"/>
                    </a:lnTo>
                    <a:lnTo>
                      <a:pt x="13197" y="2213"/>
                    </a:lnTo>
                    <a:lnTo>
                      <a:pt x="13168" y="2198"/>
                    </a:lnTo>
                    <a:lnTo>
                      <a:pt x="13141" y="2182"/>
                    </a:lnTo>
                    <a:lnTo>
                      <a:pt x="13113" y="2164"/>
                    </a:lnTo>
                    <a:lnTo>
                      <a:pt x="13087" y="2145"/>
                    </a:lnTo>
                    <a:lnTo>
                      <a:pt x="13062" y="2125"/>
                    </a:lnTo>
                    <a:lnTo>
                      <a:pt x="13038" y="2103"/>
                    </a:lnTo>
                    <a:lnTo>
                      <a:pt x="13015" y="2081"/>
                    </a:lnTo>
                    <a:lnTo>
                      <a:pt x="12993" y="2058"/>
                    </a:lnTo>
                    <a:lnTo>
                      <a:pt x="12973" y="2034"/>
                    </a:lnTo>
                    <a:lnTo>
                      <a:pt x="12953" y="2009"/>
                    </a:lnTo>
                    <a:lnTo>
                      <a:pt x="12936" y="1983"/>
                    </a:lnTo>
                    <a:lnTo>
                      <a:pt x="12919" y="1957"/>
                    </a:lnTo>
                    <a:lnTo>
                      <a:pt x="12903" y="1930"/>
                    </a:lnTo>
                    <a:lnTo>
                      <a:pt x="12890" y="1901"/>
                    </a:lnTo>
                    <a:lnTo>
                      <a:pt x="12877" y="1873"/>
                    </a:lnTo>
                    <a:lnTo>
                      <a:pt x="12866" y="1843"/>
                    </a:lnTo>
                    <a:lnTo>
                      <a:pt x="12857" y="1813"/>
                    </a:lnTo>
                    <a:lnTo>
                      <a:pt x="12849" y="1782"/>
                    </a:lnTo>
                    <a:lnTo>
                      <a:pt x="12843" y="1751"/>
                    </a:lnTo>
                    <a:lnTo>
                      <a:pt x="12838" y="1719"/>
                    </a:lnTo>
                    <a:lnTo>
                      <a:pt x="12836" y="1687"/>
                    </a:lnTo>
                    <a:lnTo>
                      <a:pt x="12835" y="1654"/>
                    </a:lnTo>
                    <a:lnTo>
                      <a:pt x="12836" y="1622"/>
                    </a:lnTo>
                    <a:lnTo>
                      <a:pt x="12838" y="1590"/>
                    </a:lnTo>
                    <a:lnTo>
                      <a:pt x="12843" y="1558"/>
                    </a:lnTo>
                    <a:lnTo>
                      <a:pt x="12849" y="1527"/>
                    </a:lnTo>
                    <a:lnTo>
                      <a:pt x="12857" y="1496"/>
                    </a:lnTo>
                    <a:lnTo>
                      <a:pt x="12866" y="1466"/>
                    </a:lnTo>
                    <a:lnTo>
                      <a:pt x="12877" y="1436"/>
                    </a:lnTo>
                    <a:lnTo>
                      <a:pt x="12890" y="1408"/>
                    </a:lnTo>
                    <a:lnTo>
                      <a:pt x="12903" y="1379"/>
                    </a:lnTo>
                    <a:lnTo>
                      <a:pt x="12919" y="1352"/>
                    </a:lnTo>
                    <a:lnTo>
                      <a:pt x="12936" y="1326"/>
                    </a:lnTo>
                    <a:lnTo>
                      <a:pt x="12953" y="1300"/>
                    </a:lnTo>
                    <a:lnTo>
                      <a:pt x="12973" y="1275"/>
                    </a:lnTo>
                    <a:lnTo>
                      <a:pt x="12993" y="1251"/>
                    </a:lnTo>
                    <a:lnTo>
                      <a:pt x="13015" y="1228"/>
                    </a:lnTo>
                    <a:lnTo>
                      <a:pt x="13038" y="1206"/>
                    </a:lnTo>
                    <a:lnTo>
                      <a:pt x="13062" y="1185"/>
                    </a:lnTo>
                    <a:lnTo>
                      <a:pt x="13087" y="1165"/>
                    </a:lnTo>
                    <a:lnTo>
                      <a:pt x="13113" y="1146"/>
                    </a:lnTo>
                    <a:lnTo>
                      <a:pt x="13141" y="1128"/>
                    </a:lnTo>
                    <a:lnTo>
                      <a:pt x="13168" y="1112"/>
                    </a:lnTo>
                    <a:lnTo>
                      <a:pt x="13197" y="1097"/>
                    </a:lnTo>
                    <a:lnTo>
                      <a:pt x="13227" y="1083"/>
                    </a:lnTo>
                    <a:lnTo>
                      <a:pt x="13257" y="1070"/>
                    </a:lnTo>
                    <a:lnTo>
                      <a:pt x="13289" y="1059"/>
                    </a:lnTo>
                    <a:lnTo>
                      <a:pt x="13322" y="1049"/>
                    </a:lnTo>
                    <a:lnTo>
                      <a:pt x="13354" y="1040"/>
                    </a:lnTo>
                    <a:lnTo>
                      <a:pt x="13388" y="1033"/>
                    </a:lnTo>
                    <a:lnTo>
                      <a:pt x="13422" y="1027"/>
                    </a:lnTo>
                    <a:lnTo>
                      <a:pt x="13457" y="1023"/>
                    </a:lnTo>
                    <a:lnTo>
                      <a:pt x="13492" y="1021"/>
                    </a:lnTo>
                    <a:lnTo>
                      <a:pt x="13527" y="102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1215">
                  <a:solidFill>
                    <a:schemeClr val="accent3"/>
                  </a:solidFill>
                </a:endParaRPr>
              </a:p>
            </p:txBody>
          </p:sp>
          <p:sp>
            <p:nvSpPr>
              <p:cNvPr id="468" name="Freeform 65"/>
              <p:cNvSpPr>
                <a:spLocks noEditPoints="1"/>
              </p:cNvSpPr>
              <p:nvPr/>
            </p:nvSpPr>
            <p:spPr bwMode="gray">
              <a:xfrm>
                <a:off x="3308966" y="2214654"/>
                <a:ext cx="292835" cy="60621"/>
              </a:xfrm>
              <a:custGeom>
                <a:avLst/>
                <a:gdLst>
                  <a:gd name="T0" fmla="*/ 16878 w 17448"/>
                  <a:gd name="T1" fmla="*/ 22 h 3310"/>
                  <a:gd name="T2" fmla="*/ 17112 w 17448"/>
                  <a:gd name="T3" fmla="*/ 119 h 3310"/>
                  <a:gd name="T4" fmla="*/ 17296 w 17448"/>
                  <a:gd name="T5" fmla="*/ 281 h 3310"/>
                  <a:gd name="T6" fmla="*/ 17414 w 17448"/>
                  <a:gd name="T7" fmla="*/ 490 h 3310"/>
                  <a:gd name="T8" fmla="*/ 17448 w 17448"/>
                  <a:gd name="T9" fmla="*/ 2614 h 3310"/>
                  <a:gd name="T10" fmla="*/ 17402 w 17448"/>
                  <a:gd name="T11" fmla="*/ 2853 h 3310"/>
                  <a:gd name="T12" fmla="*/ 17274 w 17448"/>
                  <a:gd name="T13" fmla="*/ 3056 h 3310"/>
                  <a:gd name="T14" fmla="*/ 17082 w 17448"/>
                  <a:gd name="T15" fmla="*/ 3209 h 3310"/>
                  <a:gd name="T16" fmla="*/ 16841 w 17448"/>
                  <a:gd name="T17" fmla="*/ 3296 h 3310"/>
                  <a:gd name="T18" fmla="*/ 683 w 17448"/>
                  <a:gd name="T19" fmla="*/ 3307 h 3310"/>
                  <a:gd name="T20" fmla="*/ 431 w 17448"/>
                  <a:gd name="T21" fmla="*/ 3242 h 3310"/>
                  <a:gd name="T22" fmla="*/ 224 w 17448"/>
                  <a:gd name="T23" fmla="*/ 3106 h 3310"/>
                  <a:gd name="T24" fmla="*/ 75 w 17448"/>
                  <a:gd name="T25" fmla="*/ 2915 h 3310"/>
                  <a:gd name="T26" fmla="*/ 4 w 17448"/>
                  <a:gd name="T27" fmla="*/ 2685 h 3310"/>
                  <a:gd name="T28" fmla="*/ 15 w 17448"/>
                  <a:gd name="T29" fmla="*/ 557 h 3310"/>
                  <a:gd name="T30" fmla="*/ 110 w 17448"/>
                  <a:gd name="T31" fmla="*/ 336 h 3310"/>
                  <a:gd name="T32" fmla="*/ 277 w 17448"/>
                  <a:gd name="T33" fmla="*/ 160 h 3310"/>
                  <a:gd name="T34" fmla="*/ 499 w 17448"/>
                  <a:gd name="T35" fmla="*/ 42 h 3310"/>
                  <a:gd name="T36" fmla="*/ 760 w 17448"/>
                  <a:gd name="T37" fmla="*/ 0 h 3310"/>
                  <a:gd name="T38" fmla="*/ 15849 w 17448"/>
                  <a:gd name="T39" fmla="*/ 1049 h 3310"/>
                  <a:gd name="T40" fmla="*/ 16058 w 17448"/>
                  <a:gd name="T41" fmla="*/ 1146 h 3310"/>
                  <a:gd name="T42" fmla="*/ 16217 w 17448"/>
                  <a:gd name="T43" fmla="*/ 1300 h 3310"/>
                  <a:gd name="T44" fmla="*/ 16314 w 17448"/>
                  <a:gd name="T45" fmla="*/ 1496 h 3310"/>
                  <a:gd name="T46" fmla="*/ 16332 w 17448"/>
                  <a:gd name="T47" fmla="*/ 1720 h 3310"/>
                  <a:gd name="T48" fmla="*/ 16267 w 17448"/>
                  <a:gd name="T49" fmla="*/ 1930 h 3310"/>
                  <a:gd name="T50" fmla="*/ 16133 w 17448"/>
                  <a:gd name="T51" fmla="*/ 2104 h 3310"/>
                  <a:gd name="T52" fmla="*/ 15943 w 17448"/>
                  <a:gd name="T53" fmla="*/ 2228 h 3310"/>
                  <a:gd name="T54" fmla="*/ 15714 w 17448"/>
                  <a:gd name="T55" fmla="*/ 2287 h 3310"/>
                  <a:gd name="T56" fmla="*/ 15471 w 17448"/>
                  <a:gd name="T57" fmla="*/ 2270 h 3310"/>
                  <a:gd name="T58" fmla="*/ 15257 w 17448"/>
                  <a:gd name="T59" fmla="*/ 2182 h 3310"/>
                  <a:gd name="T60" fmla="*/ 15089 w 17448"/>
                  <a:gd name="T61" fmla="*/ 2035 h 3310"/>
                  <a:gd name="T62" fmla="*/ 14982 w 17448"/>
                  <a:gd name="T63" fmla="*/ 1843 h 3310"/>
                  <a:gd name="T64" fmla="*/ 14953 w 17448"/>
                  <a:gd name="T65" fmla="*/ 1622 h 3310"/>
                  <a:gd name="T66" fmla="*/ 15006 w 17448"/>
                  <a:gd name="T67" fmla="*/ 1408 h 3310"/>
                  <a:gd name="T68" fmla="*/ 15132 w 17448"/>
                  <a:gd name="T69" fmla="*/ 1228 h 3310"/>
                  <a:gd name="T70" fmla="*/ 15314 w 17448"/>
                  <a:gd name="T71" fmla="*/ 1097 h 3310"/>
                  <a:gd name="T72" fmla="*/ 15539 w 17448"/>
                  <a:gd name="T73" fmla="*/ 1028 h 3310"/>
                  <a:gd name="T74" fmla="*/ 13632 w 17448"/>
                  <a:gd name="T75" fmla="*/ 1028 h 3310"/>
                  <a:gd name="T76" fmla="*/ 13857 w 17448"/>
                  <a:gd name="T77" fmla="*/ 1097 h 3310"/>
                  <a:gd name="T78" fmla="*/ 14039 w 17448"/>
                  <a:gd name="T79" fmla="*/ 1228 h 3310"/>
                  <a:gd name="T80" fmla="*/ 14165 w 17448"/>
                  <a:gd name="T81" fmla="*/ 1408 h 3310"/>
                  <a:gd name="T82" fmla="*/ 14218 w 17448"/>
                  <a:gd name="T83" fmla="*/ 1622 h 3310"/>
                  <a:gd name="T84" fmla="*/ 14187 w 17448"/>
                  <a:gd name="T85" fmla="*/ 1843 h 3310"/>
                  <a:gd name="T86" fmla="*/ 14082 w 17448"/>
                  <a:gd name="T87" fmla="*/ 2035 h 3310"/>
                  <a:gd name="T88" fmla="*/ 13914 w 17448"/>
                  <a:gd name="T89" fmla="*/ 2182 h 3310"/>
                  <a:gd name="T90" fmla="*/ 13700 w 17448"/>
                  <a:gd name="T91" fmla="*/ 2270 h 3310"/>
                  <a:gd name="T92" fmla="*/ 13457 w 17448"/>
                  <a:gd name="T93" fmla="*/ 2287 h 3310"/>
                  <a:gd name="T94" fmla="*/ 13227 w 17448"/>
                  <a:gd name="T95" fmla="*/ 2228 h 3310"/>
                  <a:gd name="T96" fmla="*/ 13038 w 17448"/>
                  <a:gd name="T97" fmla="*/ 2104 h 3310"/>
                  <a:gd name="T98" fmla="*/ 12903 w 17448"/>
                  <a:gd name="T99" fmla="*/ 1930 h 3310"/>
                  <a:gd name="T100" fmla="*/ 12838 w 17448"/>
                  <a:gd name="T101" fmla="*/ 1720 h 3310"/>
                  <a:gd name="T102" fmla="*/ 12857 w 17448"/>
                  <a:gd name="T103" fmla="*/ 1496 h 3310"/>
                  <a:gd name="T104" fmla="*/ 12953 w 17448"/>
                  <a:gd name="T105" fmla="*/ 1300 h 3310"/>
                  <a:gd name="T106" fmla="*/ 13113 w 17448"/>
                  <a:gd name="T107" fmla="*/ 1146 h 3310"/>
                  <a:gd name="T108" fmla="*/ 13322 w 17448"/>
                  <a:gd name="T109" fmla="*/ 1049 h 3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448" h="3310">
                    <a:moveTo>
                      <a:pt x="760" y="0"/>
                    </a:moveTo>
                    <a:lnTo>
                      <a:pt x="16688" y="0"/>
                    </a:lnTo>
                    <a:lnTo>
                      <a:pt x="16727" y="1"/>
                    </a:lnTo>
                    <a:lnTo>
                      <a:pt x="16765" y="4"/>
                    </a:lnTo>
                    <a:lnTo>
                      <a:pt x="16804" y="8"/>
                    </a:lnTo>
                    <a:lnTo>
                      <a:pt x="16841" y="14"/>
                    </a:lnTo>
                    <a:lnTo>
                      <a:pt x="16878" y="22"/>
                    </a:lnTo>
                    <a:lnTo>
                      <a:pt x="16914" y="31"/>
                    </a:lnTo>
                    <a:lnTo>
                      <a:pt x="16949" y="42"/>
                    </a:lnTo>
                    <a:lnTo>
                      <a:pt x="16983" y="55"/>
                    </a:lnTo>
                    <a:lnTo>
                      <a:pt x="17017" y="69"/>
                    </a:lnTo>
                    <a:lnTo>
                      <a:pt x="17050" y="84"/>
                    </a:lnTo>
                    <a:lnTo>
                      <a:pt x="17082" y="101"/>
                    </a:lnTo>
                    <a:lnTo>
                      <a:pt x="17112" y="119"/>
                    </a:lnTo>
                    <a:lnTo>
                      <a:pt x="17142" y="139"/>
                    </a:lnTo>
                    <a:lnTo>
                      <a:pt x="17171" y="160"/>
                    </a:lnTo>
                    <a:lnTo>
                      <a:pt x="17198" y="182"/>
                    </a:lnTo>
                    <a:lnTo>
                      <a:pt x="17224" y="205"/>
                    </a:lnTo>
                    <a:lnTo>
                      <a:pt x="17250" y="229"/>
                    </a:lnTo>
                    <a:lnTo>
                      <a:pt x="17274" y="254"/>
                    </a:lnTo>
                    <a:lnTo>
                      <a:pt x="17296" y="281"/>
                    </a:lnTo>
                    <a:lnTo>
                      <a:pt x="17318" y="308"/>
                    </a:lnTo>
                    <a:lnTo>
                      <a:pt x="17338" y="336"/>
                    </a:lnTo>
                    <a:lnTo>
                      <a:pt x="17356" y="365"/>
                    </a:lnTo>
                    <a:lnTo>
                      <a:pt x="17373" y="395"/>
                    </a:lnTo>
                    <a:lnTo>
                      <a:pt x="17388" y="426"/>
                    </a:lnTo>
                    <a:lnTo>
                      <a:pt x="17402" y="458"/>
                    </a:lnTo>
                    <a:lnTo>
                      <a:pt x="17414" y="490"/>
                    </a:lnTo>
                    <a:lnTo>
                      <a:pt x="17424" y="523"/>
                    </a:lnTo>
                    <a:lnTo>
                      <a:pt x="17433" y="557"/>
                    </a:lnTo>
                    <a:lnTo>
                      <a:pt x="17439" y="591"/>
                    </a:lnTo>
                    <a:lnTo>
                      <a:pt x="17444" y="626"/>
                    </a:lnTo>
                    <a:lnTo>
                      <a:pt x="17447" y="661"/>
                    </a:lnTo>
                    <a:lnTo>
                      <a:pt x="17448" y="697"/>
                    </a:lnTo>
                    <a:lnTo>
                      <a:pt x="17448" y="2614"/>
                    </a:lnTo>
                    <a:lnTo>
                      <a:pt x="17447" y="2649"/>
                    </a:lnTo>
                    <a:lnTo>
                      <a:pt x="17444" y="2685"/>
                    </a:lnTo>
                    <a:lnTo>
                      <a:pt x="17439" y="2719"/>
                    </a:lnTo>
                    <a:lnTo>
                      <a:pt x="17433" y="2754"/>
                    </a:lnTo>
                    <a:lnTo>
                      <a:pt x="17424" y="2787"/>
                    </a:lnTo>
                    <a:lnTo>
                      <a:pt x="17414" y="2820"/>
                    </a:lnTo>
                    <a:lnTo>
                      <a:pt x="17402" y="2853"/>
                    </a:lnTo>
                    <a:lnTo>
                      <a:pt x="17388" y="2884"/>
                    </a:lnTo>
                    <a:lnTo>
                      <a:pt x="17373" y="2915"/>
                    </a:lnTo>
                    <a:lnTo>
                      <a:pt x="17356" y="2945"/>
                    </a:lnTo>
                    <a:lnTo>
                      <a:pt x="17338" y="2974"/>
                    </a:lnTo>
                    <a:lnTo>
                      <a:pt x="17318" y="3003"/>
                    </a:lnTo>
                    <a:lnTo>
                      <a:pt x="17296" y="3030"/>
                    </a:lnTo>
                    <a:lnTo>
                      <a:pt x="17274" y="3056"/>
                    </a:lnTo>
                    <a:lnTo>
                      <a:pt x="17250" y="3082"/>
                    </a:lnTo>
                    <a:lnTo>
                      <a:pt x="17224" y="3106"/>
                    </a:lnTo>
                    <a:lnTo>
                      <a:pt x="17198" y="3129"/>
                    </a:lnTo>
                    <a:lnTo>
                      <a:pt x="17171" y="3151"/>
                    </a:lnTo>
                    <a:lnTo>
                      <a:pt x="17142" y="3172"/>
                    </a:lnTo>
                    <a:lnTo>
                      <a:pt x="17112" y="3191"/>
                    </a:lnTo>
                    <a:lnTo>
                      <a:pt x="17082" y="3209"/>
                    </a:lnTo>
                    <a:lnTo>
                      <a:pt x="17050" y="3226"/>
                    </a:lnTo>
                    <a:lnTo>
                      <a:pt x="17017" y="3242"/>
                    </a:lnTo>
                    <a:lnTo>
                      <a:pt x="16983" y="3256"/>
                    </a:lnTo>
                    <a:lnTo>
                      <a:pt x="16949" y="3268"/>
                    </a:lnTo>
                    <a:lnTo>
                      <a:pt x="16914" y="3279"/>
                    </a:lnTo>
                    <a:lnTo>
                      <a:pt x="16878" y="3288"/>
                    </a:lnTo>
                    <a:lnTo>
                      <a:pt x="16841" y="3296"/>
                    </a:lnTo>
                    <a:lnTo>
                      <a:pt x="16804" y="3302"/>
                    </a:lnTo>
                    <a:lnTo>
                      <a:pt x="16765" y="3307"/>
                    </a:lnTo>
                    <a:lnTo>
                      <a:pt x="16727" y="3310"/>
                    </a:lnTo>
                    <a:lnTo>
                      <a:pt x="16688" y="3310"/>
                    </a:lnTo>
                    <a:lnTo>
                      <a:pt x="760" y="3310"/>
                    </a:lnTo>
                    <a:lnTo>
                      <a:pt x="721" y="3310"/>
                    </a:lnTo>
                    <a:lnTo>
                      <a:pt x="683" y="3307"/>
                    </a:lnTo>
                    <a:lnTo>
                      <a:pt x="644" y="3302"/>
                    </a:lnTo>
                    <a:lnTo>
                      <a:pt x="607" y="3296"/>
                    </a:lnTo>
                    <a:lnTo>
                      <a:pt x="570" y="3288"/>
                    </a:lnTo>
                    <a:lnTo>
                      <a:pt x="534" y="3279"/>
                    </a:lnTo>
                    <a:lnTo>
                      <a:pt x="499" y="3268"/>
                    </a:lnTo>
                    <a:lnTo>
                      <a:pt x="465" y="3256"/>
                    </a:lnTo>
                    <a:lnTo>
                      <a:pt x="431" y="3242"/>
                    </a:lnTo>
                    <a:lnTo>
                      <a:pt x="398" y="3226"/>
                    </a:lnTo>
                    <a:lnTo>
                      <a:pt x="366" y="3209"/>
                    </a:lnTo>
                    <a:lnTo>
                      <a:pt x="336" y="3191"/>
                    </a:lnTo>
                    <a:lnTo>
                      <a:pt x="306" y="3172"/>
                    </a:lnTo>
                    <a:lnTo>
                      <a:pt x="277" y="3151"/>
                    </a:lnTo>
                    <a:lnTo>
                      <a:pt x="250" y="3129"/>
                    </a:lnTo>
                    <a:lnTo>
                      <a:pt x="224" y="3106"/>
                    </a:lnTo>
                    <a:lnTo>
                      <a:pt x="198" y="3082"/>
                    </a:lnTo>
                    <a:lnTo>
                      <a:pt x="174" y="3056"/>
                    </a:lnTo>
                    <a:lnTo>
                      <a:pt x="152" y="3030"/>
                    </a:lnTo>
                    <a:lnTo>
                      <a:pt x="130" y="3003"/>
                    </a:lnTo>
                    <a:lnTo>
                      <a:pt x="110" y="2974"/>
                    </a:lnTo>
                    <a:lnTo>
                      <a:pt x="92" y="2945"/>
                    </a:lnTo>
                    <a:lnTo>
                      <a:pt x="75" y="2915"/>
                    </a:lnTo>
                    <a:lnTo>
                      <a:pt x="60" y="2884"/>
                    </a:lnTo>
                    <a:lnTo>
                      <a:pt x="46" y="2853"/>
                    </a:lnTo>
                    <a:lnTo>
                      <a:pt x="34" y="2820"/>
                    </a:lnTo>
                    <a:lnTo>
                      <a:pt x="24" y="2787"/>
                    </a:lnTo>
                    <a:lnTo>
                      <a:pt x="15" y="2754"/>
                    </a:lnTo>
                    <a:lnTo>
                      <a:pt x="9" y="2719"/>
                    </a:lnTo>
                    <a:lnTo>
                      <a:pt x="4" y="2685"/>
                    </a:lnTo>
                    <a:lnTo>
                      <a:pt x="1" y="2649"/>
                    </a:lnTo>
                    <a:lnTo>
                      <a:pt x="0" y="2614"/>
                    </a:lnTo>
                    <a:lnTo>
                      <a:pt x="0" y="697"/>
                    </a:lnTo>
                    <a:lnTo>
                      <a:pt x="1" y="661"/>
                    </a:lnTo>
                    <a:lnTo>
                      <a:pt x="4" y="626"/>
                    </a:lnTo>
                    <a:lnTo>
                      <a:pt x="9" y="591"/>
                    </a:lnTo>
                    <a:lnTo>
                      <a:pt x="15" y="557"/>
                    </a:lnTo>
                    <a:lnTo>
                      <a:pt x="24" y="523"/>
                    </a:lnTo>
                    <a:lnTo>
                      <a:pt x="34" y="490"/>
                    </a:lnTo>
                    <a:lnTo>
                      <a:pt x="46" y="458"/>
                    </a:lnTo>
                    <a:lnTo>
                      <a:pt x="60" y="426"/>
                    </a:lnTo>
                    <a:lnTo>
                      <a:pt x="75" y="395"/>
                    </a:lnTo>
                    <a:lnTo>
                      <a:pt x="92" y="365"/>
                    </a:lnTo>
                    <a:lnTo>
                      <a:pt x="110" y="336"/>
                    </a:lnTo>
                    <a:lnTo>
                      <a:pt x="130" y="308"/>
                    </a:lnTo>
                    <a:lnTo>
                      <a:pt x="152" y="281"/>
                    </a:lnTo>
                    <a:lnTo>
                      <a:pt x="174" y="254"/>
                    </a:lnTo>
                    <a:lnTo>
                      <a:pt x="198" y="229"/>
                    </a:lnTo>
                    <a:lnTo>
                      <a:pt x="224" y="205"/>
                    </a:lnTo>
                    <a:lnTo>
                      <a:pt x="250" y="182"/>
                    </a:lnTo>
                    <a:lnTo>
                      <a:pt x="277" y="160"/>
                    </a:lnTo>
                    <a:lnTo>
                      <a:pt x="306" y="139"/>
                    </a:lnTo>
                    <a:lnTo>
                      <a:pt x="336" y="119"/>
                    </a:lnTo>
                    <a:lnTo>
                      <a:pt x="366" y="101"/>
                    </a:lnTo>
                    <a:lnTo>
                      <a:pt x="398" y="84"/>
                    </a:lnTo>
                    <a:lnTo>
                      <a:pt x="431" y="69"/>
                    </a:lnTo>
                    <a:lnTo>
                      <a:pt x="465" y="55"/>
                    </a:lnTo>
                    <a:lnTo>
                      <a:pt x="499" y="42"/>
                    </a:lnTo>
                    <a:lnTo>
                      <a:pt x="534" y="31"/>
                    </a:lnTo>
                    <a:lnTo>
                      <a:pt x="570" y="22"/>
                    </a:lnTo>
                    <a:lnTo>
                      <a:pt x="607" y="14"/>
                    </a:lnTo>
                    <a:lnTo>
                      <a:pt x="644" y="8"/>
                    </a:lnTo>
                    <a:lnTo>
                      <a:pt x="683" y="4"/>
                    </a:lnTo>
                    <a:lnTo>
                      <a:pt x="721" y="1"/>
                    </a:lnTo>
                    <a:lnTo>
                      <a:pt x="760" y="0"/>
                    </a:lnTo>
                    <a:close/>
                    <a:moveTo>
                      <a:pt x="15643" y="1020"/>
                    </a:moveTo>
                    <a:lnTo>
                      <a:pt x="15679" y="1021"/>
                    </a:lnTo>
                    <a:lnTo>
                      <a:pt x="15714" y="1023"/>
                    </a:lnTo>
                    <a:lnTo>
                      <a:pt x="15749" y="1028"/>
                    </a:lnTo>
                    <a:lnTo>
                      <a:pt x="15783" y="1033"/>
                    </a:lnTo>
                    <a:lnTo>
                      <a:pt x="15817" y="1040"/>
                    </a:lnTo>
                    <a:lnTo>
                      <a:pt x="15849" y="1049"/>
                    </a:lnTo>
                    <a:lnTo>
                      <a:pt x="15881" y="1059"/>
                    </a:lnTo>
                    <a:lnTo>
                      <a:pt x="15913" y="1070"/>
                    </a:lnTo>
                    <a:lnTo>
                      <a:pt x="15943" y="1083"/>
                    </a:lnTo>
                    <a:lnTo>
                      <a:pt x="15974" y="1097"/>
                    </a:lnTo>
                    <a:lnTo>
                      <a:pt x="16002" y="1112"/>
                    </a:lnTo>
                    <a:lnTo>
                      <a:pt x="16030" y="1129"/>
                    </a:lnTo>
                    <a:lnTo>
                      <a:pt x="16058" y="1146"/>
                    </a:lnTo>
                    <a:lnTo>
                      <a:pt x="16084" y="1165"/>
                    </a:lnTo>
                    <a:lnTo>
                      <a:pt x="16109" y="1185"/>
                    </a:lnTo>
                    <a:lnTo>
                      <a:pt x="16133" y="1206"/>
                    </a:lnTo>
                    <a:lnTo>
                      <a:pt x="16156" y="1228"/>
                    </a:lnTo>
                    <a:lnTo>
                      <a:pt x="16178" y="1251"/>
                    </a:lnTo>
                    <a:lnTo>
                      <a:pt x="16198" y="1275"/>
                    </a:lnTo>
                    <a:lnTo>
                      <a:pt x="16217" y="1300"/>
                    </a:lnTo>
                    <a:lnTo>
                      <a:pt x="16235" y="1326"/>
                    </a:lnTo>
                    <a:lnTo>
                      <a:pt x="16252" y="1352"/>
                    </a:lnTo>
                    <a:lnTo>
                      <a:pt x="16267" y="1380"/>
                    </a:lnTo>
                    <a:lnTo>
                      <a:pt x="16281" y="1408"/>
                    </a:lnTo>
                    <a:lnTo>
                      <a:pt x="16293" y="1437"/>
                    </a:lnTo>
                    <a:lnTo>
                      <a:pt x="16304" y="1466"/>
                    </a:lnTo>
                    <a:lnTo>
                      <a:pt x="16314" y="1496"/>
                    </a:lnTo>
                    <a:lnTo>
                      <a:pt x="16322" y="1527"/>
                    </a:lnTo>
                    <a:lnTo>
                      <a:pt x="16327" y="1558"/>
                    </a:lnTo>
                    <a:lnTo>
                      <a:pt x="16332" y="1590"/>
                    </a:lnTo>
                    <a:lnTo>
                      <a:pt x="16335" y="1622"/>
                    </a:lnTo>
                    <a:lnTo>
                      <a:pt x="16336" y="1655"/>
                    </a:lnTo>
                    <a:lnTo>
                      <a:pt x="16335" y="1687"/>
                    </a:lnTo>
                    <a:lnTo>
                      <a:pt x="16332" y="1720"/>
                    </a:lnTo>
                    <a:lnTo>
                      <a:pt x="16327" y="1751"/>
                    </a:lnTo>
                    <a:lnTo>
                      <a:pt x="16322" y="1783"/>
                    </a:lnTo>
                    <a:lnTo>
                      <a:pt x="16314" y="1813"/>
                    </a:lnTo>
                    <a:lnTo>
                      <a:pt x="16304" y="1843"/>
                    </a:lnTo>
                    <a:lnTo>
                      <a:pt x="16293" y="1873"/>
                    </a:lnTo>
                    <a:lnTo>
                      <a:pt x="16281" y="1902"/>
                    </a:lnTo>
                    <a:lnTo>
                      <a:pt x="16267" y="1930"/>
                    </a:lnTo>
                    <a:lnTo>
                      <a:pt x="16252" y="1957"/>
                    </a:lnTo>
                    <a:lnTo>
                      <a:pt x="16235" y="1985"/>
                    </a:lnTo>
                    <a:lnTo>
                      <a:pt x="16217" y="2010"/>
                    </a:lnTo>
                    <a:lnTo>
                      <a:pt x="16198" y="2035"/>
                    </a:lnTo>
                    <a:lnTo>
                      <a:pt x="16178" y="2059"/>
                    </a:lnTo>
                    <a:lnTo>
                      <a:pt x="16156" y="2082"/>
                    </a:lnTo>
                    <a:lnTo>
                      <a:pt x="16133" y="2104"/>
                    </a:lnTo>
                    <a:lnTo>
                      <a:pt x="16109" y="2125"/>
                    </a:lnTo>
                    <a:lnTo>
                      <a:pt x="16084" y="2145"/>
                    </a:lnTo>
                    <a:lnTo>
                      <a:pt x="16058" y="2164"/>
                    </a:lnTo>
                    <a:lnTo>
                      <a:pt x="16030" y="2182"/>
                    </a:lnTo>
                    <a:lnTo>
                      <a:pt x="16002" y="2198"/>
                    </a:lnTo>
                    <a:lnTo>
                      <a:pt x="15974" y="2214"/>
                    </a:lnTo>
                    <a:lnTo>
                      <a:pt x="15943" y="2228"/>
                    </a:lnTo>
                    <a:lnTo>
                      <a:pt x="15913" y="2240"/>
                    </a:lnTo>
                    <a:lnTo>
                      <a:pt x="15881" y="2252"/>
                    </a:lnTo>
                    <a:lnTo>
                      <a:pt x="15849" y="2262"/>
                    </a:lnTo>
                    <a:lnTo>
                      <a:pt x="15817" y="2270"/>
                    </a:lnTo>
                    <a:lnTo>
                      <a:pt x="15783" y="2277"/>
                    </a:lnTo>
                    <a:lnTo>
                      <a:pt x="15749" y="2283"/>
                    </a:lnTo>
                    <a:lnTo>
                      <a:pt x="15714" y="2287"/>
                    </a:lnTo>
                    <a:lnTo>
                      <a:pt x="15679" y="2289"/>
                    </a:lnTo>
                    <a:lnTo>
                      <a:pt x="15643" y="2290"/>
                    </a:lnTo>
                    <a:lnTo>
                      <a:pt x="15608" y="2289"/>
                    </a:lnTo>
                    <a:lnTo>
                      <a:pt x="15572" y="2287"/>
                    </a:lnTo>
                    <a:lnTo>
                      <a:pt x="15539" y="2283"/>
                    </a:lnTo>
                    <a:lnTo>
                      <a:pt x="15504" y="2277"/>
                    </a:lnTo>
                    <a:lnTo>
                      <a:pt x="15471" y="2270"/>
                    </a:lnTo>
                    <a:lnTo>
                      <a:pt x="15438" y="2262"/>
                    </a:lnTo>
                    <a:lnTo>
                      <a:pt x="15405" y="2252"/>
                    </a:lnTo>
                    <a:lnTo>
                      <a:pt x="15374" y="2240"/>
                    </a:lnTo>
                    <a:lnTo>
                      <a:pt x="15343" y="2228"/>
                    </a:lnTo>
                    <a:lnTo>
                      <a:pt x="15314" y="2214"/>
                    </a:lnTo>
                    <a:lnTo>
                      <a:pt x="15284" y="2198"/>
                    </a:lnTo>
                    <a:lnTo>
                      <a:pt x="15257" y="2182"/>
                    </a:lnTo>
                    <a:lnTo>
                      <a:pt x="15230" y="2164"/>
                    </a:lnTo>
                    <a:lnTo>
                      <a:pt x="15204" y="2145"/>
                    </a:lnTo>
                    <a:lnTo>
                      <a:pt x="15179" y="2125"/>
                    </a:lnTo>
                    <a:lnTo>
                      <a:pt x="15155" y="2104"/>
                    </a:lnTo>
                    <a:lnTo>
                      <a:pt x="15132" y="2082"/>
                    </a:lnTo>
                    <a:lnTo>
                      <a:pt x="15110" y="2059"/>
                    </a:lnTo>
                    <a:lnTo>
                      <a:pt x="15089" y="2035"/>
                    </a:lnTo>
                    <a:lnTo>
                      <a:pt x="15070" y="2010"/>
                    </a:lnTo>
                    <a:lnTo>
                      <a:pt x="15052" y="1985"/>
                    </a:lnTo>
                    <a:lnTo>
                      <a:pt x="15035" y="1957"/>
                    </a:lnTo>
                    <a:lnTo>
                      <a:pt x="15019" y="1930"/>
                    </a:lnTo>
                    <a:lnTo>
                      <a:pt x="15006" y="1902"/>
                    </a:lnTo>
                    <a:lnTo>
                      <a:pt x="14993" y="1873"/>
                    </a:lnTo>
                    <a:lnTo>
                      <a:pt x="14982" y="1843"/>
                    </a:lnTo>
                    <a:lnTo>
                      <a:pt x="14974" y="1813"/>
                    </a:lnTo>
                    <a:lnTo>
                      <a:pt x="14966" y="1783"/>
                    </a:lnTo>
                    <a:lnTo>
                      <a:pt x="14959" y="1751"/>
                    </a:lnTo>
                    <a:lnTo>
                      <a:pt x="14955" y="1720"/>
                    </a:lnTo>
                    <a:lnTo>
                      <a:pt x="14953" y="1687"/>
                    </a:lnTo>
                    <a:lnTo>
                      <a:pt x="14952" y="1655"/>
                    </a:lnTo>
                    <a:lnTo>
                      <a:pt x="14953" y="1622"/>
                    </a:lnTo>
                    <a:lnTo>
                      <a:pt x="14955" y="1590"/>
                    </a:lnTo>
                    <a:lnTo>
                      <a:pt x="14959" y="1558"/>
                    </a:lnTo>
                    <a:lnTo>
                      <a:pt x="14966" y="1527"/>
                    </a:lnTo>
                    <a:lnTo>
                      <a:pt x="14974" y="1496"/>
                    </a:lnTo>
                    <a:lnTo>
                      <a:pt x="14982" y="1466"/>
                    </a:lnTo>
                    <a:lnTo>
                      <a:pt x="14993" y="1437"/>
                    </a:lnTo>
                    <a:lnTo>
                      <a:pt x="15006" y="1408"/>
                    </a:lnTo>
                    <a:lnTo>
                      <a:pt x="15019" y="1380"/>
                    </a:lnTo>
                    <a:lnTo>
                      <a:pt x="15035" y="1352"/>
                    </a:lnTo>
                    <a:lnTo>
                      <a:pt x="15052" y="1326"/>
                    </a:lnTo>
                    <a:lnTo>
                      <a:pt x="15070" y="1300"/>
                    </a:lnTo>
                    <a:lnTo>
                      <a:pt x="15089" y="1275"/>
                    </a:lnTo>
                    <a:lnTo>
                      <a:pt x="15110" y="1251"/>
                    </a:lnTo>
                    <a:lnTo>
                      <a:pt x="15132" y="1228"/>
                    </a:lnTo>
                    <a:lnTo>
                      <a:pt x="15155" y="1206"/>
                    </a:lnTo>
                    <a:lnTo>
                      <a:pt x="15179" y="1185"/>
                    </a:lnTo>
                    <a:lnTo>
                      <a:pt x="15204" y="1165"/>
                    </a:lnTo>
                    <a:lnTo>
                      <a:pt x="15230" y="1146"/>
                    </a:lnTo>
                    <a:lnTo>
                      <a:pt x="15257" y="1129"/>
                    </a:lnTo>
                    <a:lnTo>
                      <a:pt x="15284" y="1112"/>
                    </a:lnTo>
                    <a:lnTo>
                      <a:pt x="15314" y="1097"/>
                    </a:lnTo>
                    <a:lnTo>
                      <a:pt x="15343" y="1083"/>
                    </a:lnTo>
                    <a:lnTo>
                      <a:pt x="15374" y="1070"/>
                    </a:lnTo>
                    <a:lnTo>
                      <a:pt x="15405" y="1059"/>
                    </a:lnTo>
                    <a:lnTo>
                      <a:pt x="15438" y="1049"/>
                    </a:lnTo>
                    <a:lnTo>
                      <a:pt x="15471" y="1040"/>
                    </a:lnTo>
                    <a:lnTo>
                      <a:pt x="15504" y="1033"/>
                    </a:lnTo>
                    <a:lnTo>
                      <a:pt x="15539" y="1028"/>
                    </a:lnTo>
                    <a:lnTo>
                      <a:pt x="15572" y="1023"/>
                    </a:lnTo>
                    <a:lnTo>
                      <a:pt x="15608" y="1021"/>
                    </a:lnTo>
                    <a:lnTo>
                      <a:pt x="15643" y="1020"/>
                    </a:lnTo>
                    <a:close/>
                    <a:moveTo>
                      <a:pt x="13527" y="1020"/>
                    </a:moveTo>
                    <a:lnTo>
                      <a:pt x="13563" y="1021"/>
                    </a:lnTo>
                    <a:lnTo>
                      <a:pt x="13597" y="1023"/>
                    </a:lnTo>
                    <a:lnTo>
                      <a:pt x="13632" y="1028"/>
                    </a:lnTo>
                    <a:lnTo>
                      <a:pt x="13666" y="1033"/>
                    </a:lnTo>
                    <a:lnTo>
                      <a:pt x="13700" y="1040"/>
                    </a:lnTo>
                    <a:lnTo>
                      <a:pt x="13733" y="1049"/>
                    </a:lnTo>
                    <a:lnTo>
                      <a:pt x="13765" y="1059"/>
                    </a:lnTo>
                    <a:lnTo>
                      <a:pt x="13796" y="1070"/>
                    </a:lnTo>
                    <a:lnTo>
                      <a:pt x="13826" y="1083"/>
                    </a:lnTo>
                    <a:lnTo>
                      <a:pt x="13857" y="1097"/>
                    </a:lnTo>
                    <a:lnTo>
                      <a:pt x="13885" y="1112"/>
                    </a:lnTo>
                    <a:lnTo>
                      <a:pt x="13914" y="1129"/>
                    </a:lnTo>
                    <a:lnTo>
                      <a:pt x="13941" y="1146"/>
                    </a:lnTo>
                    <a:lnTo>
                      <a:pt x="13967" y="1165"/>
                    </a:lnTo>
                    <a:lnTo>
                      <a:pt x="13992" y="1185"/>
                    </a:lnTo>
                    <a:lnTo>
                      <a:pt x="14016" y="1206"/>
                    </a:lnTo>
                    <a:lnTo>
                      <a:pt x="14039" y="1228"/>
                    </a:lnTo>
                    <a:lnTo>
                      <a:pt x="14061" y="1251"/>
                    </a:lnTo>
                    <a:lnTo>
                      <a:pt x="14082" y="1275"/>
                    </a:lnTo>
                    <a:lnTo>
                      <a:pt x="14101" y="1300"/>
                    </a:lnTo>
                    <a:lnTo>
                      <a:pt x="14119" y="1326"/>
                    </a:lnTo>
                    <a:lnTo>
                      <a:pt x="14135" y="1352"/>
                    </a:lnTo>
                    <a:lnTo>
                      <a:pt x="14150" y="1380"/>
                    </a:lnTo>
                    <a:lnTo>
                      <a:pt x="14165" y="1408"/>
                    </a:lnTo>
                    <a:lnTo>
                      <a:pt x="14177" y="1437"/>
                    </a:lnTo>
                    <a:lnTo>
                      <a:pt x="14187" y="1466"/>
                    </a:lnTo>
                    <a:lnTo>
                      <a:pt x="14197" y="1496"/>
                    </a:lnTo>
                    <a:lnTo>
                      <a:pt x="14205" y="1527"/>
                    </a:lnTo>
                    <a:lnTo>
                      <a:pt x="14211" y="1558"/>
                    </a:lnTo>
                    <a:lnTo>
                      <a:pt x="14216" y="1590"/>
                    </a:lnTo>
                    <a:lnTo>
                      <a:pt x="14218" y="1622"/>
                    </a:lnTo>
                    <a:lnTo>
                      <a:pt x="14219" y="1655"/>
                    </a:lnTo>
                    <a:lnTo>
                      <a:pt x="14218" y="1687"/>
                    </a:lnTo>
                    <a:lnTo>
                      <a:pt x="14216" y="1720"/>
                    </a:lnTo>
                    <a:lnTo>
                      <a:pt x="14211" y="1751"/>
                    </a:lnTo>
                    <a:lnTo>
                      <a:pt x="14205" y="1783"/>
                    </a:lnTo>
                    <a:lnTo>
                      <a:pt x="14197" y="1813"/>
                    </a:lnTo>
                    <a:lnTo>
                      <a:pt x="14187" y="1843"/>
                    </a:lnTo>
                    <a:lnTo>
                      <a:pt x="14177" y="1873"/>
                    </a:lnTo>
                    <a:lnTo>
                      <a:pt x="14165" y="1902"/>
                    </a:lnTo>
                    <a:lnTo>
                      <a:pt x="14150" y="1930"/>
                    </a:lnTo>
                    <a:lnTo>
                      <a:pt x="14135" y="1957"/>
                    </a:lnTo>
                    <a:lnTo>
                      <a:pt x="14119" y="1985"/>
                    </a:lnTo>
                    <a:lnTo>
                      <a:pt x="14101" y="2010"/>
                    </a:lnTo>
                    <a:lnTo>
                      <a:pt x="14082" y="2035"/>
                    </a:lnTo>
                    <a:lnTo>
                      <a:pt x="14061" y="2059"/>
                    </a:lnTo>
                    <a:lnTo>
                      <a:pt x="14039" y="2082"/>
                    </a:lnTo>
                    <a:lnTo>
                      <a:pt x="14016" y="2104"/>
                    </a:lnTo>
                    <a:lnTo>
                      <a:pt x="13992" y="2125"/>
                    </a:lnTo>
                    <a:lnTo>
                      <a:pt x="13967" y="2145"/>
                    </a:lnTo>
                    <a:lnTo>
                      <a:pt x="13941" y="2164"/>
                    </a:lnTo>
                    <a:lnTo>
                      <a:pt x="13914" y="2182"/>
                    </a:lnTo>
                    <a:lnTo>
                      <a:pt x="13885" y="2198"/>
                    </a:lnTo>
                    <a:lnTo>
                      <a:pt x="13857" y="2214"/>
                    </a:lnTo>
                    <a:lnTo>
                      <a:pt x="13826" y="2228"/>
                    </a:lnTo>
                    <a:lnTo>
                      <a:pt x="13796" y="2240"/>
                    </a:lnTo>
                    <a:lnTo>
                      <a:pt x="13765" y="2252"/>
                    </a:lnTo>
                    <a:lnTo>
                      <a:pt x="13733" y="2262"/>
                    </a:lnTo>
                    <a:lnTo>
                      <a:pt x="13700" y="2270"/>
                    </a:lnTo>
                    <a:lnTo>
                      <a:pt x="13666" y="2277"/>
                    </a:lnTo>
                    <a:lnTo>
                      <a:pt x="13632" y="2283"/>
                    </a:lnTo>
                    <a:lnTo>
                      <a:pt x="13597" y="2287"/>
                    </a:lnTo>
                    <a:lnTo>
                      <a:pt x="13563" y="2289"/>
                    </a:lnTo>
                    <a:lnTo>
                      <a:pt x="13527" y="2290"/>
                    </a:lnTo>
                    <a:lnTo>
                      <a:pt x="13492" y="2289"/>
                    </a:lnTo>
                    <a:lnTo>
                      <a:pt x="13457" y="2287"/>
                    </a:lnTo>
                    <a:lnTo>
                      <a:pt x="13422" y="2283"/>
                    </a:lnTo>
                    <a:lnTo>
                      <a:pt x="13388" y="2277"/>
                    </a:lnTo>
                    <a:lnTo>
                      <a:pt x="13354" y="2270"/>
                    </a:lnTo>
                    <a:lnTo>
                      <a:pt x="13322" y="2262"/>
                    </a:lnTo>
                    <a:lnTo>
                      <a:pt x="13289" y="2252"/>
                    </a:lnTo>
                    <a:lnTo>
                      <a:pt x="13257" y="2240"/>
                    </a:lnTo>
                    <a:lnTo>
                      <a:pt x="13227" y="2228"/>
                    </a:lnTo>
                    <a:lnTo>
                      <a:pt x="13197" y="2214"/>
                    </a:lnTo>
                    <a:lnTo>
                      <a:pt x="13168" y="2198"/>
                    </a:lnTo>
                    <a:lnTo>
                      <a:pt x="13141" y="2182"/>
                    </a:lnTo>
                    <a:lnTo>
                      <a:pt x="13113" y="2164"/>
                    </a:lnTo>
                    <a:lnTo>
                      <a:pt x="13087" y="2145"/>
                    </a:lnTo>
                    <a:lnTo>
                      <a:pt x="13062" y="2125"/>
                    </a:lnTo>
                    <a:lnTo>
                      <a:pt x="13038" y="2104"/>
                    </a:lnTo>
                    <a:lnTo>
                      <a:pt x="13015" y="2082"/>
                    </a:lnTo>
                    <a:lnTo>
                      <a:pt x="12993" y="2059"/>
                    </a:lnTo>
                    <a:lnTo>
                      <a:pt x="12973" y="2035"/>
                    </a:lnTo>
                    <a:lnTo>
                      <a:pt x="12953" y="2010"/>
                    </a:lnTo>
                    <a:lnTo>
                      <a:pt x="12936" y="1985"/>
                    </a:lnTo>
                    <a:lnTo>
                      <a:pt x="12919" y="1957"/>
                    </a:lnTo>
                    <a:lnTo>
                      <a:pt x="12903" y="1930"/>
                    </a:lnTo>
                    <a:lnTo>
                      <a:pt x="12890" y="1902"/>
                    </a:lnTo>
                    <a:lnTo>
                      <a:pt x="12877" y="1873"/>
                    </a:lnTo>
                    <a:lnTo>
                      <a:pt x="12866" y="1843"/>
                    </a:lnTo>
                    <a:lnTo>
                      <a:pt x="12857" y="1813"/>
                    </a:lnTo>
                    <a:lnTo>
                      <a:pt x="12849" y="1783"/>
                    </a:lnTo>
                    <a:lnTo>
                      <a:pt x="12843" y="1751"/>
                    </a:lnTo>
                    <a:lnTo>
                      <a:pt x="12838" y="1720"/>
                    </a:lnTo>
                    <a:lnTo>
                      <a:pt x="12836" y="1687"/>
                    </a:lnTo>
                    <a:lnTo>
                      <a:pt x="12835" y="1655"/>
                    </a:lnTo>
                    <a:lnTo>
                      <a:pt x="12836" y="1622"/>
                    </a:lnTo>
                    <a:lnTo>
                      <a:pt x="12838" y="1590"/>
                    </a:lnTo>
                    <a:lnTo>
                      <a:pt x="12843" y="1558"/>
                    </a:lnTo>
                    <a:lnTo>
                      <a:pt x="12849" y="1527"/>
                    </a:lnTo>
                    <a:lnTo>
                      <a:pt x="12857" y="1496"/>
                    </a:lnTo>
                    <a:lnTo>
                      <a:pt x="12866" y="1466"/>
                    </a:lnTo>
                    <a:lnTo>
                      <a:pt x="12877" y="1437"/>
                    </a:lnTo>
                    <a:lnTo>
                      <a:pt x="12890" y="1408"/>
                    </a:lnTo>
                    <a:lnTo>
                      <a:pt x="12903" y="1380"/>
                    </a:lnTo>
                    <a:lnTo>
                      <a:pt x="12919" y="1352"/>
                    </a:lnTo>
                    <a:lnTo>
                      <a:pt x="12936" y="1326"/>
                    </a:lnTo>
                    <a:lnTo>
                      <a:pt x="12953" y="1300"/>
                    </a:lnTo>
                    <a:lnTo>
                      <a:pt x="12973" y="1275"/>
                    </a:lnTo>
                    <a:lnTo>
                      <a:pt x="12993" y="1251"/>
                    </a:lnTo>
                    <a:lnTo>
                      <a:pt x="13015" y="1228"/>
                    </a:lnTo>
                    <a:lnTo>
                      <a:pt x="13038" y="1206"/>
                    </a:lnTo>
                    <a:lnTo>
                      <a:pt x="13062" y="1185"/>
                    </a:lnTo>
                    <a:lnTo>
                      <a:pt x="13087" y="1165"/>
                    </a:lnTo>
                    <a:lnTo>
                      <a:pt x="13113" y="1146"/>
                    </a:lnTo>
                    <a:lnTo>
                      <a:pt x="13141" y="1129"/>
                    </a:lnTo>
                    <a:lnTo>
                      <a:pt x="13168" y="1112"/>
                    </a:lnTo>
                    <a:lnTo>
                      <a:pt x="13197" y="1097"/>
                    </a:lnTo>
                    <a:lnTo>
                      <a:pt x="13227" y="1083"/>
                    </a:lnTo>
                    <a:lnTo>
                      <a:pt x="13257" y="1070"/>
                    </a:lnTo>
                    <a:lnTo>
                      <a:pt x="13289" y="1059"/>
                    </a:lnTo>
                    <a:lnTo>
                      <a:pt x="13322" y="1049"/>
                    </a:lnTo>
                    <a:lnTo>
                      <a:pt x="13354" y="1040"/>
                    </a:lnTo>
                    <a:lnTo>
                      <a:pt x="13388" y="1033"/>
                    </a:lnTo>
                    <a:lnTo>
                      <a:pt x="13422" y="1028"/>
                    </a:lnTo>
                    <a:lnTo>
                      <a:pt x="13457" y="1023"/>
                    </a:lnTo>
                    <a:lnTo>
                      <a:pt x="13492" y="1021"/>
                    </a:lnTo>
                    <a:lnTo>
                      <a:pt x="13527" y="102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1215">
                  <a:solidFill>
                    <a:schemeClr val="accent3"/>
                  </a:solidFill>
                </a:endParaRPr>
              </a:p>
            </p:txBody>
          </p:sp>
          <p:sp>
            <p:nvSpPr>
              <p:cNvPr id="469" name="Freeform 65"/>
              <p:cNvSpPr>
                <a:spLocks noEditPoints="1"/>
              </p:cNvSpPr>
              <p:nvPr/>
            </p:nvSpPr>
            <p:spPr bwMode="gray">
              <a:xfrm>
                <a:off x="3308966" y="2143710"/>
                <a:ext cx="292835" cy="60621"/>
              </a:xfrm>
              <a:custGeom>
                <a:avLst/>
                <a:gdLst>
                  <a:gd name="T0" fmla="*/ 16878 w 17448"/>
                  <a:gd name="T1" fmla="*/ 22 h 3310"/>
                  <a:gd name="T2" fmla="*/ 17112 w 17448"/>
                  <a:gd name="T3" fmla="*/ 119 h 3310"/>
                  <a:gd name="T4" fmla="*/ 17296 w 17448"/>
                  <a:gd name="T5" fmla="*/ 281 h 3310"/>
                  <a:gd name="T6" fmla="*/ 17414 w 17448"/>
                  <a:gd name="T7" fmla="*/ 490 h 3310"/>
                  <a:gd name="T8" fmla="*/ 17448 w 17448"/>
                  <a:gd name="T9" fmla="*/ 2614 h 3310"/>
                  <a:gd name="T10" fmla="*/ 17402 w 17448"/>
                  <a:gd name="T11" fmla="*/ 2853 h 3310"/>
                  <a:gd name="T12" fmla="*/ 17274 w 17448"/>
                  <a:gd name="T13" fmla="*/ 3056 h 3310"/>
                  <a:gd name="T14" fmla="*/ 17082 w 17448"/>
                  <a:gd name="T15" fmla="*/ 3209 h 3310"/>
                  <a:gd name="T16" fmla="*/ 16841 w 17448"/>
                  <a:gd name="T17" fmla="*/ 3296 h 3310"/>
                  <a:gd name="T18" fmla="*/ 683 w 17448"/>
                  <a:gd name="T19" fmla="*/ 3307 h 3310"/>
                  <a:gd name="T20" fmla="*/ 431 w 17448"/>
                  <a:gd name="T21" fmla="*/ 3242 h 3310"/>
                  <a:gd name="T22" fmla="*/ 224 w 17448"/>
                  <a:gd name="T23" fmla="*/ 3106 h 3310"/>
                  <a:gd name="T24" fmla="*/ 75 w 17448"/>
                  <a:gd name="T25" fmla="*/ 2915 h 3310"/>
                  <a:gd name="T26" fmla="*/ 4 w 17448"/>
                  <a:gd name="T27" fmla="*/ 2685 h 3310"/>
                  <a:gd name="T28" fmla="*/ 15 w 17448"/>
                  <a:gd name="T29" fmla="*/ 557 h 3310"/>
                  <a:gd name="T30" fmla="*/ 110 w 17448"/>
                  <a:gd name="T31" fmla="*/ 336 h 3310"/>
                  <a:gd name="T32" fmla="*/ 277 w 17448"/>
                  <a:gd name="T33" fmla="*/ 160 h 3310"/>
                  <a:gd name="T34" fmla="*/ 499 w 17448"/>
                  <a:gd name="T35" fmla="*/ 42 h 3310"/>
                  <a:gd name="T36" fmla="*/ 760 w 17448"/>
                  <a:gd name="T37" fmla="*/ 0 h 3310"/>
                  <a:gd name="T38" fmla="*/ 15849 w 17448"/>
                  <a:gd name="T39" fmla="*/ 1049 h 3310"/>
                  <a:gd name="T40" fmla="*/ 16058 w 17448"/>
                  <a:gd name="T41" fmla="*/ 1146 h 3310"/>
                  <a:gd name="T42" fmla="*/ 16217 w 17448"/>
                  <a:gd name="T43" fmla="*/ 1300 h 3310"/>
                  <a:gd name="T44" fmla="*/ 16314 w 17448"/>
                  <a:gd name="T45" fmla="*/ 1496 h 3310"/>
                  <a:gd name="T46" fmla="*/ 16332 w 17448"/>
                  <a:gd name="T47" fmla="*/ 1720 h 3310"/>
                  <a:gd name="T48" fmla="*/ 16267 w 17448"/>
                  <a:gd name="T49" fmla="*/ 1930 h 3310"/>
                  <a:gd name="T50" fmla="*/ 16133 w 17448"/>
                  <a:gd name="T51" fmla="*/ 2104 h 3310"/>
                  <a:gd name="T52" fmla="*/ 15943 w 17448"/>
                  <a:gd name="T53" fmla="*/ 2228 h 3310"/>
                  <a:gd name="T54" fmla="*/ 15714 w 17448"/>
                  <a:gd name="T55" fmla="*/ 2287 h 3310"/>
                  <a:gd name="T56" fmla="*/ 15471 w 17448"/>
                  <a:gd name="T57" fmla="*/ 2270 h 3310"/>
                  <a:gd name="T58" fmla="*/ 15257 w 17448"/>
                  <a:gd name="T59" fmla="*/ 2182 h 3310"/>
                  <a:gd name="T60" fmla="*/ 15089 w 17448"/>
                  <a:gd name="T61" fmla="*/ 2035 h 3310"/>
                  <a:gd name="T62" fmla="*/ 14982 w 17448"/>
                  <a:gd name="T63" fmla="*/ 1843 h 3310"/>
                  <a:gd name="T64" fmla="*/ 14953 w 17448"/>
                  <a:gd name="T65" fmla="*/ 1622 h 3310"/>
                  <a:gd name="T66" fmla="*/ 15006 w 17448"/>
                  <a:gd name="T67" fmla="*/ 1408 h 3310"/>
                  <a:gd name="T68" fmla="*/ 15132 w 17448"/>
                  <a:gd name="T69" fmla="*/ 1228 h 3310"/>
                  <a:gd name="T70" fmla="*/ 15314 w 17448"/>
                  <a:gd name="T71" fmla="*/ 1097 h 3310"/>
                  <a:gd name="T72" fmla="*/ 15539 w 17448"/>
                  <a:gd name="T73" fmla="*/ 1028 h 3310"/>
                  <a:gd name="T74" fmla="*/ 13632 w 17448"/>
                  <a:gd name="T75" fmla="*/ 1028 h 3310"/>
                  <a:gd name="T76" fmla="*/ 13857 w 17448"/>
                  <a:gd name="T77" fmla="*/ 1097 h 3310"/>
                  <a:gd name="T78" fmla="*/ 14039 w 17448"/>
                  <a:gd name="T79" fmla="*/ 1228 h 3310"/>
                  <a:gd name="T80" fmla="*/ 14165 w 17448"/>
                  <a:gd name="T81" fmla="*/ 1408 h 3310"/>
                  <a:gd name="T82" fmla="*/ 14218 w 17448"/>
                  <a:gd name="T83" fmla="*/ 1622 h 3310"/>
                  <a:gd name="T84" fmla="*/ 14187 w 17448"/>
                  <a:gd name="T85" fmla="*/ 1843 h 3310"/>
                  <a:gd name="T86" fmla="*/ 14082 w 17448"/>
                  <a:gd name="T87" fmla="*/ 2035 h 3310"/>
                  <a:gd name="T88" fmla="*/ 13914 w 17448"/>
                  <a:gd name="T89" fmla="*/ 2182 h 3310"/>
                  <a:gd name="T90" fmla="*/ 13700 w 17448"/>
                  <a:gd name="T91" fmla="*/ 2270 h 3310"/>
                  <a:gd name="T92" fmla="*/ 13457 w 17448"/>
                  <a:gd name="T93" fmla="*/ 2287 h 3310"/>
                  <a:gd name="T94" fmla="*/ 13227 w 17448"/>
                  <a:gd name="T95" fmla="*/ 2228 h 3310"/>
                  <a:gd name="T96" fmla="*/ 13038 w 17448"/>
                  <a:gd name="T97" fmla="*/ 2104 h 3310"/>
                  <a:gd name="T98" fmla="*/ 12903 w 17448"/>
                  <a:gd name="T99" fmla="*/ 1930 h 3310"/>
                  <a:gd name="T100" fmla="*/ 12838 w 17448"/>
                  <a:gd name="T101" fmla="*/ 1720 h 3310"/>
                  <a:gd name="T102" fmla="*/ 12857 w 17448"/>
                  <a:gd name="T103" fmla="*/ 1496 h 3310"/>
                  <a:gd name="T104" fmla="*/ 12953 w 17448"/>
                  <a:gd name="T105" fmla="*/ 1300 h 3310"/>
                  <a:gd name="T106" fmla="*/ 13113 w 17448"/>
                  <a:gd name="T107" fmla="*/ 1146 h 3310"/>
                  <a:gd name="T108" fmla="*/ 13322 w 17448"/>
                  <a:gd name="T109" fmla="*/ 1049 h 3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448" h="3310">
                    <a:moveTo>
                      <a:pt x="760" y="0"/>
                    </a:moveTo>
                    <a:lnTo>
                      <a:pt x="16688" y="0"/>
                    </a:lnTo>
                    <a:lnTo>
                      <a:pt x="16727" y="1"/>
                    </a:lnTo>
                    <a:lnTo>
                      <a:pt x="16765" y="4"/>
                    </a:lnTo>
                    <a:lnTo>
                      <a:pt x="16804" y="8"/>
                    </a:lnTo>
                    <a:lnTo>
                      <a:pt x="16841" y="14"/>
                    </a:lnTo>
                    <a:lnTo>
                      <a:pt x="16878" y="22"/>
                    </a:lnTo>
                    <a:lnTo>
                      <a:pt x="16914" y="31"/>
                    </a:lnTo>
                    <a:lnTo>
                      <a:pt x="16949" y="42"/>
                    </a:lnTo>
                    <a:lnTo>
                      <a:pt x="16983" y="55"/>
                    </a:lnTo>
                    <a:lnTo>
                      <a:pt x="17017" y="69"/>
                    </a:lnTo>
                    <a:lnTo>
                      <a:pt x="17050" y="84"/>
                    </a:lnTo>
                    <a:lnTo>
                      <a:pt x="17082" y="101"/>
                    </a:lnTo>
                    <a:lnTo>
                      <a:pt x="17112" y="119"/>
                    </a:lnTo>
                    <a:lnTo>
                      <a:pt x="17142" y="139"/>
                    </a:lnTo>
                    <a:lnTo>
                      <a:pt x="17171" y="160"/>
                    </a:lnTo>
                    <a:lnTo>
                      <a:pt x="17198" y="182"/>
                    </a:lnTo>
                    <a:lnTo>
                      <a:pt x="17224" y="205"/>
                    </a:lnTo>
                    <a:lnTo>
                      <a:pt x="17250" y="229"/>
                    </a:lnTo>
                    <a:lnTo>
                      <a:pt x="17274" y="254"/>
                    </a:lnTo>
                    <a:lnTo>
                      <a:pt x="17296" y="281"/>
                    </a:lnTo>
                    <a:lnTo>
                      <a:pt x="17318" y="308"/>
                    </a:lnTo>
                    <a:lnTo>
                      <a:pt x="17338" y="336"/>
                    </a:lnTo>
                    <a:lnTo>
                      <a:pt x="17356" y="365"/>
                    </a:lnTo>
                    <a:lnTo>
                      <a:pt x="17373" y="395"/>
                    </a:lnTo>
                    <a:lnTo>
                      <a:pt x="17388" y="426"/>
                    </a:lnTo>
                    <a:lnTo>
                      <a:pt x="17402" y="458"/>
                    </a:lnTo>
                    <a:lnTo>
                      <a:pt x="17414" y="490"/>
                    </a:lnTo>
                    <a:lnTo>
                      <a:pt x="17424" y="523"/>
                    </a:lnTo>
                    <a:lnTo>
                      <a:pt x="17433" y="557"/>
                    </a:lnTo>
                    <a:lnTo>
                      <a:pt x="17439" y="591"/>
                    </a:lnTo>
                    <a:lnTo>
                      <a:pt x="17444" y="626"/>
                    </a:lnTo>
                    <a:lnTo>
                      <a:pt x="17447" y="661"/>
                    </a:lnTo>
                    <a:lnTo>
                      <a:pt x="17448" y="697"/>
                    </a:lnTo>
                    <a:lnTo>
                      <a:pt x="17448" y="2614"/>
                    </a:lnTo>
                    <a:lnTo>
                      <a:pt x="17447" y="2649"/>
                    </a:lnTo>
                    <a:lnTo>
                      <a:pt x="17444" y="2685"/>
                    </a:lnTo>
                    <a:lnTo>
                      <a:pt x="17439" y="2719"/>
                    </a:lnTo>
                    <a:lnTo>
                      <a:pt x="17433" y="2754"/>
                    </a:lnTo>
                    <a:lnTo>
                      <a:pt x="17424" y="2787"/>
                    </a:lnTo>
                    <a:lnTo>
                      <a:pt x="17414" y="2820"/>
                    </a:lnTo>
                    <a:lnTo>
                      <a:pt x="17402" y="2853"/>
                    </a:lnTo>
                    <a:lnTo>
                      <a:pt x="17388" y="2884"/>
                    </a:lnTo>
                    <a:lnTo>
                      <a:pt x="17373" y="2915"/>
                    </a:lnTo>
                    <a:lnTo>
                      <a:pt x="17356" y="2945"/>
                    </a:lnTo>
                    <a:lnTo>
                      <a:pt x="17338" y="2974"/>
                    </a:lnTo>
                    <a:lnTo>
                      <a:pt x="17318" y="3003"/>
                    </a:lnTo>
                    <a:lnTo>
                      <a:pt x="17296" y="3030"/>
                    </a:lnTo>
                    <a:lnTo>
                      <a:pt x="17274" y="3056"/>
                    </a:lnTo>
                    <a:lnTo>
                      <a:pt x="17250" y="3082"/>
                    </a:lnTo>
                    <a:lnTo>
                      <a:pt x="17224" y="3106"/>
                    </a:lnTo>
                    <a:lnTo>
                      <a:pt x="17198" y="3129"/>
                    </a:lnTo>
                    <a:lnTo>
                      <a:pt x="17171" y="3151"/>
                    </a:lnTo>
                    <a:lnTo>
                      <a:pt x="17142" y="3172"/>
                    </a:lnTo>
                    <a:lnTo>
                      <a:pt x="17112" y="3191"/>
                    </a:lnTo>
                    <a:lnTo>
                      <a:pt x="17082" y="3209"/>
                    </a:lnTo>
                    <a:lnTo>
                      <a:pt x="17050" y="3226"/>
                    </a:lnTo>
                    <a:lnTo>
                      <a:pt x="17017" y="3242"/>
                    </a:lnTo>
                    <a:lnTo>
                      <a:pt x="16983" y="3256"/>
                    </a:lnTo>
                    <a:lnTo>
                      <a:pt x="16949" y="3268"/>
                    </a:lnTo>
                    <a:lnTo>
                      <a:pt x="16914" y="3279"/>
                    </a:lnTo>
                    <a:lnTo>
                      <a:pt x="16878" y="3288"/>
                    </a:lnTo>
                    <a:lnTo>
                      <a:pt x="16841" y="3296"/>
                    </a:lnTo>
                    <a:lnTo>
                      <a:pt x="16804" y="3302"/>
                    </a:lnTo>
                    <a:lnTo>
                      <a:pt x="16765" y="3307"/>
                    </a:lnTo>
                    <a:lnTo>
                      <a:pt x="16727" y="3310"/>
                    </a:lnTo>
                    <a:lnTo>
                      <a:pt x="16688" y="3310"/>
                    </a:lnTo>
                    <a:lnTo>
                      <a:pt x="760" y="3310"/>
                    </a:lnTo>
                    <a:lnTo>
                      <a:pt x="721" y="3310"/>
                    </a:lnTo>
                    <a:lnTo>
                      <a:pt x="683" y="3307"/>
                    </a:lnTo>
                    <a:lnTo>
                      <a:pt x="644" y="3302"/>
                    </a:lnTo>
                    <a:lnTo>
                      <a:pt x="607" y="3296"/>
                    </a:lnTo>
                    <a:lnTo>
                      <a:pt x="570" y="3288"/>
                    </a:lnTo>
                    <a:lnTo>
                      <a:pt x="534" y="3279"/>
                    </a:lnTo>
                    <a:lnTo>
                      <a:pt x="499" y="3268"/>
                    </a:lnTo>
                    <a:lnTo>
                      <a:pt x="465" y="3256"/>
                    </a:lnTo>
                    <a:lnTo>
                      <a:pt x="431" y="3242"/>
                    </a:lnTo>
                    <a:lnTo>
                      <a:pt x="398" y="3226"/>
                    </a:lnTo>
                    <a:lnTo>
                      <a:pt x="366" y="3209"/>
                    </a:lnTo>
                    <a:lnTo>
                      <a:pt x="336" y="3191"/>
                    </a:lnTo>
                    <a:lnTo>
                      <a:pt x="306" y="3172"/>
                    </a:lnTo>
                    <a:lnTo>
                      <a:pt x="277" y="3151"/>
                    </a:lnTo>
                    <a:lnTo>
                      <a:pt x="250" y="3129"/>
                    </a:lnTo>
                    <a:lnTo>
                      <a:pt x="224" y="3106"/>
                    </a:lnTo>
                    <a:lnTo>
                      <a:pt x="198" y="3082"/>
                    </a:lnTo>
                    <a:lnTo>
                      <a:pt x="174" y="3056"/>
                    </a:lnTo>
                    <a:lnTo>
                      <a:pt x="152" y="3030"/>
                    </a:lnTo>
                    <a:lnTo>
                      <a:pt x="130" y="3003"/>
                    </a:lnTo>
                    <a:lnTo>
                      <a:pt x="110" y="2974"/>
                    </a:lnTo>
                    <a:lnTo>
                      <a:pt x="92" y="2945"/>
                    </a:lnTo>
                    <a:lnTo>
                      <a:pt x="75" y="2915"/>
                    </a:lnTo>
                    <a:lnTo>
                      <a:pt x="60" y="2884"/>
                    </a:lnTo>
                    <a:lnTo>
                      <a:pt x="46" y="2853"/>
                    </a:lnTo>
                    <a:lnTo>
                      <a:pt x="34" y="2820"/>
                    </a:lnTo>
                    <a:lnTo>
                      <a:pt x="24" y="2787"/>
                    </a:lnTo>
                    <a:lnTo>
                      <a:pt x="15" y="2754"/>
                    </a:lnTo>
                    <a:lnTo>
                      <a:pt x="9" y="2719"/>
                    </a:lnTo>
                    <a:lnTo>
                      <a:pt x="4" y="2685"/>
                    </a:lnTo>
                    <a:lnTo>
                      <a:pt x="1" y="2649"/>
                    </a:lnTo>
                    <a:lnTo>
                      <a:pt x="0" y="2614"/>
                    </a:lnTo>
                    <a:lnTo>
                      <a:pt x="0" y="697"/>
                    </a:lnTo>
                    <a:lnTo>
                      <a:pt x="1" y="661"/>
                    </a:lnTo>
                    <a:lnTo>
                      <a:pt x="4" y="626"/>
                    </a:lnTo>
                    <a:lnTo>
                      <a:pt x="9" y="591"/>
                    </a:lnTo>
                    <a:lnTo>
                      <a:pt x="15" y="557"/>
                    </a:lnTo>
                    <a:lnTo>
                      <a:pt x="24" y="523"/>
                    </a:lnTo>
                    <a:lnTo>
                      <a:pt x="34" y="490"/>
                    </a:lnTo>
                    <a:lnTo>
                      <a:pt x="46" y="458"/>
                    </a:lnTo>
                    <a:lnTo>
                      <a:pt x="60" y="426"/>
                    </a:lnTo>
                    <a:lnTo>
                      <a:pt x="75" y="395"/>
                    </a:lnTo>
                    <a:lnTo>
                      <a:pt x="92" y="365"/>
                    </a:lnTo>
                    <a:lnTo>
                      <a:pt x="110" y="336"/>
                    </a:lnTo>
                    <a:lnTo>
                      <a:pt x="130" y="308"/>
                    </a:lnTo>
                    <a:lnTo>
                      <a:pt x="152" y="281"/>
                    </a:lnTo>
                    <a:lnTo>
                      <a:pt x="174" y="254"/>
                    </a:lnTo>
                    <a:lnTo>
                      <a:pt x="198" y="229"/>
                    </a:lnTo>
                    <a:lnTo>
                      <a:pt x="224" y="205"/>
                    </a:lnTo>
                    <a:lnTo>
                      <a:pt x="250" y="182"/>
                    </a:lnTo>
                    <a:lnTo>
                      <a:pt x="277" y="160"/>
                    </a:lnTo>
                    <a:lnTo>
                      <a:pt x="306" y="139"/>
                    </a:lnTo>
                    <a:lnTo>
                      <a:pt x="336" y="119"/>
                    </a:lnTo>
                    <a:lnTo>
                      <a:pt x="366" y="101"/>
                    </a:lnTo>
                    <a:lnTo>
                      <a:pt x="398" y="84"/>
                    </a:lnTo>
                    <a:lnTo>
                      <a:pt x="431" y="69"/>
                    </a:lnTo>
                    <a:lnTo>
                      <a:pt x="465" y="55"/>
                    </a:lnTo>
                    <a:lnTo>
                      <a:pt x="499" y="42"/>
                    </a:lnTo>
                    <a:lnTo>
                      <a:pt x="534" y="31"/>
                    </a:lnTo>
                    <a:lnTo>
                      <a:pt x="570" y="22"/>
                    </a:lnTo>
                    <a:lnTo>
                      <a:pt x="607" y="14"/>
                    </a:lnTo>
                    <a:lnTo>
                      <a:pt x="644" y="8"/>
                    </a:lnTo>
                    <a:lnTo>
                      <a:pt x="683" y="4"/>
                    </a:lnTo>
                    <a:lnTo>
                      <a:pt x="721" y="1"/>
                    </a:lnTo>
                    <a:lnTo>
                      <a:pt x="760" y="0"/>
                    </a:lnTo>
                    <a:close/>
                    <a:moveTo>
                      <a:pt x="15643" y="1020"/>
                    </a:moveTo>
                    <a:lnTo>
                      <a:pt x="15679" y="1021"/>
                    </a:lnTo>
                    <a:lnTo>
                      <a:pt x="15714" y="1023"/>
                    </a:lnTo>
                    <a:lnTo>
                      <a:pt x="15749" y="1028"/>
                    </a:lnTo>
                    <a:lnTo>
                      <a:pt x="15783" y="1033"/>
                    </a:lnTo>
                    <a:lnTo>
                      <a:pt x="15817" y="1040"/>
                    </a:lnTo>
                    <a:lnTo>
                      <a:pt x="15849" y="1049"/>
                    </a:lnTo>
                    <a:lnTo>
                      <a:pt x="15881" y="1059"/>
                    </a:lnTo>
                    <a:lnTo>
                      <a:pt x="15913" y="1070"/>
                    </a:lnTo>
                    <a:lnTo>
                      <a:pt x="15943" y="1083"/>
                    </a:lnTo>
                    <a:lnTo>
                      <a:pt x="15974" y="1097"/>
                    </a:lnTo>
                    <a:lnTo>
                      <a:pt x="16002" y="1112"/>
                    </a:lnTo>
                    <a:lnTo>
                      <a:pt x="16030" y="1129"/>
                    </a:lnTo>
                    <a:lnTo>
                      <a:pt x="16058" y="1146"/>
                    </a:lnTo>
                    <a:lnTo>
                      <a:pt x="16084" y="1165"/>
                    </a:lnTo>
                    <a:lnTo>
                      <a:pt x="16109" y="1185"/>
                    </a:lnTo>
                    <a:lnTo>
                      <a:pt x="16133" y="1206"/>
                    </a:lnTo>
                    <a:lnTo>
                      <a:pt x="16156" y="1228"/>
                    </a:lnTo>
                    <a:lnTo>
                      <a:pt x="16178" y="1251"/>
                    </a:lnTo>
                    <a:lnTo>
                      <a:pt x="16198" y="1275"/>
                    </a:lnTo>
                    <a:lnTo>
                      <a:pt x="16217" y="1300"/>
                    </a:lnTo>
                    <a:lnTo>
                      <a:pt x="16235" y="1326"/>
                    </a:lnTo>
                    <a:lnTo>
                      <a:pt x="16252" y="1352"/>
                    </a:lnTo>
                    <a:lnTo>
                      <a:pt x="16267" y="1380"/>
                    </a:lnTo>
                    <a:lnTo>
                      <a:pt x="16281" y="1408"/>
                    </a:lnTo>
                    <a:lnTo>
                      <a:pt x="16293" y="1437"/>
                    </a:lnTo>
                    <a:lnTo>
                      <a:pt x="16304" y="1466"/>
                    </a:lnTo>
                    <a:lnTo>
                      <a:pt x="16314" y="1496"/>
                    </a:lnTo>
                    <a:lnTo>
                      <a:pt x="16322" y="1527"/>
                    </a:lnTo>
                    <a:lnTo>
                      <a:pt x="16327" y="1558"/>
                    </a:lnTo>
                    <a:lnTo>
                      <a:pt x="16332" y="1590"/>
                    </a:lnTo>
                    <a:lnTo>
                      <a:pt x="16335" y="1622"/>
                    </a:lnTo>
                    <a:lnTo>
                      <a:pt x="16336" y="1655"/>
                    </a:lnTo>
                    <a:lnTo>
                      <a:pt x="16335" y="1687"/>
                    </a:lnTo>
                    <a:lnTo>
                      <a:pt x="16332" y="1720"/>
                    </a:lnTo>
                    <a:lnTo>
                      <a:pt x="16327" y="1751"/>
                    </a:lnTo>
                    <a:lnTo>
                      <a:pt x="16322" y="1783"/>
                    </a:lnTo>
                    <a:lnTo>
                      <a:pt x="16314" y="1813"/>
                    </a:lnTo>
                    <a:lnTo>
                      <a:pt x="16304" y="1843"/>
                    </a:lnTo>
                    <a:lnTo>
                      <a:pt x="16293" y="1873"/>
                    </a:lnTo>
                    <a:lnTo>
                      <a:pt x="16281" y="1902"/>
                    </a:lnTo>
                    <a:lnTo>
                      <a:pt x="16267" y="1930"/>
                    </a:lnTo>
                    <a:lnTo>
                      <a:pt x="16252" y="1957"/>
                    </a:lnTo>
                    <a:lnTo>
                      <a:pt x="16235" y="1985"/>
                    </a:lnTo>
                    <a:lnTo>
                      <a:pt x="16217" y="2010"/>
                    </a:lnTo>
                    <a:lnTo>
                      <a:pt x="16198" y="2035"/>
                    </a:lnTo>
                    <a:lnTo>
                      <a:pt x="16178" y="2059"/>
                    </a:lnTo>
                    <a:lnTo>
                      <a:pt x="16156" y="2082"/>
                    </a:lnTo>
                    <a:lnTo>
                      <a:pt x="16133" y="2104"/>
                    </a:lnTo>
                    <a:lnTo>
                      <a:pt x="16109" y="2125"/>
                    </a:lnTo>
                    <a:lnTo>
                      <a:pt x="16084" y="2145"/>
                    </a:lnTo>
                    <a:lnTo>
                      <a:pt x="16058" y="2164"/>
                    </a:lnTo>
                    <a:lnTo>
                      <a:pt x="16030" y="2182"/>
                    </a:lnTo>
                    <a:lnTo>
                      <a:pt x="16002" y="2198"/>
                    </a:lnTo>
                    <a:lnTo>
                      <a:pt x="15974" y="2214"/>
                    </a:lnTo>
                    <a:lnTo>
                      <a:pt x="15943" y="2228"/>
                    </a:lnTo>
                    <a:lnTo>
                      <a:pt x="15913" y="2240"/>
                    </a:lnTo>
                    <a:lnTo>
                      <a:pt x="15881" y="2252"/>
                    </a:lnTo>
                    <a:lnTo>
                      <a:pt x="15849" y="2262"/>
                    </a:lnTo>
                    <a:lnTo>
                      <a:pt x="15817" y="2270"/>
                    </a:lnTo>
                    <a:lnTo>
                      <a:pt x="15783" y="2277"/>
                    </a:lnTo>
                    <a:lnTo>
                      <a:pt x="15749" y="2283"/>
                    </a:lnTo>
                    <a:lnTo>
                      <a:pt x="15714" y="2287"/>
                    </a:lnTo>
                    <a:lnTo>
                      <a:pt x="15679" y="2289"/>
                    </a:lnTo>
                    <a:lnTo>
                      <a:pt x="15643" y="2290"/>
                    </a:lnTo>
                    <a:lnTo>
                      <a:pt x="15608" y="2289"/>
                    </a:lnTo>
                    <a:lnTo>
                      <a:pt x="15572" y="2287"/>
                    </a:lnTo>
                    <a:lnTo>
                      <a:pt x="15539" y="2283"/>
                    </a:lnTo>
                    <a:lnTo>
                      <a:pt x="15504" y="2277"/>
                    </a:lnTo>
                    <a:lnTo>
                      <a:pt x="15471" y="2270"/>
                    </a:lnTo>
                    <a:lnTo>
                      <a:pt x="15438" y="2262"/>
                    </a:lnTo>
                    <a:lnTo>
                      <a:pt x="15405" y="2252"/>
                    </a:lnTo>
                    <a:lnTo>
                      <a:pt x="15374" y="2240"/>
                    </a:lnTo>
                    <a:lnTo>
                      <a:pt x="15343" y="2228"/>
                    </a:lnTo>
                    <a:lnTo>
                      <a:pt x="15314" y="2214"/>
                    </a:lnTo>
                    <a:lnTo>
                      <a:pt x="15284" y="2198"/>
                    </a:lnTo>
                    <a:lnTo>
                      <a:pt x="15257" y="2182"/>
                    </a:lnTo>
                    <a:lnTo>
                      <a:pt x="15230" y="2164"/>
                    </a:lnTo>
                    <a:lnTo>
                      <a:pt x="15204" y="2145"/>
                    </a:lnTo>
                    <a:lnTo>
                      <a:pt x="15179" y="2125"/>
                    </a:lnTo>
                    <a:lnTo>
                      <a:pt x="15155" y="2104"/>
                    </a:lnTo>
                    <a:lnTo>
                      <a:pt x="15132" y="2082"/>
                    </a:lnTo>
                    <a:lnTo>
                      <a:pt x="15110" y="2059"/>
                    </a:lnTo>
                    <a:lnTo>
                      <a:pt x="15089" y="2035"/>
                    </a:lnTo>
                    <a:lnTo>
                      <a:pt x="15070" y="2010"/>
                    </a:lnTo>
                    <a:lnTo>
                      <a:pt x="15052" y="1985"/>
                    </a:lnTo>
                    <a:lnTo>
                      <a:pt x="15035" y="1957"/>
                    </a:lnTo>
                    <a:lnTo>
                      <a:pt x="15019" y="1930"/>
                    </a:lnTo>
                    <a:lnTo>
                      <a:pt x="15006" y="1902"/>
                    </a:lnTo>
                    <a:lnTo>
                      <a:pt x="14993" y="1873"/>
                    </a:lnTo>
                    <a:lnTo>
                      <a:pt x="14982" y="1843"/>
                    </a:lnTo>
                    <a:lnTo>
                      <a:pt x="14974" y="1813"/>
                    </a:lnTo>
                    <a:lnTo>
                      <a:pt x="14966" y="1783"/>
                    </a:lnTo>
                    <a:lnTo>
                      <a:pt x="14959" y="1751"/>
                    </a:lnTo>
                    <a:lnTo>
                      <a:pt x="14955" y="1720"/>
                    </a:lnTo>
                    <a:lnTo>
                      <a:pt x="14953" y="1687"/>
                    </a:lnTo>
                    <a:lnTo>
                      <a:pt x="14952" y="1655"/>
                    </a:lnTo>
                    <a:lnTo>
                      <a:pt x="14953" y="1622"/>
                    </a:lnTo>
                    <a:lnTo>
                      <a:pt x="14955" y="1590"/>
                    </a:lnTo>
                    <a:lnTo>
                      <a:pt x="14959" y="1558"/>
                    </a:lnTo>
                    <a:lnTo>
                      <a:pt x="14966" y="1527"/>
                    </a:lnTo>
                    <a:lnTo>
                      <a:pt x="14974" y="1496"/>
                    </a:lnTo>
                    <a:lnTo>
                      <a:pt x="14982" y="1466"/>
                    </a:lnTo>
                    <a:lnTo>
                      <a:pt x="14993" y="1437"/>
                    </a:lnTo>
                    <a:lnTo>
                      <a:pt x="15006" y="1408"/>
                    </a:lnTo>
                    <a:lnTo>
                      <a:pt x="15019" y="1380"/>
                    </a:lnTo>
                    <a:lnTo>
                      <a:pt x="15035" y="1352"/>
                    </a:lnTo>
                    <a:lnTo>
                      <a:pt x="15052" y="1326"/>
                    </a:lnTo>
                    <a:lnTo>
                      <a:pt x="15070" y="1300"/>
                    </a:lnTo>
                    <a:lnTo>
                      <a:pt x="15089" y="1275"/>
                    </a:lnTo>
                    <a:lnTo>
                      <a:pt x="15110" y="1251"/>
                    </a:lnTo>
                    <a:lnTo>
                      <a:pt x="15132" y="1228"/>
                    </a:lnTo>
                    <a:lnTo>
                      <a:pt x="15155" y="1206"/>
                    </a:lnTo>
                    <a:lnTo>
                      <a:pt x="15179" y="1185"/>
                    </a:lnTo>
                    <a:lnTo>
                      <a:pt x="15204" y="1165"/>
                    </a:lnTo>
                    <a:lnTo>
                      <a:pt x="15230" y="1146"/>
                    </a:lnTo>
                    <a:lnTo>
                      <a:pt x="15257" y="1129"/>
                    </a:lnTo>
                    <a:lnTo>
                      <a:pt x="15284" y="1112"/>
                    </a:lnTo>
                    <a:lnTo>
                      <a:pt x="15314" y="1097"/>
                    </a:lnTo>
                    <a:lnTo>
                      <a:pt x="15343" y="1083"/>
                    </a:lnTo>
                    <a:lnTo>
                      <a:pt x="15374" y="1070"/>
                    </a:lnTo>
                    <a:lnTo>
                      <a:pt x="15405" y="1059"/>
                    </a:lnTo>
                    <a:lnTo>
                      <a:pt x="15438" y="1049"/>
                    </a:lnTo>
                    <a:lnTo>
                      <a:pt x="15471" y="1040"/>
                    </a:lnTo>
                    <a:lnTo>
                      <a:pt x="15504" y="1033"/>
                    </a:lnTo>
                    <a:lnTo>
                      <a:pt x="15539" y="1028"/>
                    </a:lnTo>
                    <a:lnTo>
                      <a:pt x="15572" y="1023"/>
                    </a:lnTo>
                    <a:lnTo>
                      <a:pt x="15608" y="1021"/>
                    </a:lnTo>
                    <a:lnTo>
                      <a:pt x="15643" y="1020"/>
                    </a:lnTo>
                    <a:close/>
                    <a:moveTo>
                      <a:pt x="13527" y="1020"/>
                    </a:moveTo>
                    <a:lnTo>
                      <a:pt x="13563" y="1021"/>
                    </a:lnTo>
                    <a:lnTo>
                      <a:pt x="13597" y="1023"/>
                    </a:lnTo>
                    <a:lnTo>
                      <a:pt x="13632" y="1028"/>
                    </a:lnTo>
                    <a:lnTo>
                      <a:pt x="13666" y="1033"/>
                    </a:lnTo>
                    <a:lnTo>
                      <a:pt x="13700" y="1040"/>
                    </a:lnTo>
                    <a:lnTo>
                      <a:pt x="13733" y="1049"/>
                    </a:lnTo>
                    <a:lnTo>
                      <a:pt x="13765" y="1059"/>
                    </a:lnTo>
                    <a:lnTo>
                      <a:pt x="13796" y="1070"/>
                    </a:lnTo>
                    <a:lnTo>
                      <a:pt x="13826" y="1083"/>
                    </a:lnTo>
                    <a:lnTo>
                      <a:pt x="13857" y="1097"/>
                    </a:lnTo>
                    <a:lnTo>
                      <a:pt x="13885" y="1112"/>
                    </a:lnTo>
                    <a:lnTo>
                      <a:pt x="13914" y="1129"/>
                    </a:lnTo>
                    <a:lnTo>
                      <a:pt x="13941" y="1146"/>
                    </a:lnTo>
                    <a:lnTo>
                      <a:pt x="13967" y="1165"/>
                    </a:lnTo>
                    <a:lnTo>
                      <a:pt x="13992" y="1185"/>
                    </a:lnTo>
                    <a:lnTo>
                      <a:pt x="14016" y="1206"/>
                    </a:lnTo>
                    <a:lnTo>
                      <a:pt x="14039" y="1228"/>
                    </a:lnTo>
                    <a:lnTo>
                      <a:pt x="14061" y="1251"/>
                    </a:lnTo>
                    <a:lnTo>
                      <a:pt x="14082" y="1275"/>
                    </a:lnTo>
                    <a:lnTo>
                      <a:pt x="14101" y="1300"/>
                    </a:lnTo>
                    <a:lnTo>
                      <a:pt x="14119" y="1326"/>
                    </a:lnTo>
                    <a:lnTo>
                      <a:pt x="14135" y="1352"/>
                    </a:lnTo>
                    <a:lnTo>
                      <a:pt x="14150" y="1380"/>
                    </a:lnTo>
                    <a:lnTo>
                      <a:pt x="14165" y="1408"/>
                    </a:lnTo>
                    <a:lnTo>
                      <a:pt x="14177" y="1437"/>
                    </a:lnTo>
                    <a:lnTo>
                      <a:pt x="14187" y="1466"/>
                    </a:lnTo>
                    <a:lnTo>
                      <a:pt x="14197" y="1496"/>
                    </a:lnTo>
                    <a:lnTo>
                      <a:pt x="14205" y="1527"/>
                    </a:lnTo>
                    <a:lnTo>
                      <a:pt x="14211" y="1558"/>
                    </a:lnTo>
                    <a:lnTo>
                      <a:pt x="14216" y="1590"/>
                    </a:lnTo>
                    <a:lnTo>
                      <a:pt x="14218" y="1622"/>
                    </a:lnTo>
                    <a:lnTo>
                      <a:pt x="14219" y="1655"/>
                    </a:lnTo>
                    <a:lnTo>
                      <a:pt x="14218" y="1687"/>
                    </a:lnTo>
                    <a:lnTo>
                      <a:pt x="14216" y="1720"/>
                    </a:lnTo>
                    <a:lnTo>
                      <a:pt x="14211" y="1751"/>
                    </a:lnTo>
                    <a:lnTo>
                      <a:pt x="14205" y="1783"/>
                    </a:lnTo>
                    <a:lnTo>
                      <a:pt x="14197" y="1813"/>
                    </a:lnTo>
                    <a:lnTo>
                      <a:pt x="14187" y="1843"/>
                    </a:lnTo>
                    <a:lnTo>
                      <a:pt x="14177" y="1873"/>
                    </a:lnTo>
                    <a:lnTo>
                      <a:pt x="14165" y="1902"/>
                    </a:lnTo>
                    <a:lnTo>
                      <a:pt x="14150" y="1930"/>
                    </a:lnTo>
                    <a:lnTo>
                      <a:pt x="14135" y="1957"/>
                    </a:lnTo>
                    <a:lnTo>
                      <a:pt x="14119" y="1985"/>
                    </a:lnTo>
                    <a:lnTo>
                      <a:pt x="14101" y="2010"/>
                    </a:lnTo>
                    <a:lnTo>
                      <a:pt x="14082" y="2035"/>
                    </a:lnTo>
                    <a:lnTo>
                      <a:pt x="14061" y="2059"/>
                    </a:lnTo>
                    <a:lnTo>
                      <a:pt x="14039" y="2082"/>
                    </a:lnTo>
                    <a:lnTo>
                      <a:pt x="14016" y="2104"/>
                    </a:lnTo>
                    <a:lnTo>
                      <a:pt x="13992" y="2125"/>
                    </a:lnTo>
                    <a:lnTo>
                      <a:pt x="13967" y="2145"/>
                    </a:lnTo>
                    <a:lnTo>
                      <a:pt x="13941" y="2164"/>
                    </a:lnTo>
                    <a:lnTo>
                      <a:pt x="13914" y="2182"/>
                    </a:lnTo>
                    <a:lnTo>
                      <a:pt x="13885" y="2198"/>
                    </a:lnTo>
                    <a:lnTo>
                      <a:pt x="13857" y="2214"/>
                    </a:lnTo>
                    <a:lnTo>
                      <a:pt x="13826" y="2228"/>
                    </a:lnTo>
                    <a:lnTo>
                      <a:pt x="13796" y="2240"/>
                    </a:lnTo>
                    <a:lnTo>
                      <a:pt x="13765" y="2252"/>
                    </a:lnTo>
                    <a:lnTo>
                      <a:pt x="13733" y="2262"/>
                    </a:lnTo>
                    <a:lnTo>
                      <a:pt x="13700" y="2270"/>
                    </a:lnTo>
                    <a:lnTo>
                      <a:pt x="13666" y="2277"/>
                    </a:lnTo>
                    <a:lnTo>
                      <a:pt x="13632" y="2283"/>
                    </a:lnTo>
                    <a:lnTo>
                      <a:pt x="13597" y="2287"/>
                    </a:lnTo>
                    <a:lnTo>
                      <a:pt x="13563" y="2289"/>
                    </a:lnTo>
                    <a:lnTo>
                      <a:pt x="13527" y="2290"/>
                    </a:lnTo>
                    <a:lnTo>
                      <a:pt x="13492" y="2289"/>
                    </a:lnTo>
                    <a:lnTo>
                      <a:pt x="13457" y="2287"/>
                    </a:lnTo>
                    <a:lnTo>
                      <a:pt x="13422" y="2283"/>
                    </a:lnTo>
                    <a:lnTo>
                      <a:pt x="13388" y="2277"/>
                    </a:lnTo>
                    <a:lnTo>
                      <a:pt x="13354" y="2270"/>
                    </a:lnTo>
                    <a:lnTo>
                      <a:pt x="13322" y="2262"/>
                    </a:lnTo>
                    <a:lnTo>
                      <a:pt x="13289" y="2252"/>
                    </a:lnTo>
                    <a:lnTo>
                      <a:pt x="13257" y="2240"/>
                    </a:lnTo>
                    <a:lnTo>
                      <a:pt x="13227" y="2228"/>
                    </a:lnTo>
                    <a:lnTo>
                      <a:pt x="13197" y="2214"/>
                    </a:lnTo>
                    <a:lnTo>
                      <a:pt x="13168" y="2198"/>
                    </a:lnTo>
                    <a:lnTo>
                      <a:pt x="13141" y="2182"/>
                    </a:lnTo>
                    <a:lnTo>
                      <a:pt x="13113" y="2164"/>
                    </a:lnTo>
                    <a:lnTo>
                      <a:pt x="13087" y="2145"/>
                    </a:lnTo>
                    <a:lnTo>
                      <a:pt x="13062" y="2125"/>
                    </a:lnTo>
                    <a:lnTo>
                      <a:pt x="13038" y="2104"/>
                    </a:lnTo>
                    <a:lnTo>
                      <a:pt x="13015" y="2082"/>
                    </a:lnTo>
                    <a:lnTo>
                      <a:pt x="12993" y="2059"/>
                    </a:lnTo>
                    <a:lnTo>
                      <a:pt x="12973" y="2035"/>
                    </a:lnTo>
                    <a:lnTo>
                      <a:pt x="12953" y="2010"/>
                    </a:lnTo>
                    <a:lnTo>
                      <a:pt x="12936" y="1985"/>
                    </a:lnTo>
                    <a:lnTo>
                      <a:pt x="12919" y="1957"/>
                    </a:lnTo>
                    <a:lnTo>
                      <a:pt x="12903" y="1930"/>
                    </a:lnTo>
                    <a:lnTo>
                      <a:pt x="12890" y="1902"/>
                    </a:lnTo>
                    <a:lnTo>
                      <a:pt x="12877" y="1873"/>
                    </a:lnTo>
                    <a:lnTo>
                      <a:pt x="12866" y="1843"/>
                    </a:lnTo>
                    <a:lnTo>
                      <a:pt x="12857" y="1813"/>
                    </a:lnTo>
                    <a:lnTo>
                      <a:pt x="12849" y="1783"/>
                    </a:lnTo>
                    <a:lnTo>
                      <a:pt x="12843" y="1751"/>
                    </a:lnTo>
                    <a:lnTo>
                      <a:pt x="12838" y="1720"/>
                    </a:lnTo>
                    <a:lnTo>
                      <a:pt x="12836" y="1687"/>
                    </a:lnTo>
                    <a:lnTo>
                      <a:pt x="12835" y="1655"/>
                    </a:lnTo>
                    <a:lnTo>
                      <a:pt x="12836" y="1622"/>
                    </a:lnTo>
                    <a:lnTo>
                      <a:pt x="12838" y="1590"/>
                    </a:lnTo>
                    <a:lnTo>
                      <a:pt x="12843" y="1558"/>
                    </a:lnTo>
                    <a:lnTo>
                      <a:pt x="12849" y="1527"/>
                    </a:lnTo>
                    <a:lnTo>
                      <a:pt x="12857" y="1496"/>
                    </a:lnTo>
                    <a:lnTo>
                      <a:pt x="12866" y="1466"/>
                    </a:lnTo>
                    <a:lnTo>
                      <a:pt x="12877" y="1437"/>
                    </a:lnTo>
                    <a:lnTo>
                      <a:pt x="12890" y="1408"/>
                    </a:lnTo>
                    <a:lnTo>
                      <a:pt x="12903" y="1380"/>
                    </a:lnTo>
                    <a:lnTo>
                      <a:pt x="12919" y="1352"/>
                    </a:lnTo>
                    <a:lnTo>
                      <a:pt x="12936" y="1326"/>
                    </a:lnTo>
                    <a:lnTo>
                      <a:pt x="12953" y="1300"/>
                    </a:lnTo>
                    <a:lnTo>
                      <a:pt x="12973" y="1275"/>
                    </a:lnTo>
                    <a:lnTo>
                      <a:pt x="12993" y="1251"/>
                    </a:lnTo>
                    <a:lnTo>
                      <a:pt x="13015" y="1228"/>
                    </a:lnTo>
                    <a:lnTo>
                      <a:pt x="13038" y="1206"/>
                    </a:lnTo>
                    <a:lnTo>
                      <a:pt x="13062" y="1185"/>
                    </a:lnTo>
                    <a:lnTo>
                      <a:pt x="13087" y="1165"/>
                    </a:lnTo>
                    <a:lnTo>
                      <a:pt x="13113" y="1146"/>
                    </a:lnTo>
                    <a:lnTo>
                      <a:pt x="13141" y="1129"/>
                    </a:lnTo>
                    <a:lnTo>
                      <a:pt x="13168" y="1112"/>
                    </a:lnTo>
                    <a:lnTo>
                      <a:pt x="13197" y="1097"/>
                    </a:lnTo>
                    <a:lnTo>
                      <a:pt x="13227" y="1083"/>
                    </a:lnTo>
                    <a:lnTo>
                      <a:pt x="13257" y="1070"/>
                    </a:lnTo>
                    <a:lnTo>
                      <a:pt x="13289" y="1059"/>
                    </a:lnTo>
                    <a:lnTo>
                      <a:pt x="13322" y="1049"/>
                    </a:lnTo>
                    <a:lnTo>
                      <a:pt x="13354" y="1040"/>
                    </a:lnTo>
                    <a:lnTo>
                      <a:pt x="13388" y="1033"/>
                    </a:lnTo>
                    <a:lnTo>
                      <a:pt x="13422" y="1028"/>
                    </a:lnTo>
                    <a:lnTo>
                      <a:pt x="13457" y="1023"/>
                    </a:lnTo>
                    <a:lnTo>
                      <a:pt x="13492" y="1021"/>
                    </a:lnTo>
                    <a:lnTo>
                      <a:pt x="13527" y="102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1215">
                  <a:solidFill>
                    <a:schemeClr val="accent3"/>
                  </a:solidFill>
                </a:endParaRPr>
              </a:p>
            </p:txBody>
          </p:sp>
        </p:grpSp>
      </p:grpSp>
      <p:sp>
        <p:nvSpPr>
          <p:cNvPr id="472" name="Freihandform: Form 266"/>
          <p:cNvSpPr/>
          <p:nvPr>
            <p:custDataLst>
              <p:tags r:id="rId8"/>
            </p:custDataLst>
          </p:nvPr>
        </p:nvSpPr>
        <p:spPr bwMode="gray">
          <a:xfrm flipH="1">
            <a:off x="2040582" y="2475750"/>
            <a:ext cx="645889" cy="1993877"/>
          </a:xfrm>
          <a:custGeom>
            <a:avLst/>
            <a:gdLst>
              <a:gd name="connsiteX0" fmla="*/ 0 w 209550"/>
              <a:gd name="connsiteY0" fmla="*/ 0 h 214313"/>
              <a:gd name="connsiteX1" fmla="*/ 209550 w 209550"/>
              <a:gd name="connsiteY1" fmla="*/ 214313 h 214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550" h="214313">
                <a:moveTo>
                  <a:pt x="0" y="0"/>
                </a:moveTo>
                <a:lnTo>
                  <a:pt x="209550" y="214313"/>
                </a:lnTo>
              </a:path>
            </a:pathLst>
          </a:custGeom>
          <a:ln w="136525" cap="rnd" cmpd="tri">
            <a:solidFill>
              <a:schemeClr val="bg1">
                <a:alpha val="47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215"/>
          </a:p>
        </p:txBody>
      </p:sp>
      <p:grpSp>
        <p:nvGrpSpPr>
          <p:cNvPr id="473" name="Gruppieren 472"/>
          <p:cNvGrpSpPr/>
          <p:nvPr>
            <p:custDataLst>
              <p:tags r:id="rId9"/>
            </p:custDataLst>
          </p:nvPr>
        </p:nvGrpSpPr>
        <p:grpSpPr bwMode="gray">
          <a:xfrm>
            <a:off x="2356809" y="2043356"/>
            <a:ext cx="713307" cy="713301"/>
            <a:chOff x="6323183" y="1582042"/>
            <a:chExt cx="951074" cy="951068"/>
          </a:xfrm>
        </p:grpSpPr>
        <p:grpSp>
          <p:nvGrpSpPr>
            <p:cNvPr id="474" name="Gruppieren 473"/>
            <p:cNvGrpSpPr/>
            <p:nvPr>
              <p:custDataLst>
                <p:tags r:id="rId190"/>
              </p:custDataLst>
            </p:nvPr>
          </p:nvGrpSpPr>
          <p:grpSpPr bwMode="gray">
            <a:xfrm>
              <a:off x="6323183" y="1582042"/>
              <a:ext cx="951074" cy="951068"/>
              <a:chOff x="5013160" y="3933056"/>
              <a:chExt cx="2121566" cy="2121560"/>
            </a:xfrm>
            <a:solidFill>
              <a:schemeClr val="accent1"/>
            </a:solidFill>
          </p:grpSpPr>
          <p:sp>
            <p:nvSpPr>
              <p:cNvPr id="485" name="Kreis: nicht ausgefüllt 252"/>
              <p:cNvSpPr/>
              <p:nvPr>
                <p:custDataLst>
                  <p:tags r:id="rId196"/>
                </p:custDataLst>
              </p:nvPr>
            </p:nvSpPr>
            <p:spPr bwMode="gray">
              <a:xfrm>
                <a:off x="5013160" y="3933056"/>
                <a:ext cx="2121566" cy="2121560"/>
              </a:xfrm>
              <a:prstGeom prst="donut">
                <a:avLst>
                  <a:gd name="adj" fmla="val 5466"/>
                </a:avLst>
              </a:pr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none" lIns="68580" tIns="1080000" rIns="68580" bIns="34291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endParaRPr lang="de-DE" sz="1051" dirty="0">
                  <a:solidFill>
                    <a:schemeClr val="accent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486" name="Ellipse 485"/>
              <p:cNvSpPr/>
              <p:nvPr>
                <p:custDataLst>
                  <p:tags r:id="rId197"/>
                </p:custDataLst>
              </p:nvPr>
            </p:nvSpPr>
            <p:spPr bwMode="gray">
              <a:xfrm>
                <a:off x="5198998" y="4118894"/>
                <a:ext cx="1749895" cy="1749883"/>
              </a:xfrm>
              <a:prstGeom prst="ellipse">
                <a:avLst/>
              </a:pr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1080000" rIns="68580" bIns="34291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endParaRPr lang="de-DE" sz="1051" dirty="0">
                  <a:solidFill>
                    <a:schemeClr val="bg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475" name="Gruppieren 474"/>
            <p:cNvGrpSpPr/>
            <p:nvPr>
              <p:custDataLst>
                <p:tags r:id="rId191"/>
              </p:custDataLst>
            </p:nvPr>
          </p:nvGrpSpPr>
          <p:grpSpPr bwMode="gray">
            <a:xfrm>
              <a:off x="6517777" y="1812720"/>
              <a:ext cx="561886" cy="553228"/>
              <a:chOff x="6517777" y="1812720"/>
              <a:chExt cx="561886" cy="553228"/>
            </a:xfrm>
          </p:grpSpPr>
          <p:grpSp>
            <p:nvGrpSpPr>
              <p:cNvPr id="476" name="Gruppieren 475"/>
              <p:cNvGrpSpPr/>
              <p:nvPr>
                <p:custDataLst>
                  <p:tags r:id="rId192"/>
                </p:custDataLst>
              </p:nvPr>
            </p:nvGrpSpPr>
            <p:grpSpPr bwMode="gray">
              <a:xfrm>
                <a:off x="6517777" y="1812720"/>
                <a:ext cx="561886" cy="337603"/>
                <a:chOff x="6741023" y="2680695"/>
                <a:chExt cx="561886" cy="337603"/>
              </a:xfrm>
            </p:grpSpPr>
            <p:sp>
              <p:nvSpPr>
                <p:cNvPr id="481" name="Abgerundetes Rechteck 139"/>
                <p:cNvSpPr/>
                <p:nvPr/>
              </p:nvSpPr>
              <p:spPr bwMode="gray">
                <a:xfrm>
                  <a:off x="6796071" y="2680695"/>
                  <a:ext cx="451790" cy="3127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21450" h="4484688">
                      <a:moveTo>
                        <a:pt x="207203" y="0"/>
                      </a:moveTo>
                      <a:lnTo>
                        <a:pt x="6314247" y="0"/>
                      </a:lnTo>
                      <a:cubicBezTo>
                        <a:pt x="6428682" y="0"/>
                        <a:pt x="6521450" y="92768"/>
                        <a:pt x="6521450" y="207203"/>
                      </a:cubicBezTo>
                      <a:lnTo>
                        <a:pt x="6521450" y="4484688"/>
                      </a:lnTo>
                      <a:lnTo>
                        <a:pt x="0" y="4484688"/>
                      </a:lnTo>
                      <a:lnTo>
                        <a:pt x="0" y="207203"/>
                      </a:lnTo>
                      <a:cubicBezTo>
                        <a:pt x="0" y="92768"/>
                        <a:pt x="92768" y="0"/>
                        <a:pt x="2072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54000" tIns="54000" rIns="54000" bIns="54000" numCol="1" rtlCol="0" anchor="ctr" anchorCtr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de-DE"/>
                  </a:defPPr>
                  <a:lvl1pPr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1pPr>
                  <a:lvl2pPr marL="4572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2pPr>
                  <a:lvl3pPr marL="9144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3pPr>
                  <a:lvl4pPr marL="13716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4pPr>
                  <a:lvl5pPr marL="18288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9pPr>
                </a:lstStyle>
                <a:p>
                  <a:pPr defTabSz="685783"/>
                  <a:endParaRPr lang="en-GB" sz="1200" dirty="0"/>
                </a:p>
              </p:txBody>
            </p:sp>
            <p:sp>
              <p:nvSpPr>
                <p:cNvPr id="482" name="Freeform 15"/>
                <p:cNvSpPr>
                  <a:spLocks/>
                </p:cNvSpPr>
                <p:nvPr/>
              </p:nvSpPr>
              <p:spPr bwMode="gray">
                <a:xfrm>
                  <a:off x="6741023" y="2993474"/>
                  <a:ext cx="561886" cy="24824"/>
                </a:xfrm>
                <a:custGeom>
                  <a:avLst/>
                  <a:gdLst>
                    <a:gd name="T0" fmla="*/ 1488 w 1488"/>
                    <a:gd name="T1" fmla="*/ 0 h 74"/>
                    <a:gd name="T2" fmla="*/ 1488 w 1488"/>
                    <a:gd name="T3" fmla="*/ 6 h 74"/>
                    <a:gd name="T4" fmla="*/ 1467 w 1488"/>
                    <a:gd name="T5" fmla="*/ 52 h 74"/>
                    <a:gd name="T6" fmla="*/ 1462 w 1488"/>
                    <a:gd name="T7" fmla="*/ 56 h 74"/>
                    <a:gd name="T8" fmla="*/ 1414 w 1488"/>
                    <a:gd name="T9" fmla="*/ 74 h 74"/>
                    <a:gd name="T10" fmla="*/ 75 w 1488"/>
                    <a:gd name="T11" fmla="*/ 74 h 74"/>
                    <a:gd name="T12" fmla="*/ 0 w 1488"/>
                    <a:gd name="T13" fmla="*/ 0 h 74"/>
                    <a:gd name="T14" fmla="*/ 1488 w 1488"/>
                    <a:gd name="T15" fmla="*/ 0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88" h="74">
                      <a:moveTo>
                        <a:pt x="1488" y="0"/>
                      </a:moveTo>
                      <a:cubicBezTo>
                        <a:pt x="1488" y="2"/>
                        <a:pt x="1488" y="4"/>
                        <a:pt x="1488" y="6"/>
                      </a:cubicBezTo>
                      <a:cubicBezTo>
                        <a:pt x="1487" y="24"/>
                        <a:pt x="1479" y="40"/>
                        <a:pt x="1467" y="52"/>
                      </a:cubicBezTo>
                      <a:cubicBezTo>
                        <a:pt x="1465" y="54"/>
                        <a:pt x="1464" y="55"/>
                        <a:pt x="1462" y="56"/>
                      </a:cubicBezTo>
                      <a:cubicBezTo>
                        <a:pt x="1449" y="68"/>
                        <a:pt x="1432" y="74"/>
                        <a:pt x="1414" y="74"/>
                      </a:cubicBezTo>
                      <a:cubicBezTo>
                        <a:pt x="75" y="74"/>
                        <a:pt x="75" y="74"/>
                        <a:pt x="75" y="74"/>
                      </a:cubicBezTo>
                      <a:cubicBezTo>
                        <a:pt x="33" y="74"/>
                        <a:pt x="0" y="41"/>
                        <a:pt x="0" y="0"/>
                      </a:cubicBezTo>
                      <a:cubicBezTo>
                        <a:pt x="1488" y="0"/>
                        <a:pt x="1488" y="0"/>
                        <a:pt x="1488" y="0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de-DE"/>
                  </a:defPPr>
                  <a:lvl1pPr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1pPr>
                  <a:lvl2pPr marL="4572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2pPr>
                  <a:lvl3pPr marL="9144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3pPr>
                  <a:lvl4pPr marL="13716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4pPr>
                  <a:lvl5pPr marL="18288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9pPr>
                </a:lstStyle>
                <a:p>
                  <a:endParaRPr lang="en-GB" sz="1200" dirty="0"/>
                </a:p>
              </p:txBody>
            </p:sp>
            <p:sp>
              <p:nvSpPr>
                <p:cNvPr id="483" name="Rechteck 482"/>
                <p:cNvSpPr/>
                <p:nvPr>
                  <p:custDataLst>
                    <p:tags r:id="rId194"/>
                  </p:custDataLst>
                </p:nvPr>
              </p:nvSpPr>
              <p:spPr bwMode="gray">
                <a:xfrm>
                  <a:off x="6815907" y="2705519"/>
                  <a:ext cx="412072" cy="268096"/>
                </a:xfrm>
                <a:prstGeom prst="rect">
                  <a:avLst/>
                </a:prstGeom>
                <a:solidFill>
                  <a:schemeClr val="tx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54000" tIns="54000" rIns="54000" bIns="54000" numCol="1" rtlCol="0" anchor="ctr" anchorCtr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de-DE"/>
                  </a:defPPr>
                  <a:lvl1pPr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1pPr>
                  <a:lvl2pPr marL="4572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2pPr>
                  <a:lvl3pPr marL="9144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3pPr>
                  <a:lvl4pPr marL="13716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4pPr>
                  <a:lvl5pPr marL="18288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9pPr>
                </a:lstStyle>
                <a:p>
                  <a:pPr defTabSz="685783"/>
                  <a:endParaRPr lang="en-GB" sz="1200" dirty="0"/>
                </a:p>
              </p:txBody>
            </p:sp>
            <p:sp>
              <p:nvSpPr>
                <p:cNvPr id="484" name="Abgerundetes Rechteck 139"/>
                <p:cNvSpPr/>
                <p:nvPr>
                  <p:custDataLst>
                    <p:tags r:id="rId195"/>
                  </p:custDataLst>
                </p:nvPr>
              </p:nvSpPr>
              <p:spPr bwMode="gray">
                <a:xfrm>
                  <a:off x="6939181" y="2680695"/>
                  <a:ext cx="308680" cy="2741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76577" h="3976115">
                      <a:moveTo>
                        <a:pt x="0" y="0"/>
                      </a:moveTo>
                      <a:lnTo>
                        <a:pt x="4268404" y="0"/>
                      </a:lnTo>
                      <a:cubicBezTo>
                        <a:pt x="4383375" y="0"/>
                        <a:pt x="4476577" y="93829"/>
                        <a:pt x="4476577" y="209574"/>
                      </a:cubicBezTo>
                      <a:lnTo>
                        <a:pt x="4476577" y="3976115"/>
                      </a:lnTo>
                      <a:close/>
                    </a:path>
                  </a:pathLst>
                </a:custGeom>
                <a:solidFill>
                  <a:schemeClr val="bg1">
                    <a:alpha val="20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54000" tIns="54000" rIns="54000" bIns="54000" numCol="1" rtlCol="0" anchor="ctr" anchorCtr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de-DE"/>
                  </a:defPPr>
                  <a:lvl1pPr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1pPr>
                  <a:lvl2pPr marL="4572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2pPr>
                  <a:lvl3pPr marL="9144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3pPr>
                  <a:lvl4pPr marL="13716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4pPr>
                  <a:lvl5pPr marL="18288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9pPr>
                </a:lstStyle>
                <a:p>
                  <a:endParaRPr lang="en-GB" sz="1200" dirty="0"/>
                </a:p>
              </p:txBody>
            </p:sp>
          </p:grpSp>
          <p:grpSp>
            <p:nvGrpSpPr>
              <p:cNvPr id="477" name="Gruppieren 476"/>
              <p:cNvGrpSpPr/>
              <p:nvPr>
                <p:custDataLst>
                  <p:tags r:id="rId193"/>
                </p:custDataLst>
              </p:nvPr>
            </p:nvGrpSpPr>
            <p:grpSpPr bwMode="gray">
              <a:xfrm rot="5400000">
                <a:off x="6639113" y="2129763"/>
                <a:ext cx="153642" cy="318728"/>
                <a:chOff x="5930815" y="2498824"/>
                <a:chExt cx="341100" cy="707608"/>
              </a:xfrm>
              <a:solidFill>
                <a:schemeClr val="bg1"/>
              </a:solidFill>
            </p:grpSpPr>
            <p:sp>
              <p:nvSpPr>
                <p:cNvPr id="478" name="Freeform 28"/>
                <p:cNvSpPr>
                  <a:spLocks/>
                </p:cNvSpPr>
                <p:nvPr/>
              </p:nvSpPr>
              <p:spPr bwMode="gray">
                <a:xfrm rot="1148121">
                  <a:off x="6051377" y="2498824"/>
                  <a:ext cx="220538" cy="707608"/>
                </a:xfrm>
                <a:custGeom>
                  <a:avLst/>
                  <a:gdLst>
                    <a:gd name="T0" fmla="*/ 84 w 557"/>
                    <a:gd name="T1" fmla="*/ 0 h 1686"/>
                    <a:gd name="T2" fmla="*/ 156 w 557"/>
                    <a:gd name="T3" fmla="*/ 55 h 1686"/>
                    <a:gd name="T4" fmla="*/ 224 w 557"/>
                    <a:gd name="T5" fmla="*/ 113 h 1686"/>
                    <a:gd name="T6" fmla="*/ 285 w 557"/>
                    <a:gd name="T7" fmla="*/ 174 h 1686"/>
                    <a:gd name="T8" fmla="*/ 340 w 557"/>
                    <a:gd name="T9" fmla="*/ 238 h 1686"/>
                    <a:gd name="T10" fmla="*/ 389 w 557"/>
                    <a:gd name="T11" fmla="*/ 306 h 1686"/>
                    <a:gd name="T12" fmla="*/ 433 w 557"/>
                    <a:gd name="T13" fmla="*/ 378 h 1686"/>
                    <a:gd name="T14" fmla="*/ 469 w 557"/>
                    <a:gd name="T15" fmla="*/ 453 h 1686"/>
                    <a:gd name="T16" fmla="*/ 501 w 557"/>
                    <a:gd name="T17" fmla="*/ 533 h 1686"/>
                    <a:gd name="T18" fmla="*/ 524 w 557"/>
                    <a:gd name="T19" fmla="*/ 614 h 1686"/>
                    <a:gd name="T20" fmla="*/ 542 w 557"/>
                    <a:gd name="T21" fmla="*/ 701 h 1686"/>
                    <a:gd name="T22" fmla="*/ 553 w 557"/>
                    <a:gd name="T23" fmla="*/ 791 h 1686"/>
                    <a:gd name="T24" fmla="*/ 557 w 557"/>
                    <a:gd name="T25" fmla="*/ 879 h 1686"/>
                    <a:gd name="T26" fmla="*/ 554 w 557"/>
                    <a:gd name="T27" fmla="*/ 965 h 1686"/>
                    <a:gd name="T28" fmla="*/ 543 w 557"/>
                    <a:gd name="T29" fmla="*/ 1048 h 1686"/>
                    <a:gd name="T30" fmla="*/ 527 w 557"/>
                    <a:gd name="T31" fmla="*/ 1128 h 1686"/>
                    <a:gd name="T32" fmla="*/ 503 w 557"/>
                    <a:gd name="T33" fmla="*/ 1205 h 1686"/>
                    <a:gd name="T34" fmla="*/ 476 w 557"/>
                    <a:gd name="T35" fmla="*/ 1279 h 1686"/>
                    <a:gd name="T36" fmla="*/ 442 w 557"/>
                    <a:gd name="T37" fmla="*/ 1349 h 1686"/>
                    <a:gd name="T38" fmla="*/ 405 w 557"/>
                    <a:gd name="T39" fmla="*/ 1416 h 1686"/>
                    <a:gd name="T40" fmla="*/ 363 w 557"/>
                    <a:gd name="T41" fmla="*/ 1478 h 1686"/>
                    <a:gd name="T42" fmla="*/ 318 w 557"/>
                    <a:gd name="T43" fmla="*/ 1537 h 1686"/>
                    <a:gd name="T44" fmla="*/ 269 w 557"/>
                    <a:gd name="T45" fmla="*/ 1591 h 1686"/>
                    <a:gd name="T46" fmla="*/ 217 w 557"/>
                    <a:gd name="T47" fmla="*/ 1641 h 1686"/>
                    <a:gd name="T48" fmla="*/ 164 w 557"/>
                    <a:gd name="T49" fmla="*/ 1686 h 1686"/>
                    <a:gd name="T50" fmla="*/ 71 w 557"/>
                    <a:gd name="T51" fmla="*/ 1571 h 1686"/>
                    <a:gd name="T52" fmla="*/ 130 w 557"/>
                    <a:gd name="T53" fmla="*/ 1516 h 1686"/>
                    <a:gd name="T54" fmla="*/ 184 w 557"/>
                    <a:gd name="T55" fmla="*/ 1459 h 1686"/>
                    <a:gd name="T56" fmla="*/ 232 w 557"/>
                    <a:gd name="T57" fmla="*/ 1401 h 1686"/>
                    <a:gd name="T58" fmla="*/ 276 w 557"/>
                    <a:gd name="T59" fmla="*/ 1338 h 1686"/>
                    <a:gd name="T60" fmla="*/ 313 w 557"/>
                    <a:gd name="T61" fmla="*/ 1275 h 1686"/>
                    <a:gd name="T62" fmla="*/ 343 w 557"/>
                    <a:gd name="T63" fmla="*/ 1207 h 1686"/>
                    <a:gd name="T64" fmla="*/ 367 w 557"/>
                    <a:gd name="T65" fmla="*/ 1137 h 1686"/>
                    <a:gd name="T66" fmla="*/ 386 w 557"/>
                    <a:gd name="T67" fmla="*/ 1065 h 1686"/>
                    <a:gd name="T68" fmla="*/ 399 w 557"/>
                    <a:gd name="T69" fmla="*/ 991 h 1686"/>
                    <a:gd name="T70" fmla="*/ 404 w 557"/>
                    <a:gd name="T71" fmla="*/ 912 h 1686"/>
                    <a:gd name="T72" fmla="*/ 404 w 557"/>
                    <a:gd name="T73" fmla="*/ 832 h 1686"/>
                    <a:gd name="T74" fmla="*/ 396 w 557"/>
                    <a:gd name="T75" fmla="*/ 752 h 1686"/>
                    <a:gd name="T76" fmla="*/ 384 w 557"/>
                    <a:gd name="T77" fmla="*/ 675 h 1686"/>
                    <a:gd name="T78" fmla="*/ 363 w 557"/>
                    <a:gd name="T79" fmla="*/ 601 h 1686"/>
                    <a:gd name="T80" fmla="*/ 339 w 557"/>
                    <a:gd name="T81" fmla="*/ 531 h 1686"/>
                    <a:gd name="T82" fmla="*/ 307 w 557"/>
                    <a:gd name="T83" fmla="*/ 463 h 1686"/>
                    <a:gd name="T84" fmla="*/ 270 w 557"/>
                    <a:gd name="T85" fmla="*/ 400 h 1686"/>
                    <a:gd name="T86" fmla="*/ 228 w 557"/>
                    <a:gd name="T87" fmla="*/ 338 h 1686"/>
                    <a:gd name="T88" fmla="*/ 179 w 557"/>
                    <a:gd name="T89" fmla="*/ 281 h 1686"/>
                    <a:gd name="T90" fmla="*/ 124 w 557"/>
                    <a:gd name="T91" fmla="*/ 227 h 1686"/>
                    <a:gd name="T92" fmla="*/ 66 w 557"/>
                    <a:gd name="T93" fmla="*/ 175 h 1686"/>
                    <a:gd name="T94" fmla="*/ 0 w 557"/>
                    <a:gd name="T95" fmla="*/ 127 h 1686"/>
                    <a:gd name="T96" fmla="*/ 41 w 557"/>
                    <a:gd name="T97" fmla="*/ 64 h 1686"/>
                    <a:gd name="T98" fmla="*/ 84 w 557"/>
                    <a:gd name="T99" fmla="*/ 0 h 16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557" h="1686">
                      <a:moveTo>
                        <a:pt x="84" y="0"/>
                      </a:moveTo>
                      <a:lnTo>
                        <a:pt x="156" y="55"/>
                      </a:lnTo>
                      <a:lnTo>
                        <a:pt x="224" y="113"/>
                      </a:lnTo>
                      <a:lnTo>
                        <a:pt x="285" y="174"/>
                      </a:lnTo>
                      <a:lnTo>
                        <a:pt x="340" y="238"/>
                      </a:lnTo>
                      <a:lnTo>
                        <a:pt x="389" y="306"/>
                      </a:lnTo>
                      <a:lnTo>
                        <a:pt x="433" y="378"/>
                      </a:lnTo>
                      <a:lnTo>
                        <a:pt x="469" y="453"/>
                      </a:lnTo>
                      <a:lnTo>
                        <a:pt x="501" y="533"/>
                      </a:lnTo>
                      <a:lnTo>
                        <a:pt x="524" y="614"/>
                      </a:lnTo>
                      <a:lnTo>
                        <a:pt x="542" y="701"/>
                      </a:lnTo>
                      <a:lnTo>
                        <a:pt x="553" y="791"/>
                      </a:lnTo>
                      <a:lnTo>
                        <a:pt x="557" y="879"/>
                      </a:lnTo>
                      <a:lnTo>
                        <a:pt x="554" y="965"/>
                      </a:lnTo>
                      <a:lnTo>
                        <a:pt x="543" y="1048"/>
                      </a:lnTo>
                      <a:lnTo>
                        <a:pt x="527" y="1128"/>
                      </a:lnTo>
                      <a:lnTo>
                        <a:pt x="503" y="1205"/>
                      </a:lnTo>
                      <a:lnTo>
                        <a:pt x="476" y="1279"/>
                      </a:lnTo>
                      <a:lnTo>
                        <a:pt x="442" y="1349"/>
                      </a:lnTo>
                      <a:lnTo>
                        <a:pt x="405" y="1416"/>
                      </a:lnTo>
                      <a:lnTo>
                        <a:pt x="363" y="1478"/>
                      </a:lnTo>
                      <a:lnTo>
                        <a:pt x="318" y="1537"/>
                      </a:lnTo>
                      <a:lnTo>
                        <a:pt x="269" y="1591"/>
                      </a:lnTo>
                      <a:lnTo>
                        <a:pt x="217" y="1641"/>
                      </a:lnTo>
                      <a:lnTo>
                        <a:pt x="164" y="1686"/>
                      </a:lnTo>
                      <a:lnTo>
                        <a:pt x="71" y="1571"/>
                      </a:lnTo>
                      <a:lnTo>
                        <a:pt x="130" y="1516"/>
                      </a:lnTo>
                      <a:lnTo>
                        <a:pt x="184" y="1459"/>
                      </a:lnTo>
                      <a:lnTo>
                        <a:pt x="232" y="1401"/>
                      </a:lnTo>
                      <a:lnTo>
                        <a:pt x="276" y="1338"/>
                      </a:lnTo>
                      <a:lnTo>
                        <a:pt x="313" y="1275"/>
                      </a:lnTo>
                      <a:lnTo>
                        <a:pt x="343" y="1207"/>
                      </a:lnTo>
                      <a:lnTo>
                        <a:pt x="367" y="1137"/>
                      </a:lnTo>
                      <a:lnTo>
                        <a:pt x="386" y="1065"/>
                      </a:lnTo>
                      <a:lnTo>
                        <a:pt x="399" y="991"/>
                      </a:lnTo>
                      <a:lnTo>
                        <a:pt x="404" y="912"/>
                      </a:lnTo>
                      <a:lnTo>
                        <a:pt x="404" y="832"/>
                      </a:lnTo>
                      <a:lnTo>
                        <a:pt x="396" y="752"/>
                      </a:lnTo>
                      <a:lnTo>
                        <a:pt x="384" y="675"/>
                      </a:lnTo>
                      <a:lnTo>
                        <a:pt x="363" y="601"/>
                      </a:lnTo>
                      <a:lnTo>
                        <a:pt x="339" y="531"/>
                      </a:lnTo>
                      <a:lnTo>
                        <a:pt x="307" y="463"/>
                      </a:lnTo>
                      <a:lnTo>
                        <a:pt x="270" y="400"/>
                      </a:lnTo>
                      <a:lnTo>
                        <a:pt x="228" y="338"/>
                      </a:lnTo>
                      <a:lnTo>
                        <a:pt x="179" y="281"/>
                      </a:lnTo>
                      <a:lnTo>
                        <a:pt x="124" y="227"/>
                      </a:lnTo>
                      <a:lnTo>
                        <a:pt x="66" y="175"/>
                      </a:lnTo>
                      <a:lnTo>
                        <a:pt x="0" y="127"/>
                      </a:lnTo>
                      <a:lnTo>
                        <a:pt x="41" y="64"/>
                      </a:lnTo>
                      <a:lnTo>
                        <a:pt x="8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751" noProof="1"/>
                </a:p>
              </p:txBody>
            </p:sp>
            <p:sp>
              <p:nvSpPr>
                <p:cNvPr id="479" name="Freeform 29"/>
                <p:cNvSpPr>
                  <a:spLocks/>
                </p:cNvSpPr>
                <p:nvPr/>
              </p:nvSpPr>
              <p:spPr bwMode="gray">
                <a:xfrm rot="1148121">
                  <a:off x="5987368" y="2567518"/>
                  <a:ext cx="170742" cy="511188"/>
                </a:xfrm>
                <a:custGeom>
                  <a:avLst/>
                  <a:gdLst>
                    <a:gd name="T0" fmla="*/ 75 w 432"/>
                    <a:gd name="T1" fmla="*/ 0 h 1217"/>
                    <a:gd name="T2" fmla="*/ 136 w 432"/>
                    <a:gd name="T3" fmla="*/ 43 h 1217"/>
                    <a:gd name="T4" fmla="*/ 193 w 432"/>
                    <a:gd name="T5" fmla="*/ 90 h 1217"/>
                    <a:gd name="T6" fmla="*/ 244 w 432"/>
                    <a:gd name="T7" fmla="*/ 140 h 1217"/>
                    <a:gd name="T8" fmla="*/ 290 w 432"/>
                    <a:gd name="T9" fmla="*/ 194 h 1217"/>
                    <a:gd name="T10" fmla="*/ 328 w 432"/>
                    <a:gd name="T11" fmla="*/ 253 h 1217"/>
                    <a:gd name="T12" fmla="*/ 362 w 432"/>
                    <a:gd name="T13" fmla="*/ 315 h 1217"/>
                    <a:gd name="T14" fmla="*/ 389 w 432"/>
                    <a:gd name="T15" fmla="*/ 380 h 1217"/>
                    <a:gd name="T16" fmla="*/ 410 w 432"/>
                    <a:gd name="T17" fmla="*/ 450 h 1217"/>
                    <a:gd name="T18" fmla="*/ 424 w 432"/>
                    <a:gd name="T19" fmla="*/ 524 h 1217"/>
                    <a:gd name="T20" fmla="*/ 432 w 432"/>
                    <a:gd name="T21" fmla="*/ 599 h 1217"/>
                    <a:gd name="T22" fmla="*/ 432 w 432"/>
                    <a:gd name="T23" fmla="*/ 671 h 1217"/>
                    <a:gd name="T24" fmla="*/ 426 w 432"/>
                    <a:gd name="T25" fmla="*/ 742 h 1217"/>
                    <a:gd name="T26" fmla="*/ 414 w 432"/>
                    <a:gd name="T27" fmla="*/ 810 h 1217"/>
                    <a:gd name="T28" fmla="*/ 396 w 432"/>
                    <a:gd name="T29" fmla="*/ 875 h 1217"/>
                    <a:gd name="T30" fmla="*/ 370 w 432"/>
                    <a:gd name="T31" fmla="*/ 937 h 1217"/>
                    <a:gd name="T32" fmla="*/ 339 w 432"/>
                    <a:gd name="T33" fmla="*/ 999 h 1217"/>
                    <a:gd name="T34" fmla="*/ 302 w 432"/>
                    <a:gd name="T35" fmla="*/ 1057 h 1217"/>
                    <a:gd name="T36" fmla="*/ 259 w 432"/>
                    <a:gd name="T37" fmla="*/ 1113 h 1217"/>
                    <a:gd name="T38" fmla="*/ 210 w 432"/>
                    <a:gd name="T39" fmla="*/ 1166 h 1217"/>
                    <a:gd name="T40" fmla="*/ 154 w 432"/>
                    <a:gd name="T41" fmla="*/ 1217 h 1217"/>
                    <a:gd name="T42" fmla="*/ 109 w 432"/>
                    <a:gd name="T43" fmla="*/ 1160 h 1217"/>
                    <a:gd name="T44" fmla="*/ 62 w 432"/>
                    <a:gd name="T45" fmla="*/ 1103 h 1217"/>
                    <a:gd name="T46" fmla="*/ 111 w 432"/>
                    <a:gd name="T47" fmla="*/ 1057 h 1217"/>
                    <a:gd name="T48" fmla="*/ 155 w 432"/>
                    <a:gd name="T49" fmla="*/ 1009 h 1217"/>
                    <a:gd name="T50" fmla="*/ 192 w 432"/>
                    <a:gd name="T51" fmla="*/ 959 h 1217"/>
                    <a:gd name="T52" fmla="*/ 223 w 432"/>
                    <a:gd name="T53" fmla="*/ 905 h 1217"/>
                    <a:gd name="T54" fmla="*/ 249 w 432"/>
                    <a:gd name="T55" fmla="*/ 849 h 1217"/>
                    <a:gd name="T56" fmla="*/ 268 w 432"/>
                    <a:gd name="T57" fmla="*/ 791 h 1217"/>
                    <a:gd name="T58" fmla="*/ 280 w 432"/>
                    <a:gd name="T59" fmla="*/ 730 h 1217"/>
                    <a:gd name="T60" fmla="*/ 286 w 432"/>
                    <a:gd name="T61" fmla="*/ 664 h 1217"/>
                    <a:gd name="T62" fmla="*/ 285 w 432"/>
                    <a:gd name="T63" fmla="*/ 598 h 1217"/>
                    <a:gd name="T64" fmla="*/ 278 w 432"/>
                    <a:gd name="T65" fmla="*/ 531 h 1217"/>
                    <a:gd name="T66" fmla="*/ 264 w 432"/>
                    <a:gd name="T67" fmla="*/ 469 h 1217"/>
                    <a:gd name="T68" fmla="*/ 244 w 432"/>
                    <a:gd name="T69" fmla="*/ 409 h 1217"/>
                    <a:gd name="T70" fmla="*/ 218 w 432"/>
                    <a:gd name="T71" fmla="*/ 353 h 1217"/>
                    <a:gd name="T72" fmla="*/ 185 w 432"/>
                    <a:gd name="T73" fmla="*/ 302 h 1217"/>
                    <a:gd name="T74" fmla="*/ 147 w 432"/>
                    <a:gd name="T75" fmla="*/ 251 h 1217"/>
                    <a:gd name="T76" fmla="*/ 103 w 432"/>
                    <a:gd name="T77" fmla="*/ 206 h 1217"/>
                    <a:gd name="T78" fmla="*/ 54 w 432"/>
                    <a:gd name="T79" fmla="*/ 163 h 1217"/>
                    <a:gd name="T80" fmla="*/ 0 w 432"/>
                    <a:gd name="T81" fmla="*/ 124 h 1217"/>
                    <a:gd name="T82" fmla="*/ 36 w 432"/>
                    <a:gd name="T83" fmla="*/ 62 h 1217"/>
                    <a:gd name="T84" fmla="*/ 75 w 432"/>
                    <a:gd name="T85" fmla="*/ 0 h 12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432" h="1217">
                      <a:moveTo>
                        <a:pt x="75" y="0"/>
                      </a:moveTo>
                      <a:lnTo>
                        <a:pt x="136" y="43"/>
                      </a:lnTo>
                      <a:lnTo>
                        <a:pt x="193" y="90"/>
                      </a:lnTo>
                      <a:lnTo>
                        <a:pt x="244" y="140"/>
                      </a:lnTo>
                      <a:lnTo>
                        <a:pt x="290" y="194"/>
                      </a:lnTo>
                      <a:lnTo>
                        <a:pt x="328" y="253"/>
                      </a:lnTo>
                      <a:lnTo>
                        <a:pt x="362" y="315"/>
                      </a:lnTo>
                      <a:lnTo>
                        <a:pt x="389" y="380"/>
                      </a:lnTo>
                      <a:lnTo>
                        <a:pt x="410" y="450"/>
                      </a:lnTo>
                      <a:lnTo>
                        <a:pt x="424" y="524"/>
                      </a:lnTo>
                      <a:lnTo>
                        <a:pt x="432" y="599"/>
                      </a:lnTo>
                      <a:lnTo>
                        <a:pt x="432" y="671"/>
                      </a:lnTo>
                      <a:lnTo>
                        <a:pt x="426" y="742"/>
                      </a:lnTo>
                      <a:lnTo>
                        <a:pt x="414" y="810"/>
                      </a:lnTo>
                      <a:lnTo>
                        <a:pt x="396" y="875"/>
                      </a:lnTo>
                      <a:lnTo>
                        <a:pt x="370" y="937"/>
                      </a:lnTo>
                      <a:lnTo>
                        <a:pt x="339" y="999"/>
                      </a:lnTo>
                      <a:lnTo>
                        <a:pt x="302" y="1057"/>
                      </a:lnTo>
                      <a:lnTo>
                        <a:pt x="259" y="1113"/>
                      </a:lnTo>
                      <a:lnTo>
                        <a:pt x="210" y="1166"/>
                      </a:lnTo>
                      <a:lnTo>
                        <a:pt x="154" y="1217"/>
                      </a:lnTo>
                      <a:lnTo>
                        <a:pt x="109" y="1160"/>
                      </a:lnTo>
                      <a:lnTo>
                        <a:pt x="62" y="1103"/>
                      </a:lnTo>
                      <a:lnTo>
                        <a:pt x="111" y="1057"/>
                      </a:lnTo>
                      <a:lnTo>
                        <a:pt x="155" y="1009"/>
                      </a:lnTo>
                      <a:lnTo>
                        <a:pt x="192" y="959"/>
                      </a:lnTo>
                      <a:lnTo>
                        <a:pt x="223" y="905"/>
                      </a:lnTo>
                      <a:lnTo>
                        <a:pt x="249" y="849"/>
                      </a:lnTo>
                      <a:lnTo>
                        <a:pt x="268" y="791"/>
                      </a:lnTo>
                      <a:lnTo>
                        <a:pt x="280" y="730"/>
                      </a:lnTo>
                      <a:lnTo>
                        <a:pt x="286" y="664"/>
                      </a:lnTo>
                      <a:lnTo>
                        <a:pt x="285" y="598"/>
                      </a:lnTo>
                      <a:lnTo>
                        <a:pt x="278" y="531"/>
                      </a:lnTo>
                      <a:lnTo>
                        <a:pt x="264" y="469"/>
                      </a:lnTo>
                      <a:lnTo>
                        <a:pt x="244" y="409"/>
                      </a:lnTo>
                      <a:lnTo>
                        <a:pt x="218" y="353"/>
                      </a:lnTo>
                      <a:lnTo>
                        <a:pt x="185" y="302"/>
                      </a:lnTo>
                      <a:lnTo>
                        <a:pt x="147" y="251"/>
                      </a:lnTo>
                      <a:lnTo>
                        <a:pt x="103" y="206"/>
                      </a:lnTo>
                      <a:lnTo>
                        <a:pt x="54" y="163"/>
                      </a:lnTo>
                      <a:lnTo>
                        <a:pt x="0" y="124"/>
                      </a:lnTo>
                      <a:lnTo>
                        <a:pt x="36" y="6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751" noProof="1"/>
                </a:p>
              </p:txBody>
            </p:sp>
            <p:sp>
              <p:nvSpPr>
                <p:cNvPr id="480" name="Freeform 30"/>
                <p:cNvSpPr>
                  <a:spLocks/>
                </p:cNvSpPr>
                <p:nvPr/>
              </p:nvSpPr>
              <p:spPr bwMode="gray">
                <a:xfrm rot="1148121">
                  <a:off x="5930815" y="2643759"/>
                  <a:ext cx="112643" cy="305956"/>
                </a:xfrm>
                <a:custGeom>
                  <a:avLst/>
                  <a:gdLst>
                    <a:gd name="T0" fmla="*/ 63 w 285"/>
                    <a:gd name="T1" fmla="*/ 0 h 731"/>
                    <a:gd name="T2" fmla="*/ 108 w 285"/>
                    <a:gd name="T3" fmla="*/ 29 h 731"/>
                    <a:gd name="T4" fmla="*/ 147 w 285"/>
                    <a:gd name="T5" fmla="*/ 63 h 731"/>
                    <a:gd name="T6" fmla="*/ 183 w 285"/>
                    <a:gd name="T7" fmla="*/ 98 h 731"/>
                    <a:gd name="T8" fmla="*/ 213 w 285"/>
                    <a:gd name="T9" fmla="*/ 139 h 731"/>
                    <a:gd name="T10" fmla="*/ 237 w 285"/>
                    <a:gd name="T11" fmla="*/ 182 h 731"/>
                    <a:gd name="T12" fmla="*/ 258 w 285"/>
                    <a:gd name="T13" fmla="*/ 229 h 731"/>
                    <a:gd name="T14" fmla="*/ 273 w 285"/>
                    <a:gd name="T15" fmla="*/ 279 h 731"/>
                    <a:gd name="T16" fmla="*/ 282 w 285"/>
                    <a:gd name="T17" fmla="*/ 333 h 731"/>
                    <a:gd name="T18" fmla="*/ 285 w 285"/>
                    <a:gd name="T19" fmla="*/ 392 h 731"/>
                    <a:gd name="T20" fmla="*/ 282 w 285"/>
                    <a:gd name="T21" fmla="*/ 449 h 731"/>
                    <a:gd name="T22" fmla="*/ 271 w 285"/>
                    <a:gd name="T23" fmla="*/ 502 h 731"/>
                    <a:gd name="T24" fmla="*/ 253 w 285"/>
                    <a:gd name="T25" fmla="*/ 553 h 731"/>
                    <a:gd name="T26" fmla="*/ 230 w 285"/>
                    <a:gd name="T27" fmla="*/ 601 h 731"/>
                    <a:gd name="T28" fmla="*/ 199 w 285"/>
                    <a:gd name="T29" fmla="*/ 647 h 731"/>
                    <a:gd name="T30" fmla="*/ 162 w 285"/>
                    <a:gd name="T31" fmla="*/ 690 h 731"/>
                    <a:gd name="T32" fmla="*/ 120 w 285"/>
                    <a:gd name="T33" fmla="*/ 731 h 731"/>
                    <a:gd name="T34" fmla="*/ 82 w 285"/>
                    <a:gd name="T35" fmla="*/ 684 h 731"/>
                    <a:gd name="T36" fmla="*/ 45 w 285"/>
                    <a:gd name="T37" fmla="*/ 639 h 731"/>
                    <a:gd name="T38" fmla="*/ 80 w 285"/>
                    <a:gd name="T39" fmla="*/ 606 h 731"/>
                    <a:gd name="T40" fmla="*/ 109 w 285"/>
                    <a:gd name="T41" fmla="*/ 570 h 731"/>
                    <a:gd name="T42" fmla="*/ 132 w 285"/>
                    <a:gd name="T43" fmla="*/ 530 h 731"/>
                    <a:gd name="T44" fmla="*/ 149 w 285"/>
                    <a:gd name="T45" fmla="*/ 489 h 731"/>
                    <a:gd name="T46" fmla="*/ 159 w 285"/>
                    <a:gd name="T47" fmla="*/ 446 h 731"/>
                    <a:gd name="T48" fmla="*/ 165 w 285"/>
                    <a:gd name="T49" fmla="*/ 402 h 731"/>
                    <a:gd name="T50" fmla="*/ 165 w 285"/>
                    <a:gd name="T51" fmla="*/ 359 h 731"/>
                    <a:gd name="T52" fmla="*/ 158 w 285"/>
                    <a:gd name="T53" fmla="*/ 315 h 731"/>
                    <a:gd name="T54" fmla="*/ 146 w 285"/>
                    <a:gd name="T55" fmla="*/ 273 h 731"/>
                    <a:gd name="T56" fmla="*/ 128 w 285"/>
                    <a:gd name="T57" fmla="*/ 234 h 731"/>
                    <a:gd name="T58" fmla="*/ 105 w 285"/>
                    <a:gd name="T59" fmla="*/ 196 h 731"/>
                    <a:gd name="T60" fmla="*/ 75 w 285"/>
                    <a:gd name="T61" fmla="*/ 161 h 731"/>
                    <a:gd name="T62" fmla="*/ 41 w 285"/>
                    <a:gd name="T63" fmla="*/ 128 h 731"/>
                    <a:gd name="T64" fmla="*/ 0 w 285"/>
                    <a:gd name="T65" fmla="*/ 101 h 731"/>
                    <a:gd name="T66" fmla="*/ 31 w 285"/>
                    <a:gd name="T67" fmla="*/ 52 h 731"/>
                    <a:gd name="T68" fmla="*/ 63 w 285"/>
                    <a:gd name="T69" fmla="*/ 0 h 7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85" h="731">
                      <a:moveTo>
                        <a:pt x="63" y="0"/>
                      </a:moveTo>
                      <a:lnTo>
                        <a:pt x="108" y="29"/>
                      </a:lnTo>
                      <a:lnTo>
                        <a:pt x="147" y="63"/>
                      </a:lnTo>
                      <a:lnTo>
                        <a:pt x="183" y="98"/>
                      </a:lnTo>
                      <a:lnTo>
                        <a:pt x="213" y="139"/>
                      </a:lnTo>
                      <a:lnTo>
                        <a:pt x="237" y="182"/>
                      </a:lnTo>
                      <a:lnTo>
                        <a:pt x="258" y="229"/>
                      </a:lnTo>
                      <a:lnTo>
                        <a:pt x="273" y="279"/>
                      </a:lnTo>
                      <a:lnTo>
                        <a:pt x="282" y="333"/>
                      </a:lnTo>
                      <a:lnTo>
                        <a:pt x="285" y="392"/>
                      </a:lnTo>
                      <a:lnTo>
                        <a:pt x="282" y="449"/>
                      </a:lnTo>
                      <a:lnTo>
                        <a:pt x="271" y="502"/>
                      </a:lnTo>
                      <a:lnTo>
                        <a:pt x="253" y="553"/>
                      </a:lnTo>
                      <a:lnTo>
                        <a:pt x="230" y="601"/>
                      </a:lnTo>
                      <a:lnTo>
                        <a:pt x="199" y="647"/>
                      </a:lnTo>
                      <a:lnTo>
                        <a:pt x="162" y="690"/>
                      </a:lnTo>
                      <a:lnTo>
                        <a:pt x="120" y="731"/>
                      </a:lnTo>
                      <a:lnTo>
                        <a:pt x="82" y="684"/>
                      </a:lnTo>
                      <a:lnTo>
                        <a:pt x="45" y="639"/>
                      </a:lnTo>
                      <a:lnTo>
                        <a:pt x="80" y="606"/>
                      </a:lnTo>
                      <a:lnTo>
                        <a:pt x="109" y="570"/>
                      </a:lnTo>
                      <a:lnTo>
                        <a:pt x="132" y="530"/>
                      </a:lnTo>
                      <a:lnTo>
                        <a:pt x="149" y="489"/>
                      </a:lnTo>
                      <a:lnTo>
                        <a:pt x="159" y="446"/>
                      </a:lnTo>
                      <a:lnTo>
                        <a:pt x="165" y="402"/>
                      </a:lnTo>
                      <a:lnTo>
                        <a:pt x="165" y="359"/>
                      </a:lnTo>
                      <a:lnTo>
                        <a:pt x="158" y="315"/>
                      </a:lnTo>
                      <a:lnTo>
                        <a:pt x="146" y="273"/>
                      </a:lnTo>
                      <a:lnTo>
                        <a:pt x="128" y="234"/>
                      </a:lnTo>
                      <a:lnTo>
                        <a:pt x="105" y="196"/>
                      </a:lnTo>
                      <a:lnTo>
                        <a:pt x="75" y="161"/>
                      </a:lnTo>
                      <a:lnTo>
                        <a:pt x="41" y="128"/>
                      </a:lnTo>
                      <a:lnTo>
                        <a:pt x="0" y="101"/>
                      </a:lnTo>
                      <a:lnTo>
                        <a:pt x="31" y="52"/>
                      </a:lnTo>
                      <a:lnTo>
                        <a:pt x="6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751" noProof="1"/>
                </a:p>
              </p:txBody>
            </p:sp>
          </p:grpSp>
        </p:grpSp>
      </p:grpSp>
      <p:sp>
        <p:nvSpPr>
          <p:cNvPr id="487" name="Freihandform: Form 422"/>
          <p:cNvSpPr/>
          <p:nvPr>
            <p:custDataLst>
              <p:tags r:id="rId10"/>
            </p:custDataLst>
          </p:nvPr>
        </p:nvSpPr>
        <p:spPr bwMode="gray">
          <a:xfrm flipH="1">
            <a:off x="2044389" y="3851906"/>
            <a:ext cx="1127633" cy="623644"/>
          </a:xfrm>
          <a:custGeom>
            <a:avLst/>
            <a:gdLst>
              <a:gd name="connsiteX0" fmla="*/ 0 w 209550"/>
              <a:gd name="connsiteY0" fmla="*/ 0 h 214313"/>
              <a:gd name="connsiteX1" fmla="*/ 209550 w 209550"/>
              <a:gd name="connsiteY1" fmla="*/ 214313 h 214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550" h="214313">
                <a:moveTo>
                  <a:pt x="0" y="0"/>
                </a:moveTo>
                <a:lnTo>
                  <a:pt x="209550" y="214313"/>
                </a:lnTo>
              </a:path>
            </a:pathLst>
          </a:custGeom>
          <a:ln w="136525" cap="rnd" cmpd="tri">
            <a:solidFill>
              <a:schemeClr val="bg1">
                <a:alpha val="47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215"/>
          </a:p>
        </p:txBody>
      </p:sp>
      <p:sp>
        <p:nvSpPr>
          <p:cNvPr id="489" name="Freihandform: Form 423"/>
          <p:cNvSpPr/>
          <p:nvPr>
            <p:custDataLst>
              <p:tags r:id="rId11"/>
            </p:custDataLst>
          </p:nvPr>
        </p:nvSpPr>
        <p:spPr bwMode="gray">
          <a:xfrm flipH="1">
            <a:off x="2049627" y="3633455"/>
            <a:ext cx="514719" cy="831165"/>
          </a:xfrm>
          <a:custGeom>
            <a:avLst/>
            <a:gdLst>
              <a:gd name="connsiteX0" fmla="*/ 0 w 209550"/>
              <a:gd name="connsiteY0" fmla="*/ 0 h 214313"/>
              <a:gd name="connsiteX1" fmla="*/ 209550 w 209550"/>
              <a:gd name="connsiteY1" fmla="*/ 214313 h 214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550" h="214313">
                <a:moveTo>
                  <a:pt x="0" y="0"/>
                </a:moveTo>
                <a:lnTo>
                  <a:pt x="209550" y="214313"/>
                </a:lnTo>
              </a:path>
            </a:pathLst>
          </a:custGeom>
          <a:ln w="136525" cap="rnd" cmpd="tri">
            <a:solidFill>
              <a:schemeClr val="bg1">
                <a:alpha val="47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215"/>
          </a:p>
        </p:txBody>
      </p:sp>
      <p:sp>
        <p:nvSpPr>
          <p:cNvPr id="490" name="Freihandform: Form 424"/>
          <p:cNvSpPr/>
          <p:nvPr>
            <p:custDataLst>
              <p:tags r:id="rId12"/>
            </p:custDataLst>
          </p:nvPr>
        </p:nvSpPr>
        <p:spPr bwMode="gray">
          <a:xfrm>
            <a:off x="1802201" y="3764310"/>
            <a:ext cx="234935" cy="700311"/>
          </a:xfrm>
          <a:custGeom>
            <a:avLst/>
            <a:gdLst>
              <a:gd name="connsiteX0" fmla="*/ 0 w 209550"/>
              <a:gd name="connsiteY0" fmla="*/ 0 h 214313"/>
              <a:gd name="connsiteX1" fmla="*/ 209550 w 209550"/>
              <a:gd name="connsiteY1" fmla="*/ 214313 h 214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550" h="214313">
                <a:moveTo>
                  <a:pt x="0" y="0"/>
                </a:moveTo>
                <a:lnTo>
                  <a:pt x="209550" y="214313"/>
                </a:lnTo>
              </a:path>
            </a:pathLst>
          </a:custGeom>
          <a:ln w="136525" cap="rnd" cmpd="tri">
            <a:solidFill>
              <a:schemeClr val="bg1">
                <a:alpha val="47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215"/>
          </a:p>
        </p:txBody>
      </p:sp>
      <p:sp>
        <p:nvSpPr>
          <p:cNvPr id="491" name="Freihandform: Form 425"/>
          <p:cNvSpPr/>
          <p:nvPr>
            <p:custDataLst>
              <p:tags r:id="rId13"/>
            </p:custDataLst>
          </p:nvPr>
        </p:nvSpPr>
        <p:spPr bwMode="gray">
          <a:xfrm flipH="1">
            <a:off x="2042435" y="2967702"/>
            <a:ext cx="43109" cy="1496919"/>
          </a:xfrm>
          <a:custGeom>
            <a:avLst/>
            <a:gdLst>
              <a:gd name="connsiteX0" fmla="*/ 0 w 209550"/>
              <a:gd name="connsiteY0" fmla="*/ 0 h 214313"/>
              <a:gd name="connsiteX1" fmla="*/ 209550 w 209550"/>
              <a:gd name="connsiteY1" fmla="*/ 214313 h 214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550" h="214313">
                <a:moveTo>
                  <a:pt x="0" y="0"/>
                </a:moveTo>
                <a:lnTo>
                  <a:pt x="209550" y="214313"/>
                </a:lnTo>
              </a:path>
            </a:pathLst>
          </a:custGeom>
          <a:ln w="136525" cap="rnd" cmpd="tri">
            <a:solidFill>
              <a:schemeClr val="bg1">
                <a:alpha val="47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215"/>
          </a:p>
        </p:txBody>
      </p:sp>
      <p:sp>
        <p:nvSpPr>
          <p:cNvPr id="492" name="Freihandform: Form 426"/>
          <p:cNvSpPr/>
          <p:nvPr>
            <p:custDataLst>
              <p:tags r:id="rId14"/>
            </p:custDataLst>
          </p:nvPr>
        </p:nvSpPr>
        <p:spPr bwMode="gray">
          <a:xfrm flipH="1" flipV="1">
            <a:off x="2064427" y="4464242"/>
            <a:ext cx="155084" cy="248855"/>
          </a:xfrm>
          <a:custGeom>
            <a:avLst/>
            <a:gdLst>
              <a:gd name="connsiteX0" fmla="*/ 0 w 209550"/>
              <a:gd name="connsiteY0" fmla="*/ 0 h 214313"/>
              <a:gd name="connsiteX1" fmla="*/ 209550 w 209550"/>
              <a:gd name="connsiteY1" fmla="*/ 214313 h 214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550" h="214313">
                <a:moveTo>
                  <a:pt x="0" y="0"/>
                </a:moveTo>
                <a:lnTo>
                  <a:pt x="209550" y="214313"/>
                </a:lnTo>
              </a:path>
            </a:pathLst>
          </a:custGeom>
          <a:ln w="136525" cap="rnd" cmpd="tri">
            <a:solidFill>
              <a:schemeClr val="bg1">
                <a:alpha val="47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215"/>
          </a:p>
        </p:txBody>
      </p:sp>
      <p:sp>
        <p:nvSpPr>
          <p:cNvPr id="493" name="Freihandform: Form 427"/>
          <p:cNvSpPr/>
          <p:nvPr>
            <p:custDataLst>
              <p:tags r:id="rId15"/>
            </p:custDataLst>
          </p:nvPr>
        </p:nvSpPr>
        <p:spPr bwMode="gray">
          <a:xfrm flipH="1" flipV="1">
            <a:off x="2036047" y="4452778"/>
            <a:ext cx="49463" cy="799607"/>
          </a:xfrm>
          <a:custGeom>
            <a:avLst/>
            <a:gdLst>
              <a:gd name="connsiteX0" fmla="*/ 0 w 209550"/>
              <a:gd name="connsiteY0" fmla="*/ 0 h 214313"/>
              <a:gd name="connsiteX1" fmla="*/ 209550 w 209550"/>
              <a:gd name="connsiteY1" fmla="*/ 214313 h 214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550" h="214313">
                <a:moveTo>
                  <a:pt x="0" y="0"/>
                </a:moveTo>
                <a:lnTo>
                  <a:pt x="209550" y="214313"/>
                </a:lnTo>
              </a:path>
            </a:pathLst>
          </a:custGeom>
          <a:ln w="136525" cap="rnd" cmpd="tri">
            <a:solidFill>
              <a:schemeClr val="bg1">
                <a:alpha val="47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215"/>
          </a:p>
        </p:txBody>
      </p:sp>
      <p:sp>
        <p:nvSpPr>
          <p:cNvPr id="494" name="Freihandform: Form 428"/>
          <p:cNvSpPr/>
          <p:nvPr>
            <p:custDataLst>
              <p:tags r:id="rId16"/>
            </p:custDataLst>
          </p:nvPr>
        </p:nvSpPr>
        <p:spPr bwMode="gray">
          <a:xfrm flipH="1" flipV="1">
            <a:off x="2025865" y="4458569"/>
            <a:ext cx="884945" cy="719081"/>
          </a:xfrm>
          <a:custGeom>
            <a:avLst/>
            <a:gdLst>
              <a:gd name="connsiteX0" fmla="*/ 0 w 209550"/>
              <a:gd name="connsiteY0" fmla="*/ 0 h 214313"/>
              <a:gd name="connsiteX1" fmla="*/ 209550 w 209550"/>
              <a:gd name="connsiteY1" fmla="*/ 214313 h 214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550" h="214313">
                <a:moveTo>
                  <a:pt x="0" y="0"/>
                </a:moveTo>
                <a:lnTo>
                  <a:pt x="209550" y="214313"/>
                </a:lnTo>
              </a:path>
            </a:pathLst>
          </a:custGeom>
          <a:ln w="136525" cap="rnd" cmpd="tri">
            <a:solidFill>
              <a:schemeClr val="bg1">
                <a:alpha val="47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215"/>
          </a:p>
        </p:txBody>
      </p:sp>
      <p:sp>
        <p:nvSpPr>
          <p:cNvPr id="495" name="Freihandform: Form 429"/>
          <p:cNvSpPr/>
          <p:nvPr>
            <p:custDataLst>
              <p:tags r:id="rId17"/>
            </p:custDataLst>
          </p:nvPr>
        </p:nvSpPr>
        <p:spPr bwMode="gray">
          <a:xfrm flipH="1">
            <a:off x="2021332" y="4446554"/>
            <a:ext cx="953419" cy="34289"/>
          </a:xfrm>
          <a:custGeom>
            <a:avLst/>
            <a:gdLst>
              <a:gd name="connsiteX0" fmla="*/ 0 w 209550"/>
              <a:gd name="connsiteY0" fmla="*/ 0 h 214313"/>
              <a:gd name="connsiteX1" fmla="*/ 209550 w 209550"/>
              <a:gd name="connsiteY1" fmla="*/ 214313 h 214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550" h="214313">
                <a:moveTo>
                  <a:pt x="0" y="0"/>
                </a:moveTo>
                <a:lnTo>
                  <a:pt x="209550" y="214313"/>
                </a:lnTo>
              </a:path>
            </a:pathLst>
          </a:custGeom>
          <a:ln w="136525" cap="rnd" cmpd="tri">
            <a:solidFill>
              <a:schemeClr val="bg1">
                <a:alpha val="47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215"/>
          </a:p>
        </p:txBody>
      </p:sp>
      <p:sp>
        <p:nvSpPr>
          <p:cNvPr id="496" name="Freihandform: Form 430"/>
          <p:cNvSpPr/>
          <p:nvPr>
            <p:custDataLst>
              <p:tags r:id="rId18"/>
            </p:custDataLst>
          </p:nvPr>
        </p:nvSpPr>
        <p:spPr bwMode="gray">
          <a:xfrm flipH="1">
            <a:off x="2031553" y="3883745"/>
            <a:ext cx="1712297" cy="569847"/>
          </a:xfrm>
          <a:custGeom>
            <a:avLst/>
            <a:gdLst>
              <a:gd name="connsiteX0" fmla="*/ 0 w 209550"/>
              <a:gd name="connsiteY0" fmla="*/ 0 h 214313"/>
              <a:gd name="connsiteX1" fmla="*/ 209550 w 209550"/>
              <a:gd name="connsiteY1" fmla="*/ 214313 h 214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550" h="214313">
                <a:moveTo>
                  <a:pt x="0" y="0"/>
                </a:moveTo>
                <a:lnTo>
                  <a:pt x="209550" y="214313"/>
                </a:lnTo>
              </a:path>
            </a:pathLst>
          </a:custGeom>
          <a:ln w="136525" cap="rnd" cmpd="tri">
            <a:solidFill>
              <a:schemeClr val="bg1">
                <a:alpha val="47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215" dirty="0"/>
          </a:p>
        </p:txBody>
      </p:sp>
      <p:sp>
        <p:nvSpPr>
          <p:cNvPr id="497" name="Freihandform: Form 431"/>
          <p:cNvSpPr/>
          <p:nvPr>
            <p:custDataLst>
              <p:tags r:id="rId19"/>
            </p:custDataLst>
          </p:nvPr>
        </p:nvSpPr>
        <p:spPr bwMode="gray">
          <a:xfrm flipH="1">
            <a:off x="2020451" y="2890491"/>
            <a:ext cx="1153680" cy="1568805"/>
          </a:xfrm>
          <a:custGeom>
            <a:avLst/>
            <a:gdLst>
              <a:gd name="connsiteX0" fmla="*/ 0 w 209550"/>
              <a:gd name="connsiteY0" fmla="*/ 0 h 214313"/>
              <a:gd name="connsiteX1" fmla="*/ 209550 w 209550"/>
              <a:gd name="connsiteY1" fmla="*/ 214313 h 214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550" h="214313">
                <a:moveTo>
                  <a:pt x="0" y="0"/>
                </a:moveTo>
                <a:lnTo>
                  <a:pt x="209550" y="214313"/>
                </a:lnTo>
              </a:path>
            </a:pathLst>
          </a:custGeom>
          <a:ln w="136525" cap="rnd" cmpd="tri">
            <a:solidFill>
              <a:schemeClr val="bg1">
                <a:alpha val="47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215" dirty="0"/>
          </a:p>
        </p:txBody>
      </p:sp>
      <p:sp>
        <p:nvSpPr>
          <p:cNvPr id="498" name="Freihandform: Form 432"/>
          <p:cNvSpPr/>
          <p:nvPr>
            <p:custDataLst>
              <p:tags r:id="rId20"/>
            </p:custDataLst>
          </p:nvPr>
        </p:nvSpPr>
        <p:spPr bwMode="gray">
          <a:xfrm flipH="1">
            <a:off x="2042827" y="3334415"/>
            <a:ext cx="1285215" cy="1141877"/>
          </a:xfrm>
          <a:custGeom>
            <a:avLst/>
            <a:gdLst>
              <a:gd name="connsiteX0" fmla="*/ 0 w 209550"/>
              <a:gd name="connsiteY0" fmla="*/ 0 h 214313"/>
              <a:gd name="connsiteX1" fmla="*/ 209550 w 209550"/>
              <a:gd name="connsiteY1" fmla="*/ 214313 h 214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550" h="214313">
                <a:moveTo>
                  <a:pt x="0" y="0"/>
                </a:moveTo>
                <a:lnTo>
                  <a:pt x="209550" y="214313"/>
                </a:lnTo>
              </a:path>
            </a:pathLst>
          </a:custGeom>
          <a:ln w="136525" cap="rnd" cmpd="tri">
            <a:solidFill>
              <a:schemeClr val="bg1">
                <a:alpha val="47000"/>
              </a:schemeClr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215" dirty="0"/>
          </a:p>
        </p:txBody>
      </p:sp>
      <p:grpSp>
        <p:nvGrpSpPr>
          <p:cNvPr id="499" name="Gruppieren 498"/>
          <p:cNvGrpSpPr/>
          <p:nvPr>
            <p:custDataLst>
              <p:tags r:id="rId21"/>
            </p:custDataLst>
          </p:nvPr>
        </p:nvGrpSpPr>
        <p:grpSpPr bwMode="gray">
          <a:xfrm>
            <a:off x="2799549" y="3072124"/>
            <a:ext cx="274135" cy="274133"/>
            <a:chOff x="5977253" y="3289060"/>
            <a:chExt cx="365512" cy="365511"/>
          </a:xfrm>
        </p:grpSpPr>
        <p:grpSp>
          <p:nvGrpSpPr>
            <p:cNvPr id="500" name="Gruppieren 499"/>
            <p:cNvGrpSpPr/>
            <p:nvPr>
              <p:custDataLst>
                <p:tags r:id="rId186"/>
              </p:custDataLst>
            </p:nvPr>
          </p:nvGrpSpPr>
          <p:grpSpPr bwMode="gray">
            <a:xfrm>
              <a:off x="5977253" y="3289060"/>
              <a:ext cx="365512" cy="365511"/>
              <a:chOff x="5013160" y="3933056"/>
              <a:chExt cx="2121566" cy="2121560"/>
            </a:xfrm>
            <a:solidFill>
              <a:schemeClr val="accent1"/>
            </a:solidFill>
          </p:grpSpPr>
          <p:sp>
            <p:nvSpPr>
              <p:cNvPr id="504" name="Kreis: nicht ausgefüllt 202"/>
              <p:cNvSpPr/>
              <p:nvPr>
                <p:custDataLst>
                  <p:tags r:id="rId188"/>
                </p:custDataLst>
              </p:nvPr>
            </p:nvSpPr>
            <p:spPr bwMode="gray">
              <a:xfrm>
                <a:off x="5013160" y="3933056"/>
                <a:ext cx="2121566" cy="2121560"/>
              </a:xfrm>
              <a:prstGeom prst="donut">
                <a:avLst>
                  <a:gd name="adj" fmla="val 5466"/>
                </a:avLst>
              </a:prstGeom>
              <a:solidFill>
                <a:schemeClr val="tx1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none" lIns="68580" tIns="1080000" rIns="68580" bIns="34291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endParaRPr lang="de-DE" sz="1051" dirty="0">
                  <a:solidFill>
                    <a:schemeClr val="accent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05" name="Ellipse 504"/>
              <p:cNvSpPr/>
              <p:nvPr>
                <p:custDataLst>
                  <p:tags r:id="rId189"/>
                </p:custDataLst>
              </p:nvPr>
            </p:nvSpPr>
            <p:spPr bwMode="gray">
              <a:xfrm>
                <a:off x="5198998" y="4118894"/>
                <a:ext cx="1749895" cy="1749883"/>
              </a:xfrm>
              <a:prstGeom prst="ellipse">
                <a:avLst/>
              </a:prstGeom>
              <a:solidFill>
                <a:schemeClr val="tx1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1080000" rIns="68580" bIns="34291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endParaRPr lang="de-DE" sz="1051" dirty="0">
                  <a:solidFill>
                    <a:schemeClr val="bg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501" name="Gruppieren 500"/>
            <p:cNvGrpSpPr/>
            <p:nvPr>
              <p:custDataLst>
                <p:tags r:id="rId187"/>
              </p:custDataLst>
            </p:nvPr>
          </p:nvGrpSpPr>
          <p:grpSpPr bwMode="gray">
            <a:xfrm>
              <a:off x="6081450" y="3402946"/>
              <a:ext cx="157118" cy="137738"/>
              <a:chOff x="10666413" y="1243013"/>
              <a:chExt cx="360363" cy="315913"/>
            </a:xfrm>
            <a:solidFill>
              <a:schemeClr val="bg1"/>
            </a:solidFill>
          </p:grpSpPr>
          <p:sp>
            <p:nvSpPr>
              <p:cNvPr id="502" name="Freeform 271"/>
              <p:cNvSpPr>
                <a:spLocks/>
              </p:cNvSpPr>
              <p:nvPr/>
            </p:nvSpPr>
            <p:spPr bwMode="gray">
              <a:xfrm>
                <a:off x="10666413" y="1243013"/>
                <a:ext cx="360363" cy="90488"/>
              </a:xfrm>
              <a:custGeom>
                <a:avLst/>
                <a:gdLst>
                  <a:gd name="T0" fmla="*/ 96 w 96"/>
                  <a:gd name="T1" fmla="*/ 24 h 24"/>
                  <a:gd name="T2" fmla="*/ 96 w 96"/>
                  <a:gd name="T3" fmla="*/ 20 h 24"/>
                  <a:gd name="T4" fmla="*/ 88 w 96"/>
                  <a:gd name="T5" fmla="*/ 12 h 24"/>
                  <a:gd name="T6" fmla="*/ 36 w 96"/>
                  <a:gd name="T7" fmla="*/ 12 h 24"/>
                  <a:gd name="T8" fmla="*/ 36 w 96"/>
                  <a:gd name="T9" fmla="*/ 8 h 24"/>
                  <a:gd name="T10" fmla="*/ 28 w 96"/>
                  <a:gd name="T11" fmla="*/ 0 h 24"/>
                  <a:gd name="T12" fmla="*/ 8 w 96"/>
                  <a:gd name="T13" fmla="*/ 0 h 24"/>
                  <a:gd name="T14" fmla="*/ 0 w 96"/>
                  <a:gd name="T15" fmla="*/ 8 h 24"/>
                  <a:gd name="T16" fmla="*/ 0 w 96"/>
                  <a:gd name="T17" fmla="*/ 20 h 24"/>
                  <a:gd name="T18" fmla="*/ 0 w 96"/>
                  <a:gd name="T19" fmla="*/ 24 h 24"/>
                  <a:gd name="T20" fmla="*/ 96 w 96"/>
                  <a:gd name="T21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6" h="24">
                    <a:moveTo>
                      <a:pt x="96" y="24"/>
                    </a:moveTo>
                    <a:cubicBezTo>
                      <a:pt x="96" y="20"/>
                      <a:pt x="96" y="20"/>
                      <a:pt x="96" y="20"/>
                    </a:cubicBezTo>
                    <a:cubicBezTo>
                      <a:pt x="96" y="16"/>
                      <a:pt x="93" y="12"/>
                      <a:pt x="88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6" y="4"/>
                      <a:pt x="33" y="0"/>
                      <a:pt x="2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4"/>
                      <a:pt x="0" y="24"/>
                      <a:pt x="0" y="24"/>
                    </a:cubicBezTo>
                    <a:lnTo>
                      <a:pt x="96" y="2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1215"/>
              </a:p>
            </p:txBody>
          </p:sp>
          <p:sp>
            <p:nvSpPr>
              <p:cNvPr id="503" name="Freeform 272"/>
              <p:cNvSpPr>
                <a:spLocks/>
              </p:cNvSpPr>
              <p:nvPr/>
            </p:nvSpPr>
            <p:spPr bwMode="gray">
              <a:xfrm>
                <a:off x="10666413" y="1347788"/>
                <a:ext cx="360363" cy="211138"/>
              </a:xfrm>
              <a:custGeom>
                <a:avLst/>
                <a:gdLst>
                  <a:gd name="T0" fmla="*/ 0 w 96"/>
                  <a:gd name="T1" fmla="*/ 0 h 56"/>
                  <a:gd name="T2" fmla="*/ 0 w 96"/>
                  <a:gd name="T3" fmla="*/ 6 h 56"/>
                  <a:gd name="T4" fmla="*/ 0 w 96"/>
                  <a:gd name="T5" fmla="*/ 48 h 56"/>
                  <a:gd name="T6" fmla="*/ 8 w 96"/>
                  <a:gd name="T7" fmla="*/ 56 h 56"/>
                  <a:gd name="T8" fmla="*/ 88 w 96"/>
                  <a:gd name="T9" fmla="*/ 56 h 56"/>
                  <a:gd name="T10" fmla="*/ 96 w 96"/>
                  <a:gd name="T11" fmla="*/ 48 h 56"/>
                  <a:gd name="T12" fmla="*/ 96 w 96"/>
                  <a:gd name="T13" fmla="*/ 0 h 56"/>
                  <a:gd name="T14" fmla="*/ 0 w 96"/>
                  <a:gd name="T1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6" h="56">
                    <a:moveTo>
                      <a:pt x="0" y="0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53"/>
                      <a:pt x="4" y="56"/>
                      <a:pt x="8" y="56"/>
                    </a:cubicBezTo>
                    <a:cubicBezTo>
                      <a:pt x="88" y="56"/>
                      <a:pt x="88" y="56"/>
                      <a:pt x="88" y="56"/>
                    </a:cubicBezTo>
                    <a:cubicBezTo>
                      <a:pt x="93" y="56"/>
                      <a:pt x="96" y="53"/>
                      <a:pt x="96" y="48"/>
                    </a:cubicBezTo>
                    <a:cubicBezTo>
                      <a:pt x="96" y="0"/>
                      <a:pt x="96" y="0"/>
                      <a:pt x="96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1215"/>
              </a:p>
            </p:txBody>
          </p:sp>
        </p:grpSp>
      </p:grpSp>
      <p:grpSp>
        <p:nvGrpSpPr>
          <p:cNvPr id="506" name="Gruppieren 505"/>
          <p:cNvGrpSpPr/>
          <p:nvPr>
            <p:custDataLst>
              <p:tags r:id="rId22"/>
            </p:custDataLst>
          </p:nvPr>
        </p:nvGrpSpPr>
        <p:grpSpPr bwMode="gray">
          <a:xfrm>
            <a:off x="3036116" y="2636040"/>
            <a:ext cx="317581" cy="317581"/>
            <a:chOff x="4621742" y="3012257"/>
            <a:chExt cx="622811" cy="622811"/>
          </a:xfrm>
        </p:grpSpPr>
        <p:grpSp>
          <p:nvGrpSpPr>
            <p:cNvPr id="507" name="Gruppieren 506"/>
            <p:cNvGrpSpPr/>
            <p:nvPr>
              <p:custDataLst>
                <p:tags r:id="rId182"/>
              </p:custDataLst>
            </p:nvPr>
          </p:nvGrpSpPr>
          <p:grpSpPr bwMode="gray">
            <a:xfrm>
              <a:off x="4621742" y="3012257"/>
              <a:ext cx="622811" cy="622811"/>
              <a:chOff x="6225419" y="333653"/>
              <a:chExt cx="1325313" cy="1325313"/>
            </a:xfrm>
            <a:solidFill>
              <a:schemeClr val="accent1"/>
            </a:solidFill>
          </p:grpSpPr>
          <p:sp>
            <p:nvSpPr>
              <p:cNvPr id="518" name="Kreis: nicht ausgefüllt 204"/>
              <p:cNvSpPr/>
              <p:nvPr>
                <p:custDataLst>
                  <p:tags r:id="rId184"/>
                </p:custDataLst>
              </p:nvPr>
            </p:nvSpPr>
            <p:spPr bwMode="gray">
              <a:xfrm>
                <a:off x="6225419" y="333653"/>
                <a:ext cx="1325313" cy="1325313"/>
              </a:xfrm>
              <a:prstGeom prst="donut">
                <a:avLst>
                  <a:gd name="adj" fmla="val 5466"/>
                </a:avLst>
              </a:pr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none" lIns="68580" tIns="1080000" rIns="68580" bIns="34291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endParaRPr lang="de-DE" sz="1051" dirty="0">
                  <a:solidFill>
                    <a:schemeClr val="accent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19" name="Ellipse 518"/>
              <p:cNvSpPr/>
              <p:nvPr>
                <p:custDataLst>
                  <p:tags r:id="rId185"/>
                </p:custDataLst>
              </p:nvPr>
            </p:nvSpPr>
            <p:spPr bwMode="gray">
              <a:xfrm>
                <a:off x="6341509" y="449744"/>
                <a:ext cx="1093134" cy="1093132"/>
              </a:xfrm>
              <a:prstGeom prst="ellipse">
                <a:avLst/>
              </a:pr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1080000" rIns="68580" bIns="34291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endParaRPr lang="de-DE" sz="1051" dirty="0">
                  <a:solidFill>
                    <a:schemeClr val="bg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508" name="Gruppieren 507"/>
            <p:cNvGrpSpPr/>
            <p:nvPr>
              <p:custDataLst>
                <p:tags r:id="rId183"/>
              </p:custDataLst>
            </p:nvPr>
          </p:nvGrpSpPr>
          <p:grpSpPr bwMode="gray">
            <a:xfrm>
              <a:off x="4787342" y="3146764"/>
              <a:ext cx="291610" cy="353797"/>
              <a:chOff x="1178817" y="430039"/>
              <a:chExt cx="347775" cy="397345"/>
            </a:xfrm>
            <a:solidFill>
              <a:schemeClr val="bg1"/>
            </a:solidFill>
          </p:grpSpPr>
          <p:grpSp>
            <p:nvGrpSpPr>
              <p:cNvPr id="509" name="Group 54"/>
              <p:cNvGrpSpPr>
                <a:grpSpLocks noChangeAspect="1"/>
              </p:cNvGrpSpPr>
              <p:nvPr/>
            </p:nvGrpSpPr>
            <p:grpSpPr bwMode="gray">
              <a:xfrm>
                <a:off x="1295037" y="430039"/>
                <a:ext cx="231555" cy="397345"/>
                <a:chOff x="1245" y="1027"/>
                <a:chExt cx="838" cy="1438"/>
              </a:xfrm>
              <a:grpFill/>
            </p:grpSpPr>
            <p:sp>
              <p:nvSpPr>
                <p:cNvPr id="514" name="Freeform 57"/>
                <p:cNvSpPr>
                  <a:spLocks/>
                </p:cNvSpPr>
                <p:nvPr/>
              </p:nvSpPr>
              <p:spPr bwMode="gray">
                <a:xfrm>
                  <a:off x="1294" y="1836"/>
                  <a:ext cx="731" cy="629"/>
                </a:xfrm>
                <a:custGeom>
                  <a:avLst/>
                  <a:gdLst>
                    <a:gd name="T0" fmla="*/ 788 w 2192"/>
                    <a:gd name="T1" fmla="*/ 35 h 1886"/>
                    <a:gd name="T2" fmla="*/ 1032 w 2192"/>
                    <a:gd name="T3" fmla="*/ 449 h 1886"/>
                    <a:gd name="T4" fmla="*/ 1473 w 2192"/>
                    <a:gd name="T5" fmla="*/ 1207 h 1886"/>
                    <a:gd name="T6" fmla="*/ 1512 w 2192"/>
                    <a:gd name="T7" fmla="*/ 1259 h 1886"/>
                    <a:gd name="T8" fmla="*/ 1559 w 2192"/>
                    <a:gd name="T9" fmla="*/ 1288 h 1886"/>
                    <a:gd name="T10" fmla="*/ 1623 w 2192"/>
                    <a:gd name="T11" fmla="*/ 1294 h 1886"/>
                    <a:gd name="T12" fmla="*/ 1886 w 2192"/>
                    <a:gd name="T13" fmla="*/ 1292 h 1886"/>
                    <a:gd name="T14" fmla="*/ 2057 w 2192"/>
                    <a:gd name="T15" fmla="*/ 1296 h 1886"/>
                    <a:gd name="T16" fmla="*/ 2117 w 2192"/>
                    <a:gd name="T17" fmla="*/ 1310 h 1886"/>
                    <a:gd name="T18" fmla="*/ 2158 w 2192"/>
                    <a:gd name="T19" fmla="*/ 1340 h 1886"/>
                    <a:gd name="T20" fmla="*/ 2179 w 2192"/>
                    <a:gd name="T21" fmla="*/ 1389 h 1886"/>
                    <a:gd name="T22" fmla="*/ 2184 w 2192"/>
                    <a:gd name="T23" fmla="*/ 1459 h 1886"/>
                    <a:gd name="T24" fmla="*/ 2187 w 2192"/>
                    <a:gd name="T25" fmla="*/ 1547 h 1886"/>
                    <a:gd name="T26" fmla="*/ 2191 w 2192"/>
                    <a:gd name="T27" fmla="*/ 1635 h 1886"/>
                    <a:gd name="T28" fmla="*/ 2189 w 2192"/>
                    <a:gd name="T29" fmla="*/ 1721 h 1886"/>
                    <a:gd name="T30" fmla="*/ 2171 w 2192"/>
                    <a:gd name="T31" fmla="*/ 1805 h 1886"/>
                    <a:gd name="T32" fmla="*/ 2127 w 2192"/>
                    <a:gd name="T33" fmla="*/ 1886 h 1886"/>
                    <a:gd name="T34" fmla="*/ 121 w 2192"/>
                    <a:gd name="T35" fmla="*/ 1853 h 1886"/>
                    <a:gd name="T36" fmla="*/ 89 w 2192"/>
                    <a:gd name="T37" fmla="*/ 1788 h 1886"/>
                    <a:gd name="T38" fmla="*/ 68 w 2192"/>
                    <a:gd name="T39" fmla="*/ 1720 h 1886"/>
                    <a:gd name="T40" fmla="*/ 61 w 2192"/>
                    <a:gd name="T41" fmla="*/ 1589 h 1886"/>
                    <a:gd name="T42" fmla="*/ 65 w 2192"/>
                    <a:gd name="T43" fmla="*/ 1457 h 1886"/>
                    <a:gd name="T44" fmla="*/ 72 w 2192"/>
                    <a:gd name="T45" fmla="*/ 1387 h 1886"/>
                    <a:gd name="T46" fmla="*/ 94 w 2192"/>
                    <a:gd name="T47" fmla="*/ 1339 h 1886"/>
                    <a:gd name="T48" fmla="*/ 132 w 2192"/>
                    <a:gd name="T49" fmla="*/ 1309 h 1886"/>
                    <a:gd name="T50" fmla="*/ 192 w 2192"/>
                    <a:gd name="T51" fmla="*/ 1296 h 1886"/>
                    <a:gd name="T52" fmla="*/ 342 w 2192"/>
                    <a:gd name="T53" fmla="*/ 1293 h 1886"/>
                    <a:gd name="T54" fmla="*/ 574 w 2192"/>
                    <a:gd name="T55" fmla="*/ 1293 h 1886"/>
                    <a:gd name="T56" fmla="*/ 553 w 2192"/>
                    <a:gd name="T57" fmla="*/ 1047 h 1886"/>
                    <a:gd name="T58" fmla="*/ 272 w 2192"/>
                    <a:gd name="T59" fmla="*/ 568 h 1886"/>
                    <a:gd name="T60" fmla="*/ 0 w 2192"/>
                    <a:gd name="T61" fmla="*/ 104 h 1886"/>
                    <a:gd name="T62" fmla="*/ 119 w 2192"/>
                    <a:gd name="T63" fmla="*/ 163 h 1886"/>
                    <a:gd name="T64" fmla="*/ 251 w 2192"/>
                    <a:gd name="T65" fmla="*/ 193 h 1886"/>
                    <a:gd name="T66" fmla="*/ 383 w 2192"/>
                    <a:gd name="T67" fmla="*/ 195 h 1886"/>
                    <a:gd name="T68" fmla="*/ 503 w 2192"/>
                    <a:gd name="T69" fmla="*/ 170 h 1886"/>
                    <a:gd name="T70" fmla="*/ 612 w 2192"/>
                    <a:gd name="T71" fmla="*/ 123 h 1886"/>
                    <a:gd name="T72" fmla="*/ 708 w 2192"/>
                    <a:gd name="T73" fmla="*/ 56 h 1886"/>
                    <a:gd name="T74" fmla="*/ 754 w 2192"/>
                    <a:gd name="T75" fmla="*/ 14 h 1886"/>
                    <a:gd name="T76" fmla="*/ 766 w 2192"/>
                    <a:gd name="T77" fmla="*/ 0 h 18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2192" h="1886">
                      <a:moveTo>
                        <a:pt x="766" y="0"/>
                      </a:moveTo>
                      <a:lnTo>
                        <a:pt x="788" y="35"/>
                      </a:lnTo>
                      <a:lnTo>
                        <a:pt x="810" y="70"/>
                      </a:lnTo>
                      <a:lnTo>
                        <a:pt x="1032" y="449"/>
                      </a:lnTo>
                      <a:lnTo>
                        <a:pt x="1253" y="827"/>
                      </a:lnTo>
                      <a:lnTo>
                        <a:pt x="1473" y="1207"/>
                      </a:lnTo>
                      <a:lnTo>
                        <a:pt x="1491" y="1235"/>
                      </a:lnTo>
                      <a:lnTo>
                        <a:pt x="1512" y="1259"/>
                      </a:lnTo>
                      <a:lnTo>
                        <a:pt x="1534" y="1276"/>
                      </a:lnTo>
                      <a:lnTo>
                        <a:pt x="1559" y="1288"/>
                      </a:lnTo>
                      <a:lnTo>
                        <a:pt x="1589" y="1293"/>
                      </a:lnTo>
                      <a:lnTo>
                        <a:pt x="1623" y="1294"/>
                      </a:lnTo>
                      <a:lnTo>
                        <a:pt x="1755" y="1292"/>
                      </a:lnTo>
                      <a:lnTo>
                        <a:pt x="1886" y="1292"/>
                      </a:lnTo>
                      <a:lnTo>
                        <a:pt x="2018" y="1293"/>
                      </a:lnTo>
                      <a:lnTo>
                        <a:pt x="2057" y="1296"/>
                      </a:lnTo>
                      <a:lnTo>
                        <a:pt x="2090" y="1301"/>
                      </a:lnTo>
                      <a:lnTo>
                        <a:pt x="2117" y="1310"/>
                      </a:lnTo>
                      <a:lnTo>
                        <a:pt x="2140" y="1323"/>
                      </a:lnTo>
                      <a:lnTo>
                        <a:pt x="2158" y="1340"/>
                      </a:lnTo>
                      <a:lnTo>
                        <a:pt x="2171" y="1362"/>
                      </a:lnTo>
                      <a:lnTo>
                        <a:pt x="2179" y="1389"/>
                      </a:lnTo>
                      <a:lnTo>
                        <a:pt x="2184" y="1421"/>
                      </a:lnTo>
                      <a:lnTo>
                        <a:pt x="2184" y="1459"/>
                      </a:lnTo>
                      <a:lnTo>
                        <a:pt x="2184" y="1502"/>
                      </a:lnTo>
                      <a:lnTo>
                        <a:pt x="2187" y="1547"/>
                      </a:lnTo>
                      <a:lnTo>
                        <a:pt x="2189" y="1590"/>
                      </a:lnTo>
                      <a:lnTo>
                        <a:pt x="2191" y="1635"/>
                      </a:lnTo>
                      <a:lnTo>
                        <a:pt x="2192" y="1678"/>
                      </a:lnTo>
                      <a:lnTo>
                        <a:pt x="2189" y="1721"/>
                      </a:lnTo>
                      <a:lnTo>
                        <a:pt x="2183" y="1763"/>
                      </a:lnTo>
                      <a:lnTo>
                        <a:pt x="2171" y="1805"/>
                      </a:lnTo>
                      <a:lnTo>
                        <a:pt x="2153" y="1847"/>
                      </a:lnTo>
                      <a:lnTo>
                        <a:pt x="2127" y="1886"/>
                      </a:lnTo>
                      <a:lnTo>
                        <a:pt x="137" y="1886"/>
                      </a:lnTo>
                      <a:lnTo>
                        <a:pt x="121" y="1853"/>
                      </a:lnTo>
                      <a:lnTo>
                        <a:pt x="104" y="1821"/>
                      </a:lnTo>
                      <a:lnTo>
                        <a:pt x="89" y="1788"/>
                      </a:lnTo>
                      <a:lnTo>
                        <a:pt x="76" y="1754"/>
                      </a:lnTo>
                      <a:lnTo>
                        <a:pt x="68" y="1720"/>
                      </a:lnTo>
                      <a:lnTo>
                        <a:pt x="61" y="1654"/>
                      </a:lnTo>
                      <a:lnTo>
                        <a:pt x="61" y="1589"/>
                      </a:lnTo>
                      <a:lnTo>
                        <a:pt x="62" y="1523"/>
                      </a:lnTo>
                      <a:lnTo>
                        <a:pt x="65" y="1457"/>
                      </a:lnTo>
                      <a:lnTo>
                        <a:pt x="66" y="1419"/>
                      </a:lnTo>
                      <a:lnTo>
                        <a:pt x="72" y="1387"/>
                      </a:lnTo>
                      <a:lnTo>
                        <a:pt x="81" y="1360"/>
                      </a:lnTo>
                      <a:lnTo>
                        <a:pt x="94" y="1339"/>
                      </a:lnTo>
                      <a:lnTo>
                        <a:pt x="111" y="1322"/>
                      </a:lnTo>
                      <a:lnTo>
                        <a:pt x="132" y="1309"/>
                      </a:lnTo>
                      <a:lnTo>
                        <a:pt x="159" y="1301"/>
                      </a:lnTo>
                      <a:lnTo>
                        <a:pt x="192" y="1296"/>
                      </a:lnTo>
                      <a:lnTo>
                        <a:pt x="231" y="1293"/>
                      </a:lnTo>
                      <a:lnTo>
                        <a:pt x="342" y="1293"/>
                      </a:lnTo>
                      <a:lnTo>
                        <a:pt x="456" y="1293"/>
                      </a:lnTo>
                      <a:lnTo>
                        <a:pt x="574" y="1293"/>
                      </a:lnTo>
                      <a:lnTo>
                        <a:pt x="698" y="1293"/>
                      </a:lnTo>
                      <a:lnTo>
                        <a:pt x="553" y="1047"/>
                      </a:lnTo>
                      <a:lnTo>
                        <a:pt x="412" y="805"/>
                      </a:lnTo>
                      <a:lnTo>
                        <a:pt x="272" y="568"/>
                      </a:lnTo>
                      <a:lnTo>
                        <a:pt x="134" y="333"/>
                      </a:lnTo>
                      <a:lnTo>
                        <a:pt x="0" y="104"/>
                      </a:lnTo>
                      <a:lnTo>
                        <a:pt x="57" y="137"/>
                      </a:lnTo>
                      <a:lnTo>
                        <a:pt x="119" y="163"/>
                      </a:lnTo>
                      <a:lnTo>
                        <a:pt x="184" y="182"/>
                      </a:lnTo>
                      <a:lnTo>
                        <a:pt x="251" y="193"/>
                      </a:lnTo>
                      <a:lnTo>
                        <a:pt x="321" y="199"/>
                      </a:lnTo>
                      <a:lnTo>
                        <a:pt x="383" y="195"/>
                      </a:lnTo>
                      <a:lnTo>
                        <a:pt x="444" y="185"/>
                      </a:lnTo>
                      <a:lnTo>
                        <a:pt x="503" y="170"/>
                      </a:lnTo>
                      <a:lnTo>
                        <a:pt x="558" y="149"/>
                      </a:lnTo>
                      <a:lnTo>
                        <a:pt x="612" y="123"/>
                      </a:lnTo>
                      <a:lnTo>
                        <a:pt x="661" y="91"/>
                      </a:lnTo>
                      <a:lnTo>
                        <a:pt x="708" y="56"/>
                      </a:lnTo>
                      <a:lnTo>
                        <a:pt x="751" y="15"/>
                      </a:lnTo>
                      <a:lnTo>
                        <a:pt x="754" y="14"/>
                      </a:lnTo>
                      <a:lnTo>
                        <a:pt x="754" y="13"/>
                      </a:lnTo>
                      <a:lnTo>
                        <a:pt x="76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751" noProof="1"/>
                </a:p>
              </p:txBody>
            </p:sp>
            <p:sp>
              <p:nvSpPr>
                <p:cNvPr id="515" name="Freeform 64"/>
                <p:cNvSpPr>
                  <a:spLocks/>
                </p:cNvSpPr>
                <p:nvPr/>
              </p:nvSpPr>
              <p:spPr bwMode="gray">
                <a:xfrm>
                  <a:off x="1487" y="1027"/>
                  <a:ext cx="596" cy="569"/>
                </a:xfrm>
                <a:custGeom>
                  <a:avLst/>
                  <a:gdLst>
                    <a:gd name="T0" fmla="*/ 1468 w 1788"/>
                    <a:gd name="T1" fmla="*/ 87 h 1707"/>
                    <a:gd name="T2" fmla="*/ 1450 w 1788"/>
                    <a:gd name="T3" fmla="*/ 167 h 1707"/>
                    <a:gd name="T4" fmla="*/ 1388 w 1788"/>
                    <a:gd name="T5" fmla="*/ 217 h 1707"/>
                    <a:gd name="T6" fmla="*/ 1072 w 1788"/>
                    <a:gd name="T7" fmla="*/ 288 h 1707"/>
                    <a:gd name="T8" fmla="*/ 814 w 1788"/>
                    <a:gd name="T9" fmla="*/ 493 h 1707"/>
                    <a:gd name="T10" fmla="*/ 831 w 1788"/>
                    <a:gd name="T11" fmla="*/ 672 h 1707"/>
                    <a:gd name="T12" fmla="*/ 874 w 1788"/>
                    <a:gd name="T13" fmla="*/ 799 h 1707"/>
                    <a:gd name="T14" fmla="*/ 949 w 1788"/>
                    <a:gd name="T15" fmla="*/ 882 h 1707"/>
                    <a:gd name="T16" fmla="*/ 1059 w 1788"/>
                    <a:gd name="T17" fmla="*/ 932 h 1707"/>
                    <a:gd name="T18" fmla="*/ 1208 w 1788"/>
                    <a:gd name="T19" fmla="*/ 958 h 1707"/>
                    <a:gd name="T20" fmla="*/ 1399 w 1788"/>
                    <a:gd name="T21" fmla="*/ 968 h 1707"/>
                    <a:gd name="T22" fmla="*/ 1537 w 1788"/>
                    <a:gd name="T23" fmla="*/ 500 h 1707"/>
                    <a:gd name="T24" fmla="*/ 1580 w 1788"/>
                    <a:gd name="T25" fmla="*/ 404 h 1707"/>
                    <a:gd name="T26" fmla="*/ 1654 w 1788"/>
                    <a:gd name="T27" fmla="*/ 350 h 1707"/>
                    <a:gd name="T28" fmla="*/ 1788 w 1788"/>
                    <a:gd name="T29" fmla="*/ 408 h 1707"/>
                    <a:gd name="T30" fmla="*/ 1582 w 1788"/>
                    <a:gd name="T31" fmla="*/ 1154 h 1707"/>
                    <a:gd name="T32" fmla="*/ 1533 w 1788"/>
                    <a:gd name="T33" fmla="*/ 1200 h 1707"/>
                    <a:gd name="T34" fmla="*/ 1460 w 1788"/>
                    <a:gd name="T35" fmla="*/ 1229 h 1707"/>
                    <a:gd name="T36" fmla="*/ 1383 w 1788"/>
                    <a:gd name="T37" fmla="*/ 1226 h 1707"/>
                    <a:gd name="T38" fmla="*/ 1286 w 1788"/>
                    <a:gd name="T39" fmla="*/ 1203 h 1707"/>
                    <a:gd name="T40" fmla="*/ 1155 w 1788"/>
                    <a:gd name="T41" fmla="*/ 1187 h 1707"/>
                    <a:gd name="T42" fmla="*/ 1035 w 1788"/>
                    <a:gd name="T43" fmla="*/ 1209 h 1707"/>
                    <a:gd name="T44" fmla="*/ 927 w 1788"/>
                    <a:gd name="T45" fmla="*/ 1285 h 1707"/>
                    <a:gd name="T46" fmla="*/ 872 w 1788"/>
                    <a:gd name="T47" fmla="*/ 1345 h 1707"/>
                    <a:gd name="T48" fmla="*/ 826 w 1788"/>
                    <a:gd name="T49" fmla="*/ 1366 h 1707"/>
                    <a:gd name="T50" fmla="*/ 775 w 1788"/>
                    <a:gd name="T51" fmla="*/ 1356 h 1707"/>
                    <a:gd name="T52" fmla="*/ 707 w 1788"/>
                    <a:gd name="T53" fmla="*/ 1356 h 1707"/>
                    <a:gd name="T54" fmla="*/ 653 w 1788"/>
                    <a:gd name="T55" fmla="*/ 1388 h 1707"/>
                    <a:gd name="T56" fmla="*/ 606 w 1788"/>
                    <a:gd name="T57" fmla="*/ 1433 h 1707"/>
                    <a:gd name="T58" fmla="*/ 307 w 1788"/>
                    <a:gd name="T59" fmla="*/ 1707 h 1707"/>
                    <a:gd name="T60" fmla="*/ 219 w 1788"/>
                    <a:gd name="T61" fmla="*/ 1540 h 1707"/>
                    <a:gd name="T62" fmla="*/ 94 w 1788"/>
                    <a:gd name="T63" fmla="*/ 1412 h 1707"/>
                    <a:gd name="T64" fmla="*/ 107 w 1788"/>
                    <a:gd name="T65" fmla="*/ 1255 h 1707"/>
                    <a:gd name="T66" fmla="*/ 338 w 1788"/>
                    <a:gd name="T67" fmla="*/ 1034 h 1707"/>
                    <a:gd name="T68" fmla="*/ 361 w 1788"/>
                    <a:gd name="T69" fmla="*/ 974 h 1707"/>
                    <a:gd name="T70" fmla="*/ 385 w 1788"/>
                    <a:gd name="T71" fmla="*/ 905 h 1707"/>
                    <a:gd name="T72" fmla="*/ 419 w 1788"/>
                    <a:gd name="T73" fmla="*/ 826 h 1707"/>
                    <a:gd name="T74" fmla="*/ 491 w 1788"/>
                    <a:gd name="T75" fmla="*/ 752 h 1707"/>
                    <a:gd name="T76" fmla="*/ 565 w 1788"/>
                    <a:gd name="T77" fmla="*/ 646 h 1707"/>
                    <a:gd name="T78" fmla="*/ 585 w 1788"/>
                    <a:gd name="T79" fmla="*/ 517 h 1707"/>
                    <a:gd name="T80" fmla="*/ 572 w 1788"/>
                    <a:gd name="T81" fmla="*/ 356 h 1707"/>
                    <a:gd name="T82" fmla="*/ 572 w 1788"/>
                    <a:gd name="T83" fmla="*/ 242 h 1707"/>
                    <a:gd name="T84" fmla="*/ 604 w 1788"/>
                    <a:gd name="T85" fmla="*/ 172 h 1707"/>
                    <a:gd name="T86" fmla="*/ 678 w 1788"/>
                    <a:gd name="T87" fmla="*/ 132 h 1707"/>
                    <a:gd name="T88" fmla="*/ 808 w 1788"/>
                    <a:gd name="T89" fmla="*/ 100 h 1707"/>
                    <a:gd name="T90" fmla="*/ 1233 w 1788"/>
                    <a:gd name="T91" fmla="*/ 28 h 17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788" h="1707">
                      <a:moveTo>
                        <a:pt x="1417" y="0"/>
                      </a:moveTo>
                      <a:lnTo>
                        <a:pt x="1465" y="53"/>
                      </a:lnTo>
                      <a:lnTo>
                        <a:pt x="1468" y="87"/>
                      </a:lnTo>
                      <a:lnTo>
                        <a:pt x="1467" y="117"/>
                      </a:lnTo>
                      <a:lnTo>
                        <a:pt x="1460" y="145"/>
                      </a:lnTo>
                      <a:lnTo>
                        <a:pt x="1450" y="167"/>
                      </a:lnTo>
                      <a:lnTo>
                        <a:pt x="1433" y="188"/>
                      </a:lnTo>
                      <a:lnTo>
                        <a:pt x="1413" y="204"/>
                      </a:lnTo>
                      <a:lnTo>
                        <a:pt x="1388" y="217"/>
                      </a:lnTo>
                      <a:lnTo>
                        <a:pt x="1361" y="229"/>
                      </a:lnTo>
                      <a:lnTo>
                        <a:pt x="1328" y="236"/>
                      </a:lnTo>
                      <a:lnTo>
                        <a:pt x="1072" y="288"/>
                      </a:lnTo>
                      <a:lnTo>
                        <a:pt x="817" y="340"/>
                      </a:lnTo>
                      <a:lnTo>
                        <a:pt x="814" y="420"/>
                      </a:lnTo>
                      <a:lnTo>
                        <a:pt x="814" y="493"/>
                      </a:lnTo>
                      <a:lnTo>
                        <a:pt x="817" y="559"/>
                      </a:lnTo>
                      <a:lnTo>
                        <a:pt x="822" y="619"/>
                      </a:lnTo>
                      <a:lnTo>
                        <a:pt x="831" y="672"/>
                      </a:lnTo>
                      <a:lnTo>
                        <a:pt x="842" y="720"/>
                      </a:lnTo>
                      <a:lnTo>
                        <a:pt x="856" y="761"/>
                      </a:lnTo>
                      <a:lnTo>
                        <a:pt x="874" y="799"/>
                      </a:lnTo>
                      <a:lnTo>
                        <a:pt x="895" y="831"/>
                      </a:lnTo>
                      <a:lnTo>
                        <a:pt x="920" y="858"/>
                      </a:lnTo>
                      <a:lnTo>
                        <a:pt x="949" y="882"/>
                      </a:lnTo>
                      <a:lnTo>
                        <a:pt x="982" y="903"/>
                      </a:lnTo>
                      <a:lnTo>
                        <a:pt x="1018" y="919"/>
                      </a:lnTo>
                      <a:lnTo>
                        <a:pt x="1059" y="932"/>
                      </a:lnTo>
                      <a:lnTo>
                        <a:pt x="1104" y="943"/>
                      </a:lnTo>
                      <a:lnTo>
                        <a:pt x="1154" y="951"/>
                      </a:lnTo>
                      <a:lnTo>
                        <a:pt x="1208" y="958"/>
                      </a:lnTo>
                      <a:lnTo>
                        <a:pt x="1267" y="962"/>
                      </a:lnTo>
                      <a:lnTo>
                        <a:pt x="1331" y="966"/>
                      </a:lnTo>
                      <a:lnTo>
                        <a:pt x="1399" y="968"/>
                      </a:lnTo>
                      <a:lnTo>
                        <a:pt x="1447" y="812"/>
                      </a:lnTo>
                      <a:lnTo>
                        <a:pt x="1494" y="658"/>
                      </a:lnTo>
                      <a:lnTo>
                        <a:pt x="1537" y="500"/>
                      </a:lnTo>
                      <a:lnTo>
                        <a:pt x="1549" y="464"/>
                      </a:lnTo>
                      <a:lnTo>
                        <a:pt x="1563" y="432"/>
                      </a:lnTo>
                      <a:lnTo>
                        <a:pt x="1580" y="404"/>
                      </a:lnTo>
                      <a:lnTo>
                        <a:pt x="1601" y="382"/>
                      </a:lnTo>
                      <a:lnTo>
                        <a:pt x="1625" y="363"/>
                      </a:lnTo>
                      <a:lnTo>
                        <a:pt x="1654" y="350"/>
                      </a:lnTo>
                      <a:lnTo>
                        <a:pt x="1686" y="341"/>
                      </a:lnTo>
                      <a:lnTo>
                        <a:pt x="1723" y="336"/>
                      </a:lnTo>
                      <a:lnTo>
                        <a:pt x="1788" y="408"/>
                      </a:lnTo>
                      <a:lnTo>
                        <a:pt x="1722" y="657"/>
                      </a:lnTo>
                      <a:lnTo>
                        <a:pt x="1654" y="907"/>
                      </a:lnTo>
                      <a:lnTo>
                        <a:pt x="1582" y="1154"/>
                      </a:lnTo>
                      <a:lnTo>
                        <a:pt x="1572" y="1171"/>
                      </a:lnTo>
                      <a:lnTo>
                        <a:pt x="1555" y="1187"/>
                      </a:lnTo>
                      <a:lnTo>
                        <a:pt x="1533" y="1200"/>
                      </a:lnTo>
                      <a:lnTo>
                        <a:pt x="1510" y="1212"/>
                      </a:lnTo>
                      <a:lnTo>
                        <a:pt x="1484" y="1221"/>
                      </a:lnTo>
                      <a:lnTo>
                        <a:pt x="1460" y="1229"/>
                      </a:lnTo>
                      <a:lnTo>
                        <a:pt x="1435" y="1231"/>
                      </a:lnTo>
                      <a:lnTo>
                        <a:pt x="1409" y="1230"/>
                      </a:lnTo>
                      <a:lnTo>
                        <a:pt x="1383" y="1226"/>
                      </a:lnTo>
                      <a:lnTo>
                        <a:pt x="1357" y="1220"/>
                      </a:lnTo>
                      <a:lnTo>
                        <a:pt x="1331" y="1213"/>
                      </a:lnTo>
                      <a:lnTo>
                        <a:pt x="1286" y="1203"/>
                      </a:lnTo>
                      <a:lnTo>
                        <a:pt x="1242" y="1193"/>
                      </a:lnTo>
                      <a:lnTo>
                        <a:pt x="1197" y="1188"/>
                      </a:lnTo>
                      <a:lnTo>
                        <a:pt x="1155" y="1187"/>
                      </a:lnTo>
                      <a:lnTo>
                        <a:pt x="1114" y="1190"/>
                      </a:lnTo>
                      <a:lnTo>
                        <a:pt x="1073" y="1196"/>
                      </a:lnTo>
                      <a:lnTo>
                        <a:pt x="1035" y="1209"/>
                      </a:lnTo>
                      <a:lnTo>
                        <a:pt x="997" y="1227"/>
                      </a:lnTo>
                      <a:lnTo>
                        <a:pt x="961" y="1252"/>
                      </a:lnTo>
                      <a:lnTo>
                        <a:pt x="927" y="1285"/>
                      </a:lnTo>
                      <a:lnTo>
                        <a:pt x="894" y="1324"/>
                      </a:lnTo>
                      <a:lnTo>
                        <a:pt x="885" y="1335"/>
                      </a:lnTo>
                      <a:lnTo>
                        <a:pt x="872" y="1345"/>
                      </a:lnTo>
                      <a:lnTo>
                        <a:pt x="857" y="1354"/>
                      </a:lnTo>
                      <a:lnTo>
                        <a:pt x="842" y="1361"/>
                      </a:lnTo>
                      <a:lnTo>
                        <a:pt x="826" y="1366"/>
                      </a:lnTo>
                      <a:lnTo>
                        <a:pt x="813" y="1368"/>
                      </a:lnTo>
                      <a:lnTo>
                        <a:pt x="802" y="1366"/>
                      </a:lnTo>
                      <a:lnTo>
                        <a:pt x="775" y="1356"/>
                      </a:lnTo>
                      <a:lnTo>
                        <a:pt x="750" y="1352"/>
                      </a:lnTo>
                      <a:lnTo>
                        <a:pt x="728" y="1352"/>
                      </a:lnTo>
                      <a:lnTo>
                        <a:pt x="707" y="1356"/>
                      </a:lnTo>
                      <a:lnTo>
                        <a:pt x="689" y="1365"/>
                      </a:lnTo>
                      <a:lnTo>
                        <a:pt x="670" y="1375"/>
                      </a:lnTo>
                      <a:lnTo>
                        <a:pt x="653" y="1388"/>
                      </a:lnTo>
                      <a:lnTo>
                        <a:pt x="638" y="1403"/>
                      </a:lnTo>
                      <a:lnTo>
                        <a:pt x="622" y="1417"/>
                      </a:lnTo>
                      <a:lnTo>
                        <a:pt x="606" y="1433"/>
                      </a:lnTo>
                      <a:lnTo>
                        <a:pt x="591" y="1449"/>
                      </a:lnTo>
                      <a:lnTo>
                        <a:pt x="448" y="1578"/>
                      </a:lnTo>
                      <a:lnTo>
                        <a:pt x="307" y="1707"/>
                      </a:lnTo>
                      <a:lnTo>
                        <a:pt x="284" y="1649"/>
                      </a:lnTo>
                      <a:lnTo>
                        <a:pt x="255" y="1593"/>
                      </a:lnTo>
                      <a:lnTo>
                        <a:pt x="219" y="1540"/>
                      </a:lnTo>
                      <a:lnTo>
                        <a:pt x="178" y="1489"/>
                      </a:lnTo>
                      <a:lnTo>
                        <a:pt x="137" y="1449"/>
                      </a:lnTo>
                      <a:lnTo>
                        <a:pt x="94" y="1412"/>
                      </a:lnTo>
                      <a:lnTo>
                        <a:pt x="47" y="1381"/>
                      </a:lnTo>
                      <a:lnTo>
                        <a:pt x="0" y="1353"/>
                      </a:lnTo>
                      <a:lnTo>
                        <a:pt x="107" y="1255"/>
                      </a:lnTo>
                      <a:lnTo>
                        <a:pt x="218" y="1154"/>
                      </a:lnTo>
                      <a:lnTo>
                        <a:pt x="327" y="1049"/>
                      </a:lnTo>
                      <a:lnTo>
                        <a:pt x="338" y="1034"/>
                      </a:lnTo>
                      <a:lnTo>
                        <a:pt x="348" y="1015"/>
                      </a:lnTo>
                      <a:lnTo>
                        <a:pt x="354" y="996"/>
                      </a:lnTo>
                      <a:lnTo>
                        <a:pt x="361" y="974"/>
                      </a:lnTo>
                      <a:lnTo>
                        <a:pt x="367" y="953"/>
                      </a:lnTo>
                      <a:lnTo>
                        <a:pt x="375" y="933"/>
                      </a:lnTo>
                      <a:lnTo>
                        <a:pt x="385" y="905"/>
                      </a:lnTo>
                      <a:lnTo>
                        <a:pt x="396" y="878"/>
                      </a:lnTo>
                      <a:lnTo>
                        <a:pt x="408" y="850"/>
                      </a:lnTo>
                      <a:lnTo>
                        <a:pt x="419" y="826"/>
                      </a:lnTo>
                      <a:lnTo>
                        <a:pt x="435" y="803"/>
                      </a:lnTo>
                      <a:lnTo>
                        <a:pt x="453" y="785"/>
                      </a:lnTo>
                      <a:lnTo>
                        <a:pt x="491" y="752"/>
                      </a:lnTo>
                      <a:lnTo>
                        <a:pt x="521" y="720"/>
                      </a:lnTo>
                      <a:lnTo>
                        <a:pt x="546" y="684"/>
                      </a:lnTo>
                      <a:lnTo>
                        <a:pt x="565" y="646"/>
                      </a:lnTo>
                      <a:lnTo>
                        <a:pt x="576" y="606"/>
                      </a:lnTo>
                      <a:lnTo>
                        <a:pt x="584" y="564"/>
                      </a:lnTo>
                      <a:lnTo>
                        <a:pt x="585" y="517"/>
                      </a:lnTo>
                      <a:lnTo>
                        <a:pt x="583" y="467"/>
                      </a:lnTo>
                      <a:lnTo>
                        <a:pt x="576" y="408"/>
                      </a:lnTo>
                      <a:lnTo>
                        <a:pt x="572" y="356"/>
                      </a:lnTo>
                      <a:lnTo>
                        <a:pt x="570" y="312"/>
                      </a:lnTo>
                      <a:lnTo>
                        <a:pt x="570" y="274"/>
                      </a:lnTo>
                      <a:lnTo>
                        <a:pt x="572" y="242"/>
                      </a:lnTo>
                      <a:lnTo>
                        <a:pt x="579" y="214"/>
                      </a:lnTo>
                      <a:lnTo>
                        <a:pt x="589" y="192"/>
                      </a:lnTo>
                      <a:lnTo>
                        <a:pt x="604" y="172"/>
                      </a:lnTo>
                      <a:lnTo>
                        <a:pt x="623" y="157"/>
                      </a:lnTo>
                      <a:lnTo>
                        <a:pt x="648" y="144"/>
                      </a:lnTo>
                      <a:lnTo>
                        <a:pt x="678" y="132"/>
                      </a:lnTo>
                      <a:lnTo>
                        <a:pt x="715" y="121"/>
                      </a:lnTo>
                      <a:lnTo>
                        <a:pt x="758" y="111"/>
                      </a:lnTo>
                      <a:lnTo>
                        <a:pt x="808" y="100"/>
                      </a:lnTo>
                      <a:lnTo>
                        <a:pt x="865" y="90"/>
                      </a:lnTo>
                      <a:lnTo>
                        <a:pt x="1048" y="57"/>
                      </a:lnTo>
                      <a:lnTo>
                        <a:pt x="1233" y="28"/>
                      </a:lnTo>
                      <a:lnTo>
                        <a:pt x="1417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751" noProof="1"/>
                </a:p>
              </p:txBody>
            </p:sp>
            <p:sp>
              <p:nvSpPr>
                <p:cNvPr id="516" name="Freeform 65"/>
                <p:cNvSpPr>
                  <a:spLocks noEditPoints="1"/>
                </p:cNvSpPr>
                <p:nvPr/>
              </p:nvSpPr>
              <p:spPr bwMode="gray">
                <a:xfrm>
                  <a:off x="1245" y="1529"/>
                  <a:ext cx="298" cy="297"/>
                </a:xfrm>
                <a:custGeom>
                  <a:avLst/>
                  <a:gdLst>
                    <a:gd name="T0" fmla="*/ 406 w 894"/>
                    <a:gd name="T1" fmla="*/ 192 h 892"/>
                    <a:gd name="T2" fmla="*/ 330 w 894"/>
                    <a:gd name="T3" fmla="*/ 217 h 892"/>
                    <a:gd name="T4" fmla="*/ 265 w 894"/>
                    <a:gd name="T5" fmla="*/ 264 h 892"/>
                    <a:gd name="T6" fmla="*/ 218 w 894"/>
                    <a:gd name="T7" fmla="*/ 327 h 892"/>
                    <a:gd name="T8" fmla="*/ 192 w 894"/>
                    <a:gd name="T9" fmla="*/ 403 h 892"/>
                    <a:gd name="T10" fmla="*/ 191 w 894"/>
                    <a:gd name="T11" fmla="*/ 485 h 892"/>
                    <a:gd name="T12" fmla="*/ 217 w 894"/>
                    <a:gd name="T13" fmla="*/ 561 h 892"/>
                    <a:gd name="T14" fmla="*/ 262 w 894"/>
                    <a:gd name="T15" fmla="*/ 625 h 892"/>
                    <a:gd name="T16" fmla="*/ 327 w 894"/>
                    <a:gd name="T17" fmla="*/ 673 h 892"/>
                    <a:gd name="T18" fmla="*/ 404 w 894"/>
                    <a:gd name="T19" fmla="*/ 699 h 892"/>
                    <a:gd name="T20" fmla="*/ 487 w 894"/>
                    <a:gd name="T21" fmla="*/ 700 h 892"/>
                    <a:gd name="T22" fmla="*/ 563 w 894"/>
                    <a:gd name="T23" fmla="*/ 675 h 892"/>
                    <a:gd name="T24" fmla="*/ 627 w 894"/>
                    <a:gd name="T25" fmla="*/ 629 h 892"/>
                    <a:gd name="T26" fmla="*/ 674 w 894"/>
                    <a:gd name="T27" fmla="*/ 567 h 892"/>
                    <a:gd name="T28" fmla="*/ 699 w 894"/>
                    <a:gd name="T29" fmla="*/ 489 h 892"/>
                    <a:gd name="T30" fmla="*/ 700 w 894"/>
                    <a:gd name="T31" fmla="*/ 406 h 892"/>
                    <a:gd name="T32" fmla="*/ 676 w 894"/>
                    <a:gd name="T33" fmla="*/ 328 h 892"/>
                    <a:gd name="T34" fmla="*/ 630 w 894"/>
                    <a:gd name="T35" fmla="*/ 265 h 892"/>
                    <a:gd name="T36" fmla="*/ 567 w 894"/>
                    <a:gd name="T37" fmla="*/ 218 h 892"/>
                    <a:gd name="T38" fmla="*/ 490 w 894"/>
                    <a:gd name="T39" fmla="*/ 192 h 892"/>
                    <a:gd name="T40" fmla="*/ 453 w 894"/>
                    <a:gd name="T41" fmla="*/ 0 h 892"/>
                    <a:gd name="T42" fmla="*/ 571 w 894"/>
                    <a:gd name="T43" fmla="*/ 17 h 892"/>
                    <a:gd name="T44" fmla="*/ 676 w 894"/>
                    <a:gd name="T45" fmla="*/ 63 h 892"/>
                    <a:gd name="T46" fmla="*/ 764 w 894"/>
                    <a:gd name="T47" fmla="*/ 131 h 892"/>
                    <a:gd name="T48" fmla="*/ 834 w 894"/>
                    <a:gd name="T49" fmla="*/ 221 h 892"/>
                    <a:gd name="T50" fmla="*/ 878 w 894"/>
                    <a:gd name="T51" fmla="*/ 326 h 892"/>
                    <a:gd name="T52" fmla="*/ 894 w 894"/>
                    <a:gd name="T53" fmla="*/ 443 h 892"/>
                    <a:gd name="T54" fmla="*/ 878 w 894"/>
                    <a:gd name="T55" fmla="*/ 564 h 892"/>
                    <a:gd name="T56" fmla="*/ 834 w 894"/>
                    <a:gd name="T57" fmla="*/ 671 h 892"/>
                    <a:gd name="T58" fmla="*/ 764 w 894"/>
                    <a:gd name="T59" fmla="*/ 762 h 892"/>
                    <a:gd name="T60" fmla="*/ 673 w 894"/>
                    <a:gd name="T61" fmla="*/ 831 h 892"/>
                    <a:gd name="T62" fmla="*/ 566 w 894"/>
                    <a:gd name="T63" fmla="*/ 877 h 892"/>
                    <a:gd name="T64" fmla="*/ 445 w 894"/>
                    <a:gd name="T65" fmla="*/ 892 h 892"/>
                    <a:gd name="T66" fmla="*/ 334 w 894"/>
                    <a:gd name="T67" fmla="*/ 878 h 892"/>
                    <a:gd name="T68" fmla="*/ 234 w 894"/>
                    <a:gd name="T69" fmla="*/ 840 h 892"/>
                    <a:gd name="T70" fmla="*/ 147 w 894"/>
                    <a:gd name="T71" fmla="*/ 780 h 892"/>
                    <a:gd name="T72" fmla="*/ 78 w 894"/>
                    <a:gd name="T73" fmla="*/ 700 h 892"/>
                    <a:gd name="T74" fmla="*/ 28 w 894"/>
                    <a:gd name="T75" fmla="*/ 606 h 892"/>
                    <a:gd name="T76" fmla="*/ 4 w 894"/>
                    <a:gd name="T77" fmla="*/ 500 h 892"/>
                    <a:gd name="T78" fmla="*/ 4 w 894"/>
                    <a:gd name="T79" fmla="*/ 386 h 892"/>
                    <a:gd name="T80" fmla="*/ 31 w 894"/>
                    <a:gd name="T81" fmla="*/ 280 h 892"/>
                    <a:gd name="T82" fmla="*/ 81 w 894"/>
                    <a:gd name="T83" fmla="*/ 187 h 892"/>
                    <a:gd name="T84" fmla="*/ 151 w 894"/>
                    <a:gd name="T85" fmla="*/ 108 h 892"/>
                    <a:gd name="T86" fmla="*/ 239 w 894"/>
                    <a:gd name="T87" fmla="*/ 49 h 892"/>
                    <a:gd name="T88" fmla="*/ 341 w 894"/>
                    <a:gd name="T89" fmla="*/ 13 h 892"/>
                    <a:gd name="T90" fmla="*/ 453 w 894"/>
                    <a:gd name="T91" fmla="*/ 0 h 8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894" h="892">
                      <a:moveTo>
                        <a:pt x="448" y="190"/>
                      </a:moveTo>
                      <a:lnTo>
                        <a:pt x="406" y="192"/>
                      </a:lnTo>
                      <a:lnTo>
                        <a:pt x="367" y="201"/>
                      </a:lnTo>
                      <a:lnTo>
                        <a:pt x="330" y="217"/>
                      </a:lnTo>
                      <a:lnTo>
                        <a:pt x="296" y="238"/>
                      </a:lnTo>
                      <a:lnTo>
                        <a:pt x="265" y="264"/>
                      </a:lnTo>
                      <a:lnTo>
                        <a:pt x="239" y="293"/>
                      </a:lnTo>
                      <a:lnTo>
                        <a:pt x="218" y="327"/>
                      </a:lnTo>
                      <a:lnTo>
                        <a:pt x="202" y="364"/>
                      </a:lnTo>
                      <a:lnTo>
                        <a:pt x="192" y="403"/>
                      </a:lnTo>
                      <a:lnTo>
                        <a:pt x="188" y="443"/>
                      </a:lnTo>
                      <a:lnTo>
                        <a:pt x="191" y="485"/>
                      </a:lnTo>
                      <a:lnTo>
                        <a:pt x="201" y="525"/>
                      </a:lnTo>
                      <a:lnTo>
                        <a:pt x="217" y="561"/>
                      </a:lnTo>
                      <a:lnTo>
                        <a:pt x="238" y="595"/>
                      </a:lnTo>
                      <a:lnTo>
                        <a:pt x="262" y="625"/>
                      </a:lnTo>
                      <a:lnTo>
                        <a:pt x="293" y="652"/>
                      </a:lnTo>
                      <a:lnTo>
                        <a:pt x="327" y="673"/>
                      </a:lnTo>
                      <a:lnTo>
                        <a:pt x="363" y="688"/>
                      </a:lnTo>
                      <a:lnTo>
                        <a:pt x="404" y="699"/>
                      </a:lnTo>
                      <a:lnTo>
                        <a:pt x="444" y="703"/>
                      </a:lnTo>
                      <a:lnTo>
                        <a:pt x="487" y="700"/>
                      </a:lnTo>
                      <a:lnTo>
                        <a:pt x="527" y="691"/>
                      </a:lnTo>
                      <a:lnTo>
                        <a:pt x="563" y="675"/>
                      </a:lnTo>
                      <a:lnTo>
                        <a:pt x="597" y="654"/>
                      </a:lnTo>
                      <a:lnTo>
                        <a:pt x="627" y="629"/>
                      </a:lnTo>
                      <a:lnTo>
                        <a:pt x="653" y="599"/>
                      </a:lnTo>
                      <a:lnTo>
                        <a:pt x="674" y="567"/>
                      </a:lnTo>
                      <a:lnTo>
                        <a:pt x="690" y="530"/>
                      </a:lnTo>
                      <a:lnTo>
                        <a:pt x="699" y="489"/>
                      </a:lnTo>
                      <a:lnTo>
                        <a:pt x="703" y="447"/>
                      </a:lnTo>
                      <a:lnTo>
                        <a:pt x="700" y="406"/>
                      </a:lnTo>
                      <a:lnTo>
                        <a:pt x="691" y="366"/>
                      </a:lnTo>
                      <a:lnTo>
                        <a:pt x="676" y="328"/>
                      </a:lnTo>
                      <a:lnTo>
                        <a:pt x="655" y="296"/>
                      </a:lnTo>
                      <a:lnTo>
                        <a:pt x="630" y="265"/>
                      </a:lnTo>
                      <a:lnTo>
                        <a:pt x="600" y="239"/>
                      </a:lnTo>
                      <a:lnTo>
                        <a:pt x="567" y="218"/>
                      </a:lnTo>
                      <a:lnTo>
                        <a:pt x="530" y="203"/>
                      </a:lnTo>
                      <a:lnTo>
                        <a:pt x="490" y="192"/>
                      </a:lnTo>
                      <a:lnTo>
                        <a:pt x="448" y="190"/>
                      </a:lnTo>
                      <a:close/>
                      <a:moveTo>
                        <a:pt x="453" y="0"/>
                      </a:moveTo>
                      <a:lnTo>
                        <a:pt x="513" y="5"/>
                      </a:lnTo>
                      <a:lnTo>
                        <a:pt x="571" y="17"/>
                      </a:lnTo>
                      <a:lnTo>
                        <a:pt x="625" y="36"/>
                      </a:lnTo>
                      <a:lnTo>
                        <a:pt x="676" y="63"/>
                      </a:lnTo>
                      <a:lnTo>
                        <a:pt x="723" y="94"/>
                      </a:lnTo>
                      <a:lnTo>
                        <a:pt x="764" y="131"/>
                      </a:lnTo>
                      <a:lnTo>
                        <a:pt x="802" y="174"/>
                      </a:lnTo>
                      <a:lnTo>
                        <a:pt x="834" y="221"/>
                      </a:lnTo>
                      <a:lnTo>
                        <a:pt x="859" y="272"/>
                      </a:lnTo>
                      <a:lnTo>
                        <a:pt x="878" y="326"/>
                      </a:lnTo>
                      <a:lnTo>
                        <a:pt x="890" y="383"/>
                      </a:lnTo>
                      <a:lnTo>
                        <a:pt x="894" y="443"/>
                      </a:lnTo>
                      <a:lnTo>
                        <a:pt x="890" y="505"/>
                      </a:lnTo>
                      <a:lnTo>
                        <a:pt x="878" y="564"/>
                      </a:lnTo>
                      <a:lnTo>
                        <a:pt x="860" y="619"/>
                      </a:lnTo>
                      <a:lnTo>
                        <a:pt x="834" y="671"/>
                      </a:lnTo>
                      <a:lnTo>
                        <a:pt x="802" y="718"/>
                      </a:lnTo>
                      <a:lnTo>
                        <a:pt x="764" y="762"/>
                      </a:lnTo>
                      <a:lnTo>
                        <a:pt x="721" y="800"/>
                      </a:lnTo>
                      <a:lnTo>
                        <a:pt x="673" y="831"/>
                      </a:lnTo>
                      <a:lnTo>
                        <a:pt x="622" y="857"/>
                      </a:lnTo>
                      <a:lnTo>
                        <a:pt x="566" y="877"/>
                      </a:lnTo>
                      <a:lnTo>
                        <a:pt x="507" y="889"/>
                      </a:lnTo>
                      <a:lnTo>
                        <a:pt x="445" y="892"/>
                      </a:lnTo>
                      <a:lnTo>
                        <a:pt x="389" y="889"/>
                      </a:lnTo>
                      <a:lnTo>
                        <a:pt x="334" y="878"/>
                      </a:lnTo>
                      <a:lnTo>
                        <a:pt x="282" y="862"/>
                      </a:lnTo>
                      <a:lnTo>
                        <a:pt x="234" y="840"/>
                      </a:lnTo>
                      <a:lnTo>
                        <a:pt x="188" y="813"/>
                      </a:lnTo>
                      <a:lnTo>
                        <a:pt x="147" y="780"/>
                      </a:lnTo>
                      <a:lnTo>
                        <a:pt x="111" y="742"/>
                      </a:lnTo>
                      <a:lnTo>
                        <a:pt x="78" y="700"/>
                      </a:lnTo>
                      <a:lnTo>
                        <a:pt x="51" y="656"/>
                      </a:lnTo>
                      <a:lnTo>
                        <a:pt x="28" y="606"/>
                      </a:lnTo>
                      <a:lnTo>
                        <a:pt x="13" y="553"/>
                      </a:lnTo>
                      <a:lnTo>
                        <a:pt x="4" y="500"/>
                      </a:lnTo>
                      <a:lnTo>
                        <a:pt x="0" y="442"/>
                      </a:lnTo>
                      <a:lnTo>
                        <a:pt x="4" y="386"/>
                      </a:lnTo>
                      <a:lnTo>
                        <a:pt x="14" y="331"/>
                      </a:lnTo>
                      <a:lnTo>
                        <a:pt x="31" y="280"/>
                      </a:lnTo>
                      <a:lnTo>
                        <a:pt x="53" y="231"/>
                      </a:lnTo>
                      <a:lnTo>
                        <a:pt x="81" y="187"/>
                      </a:lnTo>
                      <a:lnTo>
                        <a:pt x="115" y="145"/>
                      </a:lnTo>
                      <a:lnTo>
                        <a:pt x="151" y="108"/>
                      </a:lnTo>
                      <a:lnTo>
                        <a:pt x="193" y="77"/>
                      </a:lnTo>
                      <a:lnTo>
                        <a:pt x="239" y="49"/>
                      </a:lnTo>
                      <a:lnTo>
                        <a:pt x="289" y="28"/>
                      </a:lnTo>
                      <a:lnTo>
                        <a:pt x="341" y="13"/>
                      </a:lnTo>
                      <a:lnTo>
                        <a:pt x="396" y="4"/>
                      </a:lnTo>
                      <a:lnTo>
                        <a:pt x="45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751" noProof="1"/>
                </a:p>
              </p:txBody>
            </p:sp>
            <p:sp>
              <p:nvSpPr>
                <p:cNvPr id="517" name="Freeform 66"/>
                <p:cNvSpPr>
                  <a:spLocks/>
                </p:cNvSpPr>
                <p:nvPr/>
              </p:nvSpPr>
              <p:spPr bwMode="gray">
                <a:xfrm>
                  <a:off x="1351" y="1635"/>
                  <a:ext cx="85" cy="86"/>
                </a:xfrm>
                <a:custGeom>
                  <a:avLst/>
                  <a:gdLst>
                    <a:gd name="T0" fmla="*/ 126 w 255"/>
                    <a:gd name="T1" fmla="*/ 0 h 257"/>
                    <a:gd name="T2" fmla="*/ 157 w 255"/>
                    <a:gd name="T3" fmla="*/ 4 h 257"/>
                    <a:gd name="T4" fmla="*/ 183 w 255"/>
                    <a:gd name="T5" fmla="*/ 14 h 257"/>
                    <a:gd name="T6" fmla="*/ 206 w 255"/>
                    <a:gd name="T7" fmla="*/ 29 h 257"/>
                    <a:gd name="T8" fmla="*/ 227 w 255"/>
                    <a:gd name="T9" fmla="*/ 49 h 257"/>
                    <a:gd name="T10" fmla="*/ 242 w 255"/>
                    <a:gd name="T11" fmla="*/ 72 h 257"/>
                    <a:gd name="T12" fmla="*/ 252 w 255"/>
                    <a:gd name="T13" fmla="*/ 100 h 257"/>
                    <a:gd name="T14" fmla="*/ 255 w 255"/>
                    <a:gd name="T15" fmla="*/ 129 h 257"/>
                    <a:gd name="T16" fmla="*/ 252 w 255"/>
                    <a:gd name="T17" fmla="*/ 159 h 257"/>
                    <a:gd name="T18" fmla="*/ 242 w 255"/>
                    <a:gd name="T19" fmla="*/ 185 h 257"/>
                    <a:gd name="T20" fmla="*/ 227 w 255"/>
                    <a:gd name="T21" fmla="*/ 209 h 257"/>
                    <a:gd name="T22" fmla="*/ 206 w 255"/>
                    <a:gd name="T23" fmla="*/ 230 h 257"/>
                    <a:gd name="T24" fmla="*/ 183 w 255"/>
                    <a:gd name="T25" fmla="*/ 244 h 257"/>
                    <a:gd name="T26" fmla="*/ 157 w 255"/>
                    <a:gd name="T27" fmla="*/ 253 h 257"/>
                    <a:gd name="T28" fmla="*/ 126 w 255"/>
                    <a:gd name="T29" fmla="*/ 257 h 257"/>
                    <a:gd name="T30" fmla="*/ 98 w 255"/>
                    <a:gd name="T31" fmla="*/ 253 h 257"/>
                    <a:gd name="T32" fmla="*/ 70 w 255"/>
                    <a:gd name="T33" fmla="*/ 244 h 257"/>
                    <a:gd name="T34" fmla="*/ 47 w 255"/>
                    <a:gd name="T35" fmla="*/ 230 h 257"/>
                    <a:gd name="T36" fmla="*/ 27 w 255"/>
                    <a:gd name="T37" fmla="*/ 209 h 257"/>
                    <a:gd name="T38" fmla="*/ 11 w 255"/>
                    <a:gd name="T39" fmla="*/ 185 h 257"/>
                    <a:gd name="T40" fmla="*/ 2 w 255"/>
                    <a:gd name="T41" fmla="*/ 159 h 257"/>
                    <a:gd name="T42" fmla="*/ 0 w 255"/>
                    <a:gd name="T43" fmla="*/ 129 h 257"/>
                    <a:gd name="T44" fmla="*/ 2 w 255"/>
                    <a:gd name="T45" fmla="*/ 100 h 257"/>
                    <a:gd name="T46" fmla="*/ 11 w 255"/>
                    <a:gd name="T47" fmla="*/ 72 h 257"/>
                    <a:gd name="T48" fmla="*/ 27 w 255"/>
                    <a:gd name="T49" fmla="*/ 49 h 257"/>
                    <a:gd name="T50" fmla="*/ 47 w 255"/>
                    <a:gd name="T51" fmla="*/ 29 h 257"/>
                    <a:gd name="T52" fmla="*/ 70 w 255"/>
                    <a:gd name="T53" fmla="*/ 14 h 257"/>
                    <a:gd name="T54" fmla="*/ 98 w 255"/>
                    <a:gd name="T55" fmla="*/ 4 h 257"/>
                    <a:gd name="T56" fmla="*/ 126 w 255"/>
                    <a:gd name="T57" fmla="*/ 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55" h="257">
                      <a:moveTo>
                        <a:pt x="126" y="0"/>
                      </a:moveTo>
                      <a:lnTo>
                        <a:pt x="157" y="4"/>
                      </a:lnTo>
                      <a:lnTo>
                        <a:pt x="183" y="14"/>
                      </a:lnTo>
                      <a:lnTo>
                        <a:pt x="206" y="29"/>
                      </a:lnTo>
                      <a:lnTo>
                        <a:pt x="227" y="49"/>
                      </a:lnTo>
                      <a:lnTo>
                        <a:pt x="242" y="72"/>
                      </a:lnTo>
                      <a:lnTo>
                        <a:pt x="252" y="100"/>
                      </a:lnTo>
                      <a:lnTo>
                        <a:pt x="255" y="129"/>
                      </a:lnTo>
                      <a:lnTo>
                        <a:pt x="252" y="159"/>
                      </a:lnTo>
                      <a:lnTo>
                        <a:pt x="242" y="185"/>
                      </a:lnTo>
                      <a:lnTo>
                        <a:pt x="227" y="209"/>
                      </a:lnTo>
                      <a:lnTo>
                        <a:pt x="206" y="230"/>
                      </a:lnTo>
                      <a:lnTo>
                        <a:pt x="183" y="244"/>
                      </a:lnTo>
                      <a:lnTo>
                        <a:pt x="157" y="253"/>
                      </a:lnTo>
                      <a:lnTo>
                        <a:pt x="126" y="257"/>
                      </a:lnTo>
                      <a:lnTo>
                        <a:pt x="98" y="253"/>
                      </a:lnTo>
                      <a:lnTo>
                        <a:pt x="70" y="244"/>
                      </a:lnTo>
                      <a:lnTo>
                        <a:pt x="47" y="230"/>
                      </a:lnTo>
                      <a:lnTo>
                        <a:pt x="27" y="209"/>
                      </a:lnTo>
                      <a:lnTo>
                        <a:pt x="11" y="185"/>
                      </a:lnTo>
                      <a:lnTo>
                        <a:pt x="2" y="159"/>
                      </a:lnTo>
                      <a:lnTo>
                        <a:pt x="0" y="129"/>
                      </a:lnTo>
                      <a:lnTo>
                        <a:pt x="2" y="100"/>
                      </a:lnTo>
                      <a:lnTo>
                        <a:pt x="11" y="72"/>
                      </a:lnTo>
                      <a:lnTo>
                        <a:pt x="27" y="49"/>
                      </a:lnTo>
                      <a:lnTo>
                        <a:pt x="47" y="29"/>
                      </a:lnTo>
                      <a:lnTo>
                        <a:pt x="70" y="14"/>
                      </a:lnTo>
                      <a:lnTo>
                        <a:pt x="98" y="4"/>
                      </a:lnTo>
                      <a:lnTo>
                        <a:pt x="12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751" noProof="1"/>
                </a:p>
              </p:txBody>
            </p:sp>
          </p:grpSp>
          <p:grpSp>
            <p:nvGrpSpPr>
              <p:cNvPr id="510" name="Gruppieren 509"/>
              <p:cNvGrpSpPr/>
              <p:nvPr/>
            </p:nvGrpSpPr>
            <p:grpSpPr bwMode="gray">
              <a:xfrm rot="13037660">
                <a:off x="1178817" y="450904"/>
                <a:ext cx="98423" cy="187505"/>
                <a:chOff x="773416" y="1900757"/>
                <a:chExt cx="81341" cy="154963"/>
              </a:xfrm>
              <a:grpFill/>
            </p:grpSpPr>
            <p:sp>
              <p:nvSpPr>
                <p:cNvPr id="511" name="Freeform 28"/>
                <p:cNvSpPr>
                  <a:spLocks/>
                </p:cNvSpPr>
                <p:nvPr/>
              </p:nvSpPr>
              <p:spPr bwMode="gray">
                <a:xfrm>
                  <a:off x="803471" y="1900757"/>
                  <a:ext cx="51286" cy="154963"/>
                </a:xfrm>
                <a:custGeom>
                  <a:avLst/>
                  <a:gdLst>
                    <a:gd name="T0" fmla="*/ 84 w 557"/>
                    <a:gd name="T1" fmla="*/ 0 h 1686"/>
                    <a:gd name="T2" fmla="*/ 156 w 557"/>
                    <a:gd name="T3" fmla="*/ 55 h 1686"/>
                    <a:gd name="T4" fmla="*/ 224 w 557"/>
                    <a:gd name="T5" fmla="*/ 113 h 1686"/>
                    <a:gd name="T6" fmla="*/ 285 w 557"/>
                    <a:gd name="T7" fmla="*/ 174 h 1686"/>
                    <a:gd name="T8" fmla="*/ 340 w 557"/>
                    <a:gd name="T9" fmla="*/ 238 h 1686"/>
                    <a:gd name="T10" fmla="*/ 389 w 557"/>
                    <a:gd name="T11" fmla="*/ 306 h 1686"/>
                    <a:gd name="T12" fmla="*/ 433 w 557"/>
                    <a:gd name="T13" fmla="*/ 378 h 1686"/>
                    <a:gd name="T14" fmla="*/ 469 w 557"/>
                    <a:gd name="T15" fmla="*/ 453 h 1686"/>
                    <a:gd name="T16" fmla="*/ 501 w 557"/>
                    <a:gd name="T17" fmla="*/ 533 h 1686"/>
                    <a:gd name="T18" fmla="*/ 524 w 557"/>
                    <a:gd name="T19" fmla="*/ 614 h 1686"/>
                    <a:gd name="T20" fmla="*/ 542 w 557"/>
                    <a:gd name="T21" fmla="*/ 701 h 1686"/>
                    <a:gd name="T22" fmla="*/ 553 w 557"/>
                    <a:gd name="T23" fmla="*/ 791 h 1686"/>
                    <a:gd name="T24" fmla="*/ 557 w 557"/>
                    <a:gd name="T25" fmla="*/ 879 h 1686"/>
                    <a:gd name="T26" fmla="*/ 554 w 557"/>
                    <a:gd name="T27" fmla="*/ 965 h 1686"/>
                    <a:gd name="T28" fmla="*/ 543 w 557"/>
                    <a:gd name="T29" fmla="*/ 1048 h 1686"/>
                    <a:gd name="T30" fmla="*/ 527 w 557"/>
                    <a:gd name="T31" fmla="*/ 1128 h 1686"/>
                    <a:gd name="T32" fmla="*/ 503 w 557"/>
                    <a:gd name="T33" fmla="*/ 1205 h 1686"/>
                    <a:gd name="T34" fmla="*/ 476 w 557"/>
                    <a:gd name="T35" fmla="*/ 1279 h 1686"/>
                    <a:gd name="T36" fmla="*/ 442 w 557"/>
                    <a:gd name="T37" fmla="*/ 1349 h 1686"/>
                    <a:gd name="T38" fmla="*/ 405 w 557"/>
                    <a:gd name="T39" fmla="*/ 1416 h 1686"/>
                    <a:gd name="T40" fmla="*/ 363 w 557"/>
                    <a:gd name="T41" fmla="*/ 1478 h 1686"/>
                    <a:gd name="T42" fmla="*/ 318 w 557"/>
                    <a:gd name="T43" fmla="*/ 1537 h 1686"/>
                    <a:gd name="T44" fmla="*/ 269 w 557"/>
                    <a:gd name="T45" fmla="*/ 1591 h 1686"/>
                    <a:gd name="T46" fmla="*/ 217 w 557"/>
                    <a:gd name="T47" fmla="*/ 1641 h 1686"/>
                    <a:gd name="T48" fmla="*/ 164 w 557"/>
                    <a:gd name="T49" fmla="*/ 1686 h 1686"/>
                    <a:gd name="T50" fmla="*/ 71 w 557"/>
                    <a:gd name="T51" fmla="*/ 1571 h 1686"/>
                    <a:gd name="T52" fmla="*/ 130 w 557"/>
                    <a:gd name="T53" fmla="*/ 1516 h 1686"/>
                    <a:gd name="T54" fmla="*/ 184 w 557"/>
                    <a:gd name="T55" fmla="*/ 1459 h 1686"/>
                    <a:gd name="T56" fmla="*/ 232 w 557"/>
                    <a:gd name="T57" fmla="*/ 1401 h 1686"/>
                    <a:gd name="T58" fmla="*/ 276 w 557"/>
                    <a:gd name="T59" fmla="*/ 1338 h 1686"/>
                    <a:gd name="T60" fmla="*/ 313 w 557"/>
                    <a:gd name="T61" fmla="*/ 1275 h 1686"/>
                    <a:gd name="T62" fmla="*/ 343 w 557"/>
                    <a:gd name="T63" fmla="*/ 1207 h 1686"/>
                    <a:gd name="T64" fmla="*/ 367 w 557"/>
                    <a:gd name="T65" fmla="*/ 1137 h 1686"/>
                    <a:gd name="T66" fmla="*/ 386 w 557"/>
                    <a:gd name="T67" fmla="*/ 1065 h 1686"/>
                    <a:gd name="T68" fmla="*/ 399 w 557"/>
                    <a:gd name="T69" fmla="*/ 991 h 1686"/>
                    <a:gd name="T70" fmla="*/ 404 w 557"/>
                    <a:gd name="T71" fmla="*/ 912 h 1686"/>
                    <a:gd name="T72" fmla="*/ 404 w 557"/>
                    <a:gd name="T73" fmla="*/ 832 h 1686"/>
                    <a:gd name="T74" fmla="*/ 396 w 557"/>
                    <a:gd name="T75" fmla="*/ 752 h 1686"/>
                    <a:gd name="T76" fmla="*/ 384 w 557"/>
                    <a:gd name="T77" fmla="*/ 675 h 1686"/>
                    <a:gd name="T78" fmla="*/ 363 w 557"/>
                    <a:gd name="T79" fmla="*/ 601 h 1686"/>
                    <a:gd name="T80" fmla="*/ 339 w 557"/>
                    <a:gd name="T81" fmla="*/ 531 h 1686"/>
                    <a:gd name="T82" fmla="*/ 307 w 557"/>
                    <a:gd name="T83" fmla="*/ 463 h 1686"/>
                    <a:gd name="T84" fmla="*/ 270 w 557"/>
                    <a:gd name="T85" fmla="*/ 400 h 1686"/>
                    <a:gd name="T86" fmla="*/ 228 w 557"/>
                    <a:gd name="T87" fmla="*/ 338 h 1686"/>
                    <a:gd name="T88" fmla="*/ 179 w 557"/>
                    <a:gd name="T89" fmla="*/ 281 h 1686"/>
                    <a:gd name="T90" fmla="*/ 124 w 557"/>
                    <a:gd name="T91" fmla="*/ 227 h 1686"/>
                    <a:gd name="T92" fmla="*/ 66 w 557"/>
                    <a:gd name="T93" fmla="*/ 175 h 1686"/>
                    <a:gd name="T94" fmla="*/ 0 w 557"/>
                    <a:gd name="T95" fmla="*/ 127 h 1686"/>
                    <a:gd name="T96" fmla="*/ 41 w 557"/>
                    <a:gd name="T97" fmla="*/ 64 h 1686"/>
                    <a:gd name="T98" fmla="*/ 84 w 557"/>
                    <a:gd name="T99" fmla="*/ 0 h 16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557" h="1686">
                      <a:moveTo>
                        <a:pt x="84" y="0"/>
                      </a:moveTo>
                      <a:lnTo>
                        <a:pt x="156" y="55"/>
                      </a:lnTo>
                      <a:lnTo>
                        <a:pt x="224" y="113"/>
                      </a:lnTo>
                      <a:lnTo>
                        <a:pt x="285" y="174"/>
                      </a:lnTo>
                      <a:lnTo>
                        <a:pt x="340" y="238"/>
                      </a:lnTo>
                      <a:lnTo>
                        <a:pt x="389" y="306"/>
                      </a:lnTo>
                      <a:lnTo>
                        <a:pt x="433" y="378"/>
                      </a:lnTo>
                      <a:lnTo>
                        <a:pt x="469" y="453"/>
                      </a:lnTo>
                      <a:lnTo>
                        <a:pt x="501" y="533"/>
                      </a:lnTo>
                      <a:lnTo>
                        <a:pt x="524" y="614"/>
                      </a:lnTo>
                      <a:lnTo>
                        <a:pt x="542" y="701"/>
                      </a:lnTo>
                      <a:lnTo>
                        <a:pt x="553" y="791"/>
                      </a:lnTo>
                      <a:lnTo>
                        <a:pt x="557" y="879"/>
                      </a:lnTo>
                      <a:lnTo>
                        <a:pt x="554" y="965"/>
                      </a:lnTo>
                      <a:lnTo>
                        <a:pt x="543" y="1048"/>
                      </a:lnTo>
                      <a:lnTo>
                        <a:pt x="527" y="1128"/>
                      </a:lnTo>
                      <a:lnTo>
                        <a:pt x="503" y="1205"/>
                      </a:lnTo>
                      <a:lnTo>
                        <a:pt x="476" y="1279"/>
                      </a:lnTo>
                      <a:lnTo>
                        <a:pt x="442" y="1349"/>
                      </a:lnTo>
                      <a:lnTo>
                        <a:pt x="405" y="1416"/>
                      </a:lnTo>
                      <a:lnTo>
                        <a:pt x="363" y="1478"/>
                      </a:lnTo>
                      <a:lnTo>
                        <a:pt x="318" y="1537"/>
                      </a:lnTo>
                      <a:lnTo>
                        <a:pt x="269" y="1591"/>
                      </a:lnTo>
                      <a:lnTo>
                        <a:pt x="217" y="1641"/>
                      </a:lnTo>
                      <a:lnTo>
                        <a:pt x="164" y="1686"/>
                      </a:lnTo>
                      <a:lnTo>
                        <a:pt x="71" y="1571"/>
                      </a:lnTo>
                      <a:lnTo>
                        <a:pt x="130" y="1516"/>
                      </a:lnTo>
                      <a:lnTo>
                        <a:pt x="184" y="1459"/>
                      </a:lnTo>
                      <a:lnTo>
                        <a:pt x="232" y="1401"/>
                      </a:lnTo>
                      <a:lnTo>
                        <a:pt x="276" y="1338"/>
                      </a:lnTo>
                      <a:lnTo>
                        <a:pt x="313" y="1275"/>
                      </a:lnTo>
                      <a:lnTo>
                        <a:pt x="343" y="1207"/>
                      </a:lnTo>
                      <a:lnTo>
                        <a:pt x="367" y="1137"/>
                      </a:lnTo>
                      <a:lnTo>
                        <a:pt x="386" y="1065"/>
                      </a:lnTo>
                      <a:lnTo>
                        <a:pt x="399" y="991"/>
                      </a:lnTo>
                      <a:lnTo>
                        <a:pt x="404" y="912"/>
                      </a:lnTo>
                      <a:lnTo>
                        <a:pt x="404" y="832"/>
                      </a:lnTo>
                      <a:lnTo>
                        <a:pt x="396" y="752"/>
                      </a:lnTo>
                      <a:lnTo>
                        <a:pt x="384" y="675"/>
                      </a:lnTo>
                      <a:lnTo>
                        <a:pt x="363" y="601"/>
                      </a:lnTo>
                      <a:lnTo>
                        <a:pt x="339" y="531"/>
                      </a:lnTo>
                      <a:lnTo>
                        <a:pt x="307" y="463"/>
                      </a:lnTo>
                      <a:lnTo>
                        <a:pt x="270" y="400"/>
                      </a:lnTo>
                      <a:lnTo>
                        <a:pt x="228" y="338"/>
                      </a:lnTo>
                      <a:lnTo>
                        <a:pt x="179" y="281"/>
                      </a:lnTo>
                      <a:lnTo>
                        <a:pt x="124" y="227"/>
                      </a:lnTo>
                      <a:lnTo>
                        <a:pt x="66" y="175"/>
                      </a:lnTo>
                      <a:lnTo>
                        <a:pt x="0" y="127"/>
                      </a:lnTo>
                      <a:lnTo>
                        <a:pt x="41" y="64"/>
                      </a:lnTo>
                      <a:lnTo>
                        <a:pt x="8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751" noProof="1"/>
                </a:p>
              </p:txBody>
            </p:sp>
            <p:sp>
              <p:nvSpPr>
                <p:cNvPr id="512" name="Freeform 29"/>
                <p:cNvSpPr>
                  <a:spLocks/>
                </p:cNvSpPr>
                <p:nvPr/>
              </p:nvSpPr>
              <p:spPr bwMode="gray">
                <a:xfrm>
                  <a:off x="787478" y="1922540"/>
                  <a:ext cx="39706" cy="111948"/>
                </a:xfrm>
                <a:custGeom>
                  <a:avLst/>
                  <a:gdLst>
                    <a:gd name="T0" fmla="*/ 75 w 432"/>
                    <a:gd name="T1" fmla="*/ 0 h 1217"/>
                    <a:gd name="T2" fmla="*/ 136 w 432"/>
                    <a:gd name="T3" fmla="*/ 43 h 1217"/>
                    <a:gd name="T4" fmla="*/ 193 w 432"/>
                    <a:gd name="T5" fmla="*/ 90 h 1217"/>
                    <a:gd name="T6" fmla="*/ 244 w 432"/>
                    <a:gd name="T7" fmla="*/ 140 h 1217"/>
                    <a:gd name="T8" fmla="*/ 290 w 432"/>
                    <a:gd name="T9" fmla="*/ 194 h 1217"/>
                    <a:gd name="T10" fmla="*/ 328 w 432"/>
                    <a:gd name="T11" fmla="*/ 253 h 1217"/>
                    <a:gd name="T12" fmla="*/ 362 w 432"/>
                    <a:gd name="T13" fmla="*/ 315 h 1217"/>
                    <a:gd name="T14" fmla="*/ 389 w 432"/>
                    <a:gd name="T15" fmla="*/ 380 h 1217"/>
                    <a:gd name="T16" fmla="*/ 410 w 432"/>
                    <a:gd name="T17" fmla="*/ 450 h 1217"/>
                    <a:gd name="T18" fmla="*/ 424 w 432"/>
                    <a:gd name="T19" fmla="*/ 524 h 1217"/>
                    <a:gd name="T20" fmla="*/ 432 w 432"/>
                    <a:gd name="T21" fmla="*/ 599 h 1217"/>
                    <a:gd name="T22" fmla="*/ 432 w 432"/>
                    <a:gd name="T23" fmla="*/ 671 h 1217"/>
                    <a:gd name="T24" fmla="*/ 426 w 432"/>
                    <a:gd name="T25" fmla="*/ 742 h 1217"/>
                    <a:gd name="T26" fmla="*/ 414 w 432"/>
                    <a:gd name="T27" fmla="*/ 810 h 1217"/>
                    <a:gd name="T28" fmla="*/ 396 w 432"/>
                    <a:gd name="T29" fmla="*/ 875 h 1217"/>
                    <a:gd name="T30" fmla="*/ 370 w 432"/>
                    <a:gd name="T31" fmla="*/ 937 h 1217"/>
                    <a:gd name="T32" fmla="*/ 339 w 432"/>
                    <a:gd name="T33" fmla="*/ 999 h 1217"/>
                    <a:gd name="T34" fmla="*/ 302 w 432"/>
                    <a:gd name="T35" fmla="*/ 1057 h 1217"/>
                    <a:gd name="T36" fmla="*/ 259 w 432"/>
                    <a:gd name="T37" fmla="*/ 1113 h 1217"/>
                    <a:gd name="T38" fmla="*/ 210 w 432"/>
                    <a:gd name="T39" fmla="*/ 1166 h 1217"/>
                    <a:gd name="T40" fmla="*/ 154 w 432"/>
                    <a:gd name="T41" fmla="*/ 1217 h 1217"/>
                    <a:gd name="T42" fmla="*/ 109 w 432"/>
                    <a:gd name="T43" fmla="*/ 1160 h 1217"/>
                    <a:gd name="T44" fmla="*/ 62 w 432"/>
                    <a:gd name="T45" fmla="*/ 1103 h 1217"/>
                    <a:gd name="T46" fmla="*/ 111 w 432"/>
                    <a:gd name="T47" fmla="*/ 1057 h 1217"/>
                    <a:gd name="T48" fmla="*/ 155 w 432"/>
                    <a:gd name="T49" fmla="*/ 1009 h 1217"/>
                    <a:gd name="T50" fmla="*/ 192 w 432"/>
                    <a:gd name="T51" fmla="*/ 959 h 1217"/>
                    <a:gd name="T52" fmla="*/ 223 w 432"/>
                    <a:gd name="T53" fmla="*/ 905 h 1217"/>
                    <a:gd name="T54" fmla="*/ 249 w 432"/>
                    <a:gd name="T55" fmla="*/ 849 h 1217"/>
                    <a:gd name="T56" fmla="*/ 268 w 432"/>
                    <a:gd name="T57" fmla="*/ 791 h 1217"/>
                    <a:gd name="T58" fmla="*/ 280 w 432"/>
                    <a:gd name="T59" fmla="*/ 730 h 1217"/>
                    <a:gd name="T60" fmla="*/ 286 w 432"/>
                    <a:gd name="T61" fmla="*/ 664 h 1217"/>
                    <a:gd name="T62" fmla="*/ 285 w 432"/>
                    <a:gd name="T63" fmla="*/ 598 h 1217"/>
                    <a:gd name="T64" fmla="*/ 278 w 432"/>
                    <a:gd name="T65" fmla="*/ 531 h 1217"/>
                    <a:gd name="T66" fmla="*/ 264 w 432"/>
                    <a:gd name="T67" fmla="*/ 469 h 1217"/>
                    <a:gd name="T68" fmla="*/ 244 w 432"/>
                    <a:gd name="T69" fmla="*/ 409 h 1217"/>
                    <a:gd name="T70" fmla="*/ 218 w 432"/>
                    <a:gd name="T71" fmla="*/ 353 h 1217"/>
                    <a:gd name="T72" fmla="*/ 185 w 432"/>
                    <a:gd name="T73" fmla="*/ 302 h 1217"/>
                    <a:gd name="T74" fmla="*/ 147 w 432"/>
                    <a:gd name="T75" fmla="*/ 251 h 1217"/>
                    <a:gd name="T76" fmla="*/ 103 w 432"/>
                    <a:gd name="T77" fmla="*/ 206 h 1217"/>
                    <a:gd name="T78" fmla="*/ 54 w 432"/>
                    <a:gd name="T79" fmla="*/ 163 h 1217"/>
                    <a:gd name="T80" fmla="*/ 0 w 432"/>
                    <a:gd name="T81" fmla="*/ 124 h 1217"/>
                    <a:gd name="T82" fmla="*/ 36 w 432"/>
                    <a:gd name="T83" fmla="*/ 62 h 1217"/>
                    <a:gd name="T84" fmla="*/ 75 w 432"/>
                    <a:gd name="T85" fmla="*/ 0 h 12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432" h="1217">
                      <a:moveTo>
                        <a:pt x="75" y="0"/>
                      </a:moveTo>
                      <a:lnTo>
                        <a:pt x="136" y="43"/>
                      </a:lnTo>
                      <a:lnTo>
                        <a:pt x="193" y="90"/>
                      </a:lnTo>
                      <a:lnTo>
                        <a:pt x="244" y="140"/>
                      </a:lnTo>
                      <a:lnTo>
                        <a:pt x="290" y="194"/>
                      </a:lnTo>
                      <a:lnTo>
                        <a:pt x="328" y="253"/>
                      </a:lnTo>
                      <a:lnTo>
                        <a:pt x="362" y="315"/>
                      </a:lnTo>
                      <a:lnTo>
                        <a:pt x="389" y="380"/>
                      </a:lnTo>
                      <a:lnTo>
                        <a:pt x="410" y="450"/>
                      </a:lnTo>
                      <a:lnTo>
                        <a:pt x="424" y="524"/>
                      </a:lnTo>
                      <a:lnTo>
                        <a:pt x="432" y="599"/>
                      </a:lnTo>
                      <a:lnTo>
                        <a:pt x="432" y="671"/>
                      </a:lnTo>
                      <a:lnTo>
                        <a:pt x="426" y="742"/>
                      </a:lnTo>
                      <a:lnTo>
                        <a:pt x="414" y="810"/>
                      </a:lnTo>
                      <a:lnTo>
                        <a:pt x="396" y="875"/>
                      </a:lnTo>
                      <a:lnTo>
                        <a:pt x="370" y="937"/>
                      </a:lnTo>
                      <a:lnTo>
                        <a:pt x="339" y="999"/>
                      </a:lnTo>
                      <a:lnTo>
                        <a:pt x="302" y="1057"/>
                      </a:lnTo>
                      <a:lnTo>
                        <a:pt x="259" y="1113"/>
                      </a:lnTo>
                      <a:lnTo>
                        <a:pt x="210" y="1166"/>
                      </a:lnTo>
                      <a:lnTo>
                        <a:pt x="154" y="1217"/>
                      </a:lnTo>
                      <a:lnTo>
                        <a:pt x="109" y="1160"/>
                      </a:lnTo>
                      <a:lnTo>
                        <a:pt x="62" y="1103"/>
                      </a:lnTo>
                      <a:lnTo>
                        <a:pt x="111" y="1057"/>
                      </a:lnTo>
                      <a:lnTo>
                        <a:pt x="155" y="1009"/>
                      </a:lnTo>
                      <a:lnTo>
                        <a:pt x="192" y="959"/>
                      </a:lnTo>
                      <a:lnTo>
                        <a:pt x="223" y="905"/>
                      </a:lnTo>
                      <a:lnTo>
                        <a:pt x="249" y="849"/>
                      </a:lnTo>
                      <a:lnTo>
                        <a:pt x="268" y="791"/>
                      </a:lnTo>
                      <a:lnTo>
                        <a:pt x="280" y="730"/>
                      </a:lnTo>
                      <a:lnTo>
                        <a:pt x="286" y="664"/>
                      </a:lnTo>
                      <a:lnTo>
                        <a:pt x="285" y="598"/>
                      </a:lnTo>
                      <a:lnTo>
                        <a:pt x="278" y="531"/>
                      </a:lnTo>
                      <a:lnTo>
                        <a:pt x="264" y="469"/>
                      </a:lnTo>
                      <a:lnTo>
                        <a:pt x="244" y="409"/>
                      </a:lnTo>
                      <a:lnTo>
                        <a:pt x="218" y="353"/>
                      </a:lnTo>
                      <a:lnTo>
                        <a:pt x="185" y="302"/>
                      </a:lnTo>
                      <a:lnTo>
                        <a:pt x="147" y="251"/>
                      </a:lnTo>
                      <a:lnTo>
                        <a:pt x="103" y="206"/>
                      </a:lnTo>
                      <a:lnTo>
                        <a:pt x="54" y="163"/>
                      </a:lnTo>
                      <a:lnTo>
                        <a:pt x="0" y="124"/>
                      </a:lnTo>
                      <a:lnTo>
                        <a:pt x="36" y="6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751" noProof="1"/>
                </a:p>
              </p:txBody>
            </p:sp>
            <p:sp>
              <p:nvSpPr>
                <p:cNvPr id="513" name="Freeform 30"/>
                <p:cNvSpPr>
                  <a:spLocks/>
                </p:cNvSpPr>
                <p:nvPr/>
              </p:nvSpPr>
              <p:spPr bwMode="gray">
                <a:xfrm>
                  <a:off x="773416" y="1945701"/>
                  <a:ext cx="26195" cy="67003"/>
                </a:xfrm>
                <a:custGeom>
                  <a:avLst/>
                  <a:gdLst>
                    <a:gd name="T0" fmla="*/ 63 w 285"/>
                    <a:gd name="T1" fmla="*/ 0 h 731"/>
                    <a:gd name="T2" fmla="*/ 108 w 285"/>
                    <a:gd name="T3" fmla="*/ 29 h 731"/>
                    <a:gd name="T4" fmla="*/ 147 w 285"/>
                    <a:gd name="T5" fmla="*/ 63 h 731"/>
                    <a:gd name="T6" fmla="*/ 183 w 285"/>
                    <a:gd name="T7" fmla="*/ 98 h 731"/>
                    <a:gd name="T8" fmla="*/ 213 w 285"/>
                    <a:gd name="T9" fmla="*/ 139 h 731"/>
                    <a:gd name="T10" fmla="*/ 237 w 285"/>
                    <a:gd name="T11" fmla="*/ 182 h 731"/>
                    <a:gd name="T12" fmla="*/ 258 w 285"/>
                    <a:gd name="T13" fmla="*/ 229 h 731"/>
                    <a:gd name="T14" fmla="*/ 273 w 285"/>
                    <a:gd name="T15" fmla="*/ 279 h 731"/>
                    <a:gd name="T16" fmla="*/ 282 w 285"/>
                    <a:gd name="T17" fmla="*/ 333 h 731"/>
                    <a:gd name="T18" fmla="*/ 285 w 285"/>
                    <a:gd name="T19" fmla="*/ 392 h 731"/>
                    <a:gd name="T20" fmla="*/ 282 w 285"/>
                    <a:gd name="T21" fmla="*/ 449 h 731"/>
                    <a:gd name="T22" fmla="*/ 271 w 285"/>
                    <a:gd name="T23" fmla="*/ 502 h 731"/>
                    <a:gd name="T24" fmla="*/ 253 w 285"/>
                    <a:gd name="T25" fmla="*/ 553 h 731"/>
                    <a:gd name="T26" fmla="*/ 230 w 285"/>
                    <a:gd name="T27" fmla="*/ 601 h 731"/>
                    <a:gd name="T28" fmla="*/ 199 w 285"/>
                    <a:gd name="T29" fmla="*/ 647 h 731"/>
                    <a:gd name="T30" fmla="*/ 162 w 285"/>
                    <a:gd name="T31" fmla="*/ 690 h 731"/>
                    <a:gd name="T32" fmla="*/ 120 w 285"/>
                    <a:gd name="T33" fmla="*/ 731 h 731"/>
                    <a:gd name="T34" fmla="*/ 82 w 285"/>
                    <a:gd name="T35" fmla="*/ 684 h 731"/>
                    <a:gd name="T36" fmla="*/ 45 w 285"/>
                    <a:gd name="T37" fmla="*/ 639 h 731"/>
                    <a:gd name="T38" fmla="*/ 80 w 285"/>
                    <a:gd name="T39" fmla="*/ 606 h 731"/>
                    <a:gd name="T40" fmla="*/ 109 w 285"/>
                    <a:gd name="T41" fmla="*/ 570 h 731"/>
                    <a:gd name="T42" fmla="*/ 132 w 285"/>
                    <a:gd name="T43" fmla="*/ 530 h 731"/>
                    <a:gd name="T44" fmla="*/ 149 w 285"/>
                    <a:gd name="T45" fmla="*/ 489 h 731"/>
                    <a:gd name="T46" fmla="*/ 159 w 285"/>
                    <a:gd name="T47" fmla="*/ 446 h 731"/>
                    <a:gd name="T48" fmla="*/ 165 w 285"/>
                    <a:gd name="T49" fmla="*/ 402 h 731"/>
                    <a:gd name="T50" fmla="*/ 165 w 285"/>
                    <a:gd name="T51" fmla="*/ 359 h 731"/>
                    <a:gd name="T52" fmla="*/ 158 w 285"/>
                    <a:gd name="T53" fmla="*/ 315 h 731"/>
                    <a:gd name="T54" fmla="*/ 146 w 285"/>
                    <a:gd name="T55" fmla="*/ 273 h 731"/>
                    <a:gd name="T56" fmla="*/ 128 w 285"/>
                    <a:gd name="T57" fmla="*/ 234 h 731"/>
                    <a:gd name="T58" fmla="*/ 105 w 285"/>
                    <a:gd name="T59" fmla="*/ 196 h 731"/>
                    <a:gd name="T60" fmla="*/ 75 w 285"/>
                    <a:gd name="T61" fmla="*/ 161 h 731"/>
                    <a:gd name="T62" fmla="*/ 41 w 285"/>
                    <a:gd name="T63" fmla="*/ 128 h 731"/>
                    <a:gd name="T64" fmla="*/ 0 w 285"/>
                    <a:gd name="T65" fmla="*/ 101 h 731"/>
                    <a:gd name="T66" fmla="*/ 31 w 285"/>
                    <a:gd name="T67" fmla="*/ 52 h 731"/>
                    <a:gd name="T68" fmla="*/ 63 w 285"/>
                    <a:gd name="T69" fmla="*/ 0 h 7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85" h="731">
                      <a:moveTo>
                        <a:pt x="63" y="0"/>
                      </a:moveTo>
                      <a:lnTo>
                        <a:pt x="108" y="29"/>
                      </a:lnTo>
                      <a:lnTo>
                        <a:pt x="147" y="63"/>
                      </a:lnTo>
                      <a:lnTo>
                        <a:pt x="183" y="98"/>
                      </a:lnTo>
                      <a:lnTo>
                        <a:pt x="213" y="139"/>
                      </a:lnTo>
                      <a:lnTo>
                        <a:pt x="237" y="182"/>
                      </a:lnTo>
                      <a:lnTo>
                        <a:pt x="258" y="229"/>
                      </a:lnTo>
                      <a:lnTo>
                        <a:pt x="273" y="279"/>
                      </a:lnTo>
                      <a:lnTo>
                        <a:pt x="282" y="333"/>
                      </a:lnTo>
                      <a:lnTo>
                        <a:pt x="285" y="392"/>
                      </a:lnTo>
                      <a:lnTo>
                        <a:pt x="282" y="449"/>
                      </a:lnTo>
                      <a:lnTo>
                        <a:pt x="271" y="502"/>
                      </a:lnTo>
                      <a:lnTo>
                        <a:pt x="253" y="553"/>
                      </a:lnTo>
                      <a:lnTo>
                        <a:pt x="230" y="601"/>
                      </a:lnTo>
                      <a:lnTo>
                        <a:pt x="199" y="647"/>
                      </a:lnTo>
                      <a:lnTo>
                        <a:pt x="162" y="690"/>
                      </a:lnTo>
                      <a:lnTo>
                        <a:pt x="120" y="731"/>
                      </a:lnTo>
                      <a:lnTo>
                        <a:pt x="82" y="684"/>
                      </a:lnTo>
                      <a:lnTo>
                        <a:pt x="45" y="639"/>
                      </a:lnTo>
                      <a:lnTo>
                        <a:pt x="80" y="606"/>
                      </a:lnTo>
                      <a:lnTo>
                        <a:pt x="109" y="570"/>
                      </a:lnTo>
                      <a:lnTo>
                        <a:pt x="132" y="530"/>
                      </a:lnTo>
                      <a:lnTo>
                        <a:pt x="149" y="489"/>
                      </a:lnTo>
                      <a:lnTo>
                        <a:pt x="159" y="446"/>
                      </a:lnTo>
                      <a:lnTo>
                        <a:pt x="165" y="402"/>
                      </a:lnTo>
                      <a:lnTo>
                        <a:pt x="165" y="359"/>
                      </a:lnTo>
                      <a:lnTo>
                        <a:pt x="158" y="315"/>
                      </a:lnTo>
                      <a:lnTo>
                        <a:pt x="146" y="273"/>
                      </a:lnTo>
                      <a:lnTo>
                        <a:pt x="128" y="234"/>
                      </a:lnTo>
                      <a:lnTo>
                        <a:pt x="105" y="196"/>
                      </a:lnTo>
                      <a:lnTo>
                        <a:pt x="75" y="161"/>
                      </a:lnTo>
                      <a:lnTo>
                        <a:pt x="41" y="128"/>
                      </a:lnTo>
                      <a:lnTo>
                        <a:pt x="0" y="101"/>
                      </a:lnTo>
                      <a:lnTo>
                        <a:pt x="31" y="52"/>
                      </a:lnTo>
                      <a:lnTo>
                        <a:pt x="6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751" noProof="1"/>
                </a:p>
              </p:txBody>
            </p:sp>
          </p:grpSp>
        </p:grpSp>
      </p:grpSp>
      <p:grpSp>
        <p:nvGrpSpPr>
          <p:cNvPr id="520" name="Gruppieren 519"/>
          <p:cNvGrpSpPr/>
          <p:nvPr>
            <p:custDataLst>
              <p:tags r:id="rId23"/>
            </p:custDataLst>
          </p:nvPr>
        </p:nvGrpSpPr>
        <p:grpSpPr bwMode="gray">
          <a:xfrm>
            <a:off x="2848411" y="4295541"/>
            <a:ext cx="324000" cy="324000"/>
            <a:chOff x="4621742" y="3012257"/>
            <a:chExt cx="622811" cy="622811"/>
          </a:xfrm>
        </p:grpSpPr>
        <p:grpSp>
          <p:nvGrpSpPr>
            <p:cNvPr id="521" name="Gruppieren 520"/>
            <p:cNvGrpSpPr/>
            <p:nvPr>
              <p:custDataLst>
                <p:tags r:id="rId178"/>
              </p:custDataLst>
            </p:nvPr>
          </p:nvGrpSpPr>
          <p:grpSpPr bwMode="gray">
            <a:xfrm>
              <a:off x="4621742" y="3012257"/>
              <a:ext cx="622811" cy="622811"/>
              <a:chOff x="6225419" y="333653"/>
              <a:chExt cx="1325313" cy="1325313"/>
            </a:xfrm>
            <a:solidFill>
              <a:schemeClr val="accent1"/>
            </a:solidFill>
          </p:grpSpPr>
          <p:sp>
            <p:nvSpPr>
              <p:cNvPr id="532" name="Kreis: nicht ausgefüllt 293"/>
              <p:cNvSpPr/>
              <p:nvPr>
                <p:custDataLst>
                  <p:tags r:id="rId180"/>
                </p:custDataLst>
              </p:nvPr>
            </p:nvSpPr>
            <p:spPr bwMode="gray">
              <a:xfrm>
                <a:off x="6225419" y="333653"/>
                <a:ext cx="1325313" cy="1325313"/>
              </a:xfrm>
              <a:prstGeom prst="donut">
                <a:avLst>
                  <a:gd name="adj" fmla="val 5466"/>
                </a:avLst>
              </a:pr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none" lIns="68580" tIns="1080000" rIns="68580" bIns="34291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endParaRPr lang="de-DE" sz="1051" dirty="0">
                  <a:solidFill>
                    <a:schemeClr val="accent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33" name="Ellipse 532"/>
              <p:cNvSpPr/>
              <p:nvPr>
                <p:custDataLst>
                  <p:tags r:id="rId181"/>
                </p:custDataLst>
              </p:nvPr>
            </p:nvSpPr>
            <p:spPr bwMode="gray">
              <a:xfrm>
                <a:off x="6341509" y="449744"/>
                <a:ext cx="1093134" cy="1093132"/>
              </a:xfrm>
              <a:prstGeom prst="ellipse">
                <a:avLst/>
              </a:pr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1080000" rIns="68580" bIns="34291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endParaRPr lang="de-DE" sz="1051" dirty="0">
                  <a:solidFill>
                    <a:schemeClr val="bg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522" name="Gruppieren 521"/>
            <p:cNvGrpSpPr/>
            <p:nvPr>
              <p:custDataLst>
                <p:tags r:id="rId179"/>
              </p:custDataLst>
            </p:nvPr>
          </p:nvGrpSpPr>
          <p:grpSpPr bwMode="gray">
            <a:xfrm>
              <a:off x="4787342" y="3146764"/>
              <a:ext cx="291610" cy="353797"/>
              <a:chOff x="1178817" y="430039"/>
              <a:chExt cx="347775" cy="397345"/>
            </a:xfrm>
            <a:solidFill>
              <a:schemeClr val="bg1"/>
            </a:solidFill>
          </p:grpSpPr>
          <p:grpSp>
            <p:nvGrpSpPr>
              <p:cNvPr id="523" name="Group 54"/>
              <p:cNvGrpSpPr>
                <a:grpSpLocks noChangeAspect="1"/>
              </p:cNvGrpSpPr>
              <p:nvPr/>
            </p:nvGrpSpPr>
            <p:grpSpPr bwMode="gray">
              <a:xfrm>
                <a:off x="1295037" y="430039"/>
                <a:ext cx="231555" cy="397345"/>
                <a:chOff x="1245" y="1027"/>
                <a:chExt cx="838" cy="1438"/>
              </a:xfrm>
              <a:grpFill/>
            </p:grpSpPr>
            <p:sp>
              <p:nvSpPr>
                <p:cNvPr id="528" name="Freeform 57"/>
                <p:cNvSpPr>
                  <a:spLocks/>
                </p:cNvSpPr>
                <p:nvPr/>
              </p:nvSpPr>
              <p:spPr bwMode="gray">
                <a:xfrm>
                  <a:off x="1294" y="1836"/>
                  <a:ext cx="731" cy="629"/>
                </a:xfrm>
                <a:custGeom>
                  <a:avLst/>
                  <a:gdLst>
                    <a:gd name="T0" fmla="*/ 788 w 2192"/>
                    <a:gd name="T1" fmla="*/ 35 h 1886"/>
                    <a:gd name="T2" fmla="*/ 1032 w 2192"/>
                    <a:gd name="T3" fmla="*/ 449 h 1886"/>
                    <a:gd name="T4" fmla="*/ 1473 w 2192"/>
                    <a:gd name="T5" fmla="*/ 1207 h 1886"/>
                    <a:gd name="T6" fmla="*/ 1512 w 2192"/>
                    <a:gd name="T7" fmla="*/ 1259 h 1886"/>
                    <a:gd name="T8" fmla="*/ 1559 w 2192"/>
                    <a:gd name="T9" fmla="*/ 1288 h 1886"/>
                    <a:gd name="T10" fmla="*/ 1623 w 2192"/>
                    <a:gd name="T11" fmla="*/ 1294 h 1886"/>
                    <a:gd name="T12" fmla="*/ 1886 w 2192"/>
                    <a:gd name="T13" fmla="*/ 1292 h 1886"/>
                    <a:gd name="T14" fmla="*/ 2057 w 2192"/>
                    <a:gd name="T15" fmla="*/ 1296 h 1886"/>
                    <a:gd name="T16" fmla="*/ 2117 w 2192"/>
                    <a:gd name="T17" fmla="*/ 1310 h 1886"/>
                    <a:gd name="T18" fmla="*/ 2158 w 2192"/>
                    <a:gd name="T19" fmla="*/ 1340 h 1886"/>
                    <a:gd name="T20" fmla="*/ 2179 w 2192"/>
                    <a:gd name="T21" fmla="*/ 1389 h 1886"/>
                    <a:gd name="T22" fmla="*/ 2184 w 2192"/>
                    <a:gd name="T23" fmla="*/ 1459 h 1886"/>
                    <a:gd name="T24" fmla="*/ 2187 w 2192"/>
                    <a:gd name="T25" fmla="*/ 1547 h 1886"/>
                    <a:gd name="T26" fmla="*/ 2191 w 2192"/>
                    <a:gd name="T27" fmla="*/ 1635 h 1886"/>
                    <a:gd name="T28" fmla="*/ 2189 w 2192"/>
                    <a:gd name="T29" fmla="*/ 1721 h 1886"/>
                    <a:gd name="T30" fmla="*/ 2171 w 2192"/>
                    <a:gd name="T31" fmla="*/ 1805 h 1886"/>
                    <a:gd name="T32" fmla="*/ 2127 w 2192"/>
                    <a:gd name="T33" fmla="*/ 1886 h 1886"/>
                    <a:gd name="T34" fmla="*/ 121 w 2192"/>
                    <a:gd name="T35" fmla="*/ 1853 h 1886"/>
                    <a:gd name="T36" fmla="*/ 89 w 2192"/>
                    <a:gd name="T37" fmla="*/ 1788 h 1886"/>
                    <a:gd name="T38" fmla="*/ 68 w 2192"/>
                    <a:gd name="T39" fmla="*/ 1720 h 1886"/>
                    <a:gd name="T40" fmla="*/ 61 w 2192"/>
                    <a:gd name="T41" fmla="*/ 1589 h 1886"/>
                    <a:gd name="T42" fmla="*/ 65 w 2192"/>
                    <a:gd name="T43" fmla="*/ 1457 h 1886"/>
                    <a:gd name="T44" fmla="*/ 72 w 2192"/>
                    <a:gd name="T45" fmla="*/ 1387 h 1886"/>
                    <a:gd name="T46" fmla="*/ 94 w 2192"/>
                    <a:gd name="T47" fmla="*/ 1339 h 1886"/>
                    <a:gd name="T48" fmla="*/ 132 w 2192"/>
                    <a:gd name="T49" fmla="*/ 1309 h 1886"/>
                    <a:gd name="T50" fmla="*/ 192 w 2192"/>
                    <a:gd name="T51" fmla="*/ 1296 h 1886"/>
                    <a:gd name="T52" fmla="*/ 342 w 2192"/>
                    <a:gd name="T53" fmla="*/ 1293 h 1886"/>
                    <a:gd name="T54" fmla="*/ 574 w 2192"/>
                    <a:gd name="T55" fmla="*/ 1293 h 1886"/>
                    <a:gd name="T56" fmla="*/ 553 w 2192"/>
                    <a:gd name="T57" fmla="*/ 1047 h 1886"/>
                    <a:gd name="T58" fmla="*/ 272 w 2192"/>
                    <a:gd name="T59" fmla="*/ 568 h 1886"/>
                    <a:gd name="T60" fmla="*/ 0 w 2192"/>
                    <a:gd name="T61" fmla="*/ 104 h 1886"/>
                    <a:gd name="T62" fmla="*/ 119 w 2192"/>
                    <a:gd name="T63" fmla="*/ 163 h 1886"/>
                    <a:gd name="T64" fmla="*/ 251 w 2192"/>
                    <a:gd name="T65" fmla="*/ 193 h 1886"/>
                    <a:gd name="T66" fmla="*/ 383 w 2192"/>
                    <a:gd name="T67" fmla="*/ 195 h 1886"/>
                    <a:gd name="T68" fmla="*/ 503 w 2192"/>
                    <a:gd name="T69" fmla="*/ 170 h 1886"/>
                    <a:gd name="T70" fmla="*/ 612 w 2192"/>
                    <a:gd name="T71" fmla="*/ 123 h 1886"/>
                    <a:gd name="T72" fmla="*/ 708 w 2192"/>
                    <a:gd name="T73" fmla="*/ 56 h 1886"/>
                    <a:gd name="T74" fmla="*/ 754 w 2192"/>
                    <a:gd name="T75" fmla="*/ 14 h 1886"/>
                    <a:gd name="T76" fmla="*/ 766 w 2192"/>
                    <a:gd name="T77" fmla="*/ 0 h 18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2192" h="1886">
                      <a:moveTo>
                        <a:pt x="766" y="0"/>
                      </a:moveTo>
                      <a:lnTo>
                        <a:pt x="788" y="35"/>
                      </a:lnTo>
                      <a:lnTo>
                        <a:pt x="810" y="70"/>
                      </a:lnTo>
                      <a:lnTo>
                        <a:pt x="1032" y="449"/>
                      </a:lnTo>
                      <a:lnTo>
                        <a:pt x="1253" y="827"/>
                      </a:lnTo>
                      <a:lnTo>
                        <a:pt x="1473" y="1207"/>
                      </a:lnTo>
                      <a:lnTo>
                        <a:pt x="1491" y="1235"/>
                      </a:lnTo>
                      <a:lnTo>
                        <a:pt x="1512" y="1259"/>
                      </a:lnTo>
                      <a:lnTo>
                        <a:pt x="1534" y="1276"/>
                      </a:lnTo>
                      <a:lnTo>
                        <a:pt x="1559" y="1288"/>
                      </a:lnTo>
                      <a:lnTo>
                        <a:pt x="1589" y="1293"/>
                      </a:lnTo>
                      <a:lnTo>
                        <a:pt x="1623" y="1294"/>
                      </a:lnTo>
                      <a:lnTo>
                        <a:pt x="1755" y="1292"/>
                      </a:lnTo>
                      <a:lnTo>
                        <a:pt x="1886" y="1292"/>
                      </a:lnTo>
                      <a:lnTo>
                        <a:pt x="2018" y="1293"/>
                      </a:lnTo>
                      <a:lnTo>
                        <a:pt x="2057" y="1296"/>
                      </a:lnTo>
                      <a:lnTo>
                        <a:pt x="2090" y="1301"/>
                      </a:lnTo>
                      <a:lnTo>
                        <a:pt x="2117" y="1310"/>
                      </a:lnTo>
                      <a:lnTo>
                        <a:pt x="2140" y="1323"/>
                      </a:lnTo>
                      <a:lnTo>
                        <a:pt x="2158" y="1340"/>
                      </a:lnTo>
                      <a:lnTo>
                        <a:pt x="2171" y="1362"/>
                      </a:lnTo>
                      <a:lnTo>
                        <a:pt x="2179" y="1389"/>
                      </a:lnTo>
                      <a:lnTo>
                        <a:pt x="2184" y="1421"/>
                      </a:lnTo>
                      <a:lnTo>
                        <a:pt x="2184" y="1459"/>
                      </a:lnTo>
                      <a:lnTo>
                        <a:pt x="2184" y="1502"/>
                      </a:lnTo>
                      <a:lnTo>
                        <a:pt x="2187" y="1547"/>
                      </a:lnTo>
                      <a:lnTo>
                        <a:pt x="2189" y="1590"/>
                      </a:lnTo>
                      <a:lnTo>
                        <a:pt x="2191" y="1635"/>
                      </a:lnTo>
                      <a:lnTo>
                        <a:pt x="2192" y="1678"/>
                      </a:lnTo>
                      <a:lnTo>
                        <a:pt x="2189" y="1721"/>
                      </a:lnTo>
                      <a:lnTo>
                        <a:pt x="2183" y="1763"/>
                      </a:lnTo>
                      <a:lnTo>
                        <a:pt x="2171" y="1805"/>
                      </a:lnTo>
                      <a:lnTo>
                        <a:pt x="2153" y="1847"/>
                      </a:lnTo>
                      <a:lnTo>
                        <a:pt x="2127" y="1886"/>
                      </a:lnTo>
                      <a:lnTo>
                        <a:pt x="137" y="1886"/>
                      </a:lnTo>
                      <a:lnTo>
                        <a:pt x="121" y="1853"/>
                      </a:lnTo>
                      <a:lnTo>
                        <a:pt x="104" y="1821"/>
                      </a:lnTo>
                      <a:lnTo>
                        <a:pt x="89" y="1788"/>
                      </a:lnTo>
                      <a:lnTo>
                        <a:pt x="76" y="1754"/>
                      </a:lnTo>
                      <a:lnTo>
                        <a:pt x="68" y="1720"/>
                      </a:lnTo>
                      <a:lnTo>
                        <a:pt x="61" y="1654"/>
                      </a:lnTo>
                      <a:lnTo>
                        <a:pt x="61" y="1589"/>
                      </a:lnTo>
                      <a:lnTo>
                        <a:pt x="62" y="1523"/>
                      </a:lnTo>
                      <a:lnTo>
                        <a:pt x="65" y="1457"/>
                      </a:lnTo>
                      <a:lnTo>
                        <a:pt x="66" y="1419"/>
                      </a:lnTo>
                      <a:lnTo>
                        <a:pt x="72" y="1387"/>
                      </a:lnTo>
                      <a:lnTo>
                        <a:pt x="81" y="1360"/>
                      </a:lnTo>
                      <a:lnTo>
                        <a:pt x="94" y="1339"/>
                      </a:lnTo>
                      <a:lnTo>
                        <a:pt x="111" y="1322"/>
                      </a:lnTo>
                      <a:lnTo>
                        <a:pt x="132" y="1309"/>
                      </a:lnTo>
                      <a:lnTo>
                        <a:pt x="159" y="1301"/>
                      </a:lnTo>
                      <a:lnTo>
                        <a:pt x="192" y="1296"/>
                      </a:lnTo>
                      <a:lnTo>
                        <a:pt x="231" y="1293"/>
                      </a:lnTo>
                      <a:lnTo>
                        <a:pt x="342" y="1293"/>
                      </a:lnTo>
                      <a:lnTo>
                        <a:pt x="456" y="1293"/>
                      </a:lnTo>
                      <a:lnTo>
                        <a:pt x="574" y="1293"/>
                      </a:lnTo>
                      <a:lnTo>
                        <a:pt x="698" y="1293"/>
                      </a:lnTo>
                      <a:lnTo>
                        <a:pt x="553" y="1047"/>
                      </a:lnTo>
                      <a:lnTo>
                        <a:pt x="412" y="805"/>
                      </a:lnTo>
                      <a:lnTo>
                        <a:pt x="272" y="568"/>
                      </a:lnTo>
                      <a:lnTo>
                        <a:pt x="134" y="333"/>
                      </a:lnTo>
                      <a:lnTo>
                        <a:pt x="0" y="104"/>
                      </a:lnTo>
                      <a:lnTo>
                        <a:pt x="57" y="137"/>
                      </a:lnTo>
                      <a:lnTo>
                        <a:pt x="119" y="163"/>
                      </a:lnTo>
                      <a:lnTo>
                        <a:pt x="184" y="182"/>
                      </a:lnTo>
                      <a:lnTo>
                        <a:pt x="251" y="193"/>
                      </a:lnTo>
                      <a:lnTo>
                        <a:pt x="321" y="199"/>
                      </a:lnTo>
                      <a:lnTo>
                        <a:pt x="383" y="195"/>
                      </a:lnTo>
                      <a:lnTo>
                        <a:pt x="444" y="185"/>
                      </a:lnTo>
                      <a:lnTo>
                        <a:pt x="503" y="170"/>
                      </a:lnTo>
                      <a:lnTo>
                        <a:pt x="558" y="149"/>
                      </a:lnTo>
                      <a:lnTo>
                        <a:pt x="612" y="123"/>
                      </a:lnTo>
                      <a:lnTo>
                        <a:pt x="661" y="91"/>
                      </a:lnTo>
                      <a:lnTo>
                        <a:pt x="708" y="56"/>
                      </a:lnTo>
                      <a:lnTo>
                        <a:pt x="751" y="15"/>
                      </a:lnTo>
                      <a:lnTo>
                        <a:pt x="754" y="14"/>
                      </a:lnTo>
                      <a:lnTo>
                        <a:pt x="754" y="13"/>
                      </a:lnTo>
                      <a:lnTo>
                        <a:pt x="76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751" noProof="1"/>
                </a:p>
              </p:txBody>
            </p:sp>
            <p:sp>
              <p:nvSpPr>
                <p:cNvPr id="529" name="Freeform 64"/>
                <p:cNvSpPr>
                  <a:spLocks/>
                </p:cNvSpPr>
                <p:nvPr/>
              </p:nvSpPr>
              <p:spPr bwMode="gray">
                <a:xfrm>
                  <a:off x="1487" y="1027"/>
                  <a:ext cx="596" cy="569"/>
                </a:xfrm>
                <a:custGeom>
                  <a:avLst/>
                  <a:gdLst>
                    <a:gd name="T0" fmla="*/ 1468 w 1788"/>
                    <a:gd name="T1" fmla="*/ 87 h 1707"/>
                    <a:gd name="T2" fmla="*/ 1450 w 1788"/>
                    <a:gd name="T3" fmla="*/ 167 h 1707"/>
                    <a:gd name="T4" fmla="*/ 1388 w 1788"/>
                    <a:gd name="T5" fmla="*/ 217 h 1707"/>
                    <a:gd name="T6" fmla="*/ 1072 w 1788"/>
                    <a:gd name="T7" fmla="*/ 288 h 1707"/>
                    <a:gd name="T8" fmla="*/ 814 w 1788"/>
                    <a:gd name="T9" fmla="*/ 493 h 1707"/>
                    <a:gd name="T10" fmla="*/ 831 w 1788"/>
                    <a:gd name="T11" fmla="*/ 672 h 1707"/>
                    <a:gd name="T12" fmla="*/ 874 w 1788"/>
                    <a:gd name="T13" fmla="*/ 799 h 1707"/>
                    <a:gd name="T14" fmla="*/ 949 w 1788"/>
                    <a:gd name="T15" fmla="*/ 882 h 1707"/>
                    <a:gd name="T16" fmla="*/ 1059 w 1788"/>
                    <a:gd name="T17" fmla="*/ 932 h 1707"/>
                    <a:gd name="T18" fmla="*/ 1208 w 1788"/>
                    <a:gd name="T19" fmla="*/ 958 h 1707"/>
                    <a:gd name="T20" fmla="*/ 1399 w 1788"/>
                    <a:gd name="T21" fmla="*/ 968 h 1707"/>
                    <a:gd name="T22" fmla="*/ 1537 w 1788"/>
                    <a:gd name="T23" fmla="*/ 500 h 1707"/>
                    <a:gd name="T24" fmla="*/ 1580 w 1788"/>
                    <a:gd name="T25" fmla="*/ 404 h 1707"/>
                    <a:gd name="T26" fmla="*/ 1654 w 1788"/>
                    <a:gd name="T27" fmla="*/ 350 h 1707"/>
                    <a:gd name="T28" fmla="*/ 1788 w 1788"/>
                    <a:gd name="T29" fmla="*/ 408 h 1707"/>
                    <a:gd name="T30" fmla="*/ 1582 w 1788"/>
                    <a:gd name="T31" fmla="*/ 1154 h 1707"/>
                    <a:gd name="T32" fmla="*/ 1533 w 1788"/>
                    <a:gd name="T33" fmla="*/ 1200 h 1707"/>
                    <a:gd name="T34" fmla="*/ 1460 w 1788"/>
                    <a:gd name="T35" fmla="*/ 1229 h 1707"/>
                    <a:gd name="T36" fmla="*/ 1383 w 1788"/>
                    <a:gd name="T37" fmla="*/ 1226 h 1707"/>
                    <a:gd name="T38" fmla="*/ 1286 w 1788"/>
                    <a:gd name="T39" fmla="*/ 1203 h 1707"/>
                    <a:gd name="T40" fmla="*/ 1155 w 1788"/>
                    <a:gd name="T41" fmla="*/ 1187 h 1707"/>
                    <a:gd name="T42" fmla="*/ 1035 w 1788"/>
                    <a:gd name="T43" fmla="*/ 1209 h 1707"/>
                    <a:gd name="T44" fmla="*/ 927 w 1788"/>
                    <a:gd name="T45" fmla="*/ 1285 h 1707"/>
                    <a:gd name="T46" fmla="*/ 872 w 1788"/>
                    <a:gd name="T47" fmla="*/ 1345 h 1707"/>
                    <a:gd name="T48" fmla="*/ 826 w 1788"/>
                    <a:gd name="T49" fmla="*/ 1366 h 1707"/>
                    <a:gd name="T50" fmla="*/ 775 w 1788"/>
                    <a:gd name="T51" fmla="*/ 1356 h 1707"/>
                    <a:gd name="T52" fmla="*/ 707 w 1788"/>
                    <a:gd name="T53" fmla="*/ 1356 h 1707"/>
                    <a:gd name="T54" fmla="*/ 653 w 1788"/>
                    <a:gd name="T55" fmla="*/ 1388 h 1707"/>
                    <a:gd name="T56" fmla="*/ 606 w 1788"/>
                    <a:gd name="T57" fmla="*/ 1433 h 1707"/>
                    <a:gd name="T58" fmla="*/ 307 w 1788"/>
                    <a:gd name="T59" fmla="*/ 1707 h 1707"/>
                    <a:gd name="T60" fmla="*/ 219 w 1788"/>
                    <a:gd name="T61" fmla="*/ 1540 h 1707"/>
                    <a:gd name="T62" fmla="*/ 94 w 1788"/>
                    <a:gd name="T63" fmla="*/ 1412 h 1707"/>
                    <a:gd name="T64" fmla="*/ 107 w 1788"/>
                    <a:gd name="T65" fmla="*/ 1255 h 1707"/>
                    <a:gd name="T66" fmla="*/ 338 w 1788"/>
                    <a:gd name="T67" fmla="*/ 1034 h 1707"/>
                    <a:gd name="T68" fmla="*/ 361 w 1788"/>
                    <a:gd name="T69" fmla="*/ 974 h 1707"/>
                    <a:gd name="T70" fmla="*/ 385 w 1788"/>
                    <a:gd name="T71" fmla="*/ 905 h 1707"/>
                    <a:gd name="T72" fmla="*/ 419 w 1788"/>
                    <a:gd name="T73" fmla="*/ 826 h 1707"/>
                    <a:gd name="T74" fmla="*/ 491 w 1788"/>
                    <a:gd name="T75" fmla="*/ 752 h 1707"/>
                    <a:gd name="T76" fmla="*/ 565 w 1788"/>
                    <a:gd name="T77" fmla="*/ 646 h 1707"/>
                    <a:gd name="T78" fmla="*/ 585 w 1788"/>
                    <a:gd name="T79" fmla="*/ 517 h 1707"/>
                    <a:gd name="T80" fmla="*/ 572 w 1788"/>
                    <a:gd name="T81" fmla="*/ 356 h 1707"/>
                    <a:gd name="T82" fmla="*/ 572 w 1788"/>
                    <a:gd name="T83" fmla="*/ 242 h 1707"/>
                    <a:gd name="T84" fmla="*/ 604 w 1788"/>
                    <a:gd name="T85" fmla="*/ 172 h 1707"/>
                    <a:gd name="T86" fmla="*/ 678 w 1788"/>
                    <a:gd name="T87" fmla="*/ 132 h 1707"/>
                    <a:gd name="T88" fmla="*/ 808 w 1788"/>
                    <a:gd name="T89" fmla="*/ 100 h 1707"/>
                    <a:gd name="T90" fmla="*/ 1233 w 1788"/>
                    <a:gd name="T91" fmla="*/ 28 h 17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788" h="1707">
                      <a:moveTo>
                        <a:pt x="1417" y="0"/>
                      </a:moveTo>
                      <a:lnTo>
                        <a:pt x="1465" y="53"/>
                      </a:lnTo>
                      <a:lnTo>
                        <a:pt x="1468" y="87"/>
                      </a:lnTo>
                      <a:lnTo>
                        <a:pt x="1467" y="117"/>
                      </a:lnTo>
                      <a:lnTo>
                        <a:pt x="1460" y="145"/>
                      </a:lnTo>
                      <a:lnTo>
                        <a:pt x="1450" y="167"/>
                      </a:lnTo>
                      <a:lnTo>
                        <a:pt x="1433" y="188"/>
                      </a:lnTo>
                      <a:lnTo>
                        <a:pt x="1413" y="204"/>
                      </a:lnTo>
                      <a:lnTo>
                        <a:pt x="1388" y="217"/>
                      </a:lnTo>
                      <a:lnTo>
                        <a:pt x="1361" y="229"/>
                      </a:lnTo>
                      <a:lnTo>
                        <a:pt x="1328" y="236"/>
                      </a:lnTo>
                      <a:lnTo>
                        <a:pt x="1072" y="288"/>
                      </a:lnTo>
                      <a:lnTo>
                        <a:pt x="817" y="340"/>
                      </a:lnTo>
                      <a:lnTo>
                        <a:pt x="814" y="420"/>
                      </a:lnTo>
                      <a:lnTo>
                        <a:pt x="814" y="493"/>
                      </a:lnTo>
                      <a:lnTo>
                        <a:pt x="817" y="559"/>
                      </a:lnTo>
                      <a:lnTo>
                        <a:pt x="822" y="619"/>
                      </a:lnTo>
                      <a:lnTo>
                        <a:pt x="831" y="672"/>
                      </a:lnTo>
                      <a:lnTo>
                        <a:pt x="842" y="720"/>
                      </a:lnTo>
                      <a:lnTo>
                        <a:pt x="856" y="761"/>
                      </a:lnTo>
                      <a:lnTo>
                        <a:pt x="874" y="799"/>
                      </a:lnTo>
                      <a:lnTo>
                        <a:pt x="895" y="831"/>
                      </a:lnTo>
                      <a:lnTo>
                        <a:pt x="920" y="858"/>
                      </a:lnTo>
                      <a:lnTo>
                        <a:pt x="949" y="882"/>
                      </a:lnTo>
                      <a:lnTo>
                        <a:pt x="982" y="903"/>
                      </a:lnTo>
                      <a:lnTo>
                        <a:pt x="1018" y="919"/>
                      </a:lnTo>
                      <a:lnTo>
                        <a:pt x="1059" y="932"/>
                      </a:lnTo>
                      <a:lnTo>
                        <a:pt x="1104" y="943"/>
                      </a:lnTo>
                      <a:lnTo>
                        <a:pt x="1154" y="951"/>
                      </a:lnTo>
                      <a:lnTo>
                        <a:pt x="1208" y="958"/>
                      </a:lnTo>
                      <a:lnTo>
                        <a:pt x="1267" y="962"/>
                      </a:lnTo>
                      <a:lnTo>
                        <a:pt x="1331" y="966"/>
                      </a:lnTo>
                      <a:lnTo>
                        <a:pt x="1399" y="968"/>
                      </a:lnTo>
                      <a:lnTo>
                        <a:pt x="1447" y="812"/>
                      </a:lnTo>
                      <a:lnTo>
                        <a:pt x="1494" y="658"/>
                      </a:lnTo>
                      <a:lnTo>
                        <a:pt x="1537" y="500"/>
                      </a:lnTo>
                      <a:lnTo>
                        <a:pt x="1549" y="464"/>
                      </a:lnTo>
                      <a:lnTo>
                        <a:pt x="1563" y="432"/>
                      </a:lnTo>
                      <a:lnTo>
                        <a:pt x="1580" y="404"/>
                      </a:lnTo>
                      <a:lnTo>
                        <a:pt x="1601" y="382"/>
                      </a:lnTo>
                      <a:lnTo>
                        <a:pt x="1625" y="363"/>
                      </a:lnTo>
                      <a:lnTo>
                        <a:pt x="1654" y="350"/>
                      </a:lnTo>
                      <a:lnTo>
                        <a:pt x="1686" y="341"/>
                      </a:lnTo>
                      <a:lnTo>
                        <a:pt x="1723" y="336"/>
                      </a:lnTo>
                      <a:lnTo>
                        <a:pt x="1788" y="408"/>
                      </a:lnTo>
                      <a:lnTo>
                        <a:pt x="1722" y="657"/>
                      </a:lnTo>
                      <a:lnTo>
                        <a:pt x="1654" y="907"/>
                      </a:lnTo>
                      <a:lnTo>
                        <a:pt x="1582" y="1154"/>
                      </a:lnTo>
                      <a:lnTo>
                        <a:pt x="1572" y="1171"/>
                      </a:lnTo>
                      <a:lnTo>
                        <a:pt x="1555" y="1187"/>
                      </a:lnTo>
                      <a:lnTo>
                        <a:pt x="1533" y="1200"/>
                      </a:lnTo>
                      <a:lnTo>
                        <a:pt x="1510" y="1212"/>
                      </a:lnTo>
                      <a:lnTo>
                        <a:pt x="1484" y="1221"/>
                      </a:lnTo>
                      <a:lnTo>
                        <a:pt x="1460" y="1229"/>
                      </a:lnTo>
                      <a:lnTo>
                        <a:pt x="1435" y="1231"/>
                      </a:lnTo>
                      <a:lnTo>
                        <a:pt x="1409" y="1230"/>
                      </a:lnTo>
                      <a:lnTo>
                        <a:pt x="1383" y="1226"/>
                      </a:lnTo>
                      <a:lnTo>
                        <a:pt x="1357" y="1220"/>
                      </a:lnTo>
                      <a:lnTo>
                        <a:pt x="1331" y="1213"/>
                      </a:lnTo>
                      <a:lnTo>
                        <a:pt x="1286" y="1203"/>
                      </a:lnTo>
                      <a:lnTo>
                        <a:pt x="1242" y="1193"/>
                      </a:lnTo>
                      <a:lnTo>
                        <a:pt x="1197" y="1188"/>
                      </a:lnTo>
                      <a:lnTo>
                        <a:pt x="1155" y="1187"/>
                      </a:lnTo>
                      <a:lnTo>
                        <a:pt x="1114" y="1190"/>
                      </a:lnTo>
                      <a:lnTo>
                        <a:pt x="1073" y="1196"/>
                      </a:lnTo>
                      <a:lnTo>
                        <a:pt x="1035" y="1209"/>
                      </a:lnTo>
                      <a:lnTo>
                        <a:pt x="997" y="1227"/>
                      </a:lnTo>
                      <a:lnTo>
                        <a:pt x="961" y="1252"/>
                      </a:lnTo>
                      <a:lnTo>
                        <a:pt x="927" y="1285"/>
                      </a:lnTo>
                      <a:lnTo>
                        <a:pt x="894" y="1324"/>
                      </a:lnTo>
                      <a:lnTo>
                        <a:pt x="885" y="1335"/>
                      </a:lnTo>
                      <a:lnTo>
                        <a:pt x="872" y="1345"/>
                      </a:lnTo>
                      <a:lnTo>
                        <a:pt x="857" y="1354"/>
                      </a:lnTo>
                      <a:lnTo>
                        <a:pt x="842" y="1361"/>
                      </a:lnTo>
                      <a:lnTo>
                        <a:pt x="826" y="1366"/>
                      </a:lnTo>
                      <a:lnTo>
                        <a:pt x="813" y="1368"/>
                      </a:lnTo>
                      <a:lnTo>
                        <a:pt x="802" y="1366"/>
                      </a:lnTo>
                      <a:lnTo>
                        <a:pt x="775" y="1356"/>
                      </a:lnTo>
                      <a:lnTo>
                        <a:pt x="750" y="1352"/>
                      </a:lnTo>
                      <a:lnTo>
                        <a:pt x="728" y="1352"/>
                      </a:lnTo>
                      <a:lnTo>
                        <a:pt x="707" y="1356"/>
                      </a:lnTo>
                      <a:lnTo>
                        <a:pt x="689" y="1365"/>
                      </a:lnTo>
                      <a:lnTo>
                        <a:pt x="670" y="1375"/>
                      </a:lnTo>
                      <a:lnTo>
                        <a:pt x="653" y="1388"/>
                      </a:lnTo>
                      <a:lnTo>
                        <a:pt x="638" y="1403"/>
                      </a:lnTo>
                      <a:lnTo>
                        <a:pt x="622" y="1417"/>
                      </a:lnTo>
                      <a:lnTo>
                        <a:pt x="606" y="1433"/>
                      </a:lnTo>
                      <a:lnTo>
                        <a:pt x="591" y="1449"/>
                      </a:lnTo>
                      <a:lnTo>
                        <a:pt x="448" y="1578"/>
                      </a:lnTo>
                      <a:lnTo>
                        <a:pt x="307" y="1707"/>
                      </a:lnTo>
                      <a:lnTo>
                        <a:pt x="284" y="1649"/>
                      </a:lnTo>
                      <a:lnTo>
                        <a:pt x="255" y="1593"/>
                      </a:lnTo>
                      <a:lnTo>
                        <a:pt x="219" y="1540"/>
                      </a:lnTo>
                      <a:lnTo>
                        <a:pt x="178" y="1489"/>
                      </a:lnTo>
                      <a:lnTo>
                        <a:pt x="137" y="1449"/>
                      </a:lnTo>
                      <a:lnTo>
                        <a:pt x="94" y="1412"/>
                      </a:lnTo>
                      <a:lnTo>
                        <a:pt x="47" y="1381"/>
                      </a:lnTo>
                      <a:lnTo>
                        <a:pt x="0" y="1353"/>
                      </a:lnTo>
                      <a:lnTo>
                        <a:pt x="107" y="1255"/>
                      </a:lnTo>
                      <a:lnTo>
                        <a:pt x="218" y="1154"/>
                      </a:lnTo>
                      <a:lnTo>
                        <a:pt x="327" y="1049"/>
                      </a:lnTo>
                      <a:lnTo>
                        <a:pt x="338" y="1034"/>
                      </a:lnTo>
                      <a:lnTo>
                        <a:pt x="348" y="1015"/>
                      </a:lnTo>
                      <a:lnTo>
                        <a:pt x="354" y="996"/>
                      </a:lnTo>
                      <a:lnTo>
                        <a:pt x="361" y="974"/>
                      </a:lnTo>
                      <a:lnTo>
                        <a:pt x="367" y="953"/>
                      </a:lnTo>
                      <a:lnTo>
                        <a:pt x="375" y="933"/>
                      </a:lnTo>
                      <a:lnTo>
                        <a:pt x="385" y="905"/>
                      </a:lnTo>
                      <a:lnTo>
                        <a:pt x="396" y="878"/>
                      </a:lnTo>
                      <a:lnTo>
                        <a:pt x="408" y="850"/>
                      </a:lnTo>
                      <a:lnTo>
                        <a:pt x="419" y="826"/>
                      </a:lnTo>
                      <a:lnTo>
                        <a:pt x="435" y="803"/>
                      </a:lnTo>
                      <a:lnTo>
                        <a:pt x="453" y="785"/>
                      </a:lnTo>
                      <a:lnTo>
                        <a:pt x="491" y="752"/>
                      </a:lnTo>
                      <a:lnTo>
                        <a:pt x="521" y="720"/>
                      </a:lnTo>
                      <a:lnTo>
                        <a:pt x="546" y="684"/>
                      </a:lnTo>
                      <a:lnTo>
                        <a:pt x="565" y="646"/>
                      </a:lnTo>
                      <a:lnTo>
                        <a:pt x="576" y="606"/>
                      </a:lnTo>
                      <a:lnTo>
                        <a:pt x="584" y="564"/>
                      </a:lnTo>
                      <a:lnTo>
                        <a:pt x="585" y="517"/>
                      </a:lnTo>
                      <a:lnTo>
                        <a:pt x="583" y="467"/>
                      </a:lnTo>
                      <a:lnTo>
                        <a:pt x="576" y="408"/>
                      </a:lnTo>
                      <a:lnTo>
                        <a:pt x="572" y="356"/>
                      </a:lnTo>
                      <a:lnTo>
                        <a:pt x="570" y="312"/>
                      </a:lnTo>
                      <a:lnTo>
                        <a:pt x="570" y="274"/>
                      </a:lnTo>
                      <a:lnTo>
                        <a:pt x="572" y="242"/>
                      </a:lnTo>
                      <a:lnTo>
                        <a:pt x="579" y="214"/>
                      </a:lnTo>
                      <a:lnTo>
                        <a:pt x="589" y="192"/>
                      </a:lnTo>
                      <a:lnTo>
                        <a:pt x="604" y="172"/>
                      </a:lnTo>
                      <a:lnTo>
                        <a:pt x="623" y="157"/>
                      </a:lnTo>
                      <a:lnTo>
                        <a:pt x="648" y="144"/>
                      </a:lnTo>
                      <a:lnTo>
                        <a:pt x="678" y="132"/>
                      </a:lnTo>
                      <a:lnTo>
                        <a:pt x="715" y="121"/>
                      </a:lnTo>
                      <a:lnTo>
                        <a:pt x="758" y="111"/>
                      </a:lnTo>
                      <a:lnTo>
                        <a:pt x="808" y="100"/>
                      </a:lnTo>
                      <a:lnTo>
                        <a:pt x="865" y="90"/>
                      </a:lnTo>
                      <a:lnTo>
                        <a:pt x="1048" y="57"/>
                      </a:lnTo>
                      <a:lnTo>
                        <a:pt x="1233" y="28"/>
                      </a:lnTo>
                      <a:lnTo>
                        <a:pt x="1417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751" noProof="1"/>
                </a:p>
              </p:txBody>
            </p:sp>
            <p:sp>
              <p:nvSpPr>
                <p:cNvPr id="530" name="Freeform 65"/>
                <p:cNvSpPr>
                  <a:spLocks noEditPoints="1"/>
                </p:cNvSpPr>
                <p:nvPr/>
              </p:nvSpPr>
              <p:spPr bwMode="gray">
                <a:xfrm>
                  <a:off x="1245" y="1529"/>
                  <a:ext cx="298" cy="297"/>
                </a:xfrm>
                <a:custGeom>
                  <a:avLst/>
                  <a:gdLst>
                    <a:gd name="T0" fmla="*/ 406 w 894"/>
                    <a:gd name="T1" fmla="*/ 192 h 892"/>
                    <a:gd name="T2" fmla="*/ 330 w 894"/>
                    <a:gd name="T3" fmla="*/ 217 h 892"/>
                    <a:gd name="T4" fmla="*/ 265 w 894"/>
                    <a:gd name="T5" fmla="*/ 264 h 892"/>
                    <a:gd name="T6" fmla="*/ 218 w 894"/>
                    <a:gd name="T7" fmla="*/ 327 h 892"/>
                    <a:gd name="T8" fmla="*/ 192 w 894"/>
                    <a:gd name="T9" fmla="*/ 403 h 892"/>
                    <a:gd name="T10" fmla="*/ 191 w 894"/>
                    <a:gd name="T11" fmla="*/ 485 h 892"/>
                    <a:gd name="T12" fmla="*/ 217 w 894"/>
                    <a:gd name="T13" fmla="*/ 561 h 892"/>
                    <a:gd name="T14" fmla="*/ 262 w 894"/>
                    <a:gd name="T15" fmla="*/ 625 h 892"/>
                    <a:gd name="T16" fmla="*/ 327 w 894"/>
                    <a:gd name="T17" fmla="*/ 673 h 892"/>
                    <a:gd name="T18" fmla="*/ 404 w 894"/>
                    <a:gd name="T19" fmla="*/ 699 h 892"/>
                    <a:gd name="T20" fmla="*/ 487 w 894"/>
                    <a:gd name="T21" fmla="*/ 700 h 892"/>
                    <a:gd name="T22" fmla="*/ 563 w 894"/>
                    <a:gd name="T23" fmla="*/ 675 h 892"/>
                    <a:gd name="T24" fmla="*/ 627 w 894"/>
                    <a:gd name="T25" fmla="*/ 629 h 892"/>
                    <a:gd name="T26" fmla="*/ 674 w 894"/>
                    <a:gd name="T27" fmla="*/ 567 h 892"/>
                    <a:gd name="T28" fmla="*/ 699 w 894"/>
                    <a:gd name="T29" fmla="*/ 489 h 892"/>
                    <a:gd name="T30" fmla="*/ 700 w 894"/>
                    <a:gd name="T31" fmla="*/ 406 h 892"/>
                    <a:gd name="T32" fmla="*/ 676 w 894"/>
                    <a:gd name="T33" fmla="*/ 328 h 892"/>
                    <a:gd name="T34" fmla="*/ 630 w 894"/>
                    <a:gd name="T35" fmla="*/ 265 h 892"/>
                    <a:gd name="T36" fmla="*/ 567 w 894"/>
                    <a:gd name="T37" fmla="*/ 218 h 892"/>
                    <a:gd name="T38" fmla="*/ 490 w 894"/>
                    <a:gd name="T39" fmla="*/ 192 h 892"/>
                    <a:gd name="T40" fmla="*/ 453 w 894"/>
                    <a:gd name="T41" fmla="*/ 0 h 892"/>
                    <a:gd name="T42" fmla="*/ 571 w 894"/>
                    <a:gd name="T43" fmla="*/ 17 h 892"/>
                    <a:gd name="T44" fmla="*/ 676 w 894"/>
                    <a:gd name="T45" fmla="*/ 63 h 892"/>
                    <a:gd name="T46" fmla="*/ 764 w 894"/>
                    <a:gd name="T47" fmla="*/ 131 h 892"/>
                    <a:gd name="T48" fmla="*/ 834 w 894"/>
                    <a:gd name="T49" fmla="*/ 221 h 892"/>
                    <a:gd name="T50" fmla="*/ 878 w 894"/>
                    <a:gd name="T51" fmla="*/ 326 h 892"/>
                    <a:gd name="T52" fmla="*/ 894 w 894"/>
                    <a:gd name="T53" fmla="*/ 443 h 892"/>
                    <a:gd name="T54" fmla="*/ 878 w 894"/>
                    <a:gd name="T55" fmla="*/ 564 h 892"/>
                    <a:gd name="T56" fmla="*/ 834 w 894"/>
                    <a:gd name="T57" fmla="*/ 671 h 892"/>
                    <a:gd name="T58" fmla="*/ 764 w 894"/>
                    <a:gd name="T59" fmla="*/ 762 h 892"/>
                    <a:gd name="T60" fmla="*/ 673 w 894"/>
                    <a:gd name="T61" fmla="*/ 831 h 892"/>
                    <a:gd name="T62" fmla="*/ 566 w 894"/>
                    <a:gd name="T63" fmla="*/ 877 h 892"/>
                    <a:gd name="T64" fmla="*/ 445 w 894"/>
                    <a:gd name="T65" fmla="*/ 892 h 892"/>
                    <a:gd name="T66" fmla="*/ 334 w 894"/>
                    <a:gd name="T67" fmla="*/ 878 h 892"/>
                    <a:gd name="T68" fmla="*/ 234 w 894"/>
                    <a:gd name="T69" fmla="*/ 840 h 892"/>
                    <a:gd name="T70" fmla="*/ 147 w 894"/>
                    <a:gd name="T71" fmla="*/ 780 h 892"/>
                    <a:gd name="T72" fmla="*/ 78 w 894"/>
                    <a:gd name="T73" fmla="*/ 700 h 892"/>
                    <a:gd name="T74" fmla="*/ 28 w 894"/>
                    <a:gd name="T75" fmla="*/ 606 h 892"/>
                    <a:gd name="T76" fmla="*/ 4 w 894"/>
                    <a:gd name="T77" fmla="*/ 500 h 892"/>
                    <a:gd name="T78" fmla="*/ 4 w 894"/>
                    <a:gd name="T79" fmla="*/ 386 h 892"/>
                    <a:gd name="T80" fmla="*/ 31 w 894"/>
                    <a:gd name="T81" fmla="*/ 280 h 892"/>
                    <a:gd name="T82" fmla="*/ 81 w 894"/>
                    <a:gd name="T83" fmla="*/ 187 h 892"/>
                    <a:gd name="T84" fmla="*/ 151 w 894"/>
                    <a:gd name="T85" fmla="*/ 108 h 892"/>
                    <a:gd name="T86" fmla="*/ 239 w 894"/>
                    <a:gd name="T87" fmla="*/ 49 h 892"/>
                    <a:gd name="T88" fmla="*/ 341 w 894"/>
                    <a:gd name="T89" fmla="*/ 13 h 892"/>
                    <a:gd name="T90" fmla="*/ 453 w 894"/>
                    <a:gd name="T91" fmla="*/ 0 h 8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894" h="892">
                      <a:moveTo>
                        <a:pt x="448" y="190"/>
                      </a:moveTo>
                      <a:lnTo>
                        <a:pt x="406" y="192"/>
                      </a:lnTo>
                      <a:lnTo>
                        <a:pt x="367" y="201"/>
                      </a:lnTo>
                      <a:lnTo>
                        <a:pt x="330" y="217"/>
                      </a:lnTo>
                      <a:lnTo>
                        <a:pt x="296" y="238"/>
                      </a:lnTo>
                      <a:lnTo>
                        <a:pt x="265" y="264"/>
                      </a:lnTo>
                      <a:lnTo>
                        <a:pt x="239" y="293"/>
                      </a:lnTo>
                      <a:lnTo>
                        <a:pt x="218" y="327"/>
                      </a:lnTo>
                      <a:lnTo>
                        <a:pt x="202" y="364"/>
                      </a:lnTo>
                      <a:lnTo>
                        <a:pt x="192" y="403"/>
                      </a:lnTo>
                      <a:lnTo>
                        <a:pt x="188" y="443"/>
                      </a:lnTo>
                      <a:lnTo>
                        <a:pt x="191" y="485"/>
                      </a:lnTo>
                      <a:lnTo>
                        <a:pt x="201" y="525"/>
                      </a:lnTo>
                      <a:lnTo>
                        <a:pt x="217" y="561"/>
                      </a:lnTo>
                      <a:lnTo>
                        <a:pt x="238" y="595"/>
                      </a:lnTo>
                      <a:lnTo>
                        <a:pt x="262" y="625"/>
                      </a:lnTo>
                      <a:lnTo>
                        <a:pt x="293" y="652"/>
                      </a:lnTo>
                      <a:lnTo>
                        <a:pt x="327" y="673"/>
                      </a:lnTo>
                      <a:lnTo>
                        <a:pt x="363" y="688"/>
                      </a:lnTo>
                      <a:lnTo>
                        <a:pt x="404" y="699"/>
                      </a:lnTo>
                      <a:lnTo>
                        <a:pt x="444" y="703"/>
                      </a:lnTo>
                      <a:lnTo>
                        <a:pt x="487" y="700"/>
                      </a:lnTo>
                      <a:lnTo>
                        <a:pt x="527" y="691"/>
                      </a:lnTo>
                      <a:lnTo>
                        <a:pt x="563" y="675"/>
                      </a:lnTo>
                      <a:lnTo>
                        <a:pt x="597" y="654"/>
                      </a:lnTo>
                      <a:lnTo>
                        <a:pt x="627" y="629"/>
                      </a:lnTo>
                      <a:lnTo>
                        <a:pt x="653" y="599"/>
                      </a:lnTo>
                      <a:lnTo>
                        <a:pt x="674" y="567"/>
                      </a:lnTo>
                      <a:lnTo>
                        <a:pt x="690" y="530"/>
                      </a:lnTo>
                      <a:lnTo>
                        <a:pt x="699" y="489"/>
                      </a:lnTo>
                      <a:lnTo>
                        <a:pt x="703" y="447"/>
                      </a:lnTo>
                      <a:lnTo>
                        <a:pt x="700" y="406"/>
                      </a:lnTo>
                      <a:lnTo>
                        <a:pt x="691" y="366"/>
                      </a:lnTo>
                      <a:lnTo>
                        <a:pt x="676" y="328"/>
                      </a:lnTo>
                      <a:lnTo>
                        <a:pt x="655" y="296"/>
                      </a:lnTo>
                      <a:lnTo>
                        <a:pt x="630" y="265"/>
                      </a:lnTo>
                      <a:lnTo>
                        <a:pt x="600" y="239"/>
                      </a:lnTo>
                      <a:lnTo>
                        <a:pt x="567" y="218"/>
                      </a:lnTo>
                      <a:lnTo>
                        <a:pt x="530" y="203"/>
                      </a:lnTo>
                      <a:lnTo>
                        <a:pt x="490" y="192"/>
                      </a:lnTo>
                      <a:lnTo>
                        <a:pt x="448" y="190"/>
                      </a:lnTo>
                      <a:close/>
                      <a:moveTo>
                        <a:pt x="453" y="0"/>
                      </a:moveTo>
                      <a:lnTo>
                        <a:pt x="513" y="5"/>
                      </a:lnTo>
                      <a:lnTo>
                        <a:pt x="571" y="17"/>
                      </a:lnTo>
                      <a:lnTo>
                        <a:pt x="625" y="36"/>
                      </a:lnTo>
                      <a:lnTo>
                        <a:pt x="676" y="63"/>
                      </a:lnTo>
                      <a:lnTo>
                        <a:pt x="723" y="94"/>
                      </a:lnTo>
                      <a:lnTo>
                        <a:pt x="764" y="131"/>
                      </a:lnTo>
                      <a:lnTo>
                        <a:pt x="802" y="174"/>
                      </a:lnTo>
                      <a:lnTo>
                        <a:pt x="834" y="221"/>
                      </a:lnTo>
                      <a:lnTo>
                        <a:pt x="859" y="272"/>
                      </a:lnTo>
                      <a:lnTo>
                        <a:pt x="878" y="326"/>
                      </a:lnTo>
                      <a:lnTo>
                        <a:pt x="890" y="383"/>
                      </a:lnTo>
                      <a:lnTo>
                        <a:pt x="894" y="443"/>
                      </a:lnTo>
                      <a:lnTo>
                        <a:pt x="890" y="505"/>
                      </a:lnTo>
                      <a:lnTo>
                        <a:pt x="878" y="564"/>
                      </a:lnTo>
                      <a:lnTo>
                        <a:pt x="860" y="619"/>
                      </a:lnTo>
                      <a:lnTo>
                        <a:pt x="834" y="671"/>
                      </a:lnTo>
                      <a:lnTo>
                        <a:pt x="802" y="718"/>
                      </a:lnTo>
                      <a:lnTo>
                        <a:pt x="764" y="762"/>
                      </a:lnTo>
                      <a:lnTo>
                        <a:pt x="721" y="800"/>
                      </a:lnTo>
                      <a:lnTo>
                        <a:pt x="673" y="831"/>
                      </a:lnTo>
                      <a:lnTo>
                        <a:pt x="622" y="857"/>
                      </a:lnTo>
                      <a:lnTo>
                        <a:pt x="566" y="877"/>
                      </a:lnTo>
                      <a:lnTo>
                        <a:pt x="507" y="889"/>
                      </a:lnTo>
                      <a:lnTo>
                        <a:pt x="445" y="892"/>
                      </a:lnTo>
                      <a:lnTo>
                        <a:pt x="389" y="889"/>
                      </a:lnTo>
                      <a:lnTo>
                        <a:pt x="334" y="878"/>
                      </a:lnTo>
                      <a:lnTo>
                        <a:pt x="282" y="862"/>
                      </a:lnTo>
                      <a:lnTo>
                        <a:pt x="234" y="840"/>
                      </a:lnTo>
                      <a:lnTo>
                        <a:pt x="188" y="813"/>
                      </a:lnTo>
                      <a:lnTo>
                        <a:pt x="147" y="780"/>
                      </a:lnTo>
                      <a:lnTo>
                        <a:pt x="111" y="742"/>
                      </a:lnTo>
                      <a:lnTo>
                        <a:pt x="78" y="700"/>
                      </a:lnTo>
                      <a:lnTo>
                        <a:pt x="51" y="656"/>
                      </a:lnTo>
                      <a:lnTo>
                        <a:pt x="28" y="606"/>
                      </a:lnTo>
                      <a:lnTo>
                        <a:pt x="13" y="553"/>
                      </a:lnTo>
                      <a:lnTo>
                        <a:pt x="4" y="500"/>
                      </a:lnTo>
                      <a:lnTo>
                        <a:pt x="0" y="442"/>
                      </a:lnTo>
                      <a:lnTo>
                        <a:pt x="4" y="386"/>
                      </a:lnTo>
                      <a:lnTo>
                        <a:pt x="14" y="331"/>
                      </a:lnTo>
                      <a:lnTo>
                        <a:pt x="31" y="280"/>
                      </a:lnTo>
                      <a:lnTo>
                        <a:pt x="53" y="231"/>
                      </a:lnTo>
                      <a:lnTo>
                        <a:pt x="81" y="187"/>
                      </a:lnTo>
                      <a:lnTo>
                        <a:pt x="115" y="145"/>
                      </a:lnTo>
                      <a:lnTo>
                        <a:pt x="151" y="108"/>
                      </a:lnTo>
                      <a:lnTo>
                        <a:pt x="193" y="77"/>
                      </a:lnTo>
                      <a:lnTo>
                        <a:pt x="239" y="49"/>
                      </a:lnTo>
                      <a:lnTo>
                        <a:pt x="289" y="28"/>
                      </a:lnTo>
                      <a:lnTo>
                        <a:pt x="341" y="13"/>
                      </a:lnTo>
                      <a:lnTo>
                        <a:pt x="396" y="4"/>
                      </a:lnTo>
                      <a:lnTo>
                        <a:pt x="45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751" noProof="1"/>
                </a:p>
              </p:txBody>
            </p:sp>
            <p:sp>
              <p:nvSpPr>
                <p:cNvPr id="531" name="Freeform 66"/>
                <p:cNvSpPr>
                  <a:spLocks/>
                </p:cNvSpPr>
                <p:nvPr/>
              </p:nvSpPr>
              <p:spPr bwMode="gray">
                <a:xfrm>
                  <a:off x="1351" y="1635"/>
                  <a:ext cx="85" cy="86"/>
                </a:xfrm>
                <a:custGeom>
                  <a:avLst/>
                  <a:gdLst>
                    <a:gd name="T0" fmla="*/ 126 w 255"/>
                    <a:gd name="T1" fmla="*/ 0 h 257"/>
                    <a:gd name="T2" fmla="*/ 157 w 255"/>
                    <a:gd name="T3" fmla="*/ 4 h 257"/>
                    <a:gd name="T4" fmla="*/ 183 w 255"/>
                    <a:gd name="T5" fmla="*/ 14 h 257"/>
                    <a:gd name="T6" fmla="*/ 206 w 255"/>
                    <a:gd name="T7" fmla="*/ 29 h 257"/>
                    <a:gd name="T8" fmla="*/ 227 w 255"/>
                    <a:gd name="T9" fmla="*/ 49 h 257"/>
                    <a:gd name="T10" fmla="*/ 242 w 255"/>
                    <a:gd name="T11" fmla="*/ 72 h 257"/>
                    <a:gd name="T12" fmla="*/ 252 w 255"/>
                    <a:gd name="T13" fmla="*/ 100 h 257"/>
                    <a:gd name="T14" fmla="*/ 255 w 255"/>
                    <a:gd name="T15" fmla="*/ 129 h 257"/>
                    <a:gd name="T16" fmla="*/ 252 w 255"/>
                    <a:gd name="T17" fmla="*/ 159 h 257"/>
                    <a:gd name="T18" fmla="*/ 242 w 255"/>
                    <a:gd name="T19" fmla="*/ 185 h 257"/>
                    <a:gd name="T20" fmla="*/ 227 w 255"/>
                    <a:gd name="T21" fmla="*/ 209 h 257"/>
                    <a:gd name="T22" fmla="*/ 206 w 255"/>
                    <a:gd name="T23" fmla="*/ 230 h 257"/>
                    <a:gd name="T24" fmla="*/ 183 w 255"/>
                    <a:gd name="T25" fmla="*/ 244 h 257"/>
                    <a:gd name="T26" fmla="*/ 157 w 255"/>
                    <a:gd name="T27" fmla="*/ 253 h 257"/>
                    <a:gd name="T28" fmla="*/ 126 w 255"/>
                    <a:gd name="T29" fmla="*/ 257 h 257"/>
                    <a:gd name="T30" fmla="*/ 98 w 255"/>
                    <a:gd name="T31" fmla="*/ 253 h 257"/>
                    <a:gd name="T32" fmla="*/ 70 w 255"/>
                    <a:gd name="T33" fmla="*/ 244 h 257"/>
                    <a:gd name="T34" fmla="*/ 47 w 255"/>
                    <a:gd name="T35" fmla="*/ 230 h 257"/>
                    <a:gd name="T36" fmla="*/ 27 w 255"/>
                    <a:gd name="T37" fmla="*/ 209 h 257"/>
                    <a:gd name="T38" fmla="*/ 11 w 255"/>
                    <a:gd name="T39" fmla="*/ 185 h 257"/>
                    <a:gd name="T40" fmla="*/ 2 w 255"/>
                    <a:gd name="T41" fmla="*/ 159 h 257"/>
                    <a:gd name="T42" fmla="*/ 0 w 255"/>
                    <a:gd name="T43" fmla="*/ 129 h 257"/>
                    <a:gd name="T44" fmla="*/ 2 w 255"/>
                    <a:gd name="T45" fmla="*/ 100 h 257"/>
                    <a:gd name="T46" fmla="*/ 11 w 255"/>
                    <a:gd name="T47" fmla="*/ 72 h 257"/>
                    <a:gd name="T48" fmla="*/ 27 w 255"/>
                    <a:gd name="T49" fmla="*/ 49 h 257"/>
                    <a:gd name="T50" fmla="*/ 47 w 255"/>
                    <a:gd name="T51" fmla="*/ 29 h 257"/>
                    <a:gd name="T52" fmla="*/ 70 w 255"/>
                    <a:gd name="T53" fmla="*/ 14 h 257"/>
                    <a:gd name="T54" fmla="*/ 98 w 255"/>
                    <a:gd name="T55" fmla="*/ 4 h 257"/>
                    <a:gd name="T56" fmla="*/ 126 w 255"/>
                    <a:gd name="T57" fmla="*/ 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55" h="257">
                      <a:moveTo>
                        <a:pt x="126" y="0"/>
                      </a:moveTo>
                      <a:lnTo>
                        <a:pt x="157" y="4"/>
                      </a:lnTo>
                      <a:lnTo>
                        <a:pt x="183" y="14"/>
                      </a:lnTo>
                      <a:lnTo>
                        <a:pt x="206" y="29"/>
                      </a:lnTo>
                      <a:lnTo>
                        <a:pt x="227" y="49"/>
                      </a:lnTo>
                      <a:lnTo>
                        <a:pt x="242" y="72"/>
                      </a:lnTo>
                      <a:lnTo>
                        <a:pt x="252" y="100"/>
                      </a:lnTo>
                      <a:lnTo>
                        <a:pt x="255" y="129"/>
                      </a:lnTo>
                      <a:lnTo>
                        <a:pt x="252" y="159"/>
                      </a:lnTo>
                      <a:lnTo>
                        <a:pt x="242" y="185"/>
                      </a:lnTo>
                      <a:lnTo>
                        <a:pt x="227" y="209"/>
                      </a:lnTo>
                      <a:lnTo>
                        <a:pt x="206" y="230"/>
                      </a:lnTo>
                      <a:lnTo>
                        <a:pt x="183" y="244"/>
                      </a:lnTo>
                      <a:lnTo>
                        <a:pt x="157" y="253"/>
                      </a:lnTo>
                      <a:lnTo>
                        <a:pt x="126" y="257"/>
                      </a:lnTo>
                      <a:lnTo>
                        <a:pt x="98" y="253"/>
                      </a:lnTo>
                      <a:lnTo>
                        <a:pt x="70" y="244"/>
                      </a:lnTo>
                      <a:lnTo>
                        <a:pt x="47" y="230"/>
                      </a:lnTo>
                      <a:lnTo>
                        <a:pt x="27" y="209"/>
                      </a:lnTo>
                      <a:lnTo>
                        <a:pt x="11" y="185"/>
                      </a:lnTo>
                      <a:lnTo>
                        <a:pt x="2" y="159"/>
                      </a:lnTo>
                      <a:lnTo>
                        <a:pt x="0" y="129"/>
                      </a:lnTo>
                      <a:lnTo>
                        <a:pt x="2" y="100"/>
                      </a:lnTo>
                      <a:lnTo>
                        <a:pt x="11" y="72"/>
                      </a:lnTo>
                      <a:lnTo>
                        <a:pt x="27" y="49"/>
                      </a:lnTo>
                      <a:lnTo>
                        <a:pt x="47" y="29"/>
                      </a:lnTo>
                      <a:lnTo>
                        <a:pt x="70" y="14"/>
                      </a:lnTo>
                      <a:lnTo>
                        <a:pt x="98" y="4"/>
                      </a:lnTo>
                      <a:lnTo>
                        <a:pt x="12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751" noProof="1"/>
                </a:p>
              </p:txBody>
            </p:sp>
          </p:grpSp>
          <p:grpSp>
            <p:nvGrpSpPr>
              <p:cNvPr id="524" name="Gruppieren 523"/>
              <p:cNvGrpSpPr/>
              <p:nvPr/>
            </p:nvGrpSpPr>
            <p:grpSpPr bwMode="gray">
              <a:xfrm rot="13037660">
                <a:off x="1178817" y="450904"/>
                <a:ext cx="98423" cy="187505"/>
                <a:chOff x="773416" y="1900757"/>
                <a:chExt cx="81341" cy="154963"/>
              </a:xfrm>
              <a:grpFill/>
            </p:grpSpPr>
            <p:sp>
              <p:nvSpPr>
                <p:cNvPr id="525" name="Freeform 28"/>
                <p:cNvSpPr>
                  <a:spLocks/>
                </p:cNvSpPr>
                <p:nvPr/>
              </p:nvSpPr>
              <p:spPr bwMode="gray">
                <a:xfrm>
                  <a:off x="803471" y="1900757"/>
                  <a:ext cx="51286" cy="154963"/>
                </a:xfrm>
                <a:custGeom>
                  <a:avLst/>
                  <a:gdLst>
                    <a:gd name="T0" fmla="*/ 84 w 557"/>
                    <a:gd name="T1" fmla="*/ 0 h 1686"/>
                    <a:gd name="T2" fmla="*/ 156 w 557"/>
                    <a:gd name="T3" fmla="*/ 55 h 1686"/>
                    <a:gd name="T4" fmla="*/ 224 w 557"/>
                    <a:gd name="T5" fmla="*/ 113 h 1686"/>
                    <a:gd name="T6" fmla="*/ 285 w 557"/>
                    <a:gd name="T7" fmla="*/ 174 h 1686"/>
                    <a:gd name="T8" fmla="*/ 340 w 557"/>
                    <a:gd name="T9" fmla="*/ 238 h 1686"/>
                    <a:gd name="T10" fmla="*/ 389 w 557"/>
                    <a:gd name="T11" fmla="*/ 306 h 1686"/>
                    <a:gd name="T12" fmla="*/ 433 w 557"/>
                    <a:gd name="T13" fmla="*/ 378 h 1686"/>
                    <a:gd name="T14" fmla="*/ 469 w 557"/>
                    <a:gd name="T15" fmla="*/ 453 h 1686"/>
                    <a:gd name="T16" fmla="*/ 501 w 557"/>
                    <a:gd name="T17" fmla="*/ 533 h 1686"/>
                    <a:gd name="T18" fmla="*/ 524 w 557"/>
                    <a:gd name="T19" fmla="*/ 614 h 1686"/>
                    <a:gd name="T20" fmla="*/ 542 w 557"/>
                    <a:gd name="T21" fmla="*/ 701 h 1686"/>
                    <a:gd name="T22" fmla="*/ 553 w 557"/>
                    <a:gd name="T23" fmla="*/ 791 h 1686"/>
                    <a:gd name="T24" fmla="*/ 557 w 557"/>
                    <a:gd name="T25" fmla="*/ 879 h 1686"/>
                    <a:gd name="T26" fmla="*/ 554 w 557"/>
                    <a:gd name="T27" fmla="*/ 965 h 1686"/>
                    <a:gd name="T28" fmla="*/ 543 w 557"/>
                    <a:gd name="T29" fmla="*/ 1048 h 1686"/>
                    <a:gd name="T30" fmla="*/ 527 w 557"/>
                    <a:gd name="T31" fmla="*/ 1128 h 1686"/>
                    <a:gd name="T32" fmla="*/ 503 w 557"/>
                    <a:gd name="T33" fmla="*/ 1205 h 1686"/>
                    <a:gd name="T34" fmla="*/ 476 w 557"/>
                    <a:gd name="T35" fmla="*/ 1279 h 1686"/>
                    <a:gd name="T36" fmla="*/ 442 w 557"/>
                    <a:gd name="T37" fmla="*/ 1349 h 1686"/>
                    <a:gd name="T38" fmla="*/ 405 w 557"/>
                    <a:gd name="T39" fmla="*/ 1416 h 1686"/>
                    <a:gd name="T40" fmla="*/ 363 w 557"/>
                    <a:gd name="T41" fmla="*/ 1478 h 1686"/>
                    <a:gd name="T42" fmla="*/ 318 w 557"/>
                    <a:gd name="T43" fmla="*/ 1537 h 1686"/>
                    <a:gd name="T44" fmla="*/ 269 w 557"/>
                    <a:gd name="T45" fmla="*/ 1591 h 1686"/>
                    <a:gd name="T46" fmla="*/ 217 w 557"/>
                    <a:gd name="T47" fmla="*/ 1641 h 1686"/>
                    <a:gd name="T48" fmla="*/ 164 w 557"/>
                    <a:gd name="T49" fmla="*/ 1686 h 1686"/>
                    <a:gd name="T50" fmla="*/ 71 w 557"/>
                    <a:gd name="T51" fmla="*/ 1571 h 1686"/>
                    <a:gd name="T52" fmla="*/ 130 w 557"/>
                    <a:gd name="T53" fmla="*/ 1516 h 1686"/>
                    <a:gd name="T54" fmla="*/ 184 w 557"/>
                    <a:gd name="T55" fmla="*/ 1459 h 1686"/>
                    <a:gd name="T56" fmla="*/ 232 w 557"/>
                    <a:gd name="T57" fmla="*/ 1401 h 1686"/>
                    <a:gd name="T58" fmla="*/ 276 w 557"/>
                    <a:gd name="T59" fmla="*/ 1338 h 1686"/>
                    <a:gd name="T60" fmla="*/ 313 w 557"/>
                    <a:gd name="T61" fmla="*/ 1275 h 1686"/>
                    <a:gd name="T62" fmla="*/ 343 w 557"/>
                    <a:gd name="T63" fmla="*/ 1207 h 1686"/>
                    <a:gd name="T64" fmla="*/ 367 w 557"/>
                    <a:gd name="T65" fmla="*/ 1137 h 1686"/>
                    <a:gd name="T66" fmla="*/ 386 w 557"/>
                    <a:gd name="T67" fmla="*/ 1065 h 1686"/>
                    <a:gd name="T68" fmla="*/ 399 w 557"/>
                    <a:gd name="T69" fmla="*/ 991 h 1686"/>
                    <a:gd name="T70" fmla="*/ 404 w 557"/>
                    <a:gd name="T71" fmla="*/ 912 h 1686"/>
                    <a:gd name="T72" fmla="*/ 404 w 557"/>
                    <a:gd name="T73" fmla="*/ 832 h 1686"/>
                    <a:gd name="T74" fmla="*/ 396 w 557"/>
                    <a:gd name="T75" fmla="*/ 752 h 1686"/>
                    <a:gd name="T76" fmla="*/ 384 w 557"/>
                    <a:gd name="T77" fmla="*/ 675 h 1686"/>
                    <a:gd name="T78" fmla="*/ 363 w 557"/>
                    <a:gd name="T79" fmla="*/ 601 h 1686"/>
                    <a:gd name="T80" fmla="*/ 339 w 557"/>
                    <a:gd name="T81" fmla="*/ 531 h 1686"/>
                    <a:gd name="T82" fmla="*/ 307 w 557"/>
                    <a:gd name="T83" fmla="*/ 463 h 1686"/>
                    <a:gd name="T84" fmla="*/ 270 w 557"/>
                    <a:gd name="T85" fmla="*/ 400 h 1686"/>
                    <a:gd name="T86" fmla="*/ 228 w 557"/>
                    <a:gd name="T87" fmla="*/ 338 h 1686"/>
                    <a:gd name="T88" fmla="*/ 179 w 557"/>
                    <a:gd name="T89" fmla="*/ 281 h 1686"/>
                    <a:gd name="T90" fmla="*/ 124 w 557"/>
                    <a:gd name="T91" fmla="*/ 227 h 1686"/>
                    <a:gd name="T92" fmla="*/ 66 w 557"/>
                    <a:gd name="T93" fmla="*/ 175 h 1686"/>
                    <a:gd name="T94" fmla="*/ 0 w 557"/>
                    <a:gd name="T95" fmla="*/ 127 h 1686"/>
                    <a:gd name="T96" fmla="*/ 41 w 557"/>
                    <a:gd name="T97" fmla="*/ 64 h 1686"/>
                    <a:gd name="T98" fmla="*/ 84 w 557"/>
                    <a:gd name="T99" fmla="*/ 0 h 16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557" h="1686">
                      <a:moveTo>
                        <a:pt x="84" y="0"/>
                      </a:moveTo>
                      <a:lnTo>
                        <a:pt x="156" y="55"/>
                      </a:lnTo>
                      <a:lnTo>
                        <a:pt x="224" y="113"/>
                      </a:lnTo>
                      <a:lnTo>
                        <a:pt x="285" y="174"/>
                      </a:lnTo>
                      <a:lnTo>
                        <a:pt x="340" y="238"/>
                      </a:lnTo>
                      <a:lnTo>
                        <a:pt x="389" y="306"/>
                      </a:lnTo>
                      <a:lnTo>
                        <a:pt x="433" y="378"/>
                      </a:lnTo>
                      <a:lnTo>
                        <a:pt x="469" y="453"/>
                      </a:lnTo>
                      <a:lnTo>
                        <a:pt x="501" y="533"/>
                      </a:lnTo>
                      <a:lnTo>
                        <a:pt x="524" y="614"/>
                      </a:lnTo>
                      <a:lnTo>
                        <a:pt x="542" y="701"/>
                      </a:lnTo>
                      <a:lnTo>
                        <a:pt x="553" y="791"/>
                      </a:lnTo>
                      <a:lnTo>
                        <a:pt x="557" y="879"/>
                      </a:lnTo>
                      <a:lnTo>
                        <a:pt x="554" y="965"/>
                      </a:lnTo>
                      <a:lnTo>
                        <a:pt x="543" y="1048"/>
                      </a:lnTo>
                      <a:lnTo>
                        <a:pt x="527" y="1128"/>
                      </a:lnTo>
                      <a:lnTo>
                        <a:pt x="503" y="1205"/>
                      </a:lnTo>
                      <a:lnTo>
                        <a:pt x="476" y="1279"/>
                      </a:lnTo>
                      <a:lnTo>
                        <a:pt x="442" y="1349"/>
                      </a:lnTo>
                      <a:lnTo>
                        <a:pt x="405" y="1416"/>
                      </a:lnTo>
                      <a:lnTo>
                        <a:pt x="363" y="1478"/>
                      </a:lnTo>
                      <a:lnTo>
                        <a:pt x="318" y="1537"/>
                      </a:lnTo>
                      <a:lnTo>
                        <a:pt x="269" y="1591"/>
                      </a:lnTo>
                      <a:lnTo>
                        <a:pt x="217" y="1641"/>
                      </a:lnTo>
                      <a:lnTo>
                        <a:pt x="164" y="1686"/>
                      </a:lnTo>
                      <a:lnTo>
                        <a:pt x="71" y="1571"/>
                      </a:lnTo>
                      <a:lnTo>
                        <a:pt x="130" y="1516"/>
                      </a:lnTo>
                      <a:lnTo>
                        <a:pt x="184" y="1459"/>
                      </a:lnTo>
                      <a:lnTo>
                        <a:pt x="232" y="1401"/>
                      </a:lnTo>
                      <a:lnTo>
                        <a:pt x="276" y="1338"/>
                      </a:lnTo>
                      <a:lnTo>
                        <a:pt x="313" y="1275"/>
                      </a:lnTo>
                      <a:lnTo>
                        <a:pt x="343" y="1207"/>
                      </a:lnTo>
                      <a:lnTo>
                        <a:pt x="367" y="1137"/>
                      </a:lnTo>
                      <a:lnTo>
                        <a:pt x="386" y="1065"/>
                      </a:lnTo>
                      <a:lnTo>
                        <a:pt x="399" y="991"/>
                      </a:lnTo>
                      <a:lnTo>
                        <a:pt x="404" y="912"/>
                      </a:lnTo>
                      <a:lnTo>
                        <a:pt x="404" y="832"/>
                      </a:lnTo>
                      <a:lnTo>
                        <a:pt x="396" y="752"/>
                      </a:lnTo>
                      <a:lnTo>
                        <a:pt x="384" y="675"/>
                      </a:lnTo>
                      <a:lnTo>
                        <a:pt x="363" y="601"/>
                      </a:lnTo>
                      <a:lnTo>
                        <a:pt x="339" y="531"/>
                      </a:lnTo>
                      <a:lnTo>
                        <a:pt x="307" y="463"/>
                      </a:lnTo>
                      <a:lnTo>
                        <a:pt x="270" y="400"/>
                      </a:lnTo>
                      <a:lnTo>
                        <a:pt x="228" y="338"/>
                      </a:lnTo>
                      <a:lnTo>
                        <a:pt x="179" y="281"/>
                      </a:lnTo>
                      <a:lnTo>
                        <a:pt x="124" y="227"/>
                      </a:lnTo>
                      <a:lnTo>
                        <a:pt x="66" y="175"/>
                      </a:lnTo>
                      <a:lnTo>
                        <a:pt x="0" y="127"/>
                      </a:lnTo>
                      <a:lnTo>
                        <a:pt x="41" y="64"/>
                      </a:lnTo>
                      <a:lnTo>
                        <a:pt x="8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751" noProof="1"/>
                </a:p>
              </p:txBody>
            </p:sp>
            <p:sp>
              <p:nvSpPr>
                <p:cNvPr id="526" name="Freeform 29"/>
                <p:cNvSpPr>
                  <a:spLocks/>
                </p:cNvSpPr>
                <p:nvPr/>
              </p:nvSpPr>
              <p:spPr bwMode="gray">
                <a:xfrm>
                  <a:off x="787478" y="1922540"/>
                  <a:ext cx="39706" cy="111948"/>
                </a:xfrm>
                <a:custGeom>
                  <a:avLst/>
                  <a:gdLst>
                    <a:gd name="T0" fmla="*/ 75 w 432"/>
                    <a:gd name="T1" fmla="*/ 0 h 1217"/>
                    <a:gd name="T2" fmla="*/ 136 w 432"/>
                    <a:gd name="T3" fmla="*/ 43 h 1217"/>
                    <a:gd name="T4" fmla="*/ 193 w 432"/>
                    <a:gd name="T5" fmla="*/ 90 h 1217"/>
                    <a:gd name="T6" fmla="*/ 244 w 432"/>
                    <a:gd name="T7" fmla="*/ 140 h 1217"/>
                    <a:gd name="T8" fmla="*/ 290 w 432"/>
                    <a:gd name="T9" fmla="*/ 194 h 1217"/>
                    <a:gd name="T10" fmla="*/ 328 w 432"/>
                    <a:gd name="T11" fmla="*/ 253 h 1217"/>
                    <a:gd name="T12" fmla="*/ 362 w 432"/>
                    <a:gd name="T13" fmla="*/ 315 h 1217"/>
                    <a:gd name="T14" fmla="*/ 389 w 432"/>
                    <a:gd name="T15" fmla="*/ 380 h 1217"/>
                    <a:gd name="T16" fmla="*/ 410 w 432"/>
                    <a:gd name="T17" fmla="*/ 450 h 1217"/>
                    <a:gd name="T18" fmla="*/ 424 w 432"/>
                    <a:gd name="T19" fmla="*/ 524 h 1217"/>
                    <a:gd name="T20" fmla="*/ 432 w 432"/>
                    <a:gd name="T21" fmla="*/ 599 h 1217"/>
                    <a:gd name="T22" fmla="*/ 432 w 432"/>
                    <a:gd name="T23" fmla="*/ 671 h 1217"/>
                    <a:gd name="T24" fmla="*/ 426 w 432"/>
                    <a:gd name="T25" fmla="*/ 742 h 1217"/>
                    <a:gd name="T26" fmla="*/ 414 w 432"/>
                    <a:gd name="T27" fmla="*/ 810 h 1217"/>
                    <a:gd name="T28" fmla="*/ 396 w 432"/>
                    <a:gd name="T29" fmla="*/ 875 h 1217"/>
                    <a:gd name="T30" fmla="*/ 370 w 432"/>
                    <a:gd name="T31" fmla="*/ 937 h 1217"/>
                    <a:gd name="T32" fmla="*/ 339 w 432"/>
                    <a:gd name="T33" fmla="*/ 999 h 1217"/>
                    <a:gd name="T34" fmla="*/ 302 w 432"/>
                    <a:gd name="T35" fmla="*/ 1057 h 1217"/>
                    <a:gd name="T36" fmla="*/ 259 w 432"/>
                    <a:gd name="T37" fmla="*/ 1113 h 1217"/>
                    <a:gd name="T38" fmla="*/ 210 w 432"/>
                    <a:gd name="T39" fmla="*/ 1166 h 1217"/>
                    <a:gd name="T40" fmla="*/ 154 w 432"/>
                    <a:gd name="T41" fmla="*/ 1217 h 1217"/>
                    <a:gd name="T42" fmla="*/ 109 w 432"/>
                    <a:gd name="T43" fmla="*/ 1160 h 1217"/>
                    <a:gd name="T44" fmla="*/ 62 w 432"/>
                    <a:gd name="T45" fmla="*/ 1103 h 1217"/>
                    <a:gd name="T46" fmla="*/ 111 w 432"/>
                    <a:gd name="T47" fmla="*/ 1057 h 1217"/>
                    <a:gd name="T48" fmla="*/ 155 w 432"/>
                    <a:gd name="T49" fmla="*/ 1009 h 1217"/>
                    <a:gd name="T50" fmla="*/ 192 w 432"/>
                    <a:gd name="T51" fmla="*/ 959 h 1217"/>
                    <a:gd name="T52" fmla="*/ 223 w 432"/>
                    <a:gd name="T53" fmla="*/ 905 h 1217"/>
                    <a:gd name="T54" fmla="*/ 249 w 432"/>
                    <a:gd name="T55" fmla="*/ 849 h 1217"/>
                    <a:gd name="T56" fmla="*/ 268 w 432"/>
                    <a:gd name="T57" fmla="*/ 791 h 1217"/>
                    <a:gd name="T58" fmla="*/ 280 w 432"/>
                    <a:gd name="T59" fmla="*/ 730 h 1217"/>
                    <a:gd name="T60" fmla="*/ 286 w 432"/>
                    <a:gd name="T61" fmla="*/ 664 h 1217"/>
                    <a:gd name="T62" fmla="*/ 285 w 432"/>
                    <a:gd name="T63" fmla="*/ 598 h 1217"/>
                    <a:gd name="T64" fmla="*/ 278 w 432"/>
                    <a:gd name="T65" fmla="*/ 531 h 1217"/>
                    <a:gd name="T66" fmla="*/ 264 w 432"/>
                    <a:gd name="T67" fmla="*/ 469 h 1217"/>
                    <a:gd name="T68" fmla="*/ 244 w 432"/>
                    <a:gd name="T69" fmla="*/ 409 h 1217"/>
                    <a:gd name="T70" fmla="*/ 218 w 432"/>
                    <a:gd name="T71" fmla="*/ 353 h 1217"/>
                    <a:gd name="T72" fmla="*/ 185 w 432"/>
                    <a:gd name="T73" fmla="*/ 302 h 1217"/>
                    <a:gd name="T74" fmla="*/ 147 w 432"/>
                    <a:gd name="T75" fmla="*/ 251 h 1217"/>
                    <a:gd name="T76" fmla="*/ 103 w 432"/>
                    <a:gd name="T77" fmla="*/ 206 h 1217"/>
                    <a:gd name="T78" fmla="*/ 54 w 432"/>
                    <a:gd name="T79" fmla="*/ 163 h 1217"/>
                    <a:gd name="T80" fmla="*/ 0 w 432"/>
                    <a:gd name="T81" fmla="*/ 124 h 1217"/>
                    <a:gd name="T82" fmla="*/ 36 w 432"/>
                    <a:gd name="T83" fmla="*/ 62 h 1217"/>
                    <a:gd name="T84" fmla="*/ 75 w 432"/>
                    <a:gd name="T85" fmla="*/ 0 h 12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432" h="1217">
                      <a:moveTo>
                        <a:pt x="75" y="0"/>
                      </a:moveTo>
                      <a:lnTo>
                        <a:pt x="136" y="43"/>
                      </a:lnTo>
                      <a:lnTo>
                        <a:pt x="193" y="90"/>
                      </a:lnTo>
                      <a:lnTo>
                        <a:pt x="244" y="140"/>
                      </a:lnTo>
                      <a:lnTo>
                        <a:pt x="290" y="194"/>
                      </a:lnTo>
                      <a:lnTo>
                        <a:pt x="328" y="253"/>
                      </a:lnTo>
                      <a:lnTo>
                        <a:pt x="362" y="315"/>
                      </a:lnTo>
                      <a:lnTo>
                        <a:pt x="389" y="380"/>
                      </a:lnTo>
                      <a:lnTo>
                        <a:pt x="410" y="450"/>
                      </a:lnTo>
                      <a:lnTo>
                        <a:pt x="424" y="524"/>
                      </a:lnTo>
                      <a:lnTo>
                        <a:pt x="432" y="599"/>
                      </a:lnTo>
                      <a:lnTo>
                        <a:pt x="432" y="671"/>
                      </a:lnTo>
                      <a:lnTo>
                        <a:pt x="426" y="742"/>
                      </a:lnTo>
                      <a:lnTo>
                        <a:pt x="414" y="810"/>
                      </a:lnTo>
                      <a:lnTo>
                        <a:pt x="396" y="875"/>
                      </a:lnTo>
                      <a:lnTo>
                        <a:pt x="370" y="937"/>
                      </a:lnTo>
                      <a:lnTo>
                        <a:pt x="339" y="999"/>
                      </a:lnTo>
                      <a:lnTo>
                        <a:pt x="302" y="1057"/>
                      </a:lnTo>
                      <a:lnTo>
                        <a:pt x="259" y="1113"/>
                      </a:lnTo>
                      <a:lnTo>
                        <a:pt x="210" y="1166"/>
                      </a:lnTo>
                      <a:lnTo>
                        <a:pt x="154" y="1217"/>
                      </a:lnTo>
                      <a:lnTo>
                        <a:pt x="109" y="1160"/>
                      </a:lnTo>
                      <a:lnTo>
                        <a:pt x="62" y="1103"/>
                      </a:lnTo>
                      <a:lnTo>
                        <a:pt x="111" y="1057"/>
                      </a:lnTo>
                      <a:lnTo>
                        <a:pt x="155" y="1009"/>
                      </a:lnTo>
                      <a:lnTo>
                        <a:pt x="192" y="959"/>
                      </a:lnTo>
                      <a:lnTo>
                        <a:pt x="223" y="905"/>
                      </a:lnTo>
                      <a:lnTo>
                        <a:pt x="249" y="849"/>
                      </a:lnTo>
                      <a:lnTo>
                        <a:pt x="268" y="791"/>
                      </a:lnTo>
                      <a:lnTo>
                        <a:pt x="280" y="730"/>
                      </a:lnTo>
                      <a:lnTo>
                        <a:pt x="286" y="664"/>
                      </a:lnTo>
                      <a:lnTo>
                        <a:pt x="285" y="598"/>
                      </a:lnTo>
                      <a:lnTo>
                        <a:pt x="278" y="531"/>
                      </a:lnTo>
                      <a:lnTo>
                        <a:pt x="264" y="469"/>
                      </a:lnTo>
                      <a:lnTo>
                        <a:pt x="244" y="409"/>
                      </a:lnTo>
                      <a:lnTo>
                        <a:pt x="218" y="353"/>
                      </a:lnTo>
                      <a:lnTo>
                        <a:pt x="185" y="302"/>
                      </a:lnTo>
                      <a:lnTo>
                        <a:pt x="147" y="251"/>
                      </a:lnTo>
                      <a:lnTo>
                        <a:pt x="103" y="206"/>
                      </a:lnTo>
                      <a:lnTo>
                        <a:pt x="54" y="163"/>
                      </a:lnTo>
                      <a:lnTo>
                        <a:pt x="0" y="124"/>
                      </a:lnTo>
                      <a:lnTo>
                        <a:pt x="36" y="6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751" noProof="1"/>
                </a:p>
              </p:txBody>
            </p:sp>
            <p:sp>
              <p:nvSpPr>
                <p:cNvPr id="527" name="Freeform 30"/>
                <p:cNvSpPr>
                  <a:spLocks/>
                </p:cNvSpPr>
                <p:nvPr/>
              </p:nvSpPr>
              <p:spPr bwMode="gray">
                <a:xfrm>
                  <a:off x="773416" y="1945701"/>
                  <a:ext cx="26195" cy="67003"/>
                </a:xfrm>
                <a:custGeom>
                  <a:avLst/>
                  <a:gdLst>
                    <a:gd name="T0" fmla="*/ 63 w 285"/>
                    <a:gd name="T1" fmla="*/ 0 h 731"/>
                    <a:gd name="T2" fmla="*/ 108 w 285"/>
                    <a:gd name="T3" fmla="*/ 29 h 731"/>
                    <a:gd name="T4" fmla="*/ 147 w 285"/>
                    <a:gd name="T5" fmla="*/ 63 h 731"/>
                    <a:gd name="T6" fmla="*/ 183 w 285"/>
                    <a:gd name="T7" fmla="*/ 98 h 731"/>
                    <a:gd name="T8" fmla="*/ 213 w 285"/>
                    <a:gd name="T9" fmla="*/ 139 h 731"/>
                    <a:gd name="T10" fmla="*/ 237 w 285"/>
                    <a:gd name="T11" fmla="*/ 182 h 731"/>
                    <a:gd name="T12" fmla="*/ 258 w 285"/>
                    <a:gd name="T13" fmla="*/ 229 h 731"/>
                    <a:gd name="T14" fmla="*/ 273 w 285"/>
                    <a:gd name="T15" fmla="*/ 279 h 731"/>
                    <a:gd name="T16" fmla="*/ 282 w 285"/>
                    <a:gd name="T17" fmla="*/ 333 h 731"/>
                    <a:gd name="T18" fmla="*/ 285 w 285"/>
                    <a:gd name="T19" fmla="*/ 392 h 731"/>
                    <a:gd name="T20" fmla="*/ 282 w 285"/>
                    <a:gd name="T21" fmla="*/ 449 h 731"/>
                    <a:gd name="T22" fmla="*/ 271 w 285"/>
                    <a:gd name="T23" fmla="*/ 502 h 731"/>
                    <a:gd name="T24" fmla="*/ 253 w 285"/>
                    <a:gd name="T25" fmla="*/ 553 h 731"/>
                    <a:gd name="T26" fmla="*/ 230 w 285"/>
                    <a:gd name="T27" fmla="*/ 601 h 731"/>
                    <a:gd name="T28" fmla="*/ 199 w 285"/>
                    <a:gd name="T29" fmla="*/ 647 h 731"/>
                    <a:gd name="T30" fmla="*/ 162 w 285"/>
                    <a:gd name="T31" fmla="*/ 690 h 731"/>
                    <a:gd name="T32" fmla="*/ 120 w 285"/>
                    <a:gd name="T33" fmla="*/ 731 h 731"/>
                    <a:gd name="T34" fmla="*/ 82 w 285"/>
                    <a:gd name="T35" fmla="*/ 684 h 731"/>
                    <a:gd name="T36" fmla="*/ 45 w 285"/>
                    <a:gd name="T37" fmla="*/ 639 h 731"/>
                    <a:gd name="T38" fmla="*/ 80 w 285"/>
                    <a:gd name="T39" fmla="*/ 606 h 731"/>
                    <a:gd name="T40" fmla="*/ 109 w 285"/>
                    <a:gd name="T41" fmla="*/ 570 h 731"/>
                    <a:gd name="T42" fmla="*/ 132 w 285"/>
                    <a:gd name="T43" fmla="*/ 530 h 731"/>
                    <a:gd name="T44" fmla="*/ 149 w 285"/>
                    <a:gd name="T45" fmla="*/ 489 h 731"/>
                    <a:gd name="T46" fmla="*/ 159 w 285"/>
                    <a:gd name="T47" fmla="*/ 446 h 731"/>
                    <a:gd name="T48" fmla="*/ 165 w 285"/>
                    <a:gd name="T49" fmla="*/ 402 h 731"/>
                    <a:gd name="T50" fmla="*/ 165 w 285"/>
                    <a:gd name="T51" fmla="*/ 359 h 731"/>
                    <a:gd name="T52" fmla="*/ 158 w 285"/>
                    <a:gd name="T53" fmla="*/ 315 h 731"/>
                    <a:gd name="T54" fmla="*/ 146 w 285"/>
                    <a:gd name="T55" fmla="*/ 273 h 731"/>
                    <a:gd name="T56" fmla="*/ 128 w 285"/>
                    <a:gd name="T57" fmla="*/ 234 h 731"/>
                    <a:gd name="T58" fmla="*/ 105 w 285"/>
                    <a:gd name="T59" fmla="*/ 196 h 731"/>
                    <a:gd name="T60" fmla="*/ 75 w 285"/>
                    <a:gd name="T61" fmla="*/ 161 h 731"/>
                    <a:gd name="T62" fmla="*/ 41 w 285"/>
                    <a:gd name="T63" fmla="*/ 128 h 731"/>
                    <a:gd name="T64" fmla="*/ 0 w 285"/>
                    <a:gd name="T65" fmla="*/ 101 h 731"/>
                    <a:gd name="T66" fmla="*/ 31 w 285"/>
                    <a:gd name="T67" fmla="*/ 52 h 731"/>
                    <a:gd name="T68" fmla="*/ 63 w 285"/>
                    <a:gd name="T69" fmla="*/ 0 h 7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85" h="731">
                      <a:moveTo>
                        <a:pt x="63" y="0"/>
                      </a:moveTo>
                      <a:lnTo>
                        <a:pt x="108" y="29"/>
                      </a:lnTo>
                      <a:lnTo>
                        <a:pt x="147" y="63"/>
                      </a:lnTo>
                      <a:lnTo>
                        <a:pt x="183" y="98"/>
                      </a:lnTo>
                      <a:lnTo>
                        <a:pt x="213" y="139"/>
                      </a:lnTo>
                      <a:lnTo>
                        <a:pt x="237" y="182"/>
                      </a:lnTo>
                      <a:lnTo>
                        <a:pt x="258" y="229"/>
                      </a:lnTo>
                      <a:lnTo>
                        <a:pt x="273" y="279"/>
                      </a:lnTo>
                      <a:lnTo>
                        <a:pt x="282" y="333"/>
                      </a:lnTo>
                      <a:lnTo>
                        <a:pt x="285" y="392"/>
                      </a:lnTo>
                      <a:lnTo>
                        <a:pt x="282" y="449"/>
                      </a:lnTo>
                      <a:lnTo>
                        <a:pt x="271" y="502"/>
                      </a:lnTo>
                      <a:lnTo>
                        <a:pt x="253" y="553"/>
                      </a:lnTo>
                      <a:lnTo>
                        <a:pt x="230" y="601"/>
                      </a:lnTo>
                      <a:lnTo>
                        <a:pt x="199" y="647"/>
                      </a:lnTo>
                      <a:lnTo>
                        <a:pt x="162" y="690"/>
                      </a:lnTo>
                      <a:lnTo>
                        <a:pt x="120" y="731"/>
                      </a:lnTo>
                      <a:lnTo>
                        <a:pt x="82" y="684"/>
                      </a:lnTo>
                      <a:lnTo>
                        <a:pt x="45" y="639"/>
                      </a:lnTo>
                      <a:lnTo>
                        <a:pt x="80" y="606"/>
                      </a:lnTo>
                      <a:lnTo>
                        <a:pt x="109" y="570"/>
                      </a:lnTo>
                      <a:lnTo>
                        <a:pt x="132" y="530"/>
                      </a:lnTo>
                      <a:lnTo>
                        <a:pt x="149" y="489"/>
                      </a:lnTo>
                      <a:lnTo>
                        <a:pt x="159" y="446"/>
                      </a:lnTo>
                      <a:lnTo>
                        <a:pt x="165" y="402"/>
                      </a:lnTo>
                      <a:lnTo>
                        <a:pt x="165" y="359"/>
                      </a:lnTo>
                      <a:lnTo>
                        <a:pt x="158" y="315"/>
                      </a:lnTo>
                      <a:lnTo>
                        <a:pt x="146" y="273"/>
                      </a:lnTo>
                      <a:lnTo>
                        <a:pt x="128" y="234"/>
                      </a:lnTo>
                      <a:lnTo>
                        <a:pt x="105" y="196"/>
                      </a:lnTo>
                      <a:lnTo>
                        <a:pt x="75" y="161"/>
                      </a:lnTo>
                      <a:lnTo>
                        <a:pt x="41" y="128"/>
                      </a:lnTo>
                      <a:lnTo>
                        <a:pt x="0" y="101"/>
                      </a:lnTo>
                      <a:lnTo>
                        <a:pt x="31" y="52"/>
                      </a:lnTo>
                      <a:lnTo>
                        <a:pt x="6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751" noProof="1"/>
                </a:p>
              </p:txBody>
            </p:sp>
          </p:grpSp>
        </p:grpSp>
      </p:grpSp>
      <p:grpSp>
        <p:nvGrpSpPr>
          <p:cNvPr id="534" name="Gruppieren 533"/>
          <p:cNvGrpSpPr/>
          <p:nvPr>
            <p:custDataLst>
              <p:tags r:id="rId24"/>
            </p:custDataLst>
          </p:nvPr>
        </p:nvGrpSpPr>
        <p:grpSpPr bwMode="gray">
          <a:xfrm>
            <a:off x="3044352" y="3647403"/>
            <a:ext cx="324000" cy="324000"/>
            <a:chOff x="7130595" y="3665770"/>
            <a:chExt cx="432000" cy="432000"/>
          </a:xfrm>
        </p:grpSpPr>
        <p:grpSp>
          <p:nvGrpSpPr>
            <p:cNvPr id="535" name="Gruppieren 534"/>
            <p:cNvGrpSpPr/>
            <p:nvPr>
              <p:custDataLst>
                <p:tags r:id="rId170"/>
              </p:custDataLst>
            </p:nvPr>
          </p:nvGrpSpPr>
          <p:grpSpPr bwMode="gray">
            <a:xfrm>
              <a:off x="7130595" y="3665770"/>
              <a:ext cx="432000" cy="432000"/>
              <a:chOff x="5013160" y="3933056"/>
              <a:chExt cx="2121566" cy="2121560"/>
            </a:xfrm>
            <a:solidFill>
              <a:schemeClr val="accent1"/>
            </a:solidFill>
          </p:grpSpPr>
          <p:sp>
            <p:nvSpPr>
              <p:cNvPr id="547" name="Kreis: nicht ausgefüllt 279"/>
              <p:cNvSpPr/>
              <p:nvPr>
                <p:custDataLst>
                  <p:tags r:id="rId176"/>
                </p:custDataLst>
              </p:nvPr>
            </p:nvSpPr>
            <p:spPr bwMode="gray">
              <a:xfrm>
                <a:off x="5013160" y="3933056"/>
                <a:ext cx="2121566" cy="2121560"/>
              </a:xfrm>
              <a:prstGeom prst="donut">
                <a:avLst>
                  <a:gd name="adj" fmla="val 5466"/>
                </a:avLst>
              </a:pr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none" lIns="68580" tIns="1080000" rIns="68580" bIns="34291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endParaRPr lang="de-DE" sz="1051" dirty="0">
                  <a:solidFill>
                    <a:schemeClr val="accent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48" name="Ellipse 547"/>
              <p:cNvSpPr/>
              <p:nvPr>
                <p:custDataLst>
                  <p:tags r:id="rId177"/>
                </p:custDataLst>
              </p:nvPr>
            </p:nvSpPr>
            <p:spPr bwMode="gray">
              <a:xfrm>
                <a:off x="5198998" y="4118894"/>
                <a:ext cx="1749895" cy="1749883"/>
              </a:xfrm>
              <a:prstGeom prst="ellipse">
                <a:avLst/>
              </a:pr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1080000" rIns="68580" bIns="34291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endParaRPr lang="de-DE" sz="1051" dirty="0">
                  <a:solidFill>
                    <a:schemeClr val="bg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536" name="Gruppieren 535"/>
            <p:cNvGrpSpPr/>
            <p:nvPr>
              <p:custDataLst>
                <p:tags r:id="rId171"/>
              </p:custDataLst>
            </p:nvPr>
          </p:nvGrpSpPr>
          <p:grpSpPr bwMode="gray">
            <a:xfrm>
              <a:off x="7207173" y="3744271"/>
              <a:ext cx="211162" cy="289284"/>
              <a:chOff x="7221048" y="3750285"/>
              <a:chExt cx="211162" cy="289284"/>
            </a:xfrm>
          </p:grpSpPr>
          <p:grpSp>
            <p:nvGrpSpPr>
              <p:cNvPr id="537" name="Gruppieren 536"/>
              <p:cNvGrpSpPr/>
              <p:nvPr>
                <p:custDataLst>
                  <p:tags r:id="rId172"/>
                </p:custDataLst>
              </p:nvPr>
            </p:nvGrpSpPr>
            <p:grpSpPr bwMode="gray">
              <a:xfrm>
                <a:off x="7314694" y="3750285"/>
                <a:ext cx="117516" cy="178458"/>
                <a:chOff x="6312193" y="2842328"/>
                <a:chExt cx="117516" cy="178458"/>
              </a:xfrm>
            </p:grpSpPr>
            <p:grpSp>
              <p:nvGrpSpPr>
                <p:cNvPr id="542" name="Gruppieren 541"/>
                <p:cNvGrpSpPr/>
                <p:nvPr>
                  <p:custDataLst>
                    <p:tags r:id="rId174"/>
                  </p:custDataLst>
                </p:nvPr>
              </p:nvGrpSpPr>
              <p:grpSpPr bwMode="gray">
                <a:xfrm rot="5400000">
                  <a:off x="6281722" y="2872799"/>
                  <a:ext cx="178458" cy="117516"/>
                  <a:chOff x="4550569" y="1917329"/>
                  <a:chExt cx="5973888" cy="4135986"/>
                </a:xfrm>
              </p:grpSpPr>
              <p:sp>
                <p:nvSpPr>
                  <p:cNvPr id="544" name="Abgerundetes Rechteck 139"/>
                  <p:cNvSpPr/>
                  <p:nvPr/>
                </p:nvSpPr>
                <p:spPr bwMode="gray">
                  <a:xfrm>
                    <a:off x="4550569" y="1917550"/>
                    <a:ext cx="5973879" cy="4135765"/>
                  </a:xfrm>
                  <a:prstGeom prst="roundRect">
                    <a:avLst>
                      <a:gd name="adj" fmla="val 7246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vert="horz" wrap="square" lIns="68580" tIns="34291" rIns="68580" bIns="34291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de-DE"/>
                    </a:defPPr>
                    <a:lvl1pPr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1pPr>
                    <a:lvl2pPr marL="4572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2pPr>
                    <a:lvl3pPr marL="9144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3pPr>
                    <a:lvl4pPr marL="13716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4pPr>
                    <a:lvl5pPr marL="18288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9pPr>
                  </a:lstStyle>
                  <a:p>
                    <a:endParaRPr lang="en-GB" sz="1200" dirty="0"/>
                  </a:p>
                </p:txBody>
              </p:sp>
              <p:sp>
                <p:nvSpPr>
                  <p:cNvPr id="545" name="Rechteck 544"/>
                  <p:cNvSpPr/>
                  <p:nvPr/>
                </p:nvSpPr>
                <p:spPr bwMode="gray">
                  <a:xfrm>
                    <a:off x="5054041" y="2245569"/>
                    <a:ext cx="4530022" cy="3544946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54000" tIns="54000" rIns="54000" bIns="54000" numCol="1" rtlCol="0" anchor="ctr" anchorCtr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de-DE"/>
                    </a:defPPr>
                    <a:lvl1pPr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1pPr>
                    <a:lvl2pPr marL="4572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2pPr>
                    <a:lvl3pPr marL="9144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3pPr>
                    <a:lvl4pPr marL="13716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4pPr>
                    <a:lvl5pPr marL="18288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9pPr>
                  </a:lstStyle>
                  <a:p>
                    <a:pPr defTabSz="685783"/>
                    <a:endParaRPr lang="en-GB" sz="1200" dirty="0"/>
                  </a:p>
                </p:txBody>
              </p:sp>
              <p:sp>
                <p:nvSpPr>
                  <p:cNvPr id="546" name="Abgerundetes Rechteck 139"/>
                  <p:cNvSpPr/>
                  <p:nvPr/>
                </p:nvSpPr>
                <p:spPr bwMode="gray">
                  <a:xfrm>
                    <a:off x="6442875" y="1917329"/>
                    <a:ext cx="4081582" cy="362528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76577" h="3976115">
                        <a:moveTo>
                          <a:pt x="0" y="0"/>
                        </a:moveTo>
                        <a:lnTo>
                          <a:pt x="4268404" y="0"/>
                        </a:lnTo>
                        <a:cubicBezTo>
                          <a:pt x="4383375" y="0"/>
                          <a:pt x="4476577" y="93829"/>
                          <a:pt x="4476577" y="209574"/>
                        </a:cubicBezTo>
                        <a:lnTo>
                          <a:pt x="4476577" y="3976115"/>
                        </a:lnTo>
                        <a:close/>
                      </a:path>
                    </a:pathLst>
                  </a:custGeom>
                  <a:solidFill>
                    <a:schemeClr val="bg1">
                      <a:alpha val="20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54000" tIns="54000" rIns="54000" bIns="54000" numCol="1" rtlCol="0" anchor="ctr" anchorCtr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de-DE"/>
                    </a:defPPr>
                    <a:lvl1pPr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1pPr>
                    <a:lvl2pPr marL="4572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2pPr>
                    <a:lvl3pPr marL="9144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3pPr>
                    <a:lvl4pPr marL="13716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4pPr>
                    <a:lvl5pPr marL="18288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9pPr>
                  </a:lstStyle>
                  <a:p>
                    <a:endParaRPr lang="en-GB" sz="1200" dirty="0"/>
                  </a:p>
                </p:txBody>
              </p:sp>
            </p:grpSp>
            <p:sp>
              <p:nvSpPr>
                <p:cNvPr id="543" name="Ellipse 542"/>
                <p:cNvSpPr/>
                <p:nvPr>
                  <p:custDataLst>
                    <p:tags r:id="rId175"/>
                  </p:custDataLst>
                </p:nvPr>
              </p:nvSpPr>
              <p:spPr bwMode="gray">
                <a:xfrm flipV="1">
                  <a:off x="6364639" y="2998907"/>
                  <a:ext cx="12630" cy="1190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de-DE" sz="1200" dirty="0">
                    <a:latin typeface="DB Office" pitchFamily="34" charset="0"/>
                  </a:endParaRPr>
                </a:p>
              </p:txBody>
            </p:sp>
          </p:grpSp>
          <p:grpSp>
            <p:nvGrpSpPr>
              <p:cNvPr id="538" name="Gruppieren 537"/>
              <p:cNvGrpSpPr/>
              <p:nvPr>
                <p:custDataLst>
                  <p:tags r:id="rId173"/>
                </p:custDataLst>
              </p:nvPr>
            </p:nvGrpSpPr>
            <p:grpSpPr bwMode="gray">
              <a:xfrm rot="8150415">
                <a:off x="7221048" y="3845218"/>
                <a:ext cx="93686" cy="194351"/>
                <a:chOff x="5930815" y="2498824"/>
                <a:chExt cx="341100" cy="707608"/>
              </a:xfrm>
              <a:solidFill>
                <a:schemeClr val="bg1"/>
              </a:solidFill>
            </p:grpSpPr>
            <p:sp>
              <p:nvSpPr>
                <p:cNvPr id="539" name="Freeform 28"/>
                <p:cNvSpPr>
                  <a:spLocks/>
                </p:cNvSpPr>
                <p:nvPr/>
              </p:nvSpPr>
              <p:spPr bwMode="gray">
                <a:xfrm rot="1148121">
                  <a:off x="6051377" y="2498824"/>
                  <a:ext cx="220538" cy="707608"/>
                </a:xfrm>
                <a:custGeom>
                  <a:avLst/>
                  <a:gdLst>
                    <a:gd name="T0" fmla="*/ 84 w 557"/>
                    <a:gd name="T1" fmla="*/ 0 h 1686"/>
                    <a:gd name="T2" fmla="*/ 156 w 557"/>
                    <a:gd name="T3" fmla="*/ 55 h 1686"/>
                    <a:gd name="T4" fmla="*/ 224 w 557"/>
                    <a:gd name="T5" fmla="*/ 113 h 1686"/>
                    <a:gd name="T6" fmla="*/ 285 w 557"/>
                    <a:gd name="T7" fmla="*/ 174 h 1686"/>
                    <a:gd name="T8" fmla="*/ 340 w 557"/>
                    <a:gd name="T9" fmla="*/ 238 h 1686"/>
                    <a:gd name="T10" fmla="*/ 389 w 557"/>
                    <a:gd name="T11" fmla="*/ 306 h 1686"/>
                    <a:gd name="T12" fmla="*/ 433 w 557"/>
                    <a:gd name="T13" fmla="*/ 378 h 1686"/>
                    <a:gd name="T14" fmla="*/ 469 w 557"/>
                    <a:gd name="T15" fmla="*/ 453 h 1686"/>
                    <a:gd name="T16" fmla="*/ 501 w 557"/>
                    <a:gd name="T17" fmla="*/ 533 h 1686"/>
                    <a:gd name="T18" fmla="*/ 524 w 557"/>
                    <a:gd name="T19" fmla="*/ 614 h 1686"/>
                    <a:gd name="T20" fmla="*/ 542 w 557"/>
                    <a:gd name="T21" fmla="*/ 701 h 1686"/>
                    <a:gd name="T22" fmla="*/ 553 w 557"/>
                    <a:gd name="T23" fmla="*/ 791 h 1686"/>
                    <a:gd name="T24" fmla="*/ 557 w 557"/>
                    <a:gd name="T25" fmla="*/ 879 h 1686"/>
                    <a:gd name="T26" fmla="*/ 554 w 557"/>
                    <a:gd name="T27" fmla="*/ 965 h 1686"/>
                    <a:gd name="T28" fmla="*/ 543 w 557"/>
                    <a:gd name="T29" fmla="*/ 1048 h 1686"/>
                    <a:gd name="T30" fmla="*/ 527 w 557"/>
                    <a:gd name="T31" fmla="*/ 1128 h 1686"/>
                    <a:gd name="T32" fmla="*/ 503 w 557"/>
                    <a:gd name="T33" fmla="*/ 1205 h 1686"/>
                    <a:gd name="T34" fmla="*/ 476 w 557"/>
                    <a:gd name="T35" fmla="*/ 1279 h 1686"/>
                    <a:gd name="T36" fmla="*/ 442 w 557"/>
                    <a:gd name="T37" fmla="*/ 1349 h 1686"/>
                    <a:gd name="T38" fmla="*/ 405 w 557"/>
                    <a:gd name="T39" fmla="*/ 1416 h 1686"/>
                    <a:gd name="T40" fmla="*/ 363 w 557"/>
                    <a:gd name="T41" fmla="*/ 1478 h 1686"/>
                    <a:gd name="T42" fmla="*/ 318 w 557"/>
                    <a:gd name="T43" fmla="*/ 1537 h 1686"/>
                    <a:gd name="T44" fmla="*/ 269 w 557"/>
                    <a:gd name="T45" fmla="*/ 1591 h 1686"/>
                    <a:gd name="T46" fmla="*/ 217 w 557"/>
                    <a:gd name="T47" fmla="*/ 1641 h 1686"/>
                    <a:gd name="T48" fmla="*/ 164 w 557"/>
                    <a:gd name="T49" fmla="*/ 1686 h 1686"/>
                    <a:gd name="T50" fmla="*/ 71 w 557"/>
                    <a:gd name="T51" fmla="*/ 1571 h 1686"/>
                    <a:gd name="T52" fmla="*/ 130 w 557"/>
                    <a:gd name="T53" fmla="*/ 1516 h 1686"/>
                    <a:gd name="T54" fmla="*/ 184 w 557"/>
                    <a:gd name="T55" fmla="*/ 1459 h 1686"/>
                    <a:gd name="T56" fmla="*/ 232 w 557"/>
                    <a:gd name="T57" fmla="*/ 1401 h 1686"/>
                    <a:gd name="T58" fmla="*/ 276 w 557"/>
                    <a:gd name="T59" fmla="*/ 1338 h 1686"/>
                    <a:gd name="T60" fmla="*/ 313 w 557"/>
                    <a:gd name="T61" fmla="*/ 1275 h 1686"/>
                    <a:gd name="T62" fmla="*/ 343 w 557"/>
                    <a:gd name="T63" fmla="*/ 1207 h 1686"/>
                    <a:gd name="T64" fmla="*/ 367 w 557"/>
                    <a:gd name="T65" fmla="*/ 1137 h 1686"/>
                    <a:gd name="T66" fmla="*/ 386 w 557"/>
                    <a:gd name="T67" fmla="*/ 1065 h 1686"/>
                    <a:gd name="T68" fmla="*/ 399 w 557"/>
                    <a:gd name="T69" fmla="*/ 991 h 1686"/>
                    <a:gd name="T70" fmla="*/ 404 w 557"/>
                    <a:gd name="T71" fmla="*/ 912 h 1686"/>
                    <a:gd name="T72" fmla="*/ 404 w 557"/>
                    <a:gd name="T73" fmla="*/ 832 h 1686"/>
                    <a:gd name="T74" fmla="*/ 396 w 557"/>
                    <a:gd name="T75" fmla="*/ 752 h 1686"/>
                    <a:gd name="T76" fmla="*/ 384 w 557"/>
                    <a:gd name="T77" fmla="*/ 675 h 1686"/>
                    <a:gd name="T78" fmla="*/ 363 w 557"/>
                    <a:gd name="T79" fmla="*/ 601 h 1686"/>
                    <a:gd name="T80" fmla="*/ 339 w 557"/>
                    <a:gd name="T81" fmla="*/ 531 h 1686"/>
                    <a:gd name="T82" fmla="*/ 307 w 557"/>
                    <a:gd name="T83" fmla="*/ 463 h 1686"/>
                    <a:gd name="T84" fmla="*/ 270 w 557"/>
                    <a:gd name="T85" fmla="*/ 400 h 1686"/>
                    <a:gd name="T86" fmla="*/ 228 w 557"/>
                    <a:gd name="T87" fmla="*/ 338 h 1686"/>
                    <a:gd name="T88" fmla="*/ 179 w 557"/>
                    <a:gd name="T89" fmla="*/ 281 h 1686"/>
                    <a:gd name="T90" fmla="*/ 124 w 557"/>
                    <a:gd name="T91" fmla="*/ 227 h 1686"/>
                    <a:gd name="T92" fmla="*/ 66 w 557"/>
                    <a:gd name="T93" fmla="*/ 175 h 1686"/>
                    <a:gd name="T94" fmla="*/ 0 w 557"/>
                    <a:gd name="T95" fmla="*/ 127 h 1686"/>
                    <a:gd name="T96" fmla="*/ 41 w 557"/>
                    <a:gd name="T97" fmla="*/ 64 h 1686"/>
                    <a:gd name="T98" fmla="*/ 84 w 557"/>
                    <a:gd name="T99" fmla="*/ 0 h 16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557" h="1686">
                      <a:moveTo>
                        <a:pt x="84" y="0"/>
                      </a:moveTo>
                      <a:lnTo>
                        <a:pt x="156" y="55"/>
                      </a:lnTo>
                      <a:lnTo>
                        <a:pt x="224" y="113"/>
                      </a:lnTo>
                      <a:lnTo>
                        <a:pt x="285" y="174"/>
                      </a:lnTo>
                      <a:lnTo>
                        <a:pt x="340" y="238"/>
                      </a:lnTo>
                      <a:lnTo>
                        <a:pt x="389" y="306"/>
                      </a:lnTo>
                      <a:lnTo>
                        <a:pt x="433" y="378"/>
                      </a:lnTo>
                      <a:lnTo>
                        <a:pt x="469" y="453"/>
                      </a:lnTo>
                      <a:lnTo>
                        <a:pt x="501" y="533"/>
                      </a:lnTo>
                      <a:lnTo>
                        <a:pt x="524" y="614"/>
                      </a:lnTo>
                      <a:lnTo>
                        <a:pt x="542" y="701"/>
                      </a:lnTo>
                      <a:lnTo>
                        <a:pt x="553" y="791"/>
                      </a:lnTo>
                      <a:lnTo>
                        <a:pt x="557" y="879"/>
                      </a:lnTo>
                      <a:lnTo>
                        <a:pt x="554" y="965"/>
                      </a:lnTo>
                      <a:lnTo>
                        <a:pt x="543" y="1048"/>
                      </a:lnTo>
                      <a:lnTo>
                        <a:pt x="527" y="1128"/>
                      </a:lnTo>
                      <a:lnTo>
                        <a:pt x="503" y="1205"/>
                      </a:lnTo>
                      <a:lnTo>
                        <a:pt x="476" y="1279"/>
                      </a:lnTo>
                      <a:lnTo>
                        <a:pt x="442" y="1349"/>
                      </a:lnTo>
                      <a:lnTo>
                        <a:pt x="405" y="1416"/>
                      </a:lnTo>
                      <a:lnTo>
                        <a:pt x="363" y="1478"/>
                      </a:lnTo>
                      <a:lnTo>
                        <a:pt x="318" y="1537"/>
                      </a:lnTo>
                      <a:lnTo>
                        <a:pt x="269" y="1591"/>
                      </a:lnTo>
                      <a:lnTo>
                        <a:pt x="217" y="1641"/>
                      </a:lnTo>
                      <a:lnTo>
                        <a:pt x="164" y="1686"/>
                      </a:lnTo>
                      <a:lnTo>
                        <a:pt x="71" y="1571"/>
                      </a:lnTo>
                      <a:lnTo>
                        <a:pt x="130" y="1516"/>
                      </a:lnTo>
                      <a:lnTo>
                        <a:pt x="184" y="1459"/>
                      </a:lnTo>
                      <a:lnTo>
                        <a:pt x="232" y="1401"/>
                      </a:lnTo>
                      <a:lnTo>
                        <a:pt x="276" y="1338"/>
                      </a:lnTo>
                      <a:lnTo>
                        <a:pt x="313" y="1275"/>
                      </a:lnTo>
                      <a:lnTo>
                        <a:pt x="343" y="1207"/>
                      </a:lnTo>
                      <a:lnTo>
                        <a:pt x="367" y="1137"/>
                      </a:lnTo>
                      <a:lnTo>
                        <a:pt x="386" y="1065"/>
                      </a:lnTo>
                      <a:lnTo>
                        <a:pt x="399" y="991"/>
                      </a:lnTo>
                      <a:lnTo>
                        <a:pt x="404" y="912"/>
                      </a:lnTo>
                      <a:lnTo>
                        <a:pt x="404" y="832"/>
                      </a:lnTo>
                      <a:lnTo>
                        <a:pt x="396" y="752"/>
                      </a:lnTo>
                      <a:lnTo>
                        <a:pt x="384" y="675"/>
                      </a:lnTo>
                      <a:lnTo>
                        <a:pt x="363" y="601"/>
                      </a:lnTo>
                      <a:lnTo>
                        <a:pt x="339" y="531"/>
                      </a:lnTo>
                      <a:lnTo>
                        <a:pt x="307" y="463"/>
                      </a:lnTo>
                      <a:lnTo>
                        <a:pt x="270" y="400"/>
                      </a:lnTo>
                      <a:lnTo>
                        <a:pt x="228" y="338"/>
                      </a:lnTo>
                      <a:lnTo>
                        <a:pt x="179" y="281"/>
                      </a:lnTo>
                      <a:lnTo>
                        <a:pt x="124" y="227"/>
                      </a:lnTo>
                      <a:lnTo>
                        <a:pt x="66" y="175"/>
                      </a:lnTo>
                      <a:lnTo>
                        <a:pt x="0" y="127"/>
                      </a:lnTo>
                      <a:lnTo>
                        <a:pt x="41" y="64"/>
                      </a:lnTo>
                      <a:lnTo>
                        <a:pt x="8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751" noProof="1"/>
                </a:p>
              </p:txBody>
            </p:sp>
            <p:sp>
              <p:nvSpPr>
                <p:cNvPr id="540" name="Freeform 29"/>
                <p:cNvSpPr>
                  <a:spLocks/>
                </p:cNvSpPr>
                <p:nvPr/>
              </p:nvSpPr>
              <p:spPr bwMode="gray">
                <a:xfrm rot="1148121">
                  <a:off x="5987368" y="2567518"/>
                  <a:ext cx="170742" cy="511188"/>
                </a:xfrm>
                <a:custGeom>
                  <a:avLst/>
                  <a:gdLst>
                    <a:gd name="T0" fmla="*/ 75 w 432"/>
                    <a:gd name="T1" fmla="*/ 0 h 1217"/>
                    <a:gd name="T2" fmla="*/ 136 w 432"/>
                    <a:gd name="T3" fmla="*/ 43 h 1217"/>
                    <a:gd name="T4" fmla="*/ 193 w 432"/>
                    <a:gd name="T5" fmla="*/ 90 h 1217"/>
                    <a:gd name="T6" fmla="*/ 244 w 432"/>
                    <a:gd name="T7" fmla="*/ 140 h 1217"/>
                    <a:gd name="T8" fmla="*/ 290 w 432"/>
                    <a:gd name="T9" fmla="*/ 194 h 1217"/>
                    <a:gd name="T10" fmla="*/ 328 w 432"/>
                    <a:gd name="T11" fmla="*/ 253 h 1217"/>
                    <a:gd name="T12" fmla="*/ 362 w 432"/>
                    <a:gd name="T13" fmla="*/ 315 h 1217"/>
                    <a:gd name="T14" fmla="*/ 389 w 432"/>
                    <a:gd name="T15" fmla="*/ 380 h 1217"/>
                    <a:gd name="T16" fmla="*/ 410 w 432"/>
                    <a:gd name="T17" fmla="*/ 450 h 1217"/>
                    <a:gd name="T18" fmla="*/ 424 w 432"/>
                    <a:gd name="T19" fmla="*/ 524 h 1217"/>
                    <a:gd name="T20" fmla="*/ 432 w 432"/>
                    <a:gd name="T21" fmla="*/ 599 h 1217"/>
                    <a:gd name="T22" fmla="*/ 432 w 432"/>
                    <a:gd name="T23" fmla="*/ 671 h 1217"/>
                    <a:gd name="T24" fmla="*/ 426 w 432"/>
                    <a:gd name="T25" fmla="*/ 742 h 1217"/>
                    <a:gd name="T26" fmla="*/ 414 w 432"/>
                    <a:gd name="T27" fmla="*/ 810 h 1217"/>
                    <a:gd name="T28" fmla="*/ 396 w 432"/>
                    <a:gd name="T29" fmla="*/ 875 h 1217"/>
                    <a:gd name="T30" fmla="*/ 370 w 432"/>
                    <a:gd name="T31" fmla="*/ 937 h 1217"/>
                    <a:gd name="T32" fmla="*/ 339 w 432"/>
                    <a:gd name="T33" fmla="*/ 999 h 1217"/>
                    <a:gd name="T34" fmla="*/ 302 w 432"/>
                    <a:gd name="T35" fmla="*/ 1057 h 1217"/>
                    <a:gd name="T36" fmla="*/ 259 w 432"/>
                    <a:gd name="T37" fmla="*/ 1113 h 1217"/>
                    <a:gd name="T38" fmla="*/ 210 w 432"/>
                    <a:gd name="T39" fmla="*/ 1166 h 1217"/>
                    <a:gd name="T40" fmla="*/ 154 w 432"/>
                    <a:gd name="T41" fmla="*/ 1217 h 1217"/>
                    <a:gd name="T42" fmla="*/ 109 w 432"/>
                    <a:gd name="T43" fmla="*/ 1160 h 1217"/>
                    <a:gd name="T44" fmla="*/ 62 w 432"/>
                    <a:gd name="T45" fmla="*/ 1103 h 1217"/>
                    <a:gd name="T46" fmla="*/ 111 w 432"/>
                    <a:gd name="T47" fmla="*/ 1057 h 1217"/>
                    <a:gd name="T48" fmla="*/ 155 w 432"/>
                    <a:gd name="T49" fmla="*/ 1009 h 1217"/>
                    <a:gd name="T50" fmla="*/ 192 w 432"/>
                    <a:gd name="T51" fmla="*/ 959 h 1217"/>
                    <a:gd name="T52" fmla="*/ 223 w 432"/>
                    <a:gd name="T53" fmla="*/ 905 h 1217"/>
                    <a:gd name="T54" fmla="*/ 249 w 432"/>
                    <a:gd name="T55" fmla="*/ 849 h 1217"/>
                    <a:gd name="T56" fmla="*/ 268 w 432"/>
                    <a:gd name="T57" fmla="*/ 791 h 1217"/>
                    <a:gd name="T58" fmla="*/ 280 w 432"/>
                    <a:gd name="T59" fmla="*/ 730 h 1217"/>
                    <a:gd name="T60" fmla="*/ 286 w 432"/>
                    <a:gd name="T61" fmla="*/ 664 h 1217"/>
                    <a:gd name="T62" fmla="*/ 285 w 432"/>
                    <a:gd name="T63" fmla="*/ 598 h 1217"/>
                    <a:gd name="T64" fmla="*/ 278 w 432"/>
                    <a:gd name="T65" fmla="*/ 531 h 1217"/>
                    <a:gd name="T66" fmla="*/ 264 w 432"/>
                    <a:gd name="T67" fmla="*/ 469 h 1217"/>
                    <a:gd name="T68" fmla="*/ 244 w 432"/>
                    <a:gd name="T69" fmla="*/ 409 h 1217"/>
                    <a:gd name="T70" fmla="*/ 218 w 432"/>
                    <a:gd name="T71" fmla="*/ 353 h 1217"/>
                    <a:gd name="T72" fmla="*/ 185 w 432"/>
                    <a:gd name="T73" fmla="*/ 302 h 1217"/>
                    <a:gd name="T74" fmla="*/ 147 w 432"/>
                    <a:gd name="T75" fmla="*/ 251 h 1217"/>
                    <a:gd name="T76" fmla="*/ 103 w 432"/>
                    <a:gd name="T77" fmla="*/ 206 h 1217"/>
                    <a:gd name="T78" fmla="*/ 54 w 432"/>
                    <a:gd name="T79" fmla="*/ 163 h 1217"/>
                    <a:gd name="T80" fmla="*/ 0 w 432"/>
                    <a:gd name="T81" fmla="*/ 124 h 1217"/>
                    <a:gd name="T82" fmla="*/ 36 w 432"/>
                    <a:gd name="T83" fmla="*/ 62 h 1217"/>
                    <a:gd name="T84" fmla="*/ 75 w 432"/>
                    <a:gd name="T85" fmla="*/ 0 h 12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432" h="1217">
                      <a:moveTo>
                        <a:pt x="75" y="0"/>
                      </a:moveTo>
                      <a:lnTo>
                        <a:pt x="136" y="43"/>
                      </a:lnTo>
                      <a:lnTo>
                        <a:pt x="193" y="90"/>
                      </a:lnTo>
                      <a:lnTo>
                        <a:pt x="244" y="140"/>
                      </a:lnTo>
                      <a:lnTo>
                        <a:pt x="290" y="194"/>
                      </a:lnTo>
                      <a:lnTo>
                        <a:pt x="328" y="253"/>
                      </a:lnTo>
                      <a:lnTo>
                        <a:pt x="362" y="315"/>
                      </a:lnTo>
                      <a:lnTo>
                        <a:pt x="389" y="380"/>
                      </a:lnTo>
                      <a:lnTo>
                        <a:pt x="410" y="450"/>
                      </a:lnTo>
                      <a:lnTo>
                        <a:pt x="424" y="524"/>
                      </a:lnTo>
                      <a:lnTo>
                        <a:pt x="432" y="599"/>
                      </a:lnTo>
                      <a:lnTo>
                        <a:pt x="432" y="671"/>
                      </a:lnTo>
                      <a:lnTo>
                        <a:pt x="426" y="742"/>
                      </a:lnTo>
                      <a:lnTo>
                        <a:pt x="414" y="810"/>
                      </a:lnTo>
                      <a:lnTo>
                        <a:pt x="396" y="875"/>
                      </a:lnTo>
                      <a:lnTo>
                        <a:pt x="370" y="937"/>
                      </a:lnTo>
                      <a:lnTo>
                        <a:pt x="339" y="999"/>
                      </a:lnTo>
                      <a:lnTo>
                        <a:pt x="302" y="1057"/>
                      </a:lnTo>
                      <a:lnTo>
                        <a:pt x="259" y="1113"/>
                      </a:lnTo>
                      <a:lnTo>
                        <a:pt x="210" y="1166"/>
                      </a:lnTo>
                      <a:lnTo>
                        <a:pt x="154" y="1217"/>
                      </a:lnTo>
                      <a:lnTo>
                        <a:pt x="109" y="1160"/>
                      </a:lnTo>
                      <a:lnTo>
                        <a:pt x="62" y="1103"/>
                      </a:lnTo>
                      <a:lnTo>
                        <a:pt x="111" y="1057"/>
                      </a:lnTo>
                      <a:lnTo>
                        <a:pt x="155" y="1009"/>
                      </a:lnTo>
                      <a:lnTo>
                        <a:pt x="192" y="959"/>
                      </a:lnTo>
                      <a:lnTo>
                        <a:pt x="223" y="905"/>
                      </a:lnTo>
                      <a:lnTo>
                        <a:pt x="249" y="849"/>
                      </a:lnTo>
                      <a:lnTo>
                        <a:pt x="268" y="791"/>
                      </a:lnTo>
                      <a:lnTo>
                        <a:pt x="280" y="730"/>
                      </a:lnTo>
                      <a:lnTo>
                        <a:pt x="286" y="664"/>
                      </a:lnTo>
                      <a:lnTo>
                        <a:pt x="285" y="598"/>
                      </a:lnTo>
                      <a:lnTo>
                        <a:pt x="278" y="531"/>
                      </a:lnTo>
                      <a:lnTo>
                        <a:pt x="264" y="469"/>
                      </a:lnTo>
                      <a:lnTo>
                        <a:pt x="244" y="409"/>
                      </a:lnTo>
                      <a:lnTo>
                        <a:pt x="218" y="353"/>
                      </a:lnTo>
                      <a:lnTo>
                        <a:pt x="185" y="302"/>
                      </a:lnTo>
                      <a:lnTo>
                        <a:pt x="147" y="251"/>
                      </a:lnTo>
                      <a:lnTo>
                        <a:pt x="103" y="206"/>
                      </a:lnTo>
                      <a:lnTo>
                        <a:pt x="54" y="163"/>
                      </a:lnTo>
                      <a:lnTo>
                        <a:pt x="0" y="124"/>
                      </a:lnTo>
                      <a:lnTo>
                        <a:pt x="36" y="6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751" noProof="1"/>
                </a:p>
              </p:txBody>
            </p:sp>
            <p:sp>
              <p:nvSpPr>
                <p:cNvPr id="541" name="Freeform 30"/>
                <p:cNvSpPr>
                  <a:spLocks/>
                </p:cNvSpPr>
                <p:nvPr/>
              </p:nvSpPr>
              <p:spPr bwMode="gray">
                <a:xfrm rot="1148121">
                  <a:off x="5930815" y="2643759"/>
                  <a:ext cx="112643" cy="305956"/>
                </a:xfrm>
                <a:custGeom>
                  <a:avLst/>
                  <a:gdLst>
                    <a:gd name="T0" fmla="*/ 63 w 285"/>
                    <a:gd name="T1" fmla="*/ 0 h 731"/>
                    <a:gd name="T2" fmla="*/ 108 w 285"/>
                    <a:gd name="T3" fmla="*/ 29 h 731"/>
                    <a:gd name="T4" fmla="*/ 147 w 285"/>
                    <a:gd name="T5" fmla="*/ 63 h 731"/>
                    <a:gd name="T6" fmla="*/ 183 w 285"/>
                    <a:gd name="T7" fmla="*/ 98 h 731"/>
                    <a:gd name="T8" fmla="*/ 213 w 285"/>
                    <a:gd name="T9" fmla="*/ 139 h 731"/>
                    <a:gd name="T10" fmla="*/ 237 w 285"/>
                    <a:gd name="T11" fmla="*/ 182 h 731"/>
                    <a:gd name="T12" fmla="*/ 258 w 285"/>
                    <a:gd name="T13" fmla="*/ 229 h 731"/>
                    <a:gd name="T14" fmla="*/ 273 w 285"/>
                    <a:gd name="T15" fmla="*/ 279 h 731"/>
                    <a:gd name="T16" fmla="*/ 282 w 285"/>
                    <a:gd name="T17" fmla="*/ 333 h 731"/>
                    <a:gd name="T18" fmla="*/ 285 w 285"/>
                    <a:gd name="T19" fmla="*/ 392 h 731"/>
                    <a:gd name="T20" fmla="*/ 282 w 285"/>
                    <a:gd name="T21" fmla="*/ 449 h 731"/>
                    <a:gd name="T22" fmla="*/ 271 w 285"/>
                    <a:gd name="T23" fmla="*/ 502 h 731"/>
                    <a:gd name="T24" fmla="*/ 253 w 285"/>
                    <a:gd name="T25" fmla="*/ 553 h 731"/>
                    <a:gd name="T26" fmla="*/ 230 w 285"/>
                    <a:gd name="T27" fmla="*/ 601 h 731"/>
                    <a:gd name="T28" fmla="*/ 199 w 285"/>
                    <a:gd name="T29" fmla="*/ 647 h 731"/>
                    <a:gd name="T30" fmla="*/ 162 w 285"/>
                    <a:gd name="T31" fmla="*/ 690 h 731"/>
                    <a:gd name="T32" fmla="*/ 120 w 285"/>
                    <a:gd name="T33" fmla="*/ 731 h 731"/>
                    <a:gd name="T34" fmla="*/ 82 w 285"/>
                    <a:gd name="T35" fmla="*/ 684 h 731"/>
                    <a:gd name="T36" fmla="*/ 45 w 285"/>
                    <a:gd name="T37" fmla="*/ 639 h 731"/>
                    <a:gd name="T38" fmla="*/ 80 w 285"/>
                    <a:gd name="T39" fmla="*/ 606 h 731"/>
                    <a:gd name="T40" fmla="*/ 109 w 285"/>
                    <a:gd name="T41" fmla="*/ 570 h 731"/>
                    <a:gd name="T42" fmla="*/ 132 w 285"/>
                    <a:gd name="T43" fmla="*/ 530 h 731"/>
                    <a:gd name="T44" fmla="*/ 149 w 285"/>
                    <a:gd name="T45" fmla="*/ 489 h 731"/>
                    <a:gd name="T46" fmla="*/ 159 w 285"/>
                    <a:gd name="T47" fmla="*/ 446 h 731"/>
                    <a:gd name="T48" fmla="*/ 165 w 285"/>
                    <a:gd name="T49" fmla="*/ 402 h 731"/>
                    <a:gd name="T50" fmla="*/ 165 w 285"/>
                    <a:gd name="T51" fmla="*/ 359 h 731"/>
                    <a:gd name="T52" fmla="*/ 158 w 285"/>
                    <a:gd name="T53" fmla="*/ 315 h 731"/>
                    <a:gd name="T54" fmla="*/ 146 w 285"/>
                    <a:gd name="T55" fmla="*/ 273 h 731"/>
                    <a:gd name="T56" fmla="*/ 128 w 285"/>
                    <a:gd name="T57" fmla="*/ 234 h 731"/>
                    <a:gd name="T58" fmla="*/ 105 w 285"/>
                    <a:gd name="T59" fmla="*/ 196 h 731"/>
                    <a:gd name="T60" fmla="*/ 75 w 285"/>
                    <a:gd name="T61" fmla="*/ 161 h 731"/>
                    <a:gd name="T62" fmla="*/ 41 w 285"/>
                    <a:gd name="T63" fmla="*/ 128 h 731"/>
                    <a:gd name="T64" fmla="*/ 0 w 285"/>
                    <a:gd name="T65" fmla="*/ 101 h 731"/>
                    <a:gd name="T66" fmla="*/ 31 w 285"/>
                    <a:gd name="T67" fmla="*/ 52 h 731"/>
                    <a:gd name="T68" fmla="*/ 63 w 285"/>
                    <a:gd name="T69" fmla="*/ 0 h 7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85" h="731">
                      <a:moveTo>
                        <a:pt x="63" y="0"/>
                      </a:moveTo>
                      <a:lnTo>
                        <a:pt x="108" y="29"/>
                      </a:lnTo>
                      <a:lnTo>
                        <a:pt x="147" y="63"/>
                      </a:lnTo>
                      <a:lnTo>
                        <a:pt x="183" y="98"/>
                      </a:lnTo>
                      <a:lnTo>
                        <a:pt x="213" y="139"/>
                      </a:lnTo>
                      <a:lnTo>
                        <a:pt x="237" y="182"/>
                      </a:lnTo>
                      <a:lnTo>
                        <a:pt x="258" y="229"/>
                      </a:lnTo>
                      <a:lnTo>
                        <a:pt x="273" y="279"/>
                      </a:lnTo>
                      <a:lnTo>
                        <a:pt x="282" y="333"/>
                      </a:lnTo>
                      <a:lnTo>
                        <a:pt x="285" y="392"/>
                      </a:lnTo>
                      <a:lnTo>
                        <a:pt x="282" y="449"/>
                      </a:lnTo>
                      <a:lnTo>
                        <a:pt x="271" y="502"/>
                      </a:lnTo>
                      <a:lnTo>
                        <a:pt x="253" y="553"/>
                      </a:lnTo>
                      <a:lnTo>
                        <a:pt x="230" y="601"/>
                      </a:lnTo>
                      <a:lnTo>
                        <a:pt x="199" y="647"/>
                      </a:lnTo>
                      <a:lnTo>
                        <a:pt x="162" y="690"/>
                      </a:lnTo>
                      <a:lnTo>
                        <a:pt x="120" y="731"/>
                      </a:lnTo>
                      <a:lnTo>
                        <a:pt x="82" y="684"/>
                      </a:lnTo>
                      <a:lnTo>
                        <a:pt x="45" y="639"/>
                      </a:lnTo>
                      <a:lnTo>
                        <a:pt x="80" y="606"/>
                      </a:lnTo>
                      <a:lnTo>
                        <a:pt x="109" y="570"/>
                      </a:lnTo>
                      <a:lnTo>
                        <a:pt x="132" y="530"/>
                      </a:lnTo>
                      <a:lnTo>
                        <a:pt x="149" y="489"/>
                      </a:lnTo>
                      <a:lnTo>
                        <a:pt x="159" y="446"/>
                      </a:lnTo>
                      <a:lnTo>
                        <a:pt x="165" y="402"/>
                      </a:lnTo>
                      <a:lnTo>
                        <a:pt x="165" y="359"/>
                      </a:lnTo>
                      <a:lnTo>
                        <a:pt x="158" y="315"/>
                      </a:lnTo>
                      <a:lnTo>
                        <a:pt x="146" y="273"/>
                      </a:lnTo>
                      <a:lnTo>
                        <a:pt x="128" y="234"/>
                      </a:lnTo>
                      <a:lnTo>
                        <a:pt x="105" y="196"/>
                      </a:lnTo>
                      <a:lnTo>
                        <a:pt x="75" y="161"/>
                      </a:lnTo>
                      <a:lnTo>
                        <a:pt x="41" y="128"/>
                      </a:lnTo>
                      <a:lnTo>
                        <a:pt x="0" y="101"/>
                      </a:lnTo>
                      <a:lnTo>
                        <a:pt x="31" y="52"/>
                      </a:lnTo>
                      <a:lnTo>
                        <a:pt x="6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751" noProof="1"/>
                </a:p>
              </p:txBody>
            </p:sp>
          </p:grpSp>
        </p:grpSp>
      </p:grpSp>
      <p:grpSp>
        <p:nvGrpSpPr>
          <p:cNvPr id="549" name="Gruppieren 548"/>
          <p:cNvGrpSpPr/>
          <p:nvPr>
            <p:custDataLst>
              <p:tags r:id="rId25"/>
            </p:custDataLst>
          </p:nvPr>
        </p:nvGrpSpPr>
        <p:grpSpPr bwMode="gray">
          <a:xfrm>
            <a:off x="2092283" y="4573395"/>
            <a:ext cx="324000" cy="324000"/>
            <a:chOff x="7130595" y="3665770"/>
            <a:chExt cx="432000" cy="432000"/>
          </a:xfrm>
        </p:grpSpPr>
        <p:grpSp>
          <p:nvGrpSpPr>
            <p:cNvPr id="550" name="Gruppieren 549"/>
            <p:cNvGrpSpPr/>
            <p:nvPr>
              <p:custDataLst>
                <p:tags r:id="rId162"/>
              </p:custDataLst>
            </p:nvPr>
          </p:nvGrpSpPr>
          <p:grpSpPr bwMode="gray">
            <a:xfrm>
              <a:off x="7130595" y="3665770"/>
              <a:ext cx="432000" cy="432000"/>
              <a:chOff x="5013160" y="3933056"/>
              <a:chExt cx="2121566" cy="2121560"/>
            </a:xfrm>
            <a:solidFill>
              <a:schemeClr val="accent1"/>
            </a:solidFill>
          </p:grpSpPr>
          <p:sp>
            <p:nvSpPr>
              <p:cNvPr id="562" name="Kreis: nicht ausgefüllt 344"/>
              <p:cNvSpPr/>
              <p:nvPr>
                <p:custDataLst>
                  <p:tags r:id="rId168"/>
                </p:custDataLst>
              </p:nvPr>
            </p:nvSpPr>
            <p:spPr bwMode="gray">
              <a:xfrm>
                <a:off x="5013160" y="3933056"/>
                <a:ext cx="2121566" cy="2121560"/>
              </a:xfrm>
              <a:prstGeom prst="donut">
                <a:avLst>
                  <a:gd name="adj" fmla="val 5466"/>
                </a:avLst>
              </a:pr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none" lIns="68580" tIns="1080000" rIns="68580" bIns="34291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endParaRPr lang="de-DE" sz="1051" dirty="0">
                  <a:solidFill>
                    <a:schemeClr val="accent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63" name="Ellipse 562"/>
              <p:cNvSpPr/>
              <p:nvPr>
                <p:custDataLst>
                  <p:tags r:id="rId169"/>
                </p:custDataLst>
              </p:nvPr>
            </p:nvSpPr>
            <p:spPr bwMode="gray">
              <a:xfrm>
                <a:off x="5198998" y="4118894"/>
                <a:ext cx="1749895" cy="1749883"/>
              </a:xfrm>
              <a:prstGeom prst="ellipse">
                <a:avLst/>
              </a:pr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1080000" rIns="68580" bIns="34291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endParaRPr lang="de-DE" sz="1051" dirty="0">
                  <a:solidFill>
                    <a:schemeClr val="bg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551" name="Gruppieren 550"/>
            <p:cNvGrpSpPr/>
            <p:nvPr>
              <p:custDataLst>
                <p:tags r:id="rId163"/>
              </p:custDataLst>
            </p:nvPr>
          </p:nvGrpSpPr>
          <p:grpSpPr bwMode="gray">
            <a:xfrm>
              <a:off x="7207173" y="3744271"/>
              <a:ext cx="211162" cy="289284"/>
              <a:chOff x="7221048" y="3750285"/>
              <a:chExt cx="211162" cy="289284"/>
            </a:xfrm>
          </p:grpSpPr>
          <p:grpSp>
            <p:nvGrpSpPr>
              <p:cNvPr id="552" name="Gruppieren 551"/>
              <p:cNvGrpSpPr/>
              <p:nvPr>
                <p:custDataLst>
                  <p:tags r:id="rId164"/>
                </p:custDataLst>
              </p:nvPr>
            </p:nvGrpSpPr>
            <p:grpSpPr bwMode="gray">
              <a:xfrm>
                <a:off x="7314694" y="3750285"/>
                <a:ext cx="117516" cy="178458"/>
                <a:chOff x="6312193" y="2842328"/>
                <a:chExt cx="117516" cy="178458"/>
              </a:xfrm>
            </p:grpSpPr>
            <p:grpSp>
              <p:nvGrpSpPr>
                <p:cNvPr id="557" name="Gruppieren 556"/>
                <p:cNvGrpSpPr/>
                <p:nvPr>
                  <p:custDataLst>
                    <p:tags r:id="rId166"/>
                  </p:custDataLst>
                </p:nvPr>
              </p:nvGrpSpPr>
              <p:grpSpPr bwMode="gray">
                <a:xfrm rot="5400000">
                  <a:off x="6281722" y="2872799"/>
                  <a:ext cx="178458" cy="117516"/>
                  <a:chOff x="4550569" y="1917329"/>
                  <a:chExt cx="5973888" cy="4135986"/>
                </a:xfrm>
              </p:grpSpPr>
              <p:sp>
                <p:nvSpPr>
                  <p:cNvPr id="559" name="Abgerundetes Rechteck 139"/>
                  <p:cNvSpPr/>
                  <p:nvPr/>
                </p:nvSpPr>
                <p:spPr bwMode="gray">
                  <a:xfrm>
                    <a:off x="4550569" y="1917550"/>
                    <a:ext cx="5973879" cy="4135765"/>
                  </a:xfrm>
                  <a:prstGeom prst="roundRect">
                    <a:avLst>
                      <a:gd name="adj" fmla="val 7246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vert="horz" wrap="square" lIns="68580" tIns="34291" rIns="68580" bIns="34291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de-DE"/>
                    </a:defPPr>
                    <a:lvl1pPr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1pPr>
                    <a:lvl2pPr marL="4572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2pPr>
                    <a:lvl3pPr marL="9144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3pPr>
                    <a:lvl4pPr marL="13716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4pPr>
                    <a:lvl5pPr marL="18288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9pPr>
                  </a:lstStyle>
                  <a:p>
                    <a:endParaRPr lang="en-GB" sz="1200" dirty="0"/>
                  </a:p>
                </p:txBody>
              </p:sp>
              <p:sp>
                <p:nvSpPr>
                  <p:cNvPr id="560" name="Rechteck 559"/>
                  <p:cNvSpPr/>
                  <p:nvPr/>
                </p:nvSpPr>
                <p:spPr bwMode="gray">
                  <a:xfrm>
                    <a:off x="5054041" y="2245569"/>
                    <a:ext cx="4530022" cy="3544946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54000" tIns="54000" rIns="54000" bIns="54000" numCol="1" rtlCol="0" anchor="ctr" anchorCtr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de-DE"/>
                    </a:defPPr>
                    <a:lvl1pPr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1pPr>
                    <a:lvl2pPr marL="4572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2pPr>
                    <a:lvl3pPr marL="9144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3pPr>
                    <a:lvl4pPr marL="13716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4pPr>
                    <a:lvl5pPr marL="18288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9pPr>
                  </a:lstStyle>
                  <a:p>
                    <a:pPr defTabSz="685783"/>
                    <a:endParaRPr lang="en-GB" sz="1200" dirty="0"/>
                  </a:p>
                </p:txBody>
              </p:sp>
              <p:sp>
                <p:nvSpPr>
                  <p:cNvPr id="561" name="Abgerundetes Rechteck 139"/>
                  <p:cNvSpPr/>
                  <p:nvPr/>
                </p:nvSpPr>
                <p:spPr bwMode="gray">
                  <a:xfrm>
                    <a:off x="6442875" y="1917329"/>
                    <a:ext cx="4081582" cy="362528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76577" h="3976115">
                        <a:moveTo>
                          <a:pt x="0" y="0"/>
                        </a:moveTo>
                        <a:lnTo>
                          <a:pt x="4268404" y="0"/>
                        </a:lnTo>
                        <a:cubicBezTo>
                          <a:pt x="4383375" y="0"/>
                          <a:pt x="4476577" y="93829"/>
                          <a:pt x="4476577" y="209574"/>
                        </a:cubicBezTo>
                        <a:lnTo>
                          <a:pt x="4476577" y="3976115"/>
                        </a:lnTo>
                        <a:close/>
                      </a:path>
                    </a:pathLst>
                  </a:custGeom>
                  <a:solidFill>
                    <a:schemeClr val="bg1">
                      <a:alpha val="20000"/>
                    </a:schemeClr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54000" tIns="54000" rIns="54000" bIns="54000" numCol="1" rtlCol="0" anchor="ctr" anchorCtr="0" compatLnSpc="1">
                    <a:prstTxWarp prst="textNoShape">
                      <a:avLst/>
                    </a:prstTxWarp>
                    <a:noAutofit/>
                  </a:bodyPr>
                  <a:lstStyle>
                    <a:defPPr>
                      <a:defRPr lang="de-DE"/>
                    </a:defPPr>
                    <a:lvl1pPr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1pPr>
                    <a:lvl2pPr marL="4572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2pPr>
                    <a:lvl3pPr marL="9144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3pPr>
                    <a:lvl4pPr marL="13716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4pPr>
                    <a:lvl5pPr marL="1828800" algn="ctr" rtl="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600" kern="1200">
                        <a:solidFill>
                          <a:schemeClr val="tx1"/>
                        </a:solidFill>
                        <a:latin typeface="DB Office" pitchFamily="34" charset="0"/>
                        <a:ea typeface="+mn-ea"/>
                        <a:cs typeface="+mn-cs"/>
                      </a:defRPr>
                    </a:lvl9pPr>
                  </a:lstStyle>
                  <a:p>
                    <a:endParaRPr lang="en-GB" sz="1200" dirty="0"/>
                  </a:p>
                </p:txBody>
              </p:sp>
            </p:grpSp>
            <p:sp>
              <p:nvSpPr>
                <p:cNvPr id="558" name="Ellipse 557"/>
                <p:cNvSpPr/>
                <p:nvPr>
                  <p:custDataLst>
                    <p:tags r:id="rId167"/>
                  </p:custDataLst>
                </p:nvPr>
              </p:nvSpPr>
              <p:spPr bwMode="gray">
                <a:xfrm flipV="1">
                  <a:off x="6364639" y="2998907"/>
                  <a:ext cx="12630" cy="1190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de-DE" sz="1200" dirty="0">
                    <a:latin typeface="DB Office" pitchFamily="34" charset="0"/>
                  </a:endParaRPr>
                </a:p>
              </p:txBody>
            </p:sp>
          </p:grpSp>
          <p:grpSp>
            <p:nvGrpSpPr>
              <p:cNvPr id="553" name="Gruppieren 552"/>
              <p:cNvGrpSpPr/>
              <p:nvPr>
                <p:custDataLst>
                  <p:tags r:id="rId165"/>
                </p:custDataLst>
              </p:nvPr>
            </p:nvGrpSpPr>
            <p:grpSpPr bwMode="gray">
              <a:xfrm rot="8150415">
                <a:off x="7221048" y="3845218"/>
                <a:ext cx="93686" cy="194351"/>
                <a:chOff x="5930815" y="2498824"/>
                <a:chExt cx="341100" cy="707608"/>
              </a:xfrm>
              <a:solidFill>
                <a:schemeClr val="bg1"/>
              </a:solidFill>
            </p:grpSpPr>
            <p:sp>
              <p:nvSpPr>
                <p:cNvPr id="554" name="Freeform 28"/>
                <p:cNvSpPr>
                  <a:spLocks/>
                </p:cNvSpPr>
                <p:nvPr/>
              </p:nvSpPr>
              <p:spPr bwMode="gray">
                <a:xfrm rot="1148121">
                  <a:off x="6051377" y="2498824"/>
                  <a:ext cx="220538" cy="707608"/>
                </a:xfrm>
                <a:custGeom>
                  <a:avLst/>
                  <a:gdLst>
                    <a:gd name="T0" fmla="*/ 84 w 557"/>
                    <a:gd name="T1" fmla="*/ 0 h 1686"/>
                    <a:gd name="T2" fmla="*/ 156 w 557"/>
                    <a:gd name="T3" fmla="*/ 55 h 1686"/>
                    <a:gd name="T4" fmla="*/ 224 w 557"/>
                    <a:gd name="T5" fmla="*/ 113 h 1686"/>
                    <a:gd name="T6" fmla="*/ 285 w 557"/>
                    <a:gd name="T7" fmla="*/ 174 h 1686"/>
                    <a:gd name="T8" fmla="*/ 340 w 557"/>
                    <a:gd name="T9" fmla="*/ 238 h 1686"/>
                    <a:gd name="T10" fmla="*/ 389 w 557"/>
                    <a:gd name="T11" fmla="*/ 306 h 1686"/>
                    <a:gd name="T12" fmla="*/ 433 w 557"/>
                    <a:gd name="T13" fmla="*/ 378 h 1686"/>
                    <a:gd name="T14" fmla="*/ 469 w 557"/>
                    <a:gd name="T15" fmla="*/ 453 h 1686"/>
                    <a:gd name="T16" fmla="*/ 501 w 557"/>
                    <a:gd name="T17" fmla="*/ 533 h 1686"/>
                    <a:gd name="T18" fmla="*/ 524 w 557"/>
                    <a:gd name="T19" fmla="*/ 614 h 1686"/>
                    <a:gd name="T20" fmla="*/ 542 w 557"/>
                    <a:gd name="T21" fmla="*/ 701 h 1686"/>
                    <a:gd name="T22" fmla="*/ 553 w 557"/>
                    <a:gd name="T23" fmla="*/ 791 h 1686"/>
                    <a:gd name="T24" fmla="*/ 557 w 557"/>
                    <a:gd name="T25" fmla="*/ 879 h 1686"/>
                    <a:gd name="T26" fmla="*/ 554 w 557"/>
                    <a:gd name="T27" fmla="*/ 965 h 1686"/>
                    <a:gd name="T28" fmla="*/ 543 w 557"/>
                    <a:gd name="T29" fmla="*/ 1048 h 1686"/>
                    <a:gd name="T30" fmla="*/ 527 w 557"/>
                    <a:gd name="T31" fmla="*/ 1128 h 1686"/>
                    <a:gd name="T32" fmla="*/ 503 w 557"/>
                    <a:gd name="T33" fmla="*/ 1205 h 1686"/>
                    <a:gd name="T34" fmla="*/ 476 w 557"/>
                    <a:gd name="T35" fmla="*/ 1279 h 1686"/>
                    <a:gd name="T36" fmla="*/ 442 w 557"/>
                    <a:gd name="T37" fmla="*/ 1349 h 1686"/>
                    <a:gd name="T38" fmla="*/ 405 w 557"/>
                    <a:gd name="T39" fmla="*/ 1416 h 1686"/>
                    <a:gd name="T40" fmla="*/ 363 w 557"/>
                    <a:gd name="T41" fmla="*/ 1478 h 1686"/>
                    <a:gd name="T42" fmla="*/ 318 w 557"/>
                    <a:gd name="T43" fmla="*/ 1537 h 1686"/>
                    <a:gd name="T44" fmla="*/ 269 w 557"/>
                    <a:gd name="T45" fmla="*/ 1591 h 1686"/>
                    <a:gd name="T46" fmla="*/ 217 w 557"/>
                    <a:gd name="T47" fmla="*/ 1641 h 1686"/>
                    <a:gd name="T48" fmla="*/ 164 w 557"/>
                    <a:gd name="T49" fmla="*/ 1686 h 1686"/>
                    <a:gd name="T50" fmla="*/ 71 w 557"/>
                    <a:gd name="T51" fmla="*/ 1571 h 1686"/>
                    <a:gd name="T52" fmla="*/ 130 w 557"/>
                    <a:gd name="T53" fmla="*/ 1516 h 1686"/>
                    <a:gd name="T54" fmla="*/ 184 w 557"/>
                    <a:gd name="T55" fmla="*/ 1459 h 1686"/>
                    <a:gd name="T56" fmla="*/ 232 w 557"/>
                    <a:gd name="T57" fmla="*/ 1401 h 1686"/>
                    <a:gd name="T58" fmla="*/ 276 w 557"/>
                    <a:gd name="T59" fmla="*/ 1338 h 1686"/>
                    <a:gd name="T60" fmla="*/ 313 w 557"/>
                    <a:gd name="T61" fmla="*/ 1275 h 1686"/>
                    <a:gd name="T62" fmla="*/ 343 w 557"/>
                    <a:gd name="T63" fmla="*/ 1207 h 1686"/>
                    <a:gd name="T64" fmla="*/ 367 w 557"/>
                    <a:gd name="T65" fmla="*/ 1137 h 1686"/>
                    <a:gd name="T66" fmla="*/ 386 w 557"/>
                    <a:gd name="T67" fmla="*/ 1065 h 1686"/>
                    <a:gd name="T68" fmla="*/ 399 w 557"/>
                    <a:gd name="T69" fmla="*/ 991 h 1686"/>
                    <a:gd name="T70" fmla="*/ 404 w 557"/>
                    <a:gd name="T71" fmla="*/ 912 h 1686"/>
                    <a:gd name="T72" fmla="*/ 404 w 557"/>
                    <a:gd name="T73" fmla="*/ 832 h 1686"/>
                    <a:gd name="T74" fmla="*/ 396 w 557"/>
                    <a:gd name="T75" fmla="*/ 752 h 1686"/>
                    <a:gd name="T76" fmla="*/ 384 w 557"/>
                    <a:gd name="T77" fmla="*/ 675 h 1686"/>
                    <a:gd name="T78" fmla="*/ 363 w 557"/>
                    <a:gd name="T79" fmla="*/ 601 h 1686"/>
                    <a:gd name="T80" fmla="*/ 339 w 557"/>
                    <a:gd name="T81" fmla="*/ 531 h 1686"/>
                    <a:gd name="T82" fmla="*/ 307 w 557"/>
                    <a:gd name="T83" fmla="*/ 463 h 1686"/>
                    <a:gd name="T84" fmla="*/ 270 w 557"/>
                    <a:gd name="T85" fmla="*/ 400 h 1686"/>
                    <a:gd name="T86" fmla="*/ 228 w 557"/>
                    <a:gd name="T87" fmla="*/ 338 h 1686"/>
                    <a:gd name="T88" fmla="*/ 179 w 557"/>
                    <a:gd name="T89" fmla="*/ 281 h 1686"/>
                    <a:gd name="T90" fmla="*/ 124 w 557"/>
                    <a:gd name="T91" fmla="*/ 227 h 1686"/>
                    <a:gd name="T92" fmla="*/ 66 w 557"/>
                    <a:gd name="T93" fmla="*/ 175 h 1686"/>
                    <a:gd name="T94" fmla="*/ 0 w 557"/>
                    <a:gd name="T95" fmla="*/ 127 h 1686"/>
                    <a:gd name="T96" fmla="*/ 41 w 557"/>
                    <a:gd name="T97" fmla="*/ 64 h 1686"/>
                    <a:gd name="T98" fmla="*/ 84 w 557"/>
                    <a:gd name="T99" fmla="*/ 0 h 16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557" h="1686">
                      <a:moveTo>
                        <a:pt x="84" y="0"/>
                      </a:moveTo>
                      <a:lnTo>
                        <a:pt x="156" y="55"/>
                      </a:lnTo>
                      <a:lnTo>
                        <a:pt x="224" y="113"/>
                      </a:lnTo>
                      <a:lnTo>
                        <a:pt x="285" y="174"/>
                      </a:lnTo>
                      <a:lnTo>
                        <a:pt x="340" y="238"/>
                      </a:lnTo>
                      <a:lnTo>
                        <a:pt x="389" y="306"/>
                      </a:lnTo>
                      <a:lnTo>
                        <a:pt x="433" y="378"/>
                      </a:lnTo>
                      <a:lnTo>
                        <a:pt x="469" y="453"/>
                      </a:lnTo>
                      <a:lnTo>
                        <a:pt x="501" y="533"/>
                      </a:lnTo>
                      <a:lnTo>
                        <a:pt x="524" y="614"/>
                      </a:lnTo>
                      <a:lnTo>
                        <a:pt x="542" y="701"/>
                      </a:lnTo>
                      <a:lnTo>
                        <a:pt x="553" y="791"/>
                      </a:lnTo>
                      <a:lnTo>
                        <a:pt x="557" y="879"/>
                      </a:lnTo>
                      <a:lnTo>
                        <a:pt x="554" y="965"/>
                      </a:lnTo>
                      <a:lnTo>
                        <a:pt x="543" y="1048"/>
                      </a:lnTo>
                      <a:lnTo>
                        <a:pt x="527" y="1128"/>
                      </a:lnTo>
                      <a:lnTo>
                        <a:pt x="503" y="1205"/>
                      </a:lnTo>
                      <a:lnTo>
                        <a:pt x="476" y="1279"/>
                      </a:lnTo>
                      <a:lnTo>
                        <a:pt x="442" y="1349"/>
                      </a:lnTo>
                      <a:lnTo>
                        <a:pt x="405" y="1416"/>
                      </a:lnTo>
                      <a:lnTo>
                        <a:pt x="363" y="1478"/>
                      </a:lnTo>
                      <a:lnTo>
                        <a:pt x="318" y="1537"/>
                      </a:lnTo>
                      <a:lnTo>
                        <a:pt x="269" y="1591"/>
                      </a:lnTo>
                      <a:lnTo>
                        <a:pt x="217" y="1641"/>
                      </a:lnTo>
                      <a:lnTo>
                        <a:pt x="164" y="1686"/>
                      </a:lnTo>
                      <a:lnTo>
                        <a:pt x="71" y="1571"/>
                      </a:lnTo>
                      <a:lnTo>
                        <a:pt x="130" y="1516"/>
                      </a:lnTo>
                      <a:lnTo>
                        <a:pt x="184" y="1459"/>
                      </a:lnTo>
                      <a:lnTo>
                        <a:pt x="232" y="1401"/>
                      </a:lnTo>
                      <a:lnTo>
                        <a:pt x="276" y="1338"/>
                      </a:lnTo>
                      <a:lnTo>
                        <a:pt x="313" y="1275"/>
                      </a:lnTo>
                      <a:lnTo>
                        <a:pt x="343" y="1207"/>
                      </a:lnTo>
                      <a:lnTo>
                        <a:pt x="367" y="1137"/>
                      </a:lnTo>
                      <a:lnTo>
                        <a:pt x="386" y="1065"/>
                      </a:lnTo>
                      <a:lnTo>
                        <a:pt x="399" y="991"/>
                      </a:lnTo>
                      <a:lnTo>
                        <a:pt x="404" y="912"/>
                      </a:lnTo>
                      <a:lnTo>
                        <a:pt x="404" y="832"/>
                      </a:lnTo>
                      <a:lnTo>
                        <a:pt x="396" y="752"/>
                      </a:lnTo>
                      <a:lnTo>
                        <a:pt x="384" y="675"/>
                      </a:lnTo>
                      <a:lnTo>
                        <a:pt x="363" y="601"/>
                      </a:lnTo>
                      <a:lnTo>
                        <a:pt x="339" y="531"/>
                      </a:lnTo>
                      <a:lnTo>
                        <a:pt x="307" y="463"/>
                      </a:lnTo>
                      <a:lnTo>
                        <a:pt x="270" y="400"/>
                      </a:lnTo>
                      <a:lnTo>
                        <a:pt x="228" y="338"/>
                      </a:lnTo>
                      <a:lnTo>
                        <a:pt x="179" y="281"/>
                      </a:lnTo>
                      <a:lnTo>
                        <a:pt x="124" y="227"/>
                      </a:lnTo>
                      <a:lnTo>
                        <a:pt x="66" y="175"/>
                      </a:lnTo>
                      <a:lnTo>
                        <a:pt x="0" y="127"/>
                      </a:lnTo>
                      <a:lnTo>
                        <a:pt x="41" y="64"/>
                      </a:lnTo>
                      <a:lnTo>
                        <a:pt x="8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751" noProof="1"/>
                </a:p>
              </p:txBody>
            </p:sp>
            <p:sp>
              <p:nvSpPr>
                <p:cNvPr id="555" name="Freeform 29"/>
                <p:cNvSpPr>
                  <a:spLocks/>
                </p:cNvSpPr>
                <p:nvPr/>
              </p:nvSpPr>
              <p:spPr bwMode="gray">
                <a:xfrm rot="1148121">
                  <a:off x="5987368" y="2567518"/>
                  <a:ext cx="170742" cy="511188"/>
                </a:xfrm>
                <a:custGeom>
                  <a:avLst/>
                  <a:gdLst>
                    <a:gd name="T0" fmla="*/ 75 w 432"/>
                    <a:gd name="T1" fmla="*/ 0 h 1217"/>
                    <a:gd name="T2" fmla="*/ 136 w 432"/>
                    <a:gd name="T3" fmla="*/ 43 h 1217"/>
                    <a:gd name="T4" fmla="*/ 193 w 432"/>
                    <a:gd name="T5" fmla="*/ 90 h 1217"/>
                    <a:gd name="T6" fmla="*/ 244 w 432"/>
                    <a:gd name="T7" fmla="*/ 140 h 1217"/>
                    <a:gd name="T8" fmla="*/ 290 w 432"/>
                    <a:gd name="T9" fmla="*/ 194 h 1217"/>
                    <a:gd name="T10" fmla="*/ 328 w 432"/>
                    <a:gd name="T11" fmla="*/ 253 h 1217"/>
                    <a:gd name="T12" fmla="*/ 362 w 432"/>
                    <a:gd name="T13" fmla="*/ 315 h 1217"/>
                    <a:gd name="T14" fmla="*/ 389 w 432"/>
                    <a:gd name="T15" fmla="*/ 380 h 1217"/>
                    <a:gd name="T16" fmla="*/ 410 w 432"/>
                    <a:gd name="T17" fmla="*/ 450 h 1217"/>
                    <a:gd name="T18" fmla="*/ 424 w 432"/>
                    <a:gd name="T19" fmla="*/ 524 h 1217"/>
                    <a:gd name="T20" fmla="*/ 432 w 432"/>
                    <a:gd name="T21" fmla="*/ 599 h 1217"/>
                    <a:gd name="T22" fmla="*/ 432 w 432"/>
                    <a:gd name="T23" fmla="*/ 671 h 1217"/>
                    <a:gd name="T24" fmla="*/ 426 w 432"/>
                    <a:gd name="T25" fmla="*/ 742 h 1217"/>
                    <a:gd name="T26" fmla="*/ 414 w 432"/>
                    <a:gd name="T27" fmla="*/ 810 h 1217"/>
                    <a:gd name="T28" fmla="*/ 396 w 432"/>
                    <a:gd name="T29" fmla="*/ 875 h 1217"/>
                    <a:gd name="T30" fmla="*/ 370 w 432"/>
                    <a:gd name="T31" fmla="*/ 937 h 1217"/>
                    <a:gd name="T32" fmla="*/ 339 w 432"/>
                    <a:gd name="T33" fmla="*/ 999 h 1217"/>
                    <a:gd name="T34" fmla="*/ 302 w 432"/>
                    <a:gd name="T35" fmla="*/ 1057 h 1217"/>
                    <a:gd name="T36" fmla="*/ 259 w 432"/>
                    <a:gd name="T37" fmla="*/ 1113 h 1217"/>
                    <a:gd name="T38" fmla="*/ 210 w 432"/>
                    <a:gd name="T39" fmla="*/ 1166 h 1217"/>
                    <a:gd name="T40" fmla="*/ 154 w 432"/>
                    <a:gd name="T41" fmla="*/ 1217 h 1217"/>
                    <a:gd name="T42" fmla="*/ 109 w 432"/>
                    <a:gd name="T43" fmla="*/ 1160 h 1217"/>
                    <a:gd name="T44" fmla="*/ 62 w 432"/>
                    <a:gd name="T45" fmla="*/ 1103 h 1217"/>
                    <a:gd name="T46" fmla="*/ 111 w 432"/>
                    <a:gd name="T47" fmla="*/ 1057 h 1217"/>
                    <a:gd name="T48" fmla="*/ 155 w 432"/>
                    <a:gd name="T49" fmla="*/ 1009 h 1217"/>
                    <a:gd name="T50" fmla="*/ 192 w 432"/>
                    <a:gd name="T51" fmla="*/ 959 h 1217"/>
                    <a:gd name="T52" fmla="*/ 223 w 432"/>
                    <a:gd name="T53" fmla="*/ 905 h 1217"/>
                    <a:gd name="T54" fmla="*/ 249 w 432"/>
                    <a:gd name="T55" fmla="*/ 849 h 1217"/>
                    <a:gd name="T56" fmla="*/ 268 w 432"/>
                    <a:gd name="T57" fmla="*/ 791 h 1217"/>
                    <a:gd name="T58" fmla="*/ 280 w 432"/>
                    <a:gd name="T59" fmla="*/ 730 h 1217"/>
                    <a:gd name="T60" fmla="*/ 286 w 432"/>
                    <a:gd name="T61" fmla="*/ 664 h 1217"/>
                    <a:gd name="T62" fmla="*/ 285 w 432"/>
                    <a:gd name="T63" fmla="*/ 598 h 1217"/>
                    <a:gd name="T64" fmla="*/ 278 w 432"/>
                    <a:gd name="T65" fmla="*/ 531 h 1217"/>
                    <a:gd name="T66" fmla="*/ 264 w 432"/>
                    <a:gd name="T67" fmla="*/ 469 h 1217"/>
                    <a:gd name="T68" fmla="*/ 244 w 432"/>
                    <a:gd name="T69" fmla="*/ 409 h 1217"/>
                    <a:gd name="T70" fmla="*/ 218 w 432"/>
                    <a:gd name="T71" fmla="*/ 353 h 1217"/>
                    <a:gd name="T72" fmla="*/ 185 w 432"/>
                    <a:gd name="T73" fmla="*/ 302 h 1217"/>
                    <a:gd name="T74" fmla="*/ 147 w 432"/>
                    <a:gd name="T75" fmla="*/ 251 h 1217"/>
                    <a:gd name="T76" fmla="*/ 103 w 432"/>
                    <a:gd name="T77" fmla="*/ 206 h 1217"/>
                    <a:gd name="T78" fmla="*/ 54 w 432"/>
                    <a:gd name="T79" fmla="*/ 163 h 1217"/>
                    <a:gd name="T80" fmla="*/ 0 w 432"/>
                    <a:gd name="T81" fmla="*/ 124 h 1217"/>
                    <a:gd name="T82" fmla="*/ 36 w 432"/>
                    <a:gd name="T83" fmla="*/ 62 h 1217"/>
                    <a:gd name="T84" fmla="*/ 75 w 432"/>
                    <a:gd name="T85" fmla="*/ 0 h 12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432" h="1217">
                      <a:moveTo>
                        <a:pt x="75" y="0"/>
                      </a:moveTo>
                      <a:lnTo>
                        <a:pt x="136" y="43"/>
                      </a:lnTo>
                      <a:lnTo>
                        <a:pt x="193" y="90"/>
                      </a:lnTo>
                      <a:lnTo>
                        <a:pt x="244" y="140"/>
                      </a:lnTo>
                      <a:lnTo>
                        <a:pt x="290" y="194"/>
                      </a:lnTo>
                      <a:lnTo>
                        <a:pt x="328" y="253"/>
                      </a:lnTo>
                      <a:lnTo>
                        <a:pt x="362" y="315"/>
                      </a:lnTo>
                      <a:lnTo>
                        <a:pt x="389" y="380"/>
                      </a:lnTo>
                      <a:lnTo>
                        <a:pt x="410" y="450"/>
                      </a:lnTo>
                      <a:lnTo>
                        <a:pt x="424" y="524"/>
                      </a:lnTo>
                      <a:lnTo>
                        <a:pt x="432" y="599"/>
                      </a:lnTo>
                      <a:lnTo>
                        <a:pt x="432" y="671"/>
                      </a:lnTo>
                      <a:lnTo>
                        <a:pt x="426" y="742"/>
                      </a:lnTo>
                      <a:lnTo>
                        <a:pt x="414" y="810"/>
                      </a:lnTo>
                      <a:lnTo>
                        <a:pt x="396" y="875"/>
                      </a:lnTo>
                      <a:lnTo>
                        <a:pt x="370" y="937"/>
                      </a:lnTo>
                      <a:lnTo>
                        <a:pt x="339" y="999"/>
                      </a:lnTo>
                      <a:lnTo>
                        <a:pt x="302" y="1057"/>
                      </a:lnTo>
                      <a:lnTo>
                        <a:pt x="259" y="1113"/>
                      </a:lnTo>
                      <a:lnTo>
                        <a:pt x="210" y="1166"/>
                      </a:lnTo>
                      <a:lnTo>
                        <a:pt x="154" y="1217"/>
                      </a:lnTo>
                      <a:lnTo>
                        <a:pt x="109" y="1160"/>
                      </a:lnTo>
                      <a:lnTo>
                        <a:pt x="62" y="1103"/>
                      </a:lnTo>
                      <a:lnTo>
                        <a:pt x="111" y="1057"/>
                      </a:lnTo>
                      <a:lnTo>
                        <a:pt x="155" y="1009"/>
                      </a:lnTo>
                      <a:lnTo>
                        <a:pt x="192" y="959"/>
                      </a:lnTo>
                      <a:lnTo>
                        <a:pt x="223" y="905"/>
                      </a:lnTo>
                      <a:lnTo>
                        <a:pt x="249" y="849"/>
                      </a:lnTo>
                      <a:lnTo>
                        <a:pt x="268" y="791"/>
                      </a:lnTo>
                      <a:lnTo>
                        <a:pt x="280" y="730"/>
                      </a:lnTo>
                      <a:lnTo>
                        <a:pt x="286" y="664"/>
                      </a:lnTo>
                      <a:lnTo>
                        <a:pt x="285" y="598"/>
                      </a:lnTo>
                      <a:lnTo>
                        <a:pt x="278" y="531"/>
                      </a:lnTo>
                      <a:lnTo>
                        <a:pt x="264" y="469"/>
                      </a:lnTo>
                      <a:lnTo>
                        <a:pt x="244" y="409"/>
                      </a:lnTo>
                      <a:lnTo>
                        <a:pt x="218" y="353"/>
                      </a:lnTo>
                      <a:lnTo>
                        <a:pt x="185" y="302"/>
                      </a:lnTo>
                      <a:lnTo>
                        <a:pt x="147" y="251"/>
                      </a:lnTo>
                      <a:lnTo>
                        <a:pt x="103" y="206"/>
                      </a:lnTo>
                      <a:lnTo>
                        <a:pt x="54" y="163"/>
                      </a:lnTo>
                      <a:lnTo>
                        <a:pt x="0" y="124"/>
                      </a:lnTo>
                      <a:lnTo>
                        <a:pt x="36" y="6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751" noProof="1"/>
                </a:p>
              </p:txBody>
            </p:sp>
            <p:sp>
              <p:nvSpPr>
                <p:cNvPr id="556" name="Freeform 30"/>
                <p:cNvSpPr>
                  <a:spLocks/>
                </p:cNvSpPr>
                <p:nvPr/>
              </p:nvSpPr>
              <p:spPr bwMode="gray">
                <a:xfrm rot="1148121">
                  <a:off x="5930815" y="2643759"/>
                  <a:ext cx="112643" cy="305956"/>
                </a:xfrm>
                <a:custGeom>
                  <a:avLst/>
                  <a:gdLst>
                    <a:gd name="T0" fmla="*/ 63 w 285"/>
                    <a:gd name="T1" fmla="*/ 0 h 731"/>
                    <a:gd name="T2" fmla="*/ 108 w 285"/>
                    <a:gd name="T3" fmla="*/ 29 h 731"/>
                    <a:gd name="T4" fmla="*/ 147 w 285"/>
                    <a:gd name="T5" fmla="*/ 63 h 731"/>
                    <a:gd name="T6" fmla="*/ 183 w 285"/>
                    <a:gd name="T7" fmla="*/ 98 h 731"/>
                    <a:gd name="T8" fmla="*/ 213 w 285"/>
                    <a:gd name="T9" fmla="*/ 139 h 731"/>
                    <a:gd name="T10" fmla="*/ 237 w 285"/>
                    <a:gd name="T11" fmla="*/ 182 h 731"/>
                    <a:gd name="T12" fmla="*/ 258 w 285"/>
                    <a:gd name="T13" fmla="*/ 229 h 731"/>
                    <a:gd name="T14" fmla="*/ 273 w 285"/>
                    <a:gd name="T15" fmla="*/ 279 h 731"/>
                    <a:gd name="T16" fmla="*/ 282 w 285"/>
                    <a:gd name="T17" fmla="*/ 333 h 731"/>
                    <a:gd name="T18" fmla="*/ 285 w 285"/>
                    <a:gd name="T19" fmla="*/ 392 h 731"/>
                    <a:gd name="T20" fmla="*/ 282 w 285"/>
                    <a:gd name="T21" fmla="*/ 449 h 731"/>
                    <a:gd name="T22" fmla="*/ 271 w 285"/>
                    <a:gd name="T23" fmla="*/ 502 h 731"/>
                    <a:gd name="T24" fmla="*/ 253 w 285"/>
                    <a:gd name="T25" fmla="*/ 553 h 731"/>
                    <a:gd name="T26" fmla="*/ 230 w 285"/>
                    <a:gd name="T27" fmla="*/ 601 h 731"/>
                    <a:gd name="T28" fmla="*/ 199 w 285"/>
                    <a:gd name="T29" fmla="*/ 647 h 731"/>
                    <a:gd name="T30" fmla="*/ 162 w 285"/>
                    <a:gd name="T31" fmla="*/ 690 h 731"/>
                    <a:gd name="T32" fmla="*/ 120 w 285"/>
                    <a:gd name="T33" fmla="*/ 731 h 731"/>
                    <a:gd name="T34" fmla="*/ 82 w 285"/>
                    <a:gd name="T35" fmla="*/ 684 h 731"/>
                    <a:gd name="T36" fmla="*/ 45 w 285"/>
                    <a:gd name="T37" fmla="*/ 639 h 731"/>
                    <a:gd name="T38" fmla="*/ 80 w 285"/>
                    <a:gd name="T39" fmla="*/ 606 h 731"/>
                    <a:gd name="T40" fmla="*/ 109 w 285"/>
                    <a:gd name="T41" fmla="*/ 570 h 731"/>
                    <a:gd name="T42" fmla="*/ 132 w 285"/>
                    <a:gd name="T43" fmla="*/ 530 h 731"/>
                    <a:gd name="T44" fmla="*/ 149 w 285"/>
                    <a:gd name="T45" fmla="*/ 489 h 731"/>
                    <a:gd name="T46" fmla="*/ 159 w 285"/>
                    <a:gd name="T47" fmla="*/ 446 h 731"/>
                    <a:gd name="T48" fmla="*/ 165 w 285"/>
                    <a:gd name="T49" fmla="*/ 402 h 731"/>
                    <a:gd name="T50" fmla="*/ 165 w 285"/>
                    <a:gd name="T51" fmla="*/ 359 h 731"/>
                    <a:gd name="T52" fmla="*/ 158 w 285"/>
                    <a:gd name="T53" fmla="*/ 315 h 731"/>
                    <a:gd name="T54" fmla="*/ 146 w 285"/>
                    <a:gd name="T55" fmla="*/ 273 h 731"/>
                    <a:gd name="T56" fmla="*/ 128 w 285"/>
                    <a:gd name="T57" fmla="*/ 234 h 731"/>
                    <a:gd name="T58" fmla="*/ 105 w 285"/>
                    <a:gd name="T59" fmla="*/ 196 h 731"/>
                    <a:gd name="T60" fmla="*/ 75 w 285"/>
                    <a:gd name="T61" fmla="*/ 161 h 731"/>
                    <a:gd name="T62" fmla="*/ 41 w 285"/>
                    <a:gd name="T63" fmla="*/ 128 h 731"/>
                    <a:gd name="T64" fmla="*/ 0 w 285"/>
                    <a:gd name="T65" fmla="*/ 101 h 731"/>
                    <a:gd name="T66" fmla="*/ 31 w 285"/>
                    <a:gd name="T67" fmla="*/ 52 h 731"/>
                    <a:gd name="T68" fmla="*/ 63 w 285"/>
                    <a:gd name="T69" fmla="*/ 0 h 7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85" h="731">
                      <a:moveTo>
                        <a:pt x="63" y="0"/>
                      </a:moveTo>
                      <a:lnTo>
                        <a:pt x="108" y="29"/>
                      </a:lnTo>
                      <a:lnTo>
                        <a:pt x="147" y="63"/>
                      </a:lnTo>
                      <a:lnTo>
                        <a:pt x="183" y="98"/>
                      </a:lnTo>
                      <a:lnTo>
                        <a:pt x="213" y="139"/>
                      </a:lnTo>
                      <a:lnTo>
                        <a:pt x="237" y="182"/>
                      </a:lnTo>
                      <a:lnTo>
                        <a:pt x="258" y="229"/>
                      </a:lnTo>
                      <a:lnTo>
                        <a:pt x="273" y="279"/>
                      </a:lnTo>
                      <a:lnTo>
                        <a:pt x="282" y="333"/>
                      </a:lnTo>
                      <a:lnTo>
                        <a:pt x="285" y="392"/>
                      </a:lnTo>
                      <a:lnTo>
                        <a:pt x="282" y="449"/>
                      </a:lnTo>
                      <a:lnTo>
                        <a:pt x="271" y="502"/>
                      </a:lnTo>
                      <a:lnTo>
                        <a:pt x="253" y="553"/>
                      </a:lnTo>
                      <a:lnTo>
                        <a:pt x="230" y="601"/>
                      </a:lnTo>
                      <a:lnTo>
                        <a:pt x="199" y="647"/>
                      </a:lnTo>
                      <a:lnTo>
                        <a:pt x="162" y="690"/>
                      </a:lnTo>
                      <a:lnTo>
                        <a:pt x="120" y="731"/>
                      </a:lnTo>
                      <a:lnTo>
                        <a:pt x="82" y="684"/>
                      </a:lnTo>
                      <a:lnTo>
                        <a:pt x="45" y="639"/>
                      </a:lnTo>
                      <a:lnTo>
                        <a:pt x="80" y="606"/>
                      </a:lnTo>
                      <a:lnTo>
                        <a:pt x="109" y="570"/>
                      </a:lnTo>
                      <a:lnTo>
                        <a:pt x="132" y="530"/>
                      </a:lnTo>
                      <a:lnTo>
                        <a:pt x="149" y="489"/>
                      </a:lnTo>
                      <a:lnTo>
                        <a:pt x="159" y="446"/>
                      </a:lnTo>
                      <a:lnTo>
                        <a:pt x="165" y="402"/>
                      </a:lnTo>
                      <a:lnTo>
                        <a:pt x="165" y="359"/>
                      </a:lnTo>
                      <a:lnTo>
                        <a:pt x="158" y="315"/>
                      </a:lnTo>
                      <a:lnTo>
                        <a:pt x="146" y="273"/>
                      </a:lnTo>
                      <a:lnTo>
                        <a:pt x="128" y="234"/>
                      </a:lnTo>
                      <a:lnTo>
                        <a:pt x="105" y="196"/>
                      </a:lnTo>
                      <a:lnTo>
                        <a:pt x="75" y="161"/>
                      </a:lnTo>
                      <a:lnTo>
                        <a:pt x="41" y="128"/>
                      </a:lnTo>
                      <a:lnTo>
                        <a:pt x="0" y="101"/>
                      </a:lnTo>
                      <a:lnTo>
                        <a:pt x="31" y="52"/>
                      </a:lnTo>
                      <a:lnTo>
                        <a:pt x="6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751" noProof="1"/>
                </a:p>
              </p:txBody>
            </p:sp>
          </p:grpSp>
        </p:grpSp>
      </p:grpSp>
      <p:grpSp>
        <p:nvGrpSpPr>
          <p:cNvPr id="564" name="Gruppieren 563"/>
          <p:cNvGrpSpPr/>
          <p:nvPr>
            <p:custDataLst>
              <p:tags r:id="rId26"/>
            </p:custDataLst>
          </p:nvPr>
        </p:nvGrpSpPr>
        <p:grpSpPr bwMode="gray">
          <a:xfrm>
            <a:off x="2773993" y="5030683"/>
            <a:ext cx="324000" cy="324000"/>
            <a:chOff x="6323183" y="1582042"/>
            <a:chExt cx="951074" cy="951068"/>
          </a:xfrm>
        </p:grpSpPr>
        <p:grpSp>
          <p:nvGrpSpPr>
            <p:cNvPr id="565" name="Gruppieren 564"/>
            <p:cNvGrpSpPr/>
            <p:nvPr>
              <p:custDataLst>
                <p:tags r:id="rId154"/>
              </p:custDataLst>
            </p:nvPr>
          </p:nvGrpSpPr>
          <p:grpSpPr bwMode="gray">
            <a:xfrm>
              <a:off x="6323183" y="1582042"/>
              <a:ext cx="951074" cy="951068"/>
              <a:chOff x="5013160" y="3933056"/>
              <a:chExt cx="2121566" cy="2121560"/>
            </a:xfrm>
            <a:solidFill>
              <a:schemeClr val="accent1"/>
            </a:solidFill>
          </p:grpSpPr>
          <p:sp>
            <p:nvSpPr>
              <p:cNvPr id="576" name="Kreis: nicht ausgefüllt 358"/>
              <p:cNvSpPr/>
              <p:nvPr>
                <p:custDataLst>
                  <p:tags r:id="rId160"/>
                </p:custDataLst>
              </p:nvPr>
            </p:nvSpPr>
            <p:spPr bwMode="gray">
              <a:xfrm>
                <a:off x="5013160" y="3933056"/>
                <a:ext cx="2121566" cy="2121560"/>
              </a:xfrm>
              <a:prstGeom prst="donut">
                <a:avLst>
                  <a:gd name="adj" fmla="val 5466"/>
                </a:avLst>
              </a:pr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none" lIns="68580" tIns="1080000" rIns="68580" bIns="34291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endParaRPr lang="de-DE" sz="1051" dirty="0">
                  <a:solidFill>
                    <a:schemeClr val="accent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77" name="Ellipse 576"/>
              <p:cNvSpPr/>
              <p:nvPr>
                <p:custDataLst>
                  <p:tags r:id="rId161"/>
                </p:custDataLst>
              </p:nvPr>
            </p:nvSpPr>
            <p:spPr bwMode="gray">
              <a:xfrm>
                <a:off x="5198998" y="4118894"/>
                <a:ext cx="1749895" cy="1749883"/>
              </a:xfrm>
              <a:prstGeom prst="ellipse">
                <a:avLst/>
              </a:pr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1080000" rIns="68580" bIns="34291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endParaRPr lang="de-DE" sz="1051" dirty="0">
                  <a:solidFill>
                    <a:schemeClr val="bg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566" name="Gruppieren 565"/>
            <p:cNvGrpSpPr/>
            <p:nvPr>
              <p:custDataLst>
                <p:tags r:id="rId155"/>
              </p:custDataLst>
            </p:nvPr>
          </p:nvGrpSpPr>
          <p:grpSpPr bwMode="gray">
            <a:xfrm>
              <a:off x="6517777" y="1812720"/>
              <a:ext cx="561886" cy="553228"/>
              <a:chOff x="6517777" y="1812720"/>
              <a:chExt cx="561886" cy="553228"/>
            </a:xfrm>
          </p:grpSpPr>
          <p:grpSp>
            <p:nvGrpSpPr>
              <p:cNvPr id="567" name="Gruppieren 566"/>
              <p:cNvGrpSpPr/>
              <p:nvPr>
                <p:custDataLst>
                  <p:tags r:id="rId156"/>
                </p:custDataLst>
              </p:nvPr>
            </p:nvGrpSpPr>
            <p:grpSpPr bwMode="gray">
              <a:xfrm>
                <a:off x="6517777" y="1812720"/>
                <a:ext cx="561886" cy="337603"/>
                <a:chOff x="6741023" y="2680695"/>
                <a:chExt cx="561886" cy="337603"/>
              </a:xfrm>
            </p:grpSpPr>
            <p:sp>
              <p:nvSpPr>
                <p:cNvPr id="572" name="Abgerundetes Rechteck 139"/>
                <p:cNvSpPr/>
                <p:nvPr/>
              </p:nvSpPr>
              <p:spPr bwMode="gray">
                <a:xfrm>
                  <a:off x="6796071" y="2680695"/>
                  <a:ext cx="451790" cy="3127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21450" h="4484688">
                      <a:moveTo>
                        <a:pt x="207203" y="0"/>
                      </a:moveTo>
                      <a:lnTo>
                        <a:pt x="6314247" y="0"/>
                      </a:lnTo>
                      <a:cubicBezTo>
                        <a:pt x="6428682" y="0"/>
                        <a:pt x="6521450" y="92768"/>
                        <a:pt x="6521450" y="207203"/>
                      </a:cubicBezTo>
                      <a:lnTo>
                        <a:pt x="6521450" y="4484688"/>
                      </a:lnTo>
                      <a:lnTo>
                        <a:pt x="0" y="4484688"/>
                      </a:lnTo>
                      <a:lnTo>
                        <a:pt x="0" y="207203"/>
                      </a:lnTo>
                      <a:cubicBezTo>
                        <a:pt x="0" y="92768"/>
                        <a:pt x="92768" y="0"/>
                        <a:pt x="2072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54000" tIns="54000" rIns="54000" bIns="54000" numCol="1" rtlCol="0" anchor="ctr" anchorCtr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de-DE"/>
                  </a:defPPr>
                  <a:lvl1pPr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1pPr>
                  <a:lvl2pPr marL="4572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2pPr>
                  <a:lvl3pPr marL="9144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3pPr>
                  <a:lvl4pPr marL="13716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4pPr>
                  <a:lvl5pPr marL="18288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9pPr>
                </a:lstStyle>
                <a:p>
                  <a:pPr defTabSz="685783"/>
                  <a:endParaRPr lang="en-GB" sz="1200" dirty="0"/>
                </a:p>
              </p:txBody>
            </p:sp>
            <p:sp>
              <p:nvSpPr>
                <p:cNvPr id="573" name="Freeform 15"/>
                <p:cNvSpPr>
                  <a:spLocks/>
                </p:cNvSpPr>
                <p:nvPr/>
              </p:nvSpPr>
              <p:spPr bwMode="gray">
                <a:xfrm>
                  <a:off x="6741023" y="2993474"/>
                  <a:ext cx="561886" cy="24824"/>
                </a:xfrm>
                <a:custGeom>
                  <a:avLst/>
                  <a:gdLst>
                    <a:gd name="T0" fmla="*/ 1488 w 1488"/>
                    <a:gd name="T1" fmla="*/ 0 h 74"/>
                    <a:gd name="T2" fmla="*/ 1488 w 1488"/>
                    <a:gd name="T3" fmla="*/ 6 h 74"/>
                    <a:gd name="T4" fmla="*/ 1467 w 1488"/>
                    <a:gd name="T5" fmla="*/ 52 h 74"/>
                    <a:gd name="T6" fmla="*/ 1462 w 1488"/>
                    <a:gd name="T7" fmla="*/ 56 h 74"/>
                    <a:gd name="T8" fmla="*/ 1414 w 1488"/>
                    <a:gd name="T9" fmla="*/ 74 h 74"/>
                    <a:gd name="T10" fmla="*/ 75 w 1488"/>
                    <a:gd name="T11" fmla="*/ 74 h 74"/>
                    <a:gd name="T12" fmla="*/ 0 w 1488"/>
                    <a:gd name="T13" fmla="*/ 0 h 74"/>
                    <a:gd name="T14" fmla="*/ 1488 w 1488"/>
                    <a:gd name="T15" fmla="*/ 0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88" h="74">
                      <a:moveTo>
                        <a:pt x="1488" y="0"/>
                      </a:moveTo>
                      <a:cubicBezTo>
                        <a:pt x="1488" y="2"/>
                        <a:pt x="1488" y="4"/>
                        <a:pt x="1488" y="6"/>
                      </a:cubicBezTo>
                      <a:cubicBezTo>
                        <a:pt x="1487" y="24"/>
                        <a:pt x="1479" y="40"/>
                        <a:pt x="1467" y="52"/>
                      </a:cubicBezTo>
                      <a:cubicBezTo>
                        <a:pt x="1465" y="54"/>
                        <a:pt x="1464" y="55"/>
                        <a:pt x="1462" y="56"/>
                      </a:cubicBezTo>
                      <a:cubicBezTo>
                        <a:pt x="1449" y="68"/>
                        <a:pt x="1432" y="74"/>
                        <a:pt x="1414" y="74"/>
                      </a:cubicBezTo>
                      <a:cubicBezTo>
                        <a:pt x="75" y="74"/>
                        <a:pt x="75" y="74"/>
                        <a:pt x="75" y="74"/>
                      </a:cubicBezTo>
                      <a:cubicBezTo>
                        <a:pt x="33" y="74"/>
                        <a:pt x="0" y="41"/>
                        <a:pt x="0" y="0"/>
                      </a:cubicBezTo>
                      <a:cubicBezTo>
                        <a:pt x="1488" y="0"/>
                        <a:pt x="1488" y="0"/>
                        <a:pt x="1488" y="0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de-DE"/>
                  </a:defPPr>
                  <a:lvl1pPr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1pPr>
                  <a:lvl2pPr marL="4572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2pPr>
                  <a:lvl3pPr marL="9144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3pPr>
                  <a:lvl4pPr marL="13716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4pPr>
                  <a:lvl5pPr marL="18288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9pPr>
                </a:lstStyle>
                <a:p>
                  <a:endParaRPr lang="en-GB" sz="1200" dirty="0"/>
                </a:p>
              </p:txBody>
            </p:sp>
            <p:sp>
              <p:nvSpPr>
                <p:cNvPr id="574" name="Rechteck 573"/>
                <p:cNvSpPr/>
                <p:nvPr>
                  <p:custDataLst>
                    <p:tags r:id="rId158"/>
                  </p:custDataLst>
                </p:nvPr>
              </p:nvSpPr>
              <p:spPr bwMode="gray">
                <a:xfrm>
                  <a:off x="6815907" y="2705519"/>
                  <a:ext cx="412072" cy="268096"/>
                </a:xfrm>
                <a:prstGeom prst="rect">
                  <a:avLst/>
                </a:prstGeom>
                <a:solidFill>
                  <a:schemeClr val="tx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54000" tIns="54000" rIns="54000" bIns="54000" numCol="1" rtlCol="0" anchor="ctr" anchorCtr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de-DE"/>
                  </a:defPPr>
                  <a:lvl1pPr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1pPr>
                  <a:lvl2pPr marL="4572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2pPr>
                  <a:lvl3pPr marL="9144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3pPr>
                  <a:lvl4pPr marL="13716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4pPr>
                  <a:lvl5pPr marL="18288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9pPr>
                </a:lstStyle>
                <a:p>
                  <a:pPr defTabSz="685783"/>
                  <a:endParaRPr lang="en-GB" sz="1200" dirty="0"/>
                </a:p>
              </p:txBody>
            </p:sp>
            <p:sp>
              <p:nvSpPr>
                <p:cNvPr id="575" name="Abgerundetes Rechteck 139"/>
                <p:cNvSpPr/>
                <p:nvPr>
                  <p:custDataLst>
                    <p:tags r:id="rId159"/>
                  </p:custDataLst>
                </p:nvPr>
              </p:nvSpPr>
              <p:spPr bwMode="gray">
                <a:xfrm>
                  <a:off x="6939181" y="2680695"/>
                  <a:ext cx="308680" cy="2741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76577" h="3976115">
                      <a:moveTo>
                        <a:pt x="0" y="0"/>
                      </a:moveTo>
                      <a:lnTo>
                        <a:pt x="4268404" y="0"/>
                      </a:lnTo>
                      <a:cubicBezTo>
                        <a:pt x="4383375" y="0"/>
                        <a:pt x="4476577" y="93829"/>
                        <a:pt x="4476577" y="209574"/>
                      </a:cubicBezTo>
                      <a:lnTo>
                        <a:pt x="4476577" y="3976115"/>
                      </a:lnTo>
                      <a:close/>
                    </a:path>
                  </a:pathLst>
                </a:custGeom>
                <a:solidFill>
                  <a:schemeClr val="bg1">
                    <a:alpha val="20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54000" tIns="54000" rIns="54000" bIns="54000" numCol="1" rtlCol="0" anchor="ctr" anchorCtr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de-DE"/>
                  </a:defPPr>
                  <a:lvl1pPr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1pPr>
                  <a:lvl2pPr marL="4572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2pPr>
                  <a:lvl3pPr marL="9144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3pPr>
                  <a:lvl4pPr marL="13716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4pPr>
                  <a:lvl5pPr marL="18288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9pPr>
                </a:lstStyle>
                <a:p>
                  <a:endParaRPr lang="en-GB" sz="1200" dirty="0"/>
                </a:p>
              </p:txBody>
            </p:sp>
          </p:grpSp>
          <p:grpSp>
            <p:nvGrpSpPr>
              <p:cNvPr id="568" name="Gruppieren 567"/>
              <p:cNvGrpSpPr/>
              <p:nvPr>
                <p:custDataLst>
                  <p:tags r:id="rId157"/>
                </p:custDataLst>
              </p:nvPr>
            </p:nvGrpSpPr>
            <p:grpSpPr bwMode="gray">
              <a:xfrm rot="5400000">
                <a:off x="6639113" y="2129763"/>
                <a:ext cx="153642" cy="318728"/>
                <a:chOff x="5930815" y="2498824"/>
                <a:chExt cx="341100" cy="707608"/>
              </a:xfrm>
              <a:solidFill>
                <a:schemeClr val="bg1"/>
              </a:solidFill>
            </p:grpSpPr>
            <p:sp>
              <p:nvSpPr>
                <p:cNvPr id="569" name="Freeform 28"/>
                <p:cNvSpPr>
                  <a:spLocks/>
                </p:cNvSpPr>
                <p:nvPr/>
              </p:nvSpPr>
              <p:spPr bwMode="gray">
                <a:xfrm rot="1148121">
                  <a:off x="6051377" y="2498824"/>
                  <a:ext cx="220538" cy="707608"/>
                </a:xfrm>
                <a:custGeom>
                  <a:avLst/>
                  <a:gdLst>
                    <a:gd name="T0" fmla="*/ 84 w 557"/>
                    <a:gd name="T1" fmla="*/ 0 h 1686"/>
                    <a:gd name="T2" fmla="*/ 156 w 557"/>
                    <a:gd name="T3" fmla="*/ 55 h 1686"/>
                    <a:gd name="T4" fmla="*/ 224 w 557"/>
                    <a:gd name="T5" fmla="*/ 113 h 1686"/>
                    <a:gd name="T6" fmla="*/ 285 w 557"/>
                    <a:gd name="T7" fmla="*/ 174 h 1686"/>
                    <a:gd name="T8" fmla="*/ 340 w 557"/>
                    <a:gd name="T9" fmla="*/ 238 h 1686"/>
                    <a:gd name="T10" fmla="*/ 389 w 557"/>
                    <a:gd name="T11" fmla="*/ 306 h 1686"/>
                    <a:gd name="T12" fmla="*/ 433 w 557"/>
                    <a:gd name="T13" fmla="*/ 378 h 1686"/>
                    <a:gd name="T14" fmla="*/ 469 w 557"/>
                    <a:gd name="T15" fmla="*/ 453 h 1686"/>
                    <a:gd name="T16" fmla="*/ 501 w 557"/>
                    <a:gd name="T17" fmla="*/ 533 h 1686"/>
                    <a:gd name="T18" fmla="*/ 524 w 557"/>
                    <a:gd name="T19" fmla="*/ 614 h 1686"/>
                    <a:gd name="T20" fmla="*/ 542 w 557"/>
                    <a:gd name="T21" fmla="*/ 701 h 1686"/>
                    <a:gd name="T22" fmla="*/ 553 w 557"/>
                    <a:gd name="T23" fmla="*/ 791 h 1686"/>
                    <a:gd name="T24" fmla="*/ 557 w 557"/>
                    <a:gd name="T25" fmla="*/ 879 h 1686"/>
                    <a:gd name="T26" fmla="*/ 554 w 557"/>
                    <a:gd name="T27" fmla="*/ 965 h 1686"/>
                    <a:gd name="T28" fmla="*/ 543 w 557"/>
                    <a:gd name="T29" fmla="*/ 1048 h 1686"/>
                    <a:gd name="T30" fmla="*/ 527 w 557"/>
                    <a:gd name="T31" fmla="*/ 1128 h 1686"/>
                    <a:gd name="T32" fmla="*/ 503 w 557"/>
                    <a:gd name="T33" fmla="*/ 1205 h 1686"/>
                    <a:gd name="T34" fmla="*/ 476 w 557"/>
                    <a:gd name="T35" fmla="*/ 1279 h 1686"/>
                    <a:gd name="T36" fmla="*/ 442 w 557"/>
                    <a:gd name="T37" fmla="*/ 1349 h 1686"/>
                    <a:gd name="T38" fmla="*/ 405 w 557"/>
                    <a:gd name="T39" fmla="*/ 1416 h 1686"/>
                    <a:gd name="T40" fmla="*/ 363 w 557"/>
                    <a:gd name="T41" fmla="*/ 1478 h 1686"/>
                    <a:gd name="T42" fmla="*/ 318 w 557"/>
                    <a:gd name="T43" fmla="*/ 1537 h 1686"/>
                    <a:gd name="T44" fmla="*/ 269 w 557"/>
                    <a:gd name="T45" fmla="*/ 1591 h 1686"/>
                    <a:gd name="T46" fmla="*/ 217 w 557"/>
                    <a:gd name="T47" fmla="*/ 1641 h 1686"/>
                    <a:gd name="T48" fmla="*/ 164 w 557"/>
                    <a:gd name="T49" fmla="*/ 1686 h 1686"/>
                    <a:gd name="T50" fmla="*/ 71 w 557"/>
                    <a:gd name="T51" fmla="*/ 1571 h 1686"/>
                    <a:gd name="T52" fmla="*/ 130 w 557"/>
                    <a:gd name="T53" fmla="*/ 1516 h 1686"/>
                    <a:gd name="T54" fmla="*/ 184 w 557"/>
                    <a:gd name="T55" fmla="*/ 1459 h 1686"/>
                    <a:gd name="T56" fmla="*/ 232 w 557"/>
                    <a:gd name="T57" fmla="*/ 1401 h 1686"/>
                    <a:gd name="T58" fmla="*/ 276 w 557"/>
                    <a:gd name="T59" fmla="*/ 1338 h 1686"/>
                    <a:gd name="T60" fmla="*/ 313 w 557"/>
                    <a:gd name="T61" fmla="*/ 1275 h 1686"/>
                    <a:gd name="T62" fmla="*/ 343 w 557"/>
                    <a:gd name="T63" fmla="*/ 1207 h 1686"/>
                    <a:gd name="T64" fmla="*/ 367 w 557"/>
                    <a:gd name="T65" fmla="*/ 1137 h 1686"/>
                    <a:gd name="T66" fmla="*/ 386 w 557"/>
                    <a:gd name="T67" fmla="*/ 1065 h 1686"/>
                    <a:gd name="T68" fmla="*/ 399 w 557"/>
                    <a:gd name="T69" fmla="*/ 991 h 1686"/>
                    <a:gd name="T70" fmla="*/ 404 w 557"/>
                    <a:gd name="T71" fmla="*/ 912 h 1686"/>
                    <a:gd name="T72" fmla="*/ 404 w 557"/>
                    <a:gd name="T73" fmla="*/ 832 h 1686"/>
                    <a:gd name="T74" fmla="*/ 396 w 557"/>
                    <a:gd name="T75" fmla="*/ 752 h 1686"/>
                    <a:gd name="T76" fmla="*/ 384 w 557"/>
                    <a:gd name="T77" fmla="*/ 675 h 1686"/>
                    <a:gd name="T78" fmla="*/ 363 w 557"/>
                    <a:gd name="T79" fmla="*/ 601 h 1686"/>
                    <a:gd name="T80" fmla="*/ 339 w 557"/>
                    <a:gd name="T81" fmla="*/ 531 h 1686"/>
                    <a:gd name="T82" fmla="*/ 307 w 557"/>
                    <a:gd name="T83" fmla="*/ 463 h 1686"/>
                    <a:gd name="T84" fmla="*/ 270 w 557"/>
                    <a:gd name="T85" fmla="*/ 400 h 1686"/>
                    <a:gd name="T86" fmla="*/ 228 w 557"/>
                    <a:gd name="T87" fmla="*/ 338 h 1686"/>
                    <a:gd name="T88" fmla="*/ 179 w 557"/>
                    <a:gd name="T89" fmla="*/ 281 h 1686"/>
                    <a:gd name="T90" fmla="*/ 124 w 557"/>
                    <a:gd name="T91" fmla="*/ 227 h 1686"/>
                    <a:gd name="T92" fmla="*/ 66 w 557"/>
                    <a:gd name="T93" fmla="*/ 175 h 1686"/>
                    <a:gd name="T94" fmla="*/ 0 w 557"/>
                    <a:gd name="T95" fmla="*/ 127 h 1686"/>
                    <a:gd name="T96" fmla="*/ 41 w 557"/>
                    <a:gd name="T97" fmla="*/ 64 h 1686"/>
                    <a:gd name="T98" fmla="*/ 84 w 557"/>
                    <a:gd name="T99" fmla="*/ 0 h 16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557" h="1686">
                      <a:moveTo>
                        <a:pt x="84" y="0"/>
                      </a:moveTo>
                      <a:lnTo>
                        <a:pt x="156" y="55"/>
                      </a:lnTo>
                      <a:lnTo>
                        <a:pt x="224" y="113"/>
                      </a:lnTo>
                      <a:lnTo>
                        <a:pt x="285" y="174"/>
                      </a:lnTo>
                      <a:lnTo>
                        <a:pt x="340" y="238"/>
                      </a:lnTo>
                      <a:lnTo>
                        <a:pt x="389" y="306"/>
                      </a:lnTo>
                      <a:lnTo>
                        <a:pt x="433" y="378"/>
                      </a:lnTo>
                      <a:lnTo>
                        <a:pt x="469" y="453"/>
                      </a:lnTo>
                      <a:lnTo>
                        <a:pt x="501" y="533"/>
                      </a:lnTo>
                      <a:lnTo>
                        <a:pt x="524" y="614"/>
                      </a:lnTo>
                      <a:lnTo>
                        <a:pt x="542" y="701"/>
                      </a:lnTo>
                      <a:lnTo>
                        <a:pt x="553" y="791"/>
                      </a:lnTo>
                      <a:lnTo>
                        <a:pt x="557" y="879"/>
                      </a:lnTo>
                      <a:lnTo>
                        <a:pt x="554" y="965"/>
                      </a:lnTo>
                      <a:lnTo>
                        <a:pt x="543" y="1048"/>
                      </a:lnTo>
                      <a:lnTo>
                        <a:pt x="527" y="1128"/>
                      </a:lnTo>
                      <a:lnTo>
                        <a:pt x="503" y="1205"/>
                      </a:lnTo>
                      <a:lnTo>
                        <a:pt x="476" y="1279"/>
                      </a:lnTo>
                      <a:lnTo>
                        <a:pt x="442" y="1349"/>
                      </a:lnTo>
                      <a:lnTo>
                        <a:pt x="405" y="1416"/>
                      </a:lnTo>
                      <a:lnTo>
                        <a:pt x="363" y="1478"/>
                      </a:lnTo>
                      <a:lnTo>
                        <a:pt x="318" y="1537"/>
                      </a:lnTo>
                      <a:lnTo>
                        <a:pt x="269" y="1591"/>
                      </a:lnTo>
                      <a:lnTo>
                        <a:pt x="217" y="1641"/>
                      </a:lnTo>
                      <a:lnTo>
                        <a:pt x="164" y="1686"/>
                      </a:lnTo>
                      <a:lnTo>
                        <a:pt x="71" y="1571"/>
                      </a:lnTo>
                      <a:lnTo>
                        <a:pt x="130" y="1516"/>
                      </a:lnTo>
                      <a:lnTo>
                        <a:pt x="184" y="1459"/>
                      </a:lnTo>
                      <a:lnTo>
                        <a:pt x="232" y="1401"/>
                      </a:lnTo>
                      <a:lnTo>
                        <a:pt x="276" y="1338"/>
                      </a:lnTo>
                      <a:lnTo>
                        <a:pt x="313" y="1275"/>
                      </a:lnTo>
                      <a:lnTo>
                        <a:pt x="343" y="1207"/>
                      </a:lnTo>
                      <a:lnTo>
                        <a:pt x="367" y="1137"/>
                      </a:lnTo>
                      <a:lnTo>
                        <a:pt x="386" y="1065"/>
                      </a:lnTo>
                      <a:lnTo>
                        <a:pt x="399" y="991"/>
                      </a:lnTo>
                      <a:lnTo>
                        <a:pt x="404" y="912"/>
                      </a:lnTo>
                      <a:lnTo>
                        <a:pt x="404" y="832"/>
                      </a:lnTo>
                      <a:lnTo>
                        <a:pt x="396" y="752"/>
                      </a:lnTo>
                      <a:lnTo>
                        <a:pt x="384" y="675"/>
                      </a:lnTo>
                      <a:lnTo>
                        <a:pt x="363" y="601"/>
                      </a:lnTo>
                      <a:lnTo>
                        <a:pt x="339" y="531"/>
                      </a:lnTo>
                      <a:lnTo>
                        <a:pt x="307" y="463"/>
                      </a:lnTo>
                      <a:lnTo>
                        <a:pt x="270" y="400"/>
                      </a:lnTo>
                      <a:lnTo>
                        <a:pt x="228" y="338"/>
                      </a:lnTo>
                      <a:lnTo>
                        <a:pt x="179" y="281"/>
                      </a:lnTo>
                      <a:lnTo>
                        <a:pt x="124" y="227"/>
                      </a:lnTo>
                      <a:lnTo>
                        <a:pt x="66" y="175"/>
                      </a:lnTo>
                      <a:lnTo>
                        <a:pt x="0" y="127"/>
                      </a:lnTo>
                      <a:lnTo>
                        <a:pt x="41" y="64"/>
                      </a:lnTo>
                      <a:lnTo>
                        <a:pt x="8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751" noProof="1"/>
                </a:p>
              </p:txBody>
            </p:sp>
            <p:sp>
              <p:nvSpPr>
                <p:cNvPr id="570" name="Freeform 29"/>
                <p:cNvSpPr>
                  <a:spLocks/>
                </p:cNvSpPr>
                <p:nvPr/>
              </p:nvSpPr>
              <p:spPr bwMode="gray">
                <a:xfrm rot="1148121">
                  <a:off x="5987368" y="2567518"/>
                  <a:ext cx="170742" cy="511188"/>
                </a:xfrm>
                <a:custGeom>
                  <a:avLst/>
                  <a:gdLst>
                    <a:gd name="T0" fmla="*/ 75 w 432"/>
                    <a:gd name="T1" fmla="*/ 0 h 1217"/>
                    <a:gd name="T2" fmla="*/ 136 w 432"/>
                    <a:gd name="T3" fmla="*/ 43 h 1217"/>
                    <a:gd name="T4" fmla="*/ 193 w 432"/>
                    <a:gd name="T5" fmla="*/ 90 h 1217"/>
                    <a:gd name="T6" fmla="*/ 244 w 432"/>
                    <a:gd name="T7" fmla="*/ 140 h 1217"/>
                    <a:gd name="T8" fmla="*/ 290 w 432"/>
                    <a:gd name="T9" fmla="*/ 194 h 1217"/>
                    <a:gd name="T10" fmla="*/ 328 w 432"/>
                    <a:gd name="T11" fmla="*/ 253 h 1217"/>
                    <a:gd name="T12" fmla="*/ 362 w 432"/>
                    <a:gd name="T13" fmla="*/ 315 h 1217"/>
                    <a:gd name="T14" fmla="*/ 389 w 432"/>
                    <a:gd name="T15" fmla="*/ 380 h 1217"/>
                    <a:gd name="T16" fmla="*/ 410 w 432"/>
                    <a:gd name="T17" fmla="*/ 450 h 1217"/>
                    <a:gd name="T18" fmla="*/ 424 w 432"/>
                    <a:gd name="T19" fmla="*/ 524 h 1217"/>
                    <a:gd name="T20" fmla="*/ 432 w 432"/>
                    <a:gd name="T21" fmla="*/ 599 h 1217"/>
                    <a:gd name="T22" fmla="*/ 432 w 432"/>
                    <a:gd name="T23" fmla="*/ 671 h 1217"/>
                    <a:gd name="T24" fmla="*/ 426 w 432"/>
                    <a:gd name="T25" fmla="*/ 742 h 1217"/>
                    <a:gd name="T26" fmla="*/ 414 w 432"/>
                    <a:gd name="T27" fmla="*/ 810 h 1217"/>
                    <a:gd name="T28" fmla="*/ 396 w 432"/>
                    <a:gd name="T29" fmla="*/ 875 h 1217"/>
                    <a:gd name="T30" fmla="*/ 370 w 432"/>
                    <a:gd name="T31" fmla="*/ 937 h 1217"/>
                    <a:gd name="T32" fmla="*/ 339 w 432"/>
                    <a:gd name="T33" fmla="*/ 999 h 1217"/>
                    <a:gd name="T34" fmla="*/ 302 w 432"/>
                    <a:gd name="T35" fmla="*/ 1057 h 1217"/>
                    <a:gd name="T36" fmla="*/ 259 w 432"/>
                    <a:gd name="T37" fmla="*/ 1113 h 1217"/>
                    <a:gd name="T38" fmla="*/ 210 w 432"/>
                    <a:gd name="T39" fmla="*/ 1166 h 1217"/>
                    <a:gd name="T40" fmla="*/ 154 w 432"/>
                    <a:gd name="T41" fmla="*/ 1217 h 1217"/>
                    <a:gd name="T42" fmla="*/ 109 w 432"/>
                    <a:gd name="T43" fmla="*/ 1160 h 1217"/>
                    <a:gd name="T44" fmla="*/ 62 w 432"/>
                    <a:gd name="T45" fmla="*/ 1103 h 1217"/>
                    <a:gd name="T46" fmla="*/ 111 w 432"/>
                    <a:gd name="T47" fmla="*/ 1057 h 1217"/>
                    <a:gd name="T48" fmla="*/ 155 w 432"/>
                    <a:gd name="T49" fmla="*/ 1009 h 1217"/>
                    <a:gd name="T50" fmla="*/ 192 w 432"/>
                    <a:gd name="T51" fmla="*/ 959 h 1217"/>
                    <a:gd name="T52" fmla="*/ 223 w 432"/>
                    <a:gd name="T53" fmla="*/ 905 h 1217"/>
                    <a:gd name="T54" fmla="*/ 249 w 432"/>
                    <a:gd name="T55" fmla="*/ 849 h 1217"/>
                    <a:gd name="T56" fmla="*/ 268 w 432"/>
                    <a:gd name="T57" fmla="*/ 791 h 1217"/>
                    <a:gd name="T58" fmla="*/ 280 w 432"/>
                    <a:gd name="T59" fmla="*/ 730 h 1217"/>
                    <a:gd name="T60" fmla="*/ 286 w 432"/>
                    <a:gd name="T61" fmla="*/ 664 h 1217"/>
                    <a:gd name="T62" fmla="*/ 285 w 432"/>
                    <a:gd name="T63" fmla="*/ 598 h 1217"/>
                    <a:gd name="T64" fmla="*/ 278 w 432"/>
                    <a:gd name="T65" fmla="*/ 531 h 1217"/>
                    <a:gd name="T66" fmla="*/ 264 w 432"/>
                    <a:gd name="T67" fmla="*/ 469 h 1217"/>
                    <a:gd name="T68" fmla="*/ 244 w 432"/>
                    <a:gd name="T69" fmla="*/ 409 h 1217"/>
                    <a:gd name="T70" fmla="*/ 218 w 432"/>
                    <a:gd name="T71" fmla="*/ 353 h 1217"/>
                    <a:gd name="T72" fmla="*/ 185 w 432"/>
                    <a:gd name="T73" fmla="*/ 302 h 1217"/>
                    <a:gd name="T74" fmla="*/ 147 w 432"/>
                    <a:gd name="T75" fmla="*/ 251 h 1217"/>
                    <a:gd name="T76" fmla="*/ 103 w 432"/>
                    <a:gd name="T77" fmla="*/ 206 h 1217"/>
                    <a:gd name="T78" fmla="*/ 54 w 432"/>
                    <a:gd name="T79" fmla="*/ 163 h 1217"/>
                    <a:gd name="T80" fmla="*/ 0 w 432"/>
                    <a:gd name="T81" fmla="*/ 124 h 1217"/>
                    <a:gd name="T82" fmla="*/ 36 w 432"/>
                    <a:gd name="T83" fmla="*/ 62 h 1217"/>
                    <a:gd name="T84" fmla="*/ 75 w 432"/>
                    <a:gd name="T85" fmla="*/ 0 h 12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432" h="1217">
                      <a:moveTo>
                        <a:pt x="75" y="0"/>
                      </a:moveTo>
                      <a:lnTo>
                        <a:pt x="136" y="43"/>
                      </a:lnTo>
                      <a:lnTo>
                        <a:pt x="193" y="90"/>
                      </a:lnTo>
                      <a:lnTo>
                        <a:pt x="244" y="140"/>
                      </a:lnTo>
                      <a:lnTo>
                        <a:pt x="290" y="194"/>
                      </a:lnTo>
                      <a:lnTo>
                        <a:pt x="328" y="253"/>
                      </a:lnTo>
                      <a:lnTo>
                        <a:pt x="362" y="315"/>
                      </a:lnTo>
                      <a:lnTo>
                        <a:pt x="389" y="380"/>
                      </a:lnTo>
                      <a:lnTo>
                        <a:pt x="410" y="450"/>
                      </a:lnTo>
                      <a:lnTo>
                        <a:pt x="424" y="524"/>
                      </a:lnTo>
                      <a:lnTo>
                        <a:pt x="432" y="599"/>
                      </a:lnTo>
                      <a:lnTo>
                        <a:pt x="432" y="671"/>
                      </a:lnTo>
                      <a:lnTo>
                        <a:pt x="426" y="742"/>
                      </a:lnTo>
                      <a:lnTo>
                        <a:pt x="414" y="810"/>
                      </a:lnTo>
                      <a:lnTo>
                        <a:pt x="396" y="875"/>
                      </a:lnTo>
                      <a:lnTo>
                        <a:pt x="370" y="937"/>
                      </a:lnTo>
                      <a:lnTo>
                        <a:pt x="339" y="999"/>
                      </a:lnTo>
                      <a:lnTo>
                        <a:pt x="302" y="1057"/>
                      </a:lnTo>
                      <a:lnTo>
                        <a:pt x="259" y="1113"/>
                      </a:lnTo>
                      <a:lnTo>
                        <a:pt x="210" y="1166"/>
                      </a:lnTo>
                      <a:lnTo>
                        <a:pt x="154" y="1217"/>
                      </a:lnTo>
                      <a:lnTo>
                        <a:pt x="109" y="1160"/>
                      </a:lnTo>
                      <a:lnTo>
                        <a:pt x="62" y="1103"/>
                      </a:lnTo>
                      <a:lnTo>
                        <a:pt x="111" y="1057"/>
                      </a:lnTo>
                      <a:lnTo>
                        <a:pt x="155" y="1009"/>
                      </a:lnTo>
                      <a:lnTo>
                        <a:pt x="192" y="959"/>
                      </a:lnTo>
                      <a:lnTo>
                        <a:pt x="223" y="905"/>
                      </a:lnTo>
                      <a:lnTo>
                        <a:pt x="249" y="849"/>
                      </a:lnTo>
                      <a:lnTo>
                        <a:pt x="268" y="791"/>
                      </a:lnTo>
                      <a:lnTo>
                        <a:pt x="280" y="730"/>
                      </a:lnTo>
                      <a:lnTo>
                        <a:pt x="286" y="664"/>
                      </a:lnTo>
                      <a:lnTo>
                        <a:pt x="285" y="598"/>
                      </a:lnTo>
                      <a:lnTo>
                        <a:pt x="278" y="531"/>
                      </a:lnTo>
                      <a:lnTo>
                        <a:pt x="264" y="469"/>
                      </a:lnTo>
                      <a:lnTo>
                        <a:pt x="244" y="409"/>
                      </a:lnTo>
                      <a:lnTo>
                        <a:pt x="218" y="353"/>
                      </a:lnTo>
                      <a:lnTo>
                        <a:pt x="185" y="302"/>
                      </a:lnTo>
                      <a:lnTo>
                        <a:pt x="147" y="251"/>
                      </a:lnTo>
                      <a:lnTo>
                        <a:pt x="103" y="206"/>
                      </a:lnTo>
                      <a:lnTo>
                        <a:pt x="54" y="163"/>
                      </a:lnTo>
                      <a:lnTo>
                        <a:pt x="0" y="124"/>
                      </a:lnTo>
                      <a:lnTo>
                        <a:pt x="36" y="6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751" noProof="1"/>
                </a:p>
              </p:txBody>
            </p:sp>
            <p:sp>
              <p:nvSpPr>
                <p:cNvPr id="571" name="Freeform 30"/>
                <p:cNvSpPr>
                  <a:spLocks/>
                </p:cNvSpPr>
                <p:nvPr/>
              </p:nvSpPr>
              <p:spPr bwMode="gray">
                <a:xfrm rot="1148121">
                  <a:off x="5930815" y="2643759"/>
                  <a:ext cx="112643" cy="305956"/>
                </a:xfrm>
                <a:custGeom>
                  <a:avLst/>
                  <a:gdLst>
                    <a:gd name="T0" fmla="*/ 63 w 285"/>
                    <a:gd name="T1" fmla="*/ 0 h 731"/>
                    <a:gd name="T2" fmla="*/ 108 w 285"/>
                    <a:gd name="T3" fmla="*/ 29 h 731"/>
                    <a:gd name="T4" fmla="*/ 147 w 285"/>
                    <a:gd name="T5" fmla="*/ 63 h 731"/>
                    <a:gd name="T6" fmla="*/ 183 w 285"/>
                    <a:gd name="T7" fmla="*/ 98 h 731"/>
                    <a:gd name="T8" fmla="*/ 213 w 285"/>
                    <a:gd name="T9" fmla="*/ 139 h 731"/>
                    <a:gd name="T10" fmla="*/ 237 w 285"/>
                    <a:gd name="T11" fmla="*/ 182 h 731"/>
                    <a:gd name="T12" fmla="*/ 258 w 285"/>
                    <a:gd name="T13" fmla="*/ 229 h 731"/>
                    <a:gd name="T14" fmla="*/ 273 w 285"/>
                    <a:gd name="T15" fmla="*/ 279 h 731"/>
                    <a:gd name="T16" fmla="*/ 282 w 285"/>
                    <a:gd name="T17" fmla="*/ 333 h 731"/>
                    <a:gd name="T18" fmla="*/ 285 w 285"/>
                    <a:gd name="T19" fmla="*/ 392 h 731"/>
                    <a:gd name="T20" fmla="*/ 282 w 285"/>
                    <a:gd name="T21" fmla="*/ 449 h 731"/>
                    <a:gd name="T22" fmla="*/ 271 w 285"/>
                    <a:gd name="T23" fmla="*/ 502 h 731"/>
                    <a:gd name="T24" fmla="*/ 253 w 285"/>
                    <a:gd name="T25" fmla="*/ 553 h 731"/>
                    <a:gd name="T26" fmla="*/ 230 w 285"/>
                    <a:gd name="T27" fmla="*/ 601 h 731"/>
                    <a:gd name="T28" fmla="*/ 199 w 285"/>
                    <a:gd name="T29" fmla="*/ 647 h 731"/>
                    <a:gd name="T30" fmla="*/ 162 w 285"/>
                    <a:gd name="T31" fmla="*/ 690 h 731"/>
                    <a:gd name="T32" fmla="*/ 120 w 285"/>
                    <a:gd name="T33" fmla="*/ 731 h 731"/>
                    <a:gd name="T34" fmla="*/ 82 w 285"/>
                    <a:gd name="T35" fmla="*/ 684 h 731"/>
                    <a:gd name="T36" fmla="*/ 45 w 285"/>
                    <a:gd name="T37" fmla="*/ 639 h 731"/>
                    <a:gd name="T38" fmla="*/ 80 w 285"/>
                    <a:gd name="T39" fmla="*/ 606 h 731"/>
                    <a:gd name="T40" fmla="*/ 109 w 285"/>
                    <a:gd name="T41" fmla="*/ 570 h 731"/>
                    <a:gd name="T42" fmla="*/ 132 w 285"/>
                    <a:gd name="T43" fmla="*/ 530 h 731"/>
                    <a:gd name="T44" fmla="*/ 149 w 285"/>
                    <a:gd name="T45" fmla="*/ 489 h 731"/>
                    <a:gd name="T46" fmla="*/ 159 w 285"/>
                    <a:gd name="T47" fmla="*/ 446 h 731"/>
                    <a:gd name="T48" fmla="*/ 165 w 285"/>
                    <a:gd name="T49" fmla="*/ 402 h 731"/>
                    <a:gd name="T50" fmla="*/ 165 w 285"/>
                    <a:gd name="T51" fmla="*/ 359 h 731"/>
                    <a:gd name="T52" fmla="*/ 158 w 285"/>
                    <a:gd name="T53" fmla="*/ 315 h 731"/>
                    <a:gd name="T54" fmla="*/ 146 w 285"/>
                    <a:gd name="T55" fmla="*/ 273 h 731"/>
                    <a:gd name="T56" fmla="*/ 128 w 285"/>
                    <a:gd name="T57" fmla="*/ 234 h 731"/>
                    <a:gd name="T58" fmla="*/ 105 w 285"/>
                    <a:gd name="T59" fmla="*/ 196 h 731"/>
                    <a:gd name="T60" fmla="*/ 75 w 285"/>
                    <a:gd name="T61" fmla="*/ 161 h 731"/>
                    <a:gd name="T62" fmla="*/ 41 w 285"/>
                    <a:gd name="T63" fmla="*/ 128 h 731"/>
                    <a:gd name="T64" fmla="*/ 0 w 285"/>
                    <a:gd name="T65" fmla="*/ 101 h 731"/>
                    <a:gd name="T66" fmla="*/ 31 w 285"/>
                    <a:gd name="T67" fmla="*/ 52 h 731"/>
                    <a:gd name="T68" fmla="*/ 63 w 285"/>
                    <a:gd name="T69" fmla="*/ 0 h 7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85" h="731">
                      <a:moveTo>
                        <a:pt x="63" y="0"/>
                      </a:moveTo>
                      <a:lnTo>
                        <a:pt x="108" y="29"/>
                      </a:lnTo>
                      <a:lnTo>
                        <a:pt x="147" y="63"/>
                      </a:lnTo>
                      <a:lnTo>
                        <a:pt x="183" y="98"/>
                      </a:lnTo>
                      <a:lnTo>
                        <a:pt x="213" y="139"/>
                      </a:lnTo>
                      <a:lnTo>
                        <a:pt x="237" y="182"/>
                      </a:lnTo>
                      <a:lnTo>
                        <a:pt x="258" y="229"/>
                      </a:lnTo>
                      <a:lnTo>
                        <a:pt x="273" y="279"/>
                      </a:lnTo>
                      <a:lnTo>
                        <a:pt x="282" y="333"/>
                      </a:lnTo>
                      <a:lnTo>
                        <a:pt x="285" y="392"/>
                      </a:lnTo>
                      <a:lnTo>
                        <a:pt x="282" y="449"/>
                      </a:lnTo>
                      <a:lnTo>
                        <a:pt x="271" y="502"/>
                      </a:lnTo>
                      <a:lnTo>
                        <a:pt x="253" y="553"/>
                      </a:lnTo>
                      <a:lnTo>
                        <a:pt x="230" y="601"/>
                      </a:lnTo>
                      <a:lnTo>
                        <a:pt x="199" y="647"/>
                      </a:lnTo>
                      <a:lnTo>
                        <a:pt x="162" y="690"/>
                      </a:lnTo>
                      <a:lnTo>
                        <a:pt x="120" y="731"/>
                      </a:lnTo>
                      <a:lnTo>
                        <a:pt x="82" y="684"/>
                      </a:lnTo>
                      <a:lnTo>
                        <a:pt x="45" y="639"/>
                      </a:lnTo>
                      <a:lnTo>
                        <a:pt x="80" y="606"/>
                      </a:lnTo>
                      <a:lnTo>
                        <a:pt x="109" y="570"/>
                      </a:lnTo>
                      <a:lnTo>
                        <a:pt x="132" y="530"/>
                      </a:lnTo>
                      <a:lnTo>
                        <a:pt x="149" y="489"/>
                      </a:lnTo>
                      <a:lnTo>
                        <a:pt x="159" y="446"/>
                      </a:lnTo>
                      <a:lnTo>
                        <a:pt x="165" y="402"/>
                      </a:lnTo>
                      <a:lnTo>
                        <a:pt x="165" y="359"/>
                      </a:lnTo>
                      <a:lnTo>
                        <a:pt x="158" y="315"/>
                      </a:lnTo>
                      <a:lnTo>
                        <a:pt x="146" y="273"/>
                      </a:lnTo>
                      <a:lnTo>
                        <a:pt x="128" y="234"/>
                      </a:lnTo>
                      <a:lnTo>
                        <a:pt x="105" y="196"/>
                      </a:lnTo>
                      <a:lnTo>
                        <a:pt x="75" y="161"/>
                      </a:lnTo>
                      <a:lnTo>
                        <a:pt x="41" y="128"/>
                      </a:lnTo>
                      <a:lnTo>
                        <a:pt x="0" y="101"/>
                      </a:lnTo>
                      <a:lnTo>
                        <a:pt x="31" y="52"/>
                      </a:lnTo>
                      <a:lnTo>
                        <a:pt x="6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751" noProof="1"/>
                </a:p>
              </p:txBody>
            </p:sp>
          </p:grpSp>
        </p:grpSp>
      </p:grpSp>
      <p:grpSp>
        <p:nvGrpSpPr>
          <p:cNvPr id="578" name="Gruppieren 577"/>
          <p:cNvGrpSpPr/>
          <p:nvPr>
            <p:custDataLst>
              <p:tags r:id="rId27"/>
            </p:custDataLst>
          </p:nvPr>
        </p:nvGrpSpPr>
        <p:grpSpPr bwMode="gray">
          <a:xfrm>
            <a:off x="2453108" y="3403055"/>
            <a:ext cx="324000" cy="324000"/>
            <a:chOff x="6451581" y="3394974"/>
            <a:chExt cx="432000" cy="432000"/>
          </a:xfrm>
        </p:grpSpPr>
        <p:grpSp>
          <p:nvGrpSpPr>
            <p:cNvPr id="579" name="Gruppieren 578"/>
            <p:cNvGrpSpPr/>
            <p:nvPr>
              <p:custDataLst>
                <p:tags r:id="rId148"/>
              </p:custDataLst>
            </p:nvPr>
          </p:nvGrpSpPr>
          <p:grpSpPr bwMode="gray">
            <a:xfrm>
              <a:off x="6451581" y="3394974"/>
              <a:ext cx="432000" cy="432000"/>
              <a:chOff x="5013160" y="3933056"/>
              <a:chExt cx="2121566" cy="2121560"/>
            </a:xfrm>
            <a:solidFill>
              <a:schemeClr val="accent1"/>
            </a:solidFill>
          </p:grpSpPr>
          <p:sp>
            <p:nvSpPr>
              <p:cNvPr id="589" name="Kreis: nicht ausgefüllt 329"/>
              <p:cNvSpPr/>
              <p:nvPr>
                <p:custDataLst>
                  <p:tags r:id="rId152"/>
                </p:custDataLst>
              </p:nvPr>
            </p:nvSpPr>
            <p:spPr bwMode="gray">
              <a:xfrm>
                <a:off x="5013160" y="3933056"/>
                <a:ext cx="2121566" cy="2121560"/>
              </a:xfrm>
              <a:prstGeom prst="donut">
                <a:avLst>
                  <a:gd name="adj" fmla="val 5466"/>
                </a:avLst>
              </a:pr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none" lIns="68580" tIns="1080000" rIns="68580" bIns="34291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endParaRPr lang="de-DE" sz="1051" dirty="0">
                  <a:solidFill>
                    <a:schemeClr val="accent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90" name="Ellipse 589"/>
              <p:cNvSpPr/>
              <p:nvPr>
                <p:custDataLst>
                  <p:tags r:id="rId153"/>
                </p:custDataLst>
              </p:nvPr>
            </p:nvSpPr>
            <p:spPr bwMode="gray">
              <a:xfrm>
                <a:off x="5198998" y="4118894"/>
                <a:ext cx="1749895" cy="1749883"/>
              </a:xfrm>
              <a:prstGeom prst="ellipse">
                <a:avLst/>
              </a:pr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1080000" rIns="68580" bIns="34291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endParaRPr lang="de-DE" sz="1051" dirty="0">
                  <a:solidFill>
                    <a:schemeClr val="bg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580" name="Gruppieren 579"/>
            <p:cNvGrpSpPr/>
            <p:nvPr>
              <p:custDataLst>
                <p:tags r:id="rId149"/>
              </p:custDataLst>
            </p:nvPr>
          </p:nvGrpSpPr>
          <p:grpSpPr bwMode="gray">
            <a:xfrm>
              <a:off x="6538516" y="3452617"/>
              <a:ext cx="246161" cy="268466"/>
              <a:chOff x="6537922" y="3440774"/>
              <a:chExt cx="246161" cy="268466"/>
            </a:xfrm>
          </p:grpSpPr>
          <p:grpSp>
            <p:nvGrpSpPr>
              <p:cNvPr id="581" name="Gruppieren 580"/>
              <p:cNvGrpSpPr/>
              <p:nvPr>
                <p:custDataLst>
                  <p:tags r:id="rId150"/>
                </p:custDataLst>
              </p:nvPr>
            </p:nvGrpSpPr>
            <p:grpSpPr bwMode="gray">
              <a:xfrm>
                <a:off x="6588881" y="3562656"/>
                <a:ext cx="195202" cy="146584"/>
                <a:chOff x="2535238" y="1311275"/>
                <a:chExt cx="420688" cy="315913"/>
              </a:xfrm>
              <a:solidFill>
                <a:schemeClr val="bg1"/>
              </a:solidFill>
            </p:grpSpPr>
            <p:sp>
              <p:nvSpPr>
                <p:cNvPr id="586" name="Freeform 143"/>
                <p:cNvSpPr>
                  <a:spLocks/>
                </p:cNvSpPr>
                <p:nvPr/>
              </p:nvSpPr>
              <p:spPr bwMode="gray">
                <a:xfrm>
                  <a:off x="2835275" y="1566863"/>
                  <a:ext cx="74613" cy="60325"/>
                </a:xfrm>
                <a:custGeom>
                  <a:avLst/>
                  <a:gdLst>
                    <a:gd name="T0" fmla="*/ 0 w 20"/>
                    <a:gd name="T1" fmla="*/ 6 h 16"/>
                    <a:gd name="T2" fmla="*/ 10 w 20"/>
                    <a:gd name="T3" fmla="*/ 16 h 16"/>
                    <a:gd name="T4" fmla="*/ 20 w 20"/>
                    <a:gd name="T5" fmla="*/ 6 h 16"/>
                    <a:gd name="T6" fmla="*/ 20 w 20"/>
                    <a:gd name="T7" fmla="*/ 0 h 16"/>
                    <a:gd name="T8" fmla="*/ 0 w 20"/>
                    <a:gd name="T9" fmla="*/ 0 h 16"/>
                    <a:gd name="T10" fmla="*/ 0 w 20"/>
                    <a:gd name="T11" fmla="*/ 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" h="16">
                      <a:moveTo>
                        <a:pt x="0" y="6"/>
                      </a:moveTo>
                      <a:cubicBezTo>
                        <a:pt x="0" y="12"/>
                        <a:pt x="5" y="16"/>
                        <a:pt x="10" y="16"/>
                      </a:cubicBezTo>
                      <a:cubicBezTo>
                        <a:pt x="16" y="16"/>
                        <a:pt x="20" y="12"/>
                        <a:pt x="20" y="6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sz="1215"/>
                </a:p>
              </p:txBody>
            </p:sp>
            <p:sp>
              <p:nvSpPr>
                <p:cNvPr id="587" name="Freeform 144"/>
                <p:cNvSpPr>
                  <a:spLocks noEditPoints="1"/>
                </p:cNvSpPr>
                <p:nvPr/>
              </p:nvSpPr>
              <p:spPr bwMode="gray">
                <a:xfrm>
                  <a:off x="2535238" y="1311275"/>
                  <a:ext cx="420688" cy="241300"/>
                </a:xfrm>
                <a:custGeom>
                  <a:avLst/>
                  <a:gdLst>
                    <a:gd name="T0" fmla="*/ 15 w 112"/>
                    <a:gd name="T1" fmla="*/ 28 h 64"/>
                    <a:gd name="T2" fmla="*/ 4 w 112"/>
                    <a:gd name="T3" fmla="*/ 40 h 64"/>
                    <a:gd name="T4" fmla="*/ 4 w 112"/>
                    <a:gd name="T5" fmla="*/ 64 h 64"/>
                    <a:gd name="T6" fmla="*/ 108 w 112"/>
                    <a:gd name="T7" fmla="*/ 64 h 64"/>
                    <a:gd name="T8" fmla="*/ 108 w 112"/>
                    <a:gd name="T9" fmla="*/ 40 h 64"/>
                    <a:gd name="T10" fmla="*/ 97 w 112"/>
                    <a:gd name="T11" fmla="*/ 28 h 64"/>
                    <a:gd name="T12" fmla="*/ 97 w 112"/>
                    <a:gd name="T13" fmla="*/ 28 h 64"/>
                    <a:gd name="T14" fmla="*/ 112 w 112"/>
                    <a:gd name="T15" fmla="*/ 28 h 64"/>
                    <a:gd name="T16" fmla="*/ 112 w 112"/>
                    <a:gd name="T17" fmla="*/ 24 h 64"/>
                    <a:gd name="T18" fmla="*/ 97 w 112"/>
                    <a:gd name="T19" fmla="*/ 24 h 64"/>
                    <a:gd name="T20" fmla="*/ 93 w 112"/>
                    <a:gd name="T21" fmla="*/ 8 h 64"/>
                    <a:gd name="T22" fmla="*/ 82 w 112"/>
                    <a:gd name="T23" fmla="*/ 0 h 64"/>
                    <a:gd name="T24" fmla="*/ 30 w 112"/>
                    <a:gd name="T25" fmla="*/ 0 h 64"/>
                    <a:gd name="T26" fmla="*/ 20 w 112"/>
                    <a:gd name="T27" fmla="*/ 8 h 64"/>
                    <a:gd name="T28" fmla="*/ 16 w 112"/>
                    <a:gd name="T29" fmla="*/ 24 h 64"/>
                    <a:gd name="T30" fmla="*/ 0 w 112"/>
                    <a:gd name="T31" fmla="*/ 24 h 64"/>
                    <a:gd name="T32" fmla="*/ 0 w 112"/>
                    <a:gd name="T33" fmla="*/ 28 h 64"/>
                    <a:gd name="T34" fmla="*/ 15 w 112"/>
                    <a:gd name="T35" fmla="*/ 28 h 64"/>
                    <a:gd name="T36" fmla="*/ 96 w 112"/>
                    <a:gd name="T37" fmla="*/ 48 h 64"/>
                    <a:gd name="T38" fmla="*/ 88 w 112"/>
                    <a:gd name="T39" fmla="*/ 56 h 64"/>
                    <a:gd name="T40" fmla="*/ 80 w 112"/>
                    <a:gd name="T41" fmla="*/ 48 h 64"/>
                    <a:gd name="T42" fmla="*/ 88 w 112"/>
                    <a:gd name="T43" fmla="*/ 40 h 64"/>
                    <a:gd name="T44" fmla="*/ 96 w 112"/>
                    <a:gd name="T45" fmla="*/ 48 h 64"/>
                    <a:gd name="T46" fmla="*/ 24 w 112"/>
                    <a:gd name="T47" fmla="*/ 9 h 64"/>
                    <a:gd name="T48" fmla="*/ 30 w 112"/>
                    <a:gd name="T49" fmla="*/ 4 h 64"/>
                    <a:gd name="T50" fmla="*/ 82 w 112"/>
                    <a:gd name="T51" fmla="*/ 4 h 64"/>
                    <a:gd name="T52" fmla="*/ 89 w 112"/>
                    <a:gd name="T53" fmla="*/ 9 h 64"/>
                    <a:gd name="T54" fmla="*/ 93 w 112"/>
                    <a:gd name="T55" fmla="*/ 28 h 64"/>
                    <a:gd name="T56" fmla="*/ 19 w 112"/>
                    <a:gd name="T57" fmla="*/ 28 h 64"/>
                    <a:gd name="T58" fmla="*/ 24 w 112"/>
                    <a:gd name="T59" fmla="*/ 9 h 64"/>
                    <a:gd name="T60" fmla="*/ 24 w 112"/>
                    <a:gd name="T61" fmla="*/ 40 h 64"/>
                    <a:gd name="T62" fmla="*/ 32 w 112"/>
                    <a:gd name="T63" fmla="*/ 48 h 64"/>
                    <a:gd name="T64" fmla="*/ 24 w 112"/>
                    <a:gd name="T65" fmla="*/ 56 h 64"/>
                    <a:gd name="T66" fmla="*/ 16 w 112"/>
                    <a:gd name="T67" fmla="*/ 48 h 64"/>
                    <a:gd name="T68" fmla="*/ 24 w 112"/>
                    <a:gd name="T69" fmla="*/ 40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12" h="64">
                      <a:moveTo>
                        <a:pt x="15" y="28"/>
                      </a:moveTo>
                      <a:cubicBezTo>
                        <a:pt x="9" y="29"/>
                        <a:pt x="4" y="34"/>
                        <a:pt x="4" y="40"/>
                      </a:cubicBezTo>
                      <a:cubicBezTo>
                        <a:pt x="4" y="64"/>
                        <a:pt x="4" y="64"/>
                        <a:pt x="4" y="64"/>
                      </a:cubicBezTo>
                      <a:cubicBezTo>
                        <a:pt x="108" y="64"/>
                        <a:pt x="108" y="64"/>
                        <a:pt x="108" y="64"/>
                      </a:cubicBezTo>
                      <a:cubicBezTo>
                        <a:pt x="108" y="40"/>
                        <a:pt x="108" y="40"/>
                        <a:pt x="108" y="40"/>
                      </a:cubicBezTo>
                      <a:cubicBezTo>
                        <a:pt x="108" y="34"/>
                        <a:pt x="104" y="29"/>
                        <a:pt x="97" y="28"/>
                      </a:cubicBezTo>
                      <a:cubicBezTo>
                        <a:pt x="97" y="28"/>
                        <a:pt x="97" y="28"/>
                        <a:pt x="97" y="28"/>
                      </a:cubicBezTo>
                      <a:cubicBezTo>
                        <a:pt x="112" y="28"/>
                        <a:pt x="112" y="28"/>
                        <a:pt x="112" y="28"/>
                      </a:cubicBezTo>
                      <a:cubicBezTo>
                        <a:pt x="112" y="24"/>
                        <a:pt x="112" y="24"/>
                        <a:pt x="112" y="24"/>
                      </a:cubicBezTo>
                      <a:cubicBezTo>
                        <a:pt x="97" y="24"/>
                        <a:pt x="97" y="24"/>
                        <a:pt x="97" y="24"/>
                      </a:cubicBezTo>
                      <a:cubicBezTo>
                        <a:pt x="93" y="8"/>
                        <a:pt x="93" y="8"/>
                        <a:pt x="93" y="8"/>
                      </a:cubicBezTo>
                      <a:cubicBezTo>
                        <a:pt x="92" y="3"/>
                        <a:pt x="88" y="0"/>
                        <a:pt x="82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25" y="0"/>
                        <a:pt x="22" y="3"/>
                        <a:pt x="20" y="8"/>
                      </a:cubicBezTo>
                      <a:cubicBezTo>
                        <a:pt x="16" y="24"/>
                        <a:pt x="16" y="24"/>
                        <a:pt x="16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15" y="28"/>
                        <a:pt x="15" y="28"/>
                        <a:pt x="15" y="28"/>
                      </a:cubicBezTo>
                      <a:close/>
                      <a:moveTo>
                        <a:pt x="96" y="48"/>
                      </a:moveTo>
                      <a:cubicBezTo>
                        <a:pt x="96" y="53"/>
                        <a:pt x="93" y="56"/>
                        <a:pt x="88" y="56"/>
                      </a:cubicBezTo>
                      <a:cubicBezTo>
                        <a:pt x="84" y="56"/>
                        <a:pt x="80" y="53"/>
                        <a:pt x="80" y="48"/>
                      </a:cubicBezTo>
                      <a:cubicBezTo>
                        <a:pt x="80" y="44"/>
                        <a:pt x="84" y="40"/>
                        <a:pt x="88" y="40"/>
                      </a:cubicBezTo>
                      <a:cubicBezTo>
                        <a:pt x="93" y="40"/>
                        <a:pt x="96" y="44"/>
                        <a:pt x="96" y="48"/>
                      </a:cubicBezTo>
                      <a:close/>
                      <a:moveTo>
                        <a:pt x="24" y="9"/>
                      </a:moveTo>
                      <a:cubicBezTo>
                        <a:pt x="25" y="6"/>
                        <a:pt x="27" y="4"/>
                        <a:pt x="30" y="4"/>
                      </a:cubicBezTo>
                      <a:cubicBezTo>
                        <a:pt x="82" y="4"/>
                        <a:pt x="82" y="4"/>
                        <a:pt x="82" y="4"/>
                      </a:cubicBezTo>
                      <a:cubicBezTo>
                        <a:pt x="86" y="4"/>
                        <a:pt x="88" y="6"/>
                        <a:pt x="89" y="9"/>
                      </a:cubicBezTo>
                      <a:cubicBezTo>
                        <a:pt x="93" y="28"/>
                        <a:pt x="93" y="28"/>
                        <a:pt x="93" y="28"/>
                      </a:cubicBezTo>
                      <a:cubicBezTo>
                        <a:pt x="19" y="28"/>
                        <a:pt x="19" y="28"/>
                        <a:pt x="19" y="28"/>
                      </a:cubicBezTo>
                      <a:lnTo>
                        <a:pt x="24" y="9"/>
                      </a:lnTo>
                      <a:close/>
                      <a:moveTo>
                        <a:pt x="24" y="40"/>
                      </a:moveTo>
                      <a:cubicBezTo>
                        <a:pt x="29" y="40"/>
                        <a:pt x="32" y="44"/>
                        <a:pt x="32" y="48"/>
                      </a:cubicBezTo>
                      <a:cubicBezTo>
                        <a:pt x="32" y="53"/>
                        <a:pt x="29" y="56"/>
                        <a:pt x="24" y="56"/>
                      </a:cubicBezTo>
                      <a:cubicBezTo>
                        <a:pt x="20" y="56"/>
                        <a:pt x="16" y="53"/>
                        <a:pt x="16" y="48"/>
                      </a:cubicBezTo>
                      <a:cubicBezTo>
                        <a:pt x="16" y="44"/>
                        <a:pt x="20" y="40"/>
                        <a:pt x="24" y="4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sz="1215"/>
                </a:p>
              </p:txBody>
            </p:sp>
            <p:sp>
              <p:nvSpPr>
                <p:cNvPr id="588" name="Freeform 145"/>
                <p:cNvSpPr>
                  <a:spLocks/>
                </p:cNvSpPr>
                <p:nvPr/>
              </p:nvSpPr>
              <p:spPr bwMode="gray">
                <a:xfrm>
                  <a:off x="2579688" y="1566863"/>
                  <a:ext cx="74613" cy="60325"/>
                </a:xfrm>
                <a:custGeom>
                  <a:avLst/>
                  <a:gdLst>
                    <a:gd name="T0" fmla="*/ 0 w 20"/>
                    <a:gd name="T1" fmla="*/ 6 h 16"/>
                    <a:gd name="T2" fmla="*/ 10 w 20"/>
                    <a:gd name="T3" fmla="*/ 16 h 16"/>
                    <a:gd name="T4" fmla="*/ 20 w 20"/>
                    <a:gd name="T5" fmla="*/ 6 h 16"/>
                    <a:gd name="T6" fmla="*/ 20 w 20"/>
                    <a:gd name="T7" fmla="*/ 0 h 16"/>
                    <a:gd name="T8" fmla="*/ 0 w 20"/>
                    <a:gd name="T9" fmla="*/ 0 h 16"/>
                    <a:gd name="T10" fmla="*/ 0 w 20"/>
                    <a:gd name="T11" fmla="*/ 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" h="16">
                      <a:moveTo>
                        <a:pt x="0" y="6"/>
                      </a:moveTo>
                      <a:cubicBezTo>
                        <a:pt x="0" y="12"/>
                        <a:pt x="5" y="16"/>
                        <a:pt x="10" y="16"/>
                      </a:cubicBezTo>
                      <a:cubicBezTo>
                        <a:pt x="16" y="16"/>
                        <a:pt x="20" y="12"/>
                        <a:pt x="20" y="6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sz="1215"/>
                </a:p>
              </p:txBody>
            </p:sp>
          </p:grpSp>
          <p:grpSp>
            <p:nvGrpSpPr>
              <p:cNvPr id="582" name="Gruppieren 581"/>
              <p:cNvGrpSpPr/>
              <p:nvPr>
                <p:custDataLst>
                  <p:tags r:id="rId151"/>
                </p:custDataLst>
              </p:nvPr>
            </p:nvGrpSpPr>
            <p:grpSpPr bwMode="gray">
              <a:xfrm rot="11964291">
                <a:off x="6537922" y="3440774"/>
                <a:ext cx="90123" cy="186959"/>
                <a:chOff x="5930815" y="2498824"/>
                <a:chExt cx="341100" cy="707608"/>
              </a:xfrm>
              <a:solidFill>
                <a:schemeClr val="bg1"/>
              </a:solidFill>
            </p:grpSpPr>
            <p:sp>
              <p:nvSpPr>
                <p:cNvPr id="583" name="Freeform 28"/>
                <p:cNvSpPr>
                  <a:spLocks/>
                </p:cNvSpPr>
                <p:nvPr/>
              </p:nvSpPr>
              <p:spPr bwMode="gray">
                <a:xfrm rot="1148121">
                  <a:off x="6051377" y="2498824"/>
                  <a:ext cx="220538" cy="707608"/>
                </a:xfrm>
                <a:custGeom>
                  <a:avLst/>
                  <a:gdLst>
                    <a:gd name="T0" fmla="*/ 84 w 557"/>
                    <a:gd name="T1" fmla="*/ 0 h 1686"/>
                    <a:gd name="T2" fmla="*/ 156 w 557"/>
                    <a:gd name="T3" fmla="*/ 55 h 1686"/>
                    <a:gd name="T4" fmla="*/ 224 w 557"/>
                    <a:gd name="T5" fmla="*/ 113 h 1686"/>
                    <a:gd name="T6" fmla="*/ 285 w 557"/>
                    <a:gd name="T7" fmla="*/ 174 h 1686"/>
                    <a:gd name="T8" fmla="*/ 340 w 557"/>
                    <a:gd name="T9" fmla="*/ 238 h 1686"/>
                    <a:gd name="T10" fmla="*/ 389 w 557"/>
                    <a:gd name="T11" fmla="*/ 306 h 1686"/>
                    <a:gd name="T12" fmla="*/ 433 w 557"/>
                    <a:gd name="T13" fmla="*/ 378 h 1686"/>
                    <a:gd name="T14" fmla="*/ 469 w 557"/>
                    <a:gd name="T15" fmla="*/ 453 h 1686"/>
                    <a:gd name="T16" fmla="*/ 501 w 557"/>
                    <a:gd name="T17" fmla="*/ 533 h 1686"/>
                    <a:gd name="T18" fmla="*/ 524 w 557"/>
                    <a:gd name="T19" fmla="*/ 614 h 1686"/>
                    <a:gd name="T20" fmla="*/ 542 w 557"/>
                    <a:gd name="T21" fmla="*/ 701 h 1686"/>
                    <a:gd name="T22" fmla="*/ 553 w 557"/>
                    <a:gd name="T23" fmla="*/ 791 h 1686"/>
                    <a:gd name="T24" fmla="*/ 557 w 557"/>
                    <a:gd name="T25" fmla="*/ 879 h 1686"/>
                    <a:gd name="T26" fmla="*/ 554 w 557"/>
                    <a:gd name="T27" fmla="*/ 965 h 1686"/>
                    <a:gd name="T28" fmla="*/ 543 w 557"/>
                    <a:gd name="T29" fmla="*/ 1048 h 1686"/>
                    <a:gd name="T30" fmla="*/ 527 w 557"/>
                    <a:gd name="T31" fmla="*/ 1128 h 1686"/>
                    <a:gd name="T32" fmla="*/ 503 w 557"/>
                    <a:gd name="T33" fmla="*/ 1205 h 1686"/>
                    <a:gd name="T34" fmla="*/ 476 w 557"/>
                    <a:gd name="T35" fmla="*/ 1279 h 1686"/>
                    <a:gd name="T36" fmla="*/ 442 w 557"/>
                    <a:gd name="T37" fmla="*/ 1349 h 1686"/>
                    <a:gd name="T38" fmla="*/ 405 w 557"/>
                    <a:gd name="T39" fmla="*/ 1416 h 1686"/>
                    <a:gd name="T40" fmla="*/ 363 w 557"/>
                    <a:gd name="T41" fmla="*/ 1478 h 1686"/>
                    <a:gd name="T42" fmla="*/ 318 w 557"/>
                    <a:gd name="T43" fmla="*/ 1537 h 1686"/>
                    <a:gd name="T44" fmla="*/ 269 w 557"/>
                    <a:gd name="T45" fmla="*/ 1591 h 1686"/>
                    <a:gd name="T46" fmla="*/ 217 w 557"/>
                    <a:gd name="T47" fmla="*/ 1641 h 1686"/>
                    <a:gd name="T48" fmla="*/ 164 w 557"/>
                    <a:gd name="T49" fmla="*/ 1686 h 1686"/>
                    <a:gd name="T50" fmla="*/ 71 w 557"/>
                    <a:gd name="T51" fmla="*/ 1571 h 1686"/>
                    <a:gd name="T52" fmla="*/ 130 w 557"/>
                    <a:gd name="T53" fmla="*/ 1516 h 1686"/>
                    <a:gd name="T54" fmla="*/ 184 w 557"/>
                    <a:gd name="T55" fmla="*/ 1459 h 1686"/>
                    <a:gd name="T56" fmla="*/ 232 w 557"/>
                    <a:gd name="T57" fmla="*/ 1401 h 1686"/>
                    <a:gd name="T58" fmla="*/ 276 w 557"/>
                    <a:gd name="T59" fmla="*/ 1338 h 1686"/>
                    <a:gd name="T60" fmla="*/ 313 w 557"/>
                    <a:gd name="T61" fmla="*/ 1275 h 1686"/>
                    <a:gd name="T62" fmla="*/ 343 w 557"/>
                    <a:gd name="T63" fmla="*/ 1207 h 1686"/>
                    <a:gd name="T64" fmla="*/ 367 w 557"/>
                    <a:gd name="T65" fmla="*/ 1137 h 1686"/>
                    <a:gd name="T66" fmla="*/ 386 w 557"/>
                    <a:gd name="T67" fmla="*/ 1065 h 1686"/>
                    <a:gd name="T68" fmla="*/ 399 w 557"/>
                    <a:gd name="T69" fmla="*/ 991 h 1686"/>
                    <a:gd name="T70" fmla="*/ 404 w 557"/>
                    <a:gd name="T71" fmla="*/ 912 h 1686"/>
                    <a:gd name="T72" fmla="*/ 404 w 557"/>
                    <a:gd name="T73" fmla="*/ 832 h 1686"/>
                    <a:gd name="T74" fmla="*/ 396 w 557"/>
                    <a:gd name="T75" fmla="*/ 752 h 1686"/>
                    <a:gd name="T76" fmla="*/ 384 w 557"/>
                    <a:gd name="T77" fmla="*/ 675 h 1686"/>
                    <a:gd name="T78" fmla="*/ 363 w 557"/>
                    <a:gd name="T79" fmla="*/ 601 h 1686"/>
                    <a:gd name="T80" fmla="*/ 339 w 557"/>
                    <a:gd name="T81" fmla="*/ 531 h 1686"/>
                    <a:gd name="T82" fmla="*/ 307 w 557"/>
                    <a:gd name="T83" fmla="*/ 463 h 1686"/>
                    <a:gd name="T84" fmla="*/ 270 w 557"/>
                    <a:gd name="T85" fmla="*/ 400 h 1686"/>
                    <a:gd name="T86" fmla="*/ 228 w 557"/>
                    <a:gd name="T87" fmla="*/ 338 h 1686"/>
                    <a:gd name="T88" fmla="*/ 179 w 557"/>
                    <a:gd name="T89" fmla="*/ 281 h 1686"/>
                    <a:gd name="T90" fmla="*/ 124 w 557"/>
                    <a:gd name="T91" fmla="*/ 227 h 1686"/>
                    <a:gd name="T92" fmla="*/ 66 w 557"/>
                    <a:gd name="T93" fmla="*/ 175 h 1686"/>
                    <a:gd name="T94" fmla="*/ 0 w 557"/>
                    <a:gd name="T95" fmla="*/ 127 h 1686"/>
                    <a:gd name="T96" fmla="*/ 41 w 557"/>
                    <a:gd name="T97" fmla="*/ 64 h 1686"/>
                    <a:gd name="T98" fmla="*/ 84 w 557"/>
                    <a:gd name="T99" fmla="*/ 0 h 16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557" h="1686">
                      <a:moveTo>
                        <a:pt x="84" y="0"/>
                      </a:moveTo>
                      <a:lnTo>
                        <a:pt x="156" y="55"/>
                      </a:lnTo>
                      <a:lnTo>
                        <a:pt x="224" y="113"/>
                      </a:lnTo>
                      <a:lnTo>
                        <a:pt x="285" y="174"/>
                      </a:lnTo>
                      <a:lnTo>
                        <a:pt x="340" y="238"/>
                      </a:lnTo>
                      <a:lnTo>
                        <a:pt x="389" y="306"/>
                      </a:lnTo>
                      <a:lnTo>
                        <a:pt x="433" y="378"/>
                      </a:lnTo>
                      <a:lnTo>
                        <a:pt x="469" y="453"/>
                      </a:lnTo>
                      <a:lnTo>
                        <a:pt x="501" y="533"/>
                      </a:lnTo>
                      <a:lnTo>
                        <a:pt x="524" y="614"/>
                      </a:lnTo>
                      <a:lnTo>
                        <a:pt x="542" y="701"/>
                      </a:lnTo>
                      <a:lnTo>
                        <a:pt x="553" y="791"/>
                      </a:lnTo>
                      <a:lnTo>
                        <a:pt x="557" y="879"/>
                      </a:lnTo>
                      <a:lnTo>
                        <a:pt x="554" y="965"/>
                      </a:lnTo>
                      <a:lnTo>
                        <a:pt x="543" y="1048"/>
                      </a:lnTo>
                      <a:lnTo>
                        <a:pt x="527" y="1128"/>
                      </a:lnTo>
                      <a:lnTo>
                        <a:pt x="503" y="1205"/>
                      </a:lnTo>
                      <a:lnTo>
                        <a:pt x="476" y="1279"/>
                      </a:lnTo>
                      <a:lnTo>
                        <a:pt x="442" y="1349"/>
                      </a:lnTo>
                      <a:lnTo>
                        <a:pt x="405" y="1416"/>
                      </a:lnTo>
                      <a:lnTo>
                        <a:pt x="363" y="1478"/>
                      </a:lnTo>
                      <a:lnTo>
                        <a:pt x="318" y="1537"/>
                      </a:lnTo>
                      <a:lnTo>
                        <a:pt x="269" y="1591"/>
                      </a:lnTo>
                      <a:lnTo>
                        <a:pt x="217" y="1641"/>
                      </a:lnTo>
                      <a:lnTo>
                        <a:pt x="164" y="1686"/>
                      </a:lnTo>
                      <a:lnTo>
                        <a:pt x="71" y="1571"/>
                      </a:lnTo>
                      <a:lnTo>
                        <a:pt x="130" y="1516"/>
                      </a:lnTo>
                      <a:lnTo>
                        <a:pt x="184" y="1459"/>
                      </a:lnTo>
                      <a:lnTo>
                        <a:pt x="232" y="1401"/>
                      </a:lnTo>
                      <a:lnTo>
                        <a:pt x="276" y="1338"/>
                      </a:lnTo>
                      <a:lnTo>
                        <a:pt x="313" y="1275"/>
                      </a:lnTo>
                      <a:lnTo>
                        <a:pt x="343" y="1207"/>
                      </a:lnTo>
                      <a:lnTo>
                        <a:pt x="367" y="1137"/>
                      </a:lnTo>
                      <a:lnTo>
                        <a:pt x="386" y="1065"/>
                      </a:lnTo>
                      <a:lnTo>
                        <a:pt x="399" y="991"/>
                      </a:lnTo>
                      <a:lnTo>
                        <a:pt x="404" y="912"/>
                      </a:lnTo>
                      <a:lnTo>
                        <a:pt x="404" y="832"/>
                      </a:lnTo>
                      <a:lnTo>
                        <a:pt x="396" y="752"/>
                      </a:lnTo>
                      <a:lnTo>
                        <a:pt x="384" y="675"/>
                      </a:lnTo>
                      <a:lnTo>
                        <a:pt x="363" y="601"/>
                      </a:lnTo>
                      <a:lnTo>
                        <a:pt x="339" y="531"/>
                      </a:lnTo>
                      <a:lnTo>
                        <a:pt x="307" y="463"/>
                      </a:lnTo>
                      <a:lnTo>
                        <a:pt x="270" y="400"/>
                      </a:lnTo>
                      <a:lnTo>
                        <a:pt x="228" y="338"/>
                      </a:lnTo>
                      <a:lnTo>
                        <a:pt x="179" y="281"/>
                      </a:lnTo>
                      <a:lnTo>
                        <a:pt x="124" y="227"/>
                      </a:lnTo>
                      <a:lnTo>
                        <a:pt x="66" y="175"/>
                      </a:lnTo>
                      <a:lnTo>
                        <a:pt x="0" y="127"/>
                      </a:lnTo>
                      <a:lnTo>
                        <a:pt x="41" y="64"/>
                      </a:lnTo>
                      <a:lnTo>
                        <a:pt x="8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751" noProof="1"/>
                </a:p>
              </p:txBody>
            </p:sp>
            <p:sp>
              <p:nvSpPr>
                <p:cNvPr id="584" name="Freeform 29"/>
                <p:cNvSpPr>
                  <a:spLocks/>
                </p:cNvSpPr>
                <p:nvPr/>
              </p:nvSpPr>
              <p:spPr bwMode="gray">
                <a:xfrm rot="1148121">
                  <a:off x="5987368" y="2567518"/>
                  <a:ext cx="170742" cy="511188"/>
                </a:xfrm>
                <a:custGeom>
                  <a:avLst/>
                  <a:gdLst>
                    <a:gd name="T0" fmla="*/ 75 w 432"/>
                    <a:gd name="T1" fmla="*/ 0 h 1217"/>
                    <a:gd name="T2" fmla="*/ 136 w 432"/>
                    <a:gd name="T3" fmla="*/ 43 h 1217"/>
                    <a:gd name="T4" fmla="*/ 193 w 432"/>
                    <a:gd name="T5" fmla="*/ 90 h 1217"/>
                    <a:gd name="T6" fmla="*/ 244 w 432"/>
                    <a:gd name="T7" fmla="*/ 140 h 1217"/>
                    <a:gd name="T8" fmla="*/ 290 w 432"/>
                    <a:gd name="T9" fmla="*/ 194 h 1217"/>
                    <a:gd name="T10" fmla="*/ 328 w 432"/>
                    <a:gd name="T11" fmla="*/ 253 h 1217"/>
                    <a:gd name="T12" fmla="*/ 362 w 432"/>
                    <a:gd name="T13" fmla="*/ 315 h 1217"/>
                    <a:gd name="T14" fmla="*/ 389 w 432"/>
                    <a:gd name="T15" fmla="*/ 380 h 1217"/>
                    <a:gd name="T16" fmla="*/ 410 w 432"/>
                    <a:gd name="T17" fmla="*/ 450 h 1217"/>
                    <a:gd name="T18" fmla="*/ 424 w 432"/>
                    <a:gd name="T19" fmla="*/ 524 h 1217"/>
                    <a:gd name="T20" fmla="*/ 432 w 432"/>
                    <a:gd name="T21" fmla="*/ 599 h 1217"/>
                    <a:gd name="T22" fmla="*/ 432 w 432"/>
                    <a:gd name="T23" fmla="*/ 671 h 1217"/>
                    <a:gd name="T24" fmla="*/ 426 w 432"/>
                    <a:gd name="T25" fmla="*/ 742 h 1217"/>
                    <a:gd name="T26" fmla="*/ 414 w 432"/>
                    <a:gd name="T27" fmla="*/ 810 h 1217"/>
                    <a:gd name="T28" fmla="*/ 396 w 432"/>
                    <a:gd name="T29" fmla="*/ 875 h 1217"/>
                    <a:gd name="T30" fmla="*/ 370 w 432"/>
                    <a:gd name="T31" fmla="*/ 937 h 1217"/>
                    <a:gd name="T32" fmla="*/ 339 w 432"/>
                    <a:gd name="T33" fmla="*/ 999 h 1217"/>
                    <a:gd name="T34" fmla="*/ 302 w 432"/>
                    <a:gd name="T35" fmla="*/ 1057 h 1217"/>
                    <a:gd name="T36" fmla="*/ 259 w 432"/>
                    <a:gd name="T37" fmla="*/ 1113 h 1217"/>
                    <a:gd name="T38" fmla="*/ 210 w 432"/>
                    <a:gd name="T39" fmla="*/ 1166 h 1217"/>
                    <a:gd name="T40" fmla="*/ 154 w 432"/>
                    <a:gd name="T41" fmla="*/ 1217 h 1217"/>
                    <a:gd name="T42" fmla="*/ 109 w 432"/>
                    <a:gd name="T43" fmla="*/ 1160 h 1217"/>
                    <a:gd name="T44" fmla="*/ 62 w 432"/>
                    <a:gd name="T45" fmla="*/ 1103 h 1217"/>
                    <a:gd name="T46" fmla="*/ 111 w 432"/>
                    <a:gd name="T47" fmla="*/ 1057 h 1217"/>
                    <a:gd name="T48" fmla="*/ 155 w 432"/>
                    <a:gd name="T49" fmla="*/ 1009 h 1217"/>
                    <a:gd name="T50" fmla="*/ 192 w 432"/>
                    <a:gd name="T51" fmla="*/ 959 h 1217"/>
                    <a:gd name="T52" fmla="*/ 223 w 432"/>
                    <a:gd name="T53" fmla="*/ 905 h 1217"/>
                    <a:gd name="T54" fmla="*/ 249 w 432"/>
                    <a:gd name="T55" fmla="*/ 849 h 1217"/>
                    <a:gd name="T56" fmla="*/ 268 w 432"/>
                    <a:gd name="T57" fmla="*/ 791 h 1217"/>
                    <a:gd name="T58" fmla="*/ 280 w 432"/>
                    <a:gd name="T59" fmla="*/ 730 h 1217"/>
                    <a:gd name="T60" fmla="*/ 286 w 432"/>
                    <a:gd name="T61" fmla="*/ 664 h 1217"/>
                    <a:gd name="T62" fmla="*/ 285 w 432"/>
                    <a:gd name="T63" fmla="*/ 598 h 1217"/>
                    <a:gd name="T64" fmla="*/ 278 w 432"/>
                    <a:gd name="T65" fmla="*/ 531 h 1217"/>
                    <a:gd name="T66" fmla="*/ 264 w 432"/>
                    <a:gd name="T67" fmla="*/ 469 h 1217"/>
                    <a:gd name="T68" fmla="*/ 244 w 432"/>
                    <a:gd name="T69" fmla="*/ 409 h 1217"/>
                    <a:gd name="T70" fmla="*/ 218 w 432"/>
                    <a:gd name="T71" fmla="*/ 353 h 1217"/>
                    <a:gd name="T72" fmla="*/ 185 w 432"/>
                    <a:gd name="T73" fmla="*/ 302 h 1217"/>
                    <a:gd name="T74" fmla="*/ 147 w 432"/>
                    <a:gd name="T75" fmla="*/ 251 h 1217"/>
                    <a:gd name="T76" fmla="*/ 103 w 432"/>
                    <a:gd name="T77" fmla="*/ 206 h 1217"/>
                    <a:gd name="T78" fmla="*/ 54 w 432"/>
                    <a:gd name="T79" fmla="*/ 163 h 1217"/>
                    <a:gd name="T80" fmla="*/ 0 w 432"/>
                    <a:gd name="T81" fmla="*/ 124 h 1217"/>
                    <a:gd name="T82" fmla="*/ 36 w 432"/>
                    <a:gd name="T83" fmla="*/ 62 h 1217"/>
                    <a:gd name="T84" fmla="*/ 75 w 432"/>
                    <a:gd name="T85" fmla="*/ 0 h 12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432" h="1217">
                      <a:moveTo>
                        <a:pt x="75" y="0"/>
                      </a:moveTo>
                      <a:lnTo>
                        <a:pt x="136" y="43"/>
                      </a:lnTo>
                      <a:lnTo>
                        <a:pt x="193" y="90"/>
                      </a:lnTo>
                      <a:lnTo>
                        <a:pt x="244" y="140"/>
                      </a:lnTo>
                      <a:lnTo>
                        <a:pt x="290" y="194"/>
                      </a:lnTo>
                      <a:lnTo>
                        <a:pt x="328" y="253"/>
                      </a:lnTo>
                      <a:lnTo>
                        <a:pt x="362" y="315"/>
                      </a:lnTo>
                      <a:lnTo>
                        <a:pt x="389" y="380"/>
                      </a:lnTo>
                      <a:lnTo>
                        <a:pt x="410" y="450"/>
                      </a:lnTo>
                      <a:lnTo>
                        <a:pt x="424" y="524"/>
                      </a:lnTo>
                      <a:lnTo>
                        <a:pt x="432" y="599"/>
                      </a:lnTo>
                      <a:lnTo>
                        <a:pt x="432" y="671"/>
                      </a:lnTo>
                      <a:lnTo>
                        <a:pt x="426" y="742"/>
                      </a:lnTo>
                      <a:lnTo>
                        <a:pt x="414" y="810"/>
                      </a:lnTo>
                      <a:lnTo>
                        <a:pt x="396" y="875"/>
                      </a:lnTo>
                      <a:lnTo>
                        <a:pt x="370" y="937"/>
                      </a:lnTo>
                      <a:lnTo>
                        <a:pt x="339" y="999"/>
                      </a:lnTo>
                      <a:lnTo>
                        <a:pt x="302" y="1057"/>
                      </a:lnTo>
                      <a:lnTo>
                        <a:pt x="259" y="1113"/>
                      </a:lnTo>
                      <a:lnTo>
                        <a:pt x="210" y="1166"/>
                      </a:lnTo>
                      <a:lnTo>
                        <a:pt x="154" y="1217"/>
                      </a:lnTo>
                      <a:lnTo>
                        <a:pt x="109" y="1160"/>
                      </a:lnTo>
                      <a:lnTo>
                        <a:pt x="62" y="1103"/>
                      </a:lnTo>
                      <a:lnTo>
                        <a:pt x="111" y="1057"/>
                      </a:lnTo>
                      <a:lnTo>
                        <a:pt x="155" y="1009"/>
                      </a:lnTo>
                      <a:lnTo>
                        <a:pt x="192" y="959"/>
                      </a:lnTo>
                      <a:lnTo>
                        <a:pt x="223" y="905"/>
                      </a:lnTo>
                      <a:lnTo>
                        <a:pt x="249" y="849"/>
                      </a:lnTo>
                      <a:lnTo>
                        <a:pt x="268" y="791"/>
                      </a:lnTo>
                      <a:lnTo>
                        <a:pt x="280" y="730"/>
                      </a:lnTo>
                      <a:lnTo>
                        <a:pt x="286" y="664"/>
                      </a:lnTo>
                      <a:lnTo>
                        <a:pt x="285" y="598"/>
                      </a:lnTo>
                      <a:lnTo>
                        <a:pt x="278" y="531"/>
                      </a:lnTo>
                      <a:lnTo>
                        <a:pt x="264" y="469"/>
                      </a:lnTo>
                      <a:lnTo>
                        <a:pt x="244" y="409"/>
                      </a:lnTo>
                      <a:lnTo>
                        <a:pt x="218" y="353"/>
                      </a:lnTo>
                      <a:lnTo>
                        <a:pt x="185" y="302"/>
                      </a:lnTo>
                      <a:lnTo>
                        <a:pt x="147" y="251"/>
                      </a:lnTo>
                      <a:lnTo>
                        <a:pt x="103" y="206"/>
                      </a:lnTo>
                      <a:lnTo>
                        <a:pt x="54" y="163"/>
                      </a:lnTo>
                      <a:lnTo>
                        <a:pt x="0" y="124"/>
                      </a:lnTo>
                      <a:lnTo>
                        <a:pt x="36" y="6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751" noProof="1"/>
                </a:p>
              </p:txBody>
            </p:sp>
            <p:sp>
              <p:nvSpPr>
                <p:cNvPr id="585" name="Freeform 30"/>
                <p:cNvSpPr>
                  <a:spLocks/>
                </p:cNvSpPr>
                <p:nvPr/>
              </p:nvSpPr>
              <p:spPr bwMode="gray">
                <a:xfrm rot="1148121">
                  <a:off x="5930815" y="2643759"/>
                  <a:ext cx="112643" cy="305956"/>
                </a:xfrm>
                <a:custGeom>
                  <a:avLst/>
                  <a:gdLst>
                    <a:gd name="T0" fmla="*/ 63 w 285"/>
                    <a:gd name="T1" fmla="*/ 0 h 731"/>
                    <a:gd name="T2" fmla="*/ 108 w 285"/>
                    <a:gd name="T3" fmla="*/ 29 h 731"/>
                    <a:gd name="T4" fmla="*/ 147 w 285"/>
                    <a:gd name="T5" fmla="*/ 63 h 731"/>
                    <a:gd name="T6" fmla="*/ 183 w 285"/>
                    <a:gd name="T7" fmla="*/ 98 h 731"/>
                    <a:gd name="T8" fmla="*/ 213 w 285"/>
                    <a:gd name="T9" fmla="*/ 139 h 731"/>
                    <a:gd name="T10" fmla="*/ 237 w 285"/>
                    <a:gd name="T11" fmla="*/ 182 h 731"/>
                    <a:gd name="T12" fmla="*/ 258 w 285"/>
                    <a:gd name="T13" fmla="*/ 229 h 731"/>
                    <a:gd name="T14" fmla="*/ 273 w 285"/>
                    <a:gd name="T15" fmla="*/ 279 h 731"/>
                    <a:gd name="T16" fmla="*/ 282 w 285"/>
                    <a:gd name="T17" fmla="*/ 333 h 731"/>
                    <a:gd name="T18" fmla="*/ 285 w 285"/>
                    <a:gd name="T19" fmla="*/ 392 h 731"/>
                    <a:gd name="T20" fmla="*/ 282 w 285"/>
                    <a:gd name="T21" fmla="*/ 449 h 731"/>
                    <a:gd name="T22" fmla="*/ 271 w 285"/>
                    <a:gd name="T23" fmla="*/ 502 h 731"/>
                    <a:gd name="T24" fmla="*/ 253 w 285"/>
                    <a:gd name="T25" fmla="*/ 553 h 731"/>
                    <a:gd name="T26" fmla="*/ 230 w 285"/>
                    <a:gd name="T27" fmla="*/ 601 h 731"/>
                    <a:gd name="T28" fmla="*/ 199 w 285"/>
                    <a:gd name="T29" fmla="*/ 647 h 731"/>
                    <a:gd name="T30" fmla="*/ 162 w 285"/>
                    <a:gd name="T31" fmla="*/ 690 h 731"/>
                    <a:gd name="T32" fmla="*/ 120 w 285"/>
                    <a:gd name="T33" fmla="*/ 731 h 731"/>
                    <a:gd name="T34" fmla="*/ 82 w 285"/>
                    <a:gd name="T35" fmla="*/ 684 h 731"/>
                    <a:gd name="T36" fmla="*/ 45 w 285"/>
                    <a:gd name="T37" fmla="*/ 639 h 731"/>
                    <a:gd name="T38" fmla="*/ 80 w 285"/>
                    <a:gd name="T39" fmla="*/ 606 h 731"/>
                    <a:gd name="T40" fmla="*/ 109 w 285"/>
                    <a:gd name="T41" fmla="*/ 570 h 731"/>
                    <a:gd name="T42" fmla="*/ 132 w 285"/>
                    <a:gd name="T43" fmla="*/ 530 h 731"/>
                    <a:gd name="T44" fmla="*/ 149 w 285"/>
                    <a:gd name="T45" fmla="*/ 489 h 731"/>
                    <a:gd name="T46" fmla="*/ 159 w 285"/>
                    <a:gd name="T47" fmla="*/ 446 h 731"/>
                    <a:gd name="T48" fmla="*/ 165 w 285"/>
                    <a:gd name="T49" fmla="*/ 402 h 731"/>
                    <a:gd name="T50" fmla="*/ 165 w 285"/>
                    <a:gd name="T51" fmla="*/ 359 h 731"/>
                    <a:gd name="T52" fmla="*/ 158 w 285"/>
                    <a:gd name="T53" fmla="*/ 315 h 731"/>
                    <a:gd name="T54" fmla="*/ 146 w 285"/>
                    <a:gd name="T55" fmla="*/ 273 h 731"/>
                    <a:gd name="T56" fmla="*/ 128 w 285"/>
                    <a:gd name="T57" fmla="*/ 234 h 731"/>
                    <a:gd name="T58" fmla="*/ 105 w 285"/>
                    <a:gd name="T59" fmla="*/ 196 h 731"/>
                    <a:gd name="T60" fmla="*/ 75 w 285"/>
                    <a:gd name="T61" fmla="*/ 161 h 731"/>
                    <a:gd name="T62" fmla="*/ 41 w 285"/>
                    <a:gd name="T63" fmla="*/ 128 h 731"/>
                    <a:gd name="T64" fmla="*/ 0 w 285"/>
                    <a:gd name="T65" fmla="*/ 101 h 731"/>
                    <a:gd name="T66" fmla="*/ 31 w 285"/>
                    <a:gd name="T67" fmla="*/ 52 h 731"/>
                    <a:gd name="T68" fmla="*/ 63 w 285"/>
                    <a:gd name="T69" fmla="*/ 0 h 7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85" h="731">
                      <a:moveTo>
                        <a:pt x="63" y="0"/>
                      </a:moveTo>
                      <a:lnTo>
                        <a:pt x="108" y="29"/>
                      </a:lnTo>
                      <a:lnTo>
                        <a:pt x="147" y="63"/>
                      </a:lnTo>
                      <a:lnTo>
                        <a:pt x="183" y="98"/>
                      </a:lnTo>
                      <a:lnTo>
                        <a:pt x="213" y="139"/>
                      </a:lnTo>
                      <a:lnTo>
                        <a:pt x="237" y="182"/>
                      </a:lnTo>
                      <a:lnTo>
                        <a:pt x="258" y="229"/>
                      </a:lnTo>
                      <a:lnTo>
                        <a:pt x="273" y="279"/>
                      </a:lnTo>
                      <a:lnTo>
                        <a:pt x="282" y="333"/>
                      </a:lnTo>
                      <a:lnTo>
                        <a:pt x="285" y="392"/>
                      </a:lnTo>
                      <a:lnTo>
                        <a:pt x="282" y="449"/>
                      </a:lnTo>
                      <a:lnTo>
                        <a:pt x="271" y="502"/>
                      </a:lnTo>
                      <a:lnTo>
                        <a:pt x="253" y="553"/>
                      </a:lnTo>
                      <a:lnTo>
                        <a:pt x="230" y="601"/>
                      </a:lnTo>
                      <a:lnTo>
                        <a:pt x="199" y="647"/>
                      </a:lnTo>
                      <a:lnTo>
                        <a:pt x="162" y="690"/>
                      </a:lnTo>
                      <a:lnTo>
                        <a:pt x="120" y="731"/>
                      </a:lnTo>
                      <a:lnTo>
                        <a:pt x="82" y="684"/>
                      </a:lnTo>
                      <a:lnTo>
                        <a:pt x="45" y="639"/>
                      </a:lnTo>
                      <a:lnTo>
                        <a:pt x="80" y="606"/>
                      </a:lnTo>
                      <a:lnTo>
                        <a:pt x="109" y="570"/>
                      </a:lnTo>
                      <a:lnTo>
                        <a:pt x="132" y="530"/>
                      </a:lnTo>
                      <a:lnTo>
                        <a:pt x="149" y="489"/>
                      </a:lnTo>
                      <a:lnTo>
                        <a:pt x="159" y="446"/>
                      </a:lnTo>
                      <a:lnTo>
                        <a:pt x="165" y="402"/>
                      </a:lnTo>
                      <a:lnTo>
                        <a:pt x="165" y="359"/>
                      </a:lnTo>
                      <a:lnTo>
                        <a:pt x="158" y="315"/>
                      </a:lnTo>
                      <a:lnTo>
                        <a:pt x="146" y="273"/>
                      </a:lnTo>
                      <a:lnTo>
                        <a:pt x="128" y="234"/>
                      </a:lnTo>
                      <a:lnTo>
                        <a:pt x="105" y="196"/>
                      </a:lnTo>
                      <a:lnTo>
                        <a:pt x="75" y="161"/>
                      </a:lnTo>
                      <a:lnTo>
                        <a:pt x="41" y="128"/>
                      </a:lnTo>
                      <a:lnTo>
                        <a:pt x="0" y="101"/>
                      </a:lnTo>
                      <a:lnTo>
                        <a:pt x="31" y="52"/>
                      </a:lnTo>
                      <a:lnTo>
                        <a:pt x="6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751" noProof="1"/>
                </a:p>
              </p:txBody>
            </p:sp>
          </p:grpSp>
        </p:grpSp>
      </p:grpSp>
      <p:grpSp>
        <p:nvGrpSpPr>
          <p:cNvPr id="591" name="Gruppieren 590"/>
          <p:cNvGrpSpPr/>
          <p:nvPr>
            <p:custDataLst>
              <p:tags r:id="rId28"/>
            </p:custDataLst>
          </p:nvPr>
        </p:nvGrpSpPr>
        <p:grpSpPr bwMode="gray">
          <a:xfrm>
            <a:off x="1942833" y="5189715"/>
            <a:ext cx="324000" cy="324000"/>
            <a:chOff x="6451581" y="3394974"/>
            <a:chExt cx="432000" cy="432000"/>
          </a:xfrm>
        </p:grpSpPr>
        <p:grpSp>
          <p:nvGrpSpPr>
            <p:cNvPr id="592" name="Gruppieren 591"/>
            <p:cNvGrpSpPr/>
            <p:nvPr>
              <p:custDataLst>
                <p:tags r:id="rId142"/>
              </p:custDataLst>
            </p:nvPr>
          </p:nvGrpSpPr>
          <p:grpSpPr bwMode="gray">
            <a:xfrm>
              <a:off x="6451581" y="3394974"/>
              <a:ext cx="432000" cy="432000"/>
              <a:chOff x="5013160" y="3933056"/>
              <a:chExt cx="2121566" cy="2121560"/>
            </a:xfrm>
            <a:solidFill>
              <a:schemeClr val="accent1"/>
            </a:solidFill>
          </p:grpSpPr>
          <p:sp>
            <p:nvSpPr>
              <p:cNvPr id="602" name="Kreis: nicht ausgefüllt 379"/>
              <p:cNvSpPr/>
              <p:nvPr>
                <p:custDataLst>
                  <p:tags r:id="rId146"/>
                </p:custDataLst>
              </p:nvPr>
            </p:nvSpPr>
            <p:spPr bwMode="gray">
              <a:xfrm>
                <a:off x="5013160" y="3933056"/>
                <a:ext cx="2121566" cy="2121560"/>
              </a:xfrm>
              <a:prstGeom prst="donut">
                <a:avLst>
                  <a:gd name="adj" fmla="val 5466"/>
                </a:avLst>
              </a:pr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none" lIns="68580" tIns="1080000" rIns="68580" bIns="34291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endParaRPr lang="de-DE" sz="1051" dirty="0">
                  <a:solidFill>
                    <a:schemeClr val="accent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603" name="Ellipse 602"/>
              <p:cNvSpPr/>
              <p:nvPr>
                <p:custDataLst>
                  <p:tags r:id="rId147"/>
                </p:custDataLst>
              </p:nvPr>
            </p:nvSpPr>
            <p:spPr bwMode="gray">
              <a:xfrm>
                <a:off x="5198998" y="4118894"/>
                <a:ext cx="1749895" cy="1749883"/>
              </a:xfrm>
              <a:prstGeom prst="ellipse">
                <a:avLst/>
              </a:pr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1080000" rIns="68580" bIns="34291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endParaRPr lang="de-DE" sz="1051" dirty="0">
                  <a:solidFill>
                    <a:schemeClr val="bg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593" name="Gruppieren 592"/>
            <p:cNvGrpSpPr/>
            <p:nvPr>
              <p:custDataLst>
                <p:tags r:id="rId143"/>
              </p:custDataLst>
            </p:nvPr>
          </p:nvGrpSpPr>
          <p:grpSpPr bwMode="gray">
            <a:xfrm>
              <a:off x="6538516" y="3452617"/>
              <a:ext cx="246161" cy="268466"/>
              <a:chOff x="6537922" y="3440774"/>
              <a:chExt cx="246161" cy="268466"/>
            </a:xfrm>
          </p:grpSpPr>
          <p:grpSp>
            <p:nvGrpSpPr>
              <p:cNvPr id="594" name="Gruppieren 593"/>
              <p:cNvGrpSpPr/>
              <p:nvPr>
                <p:custDataLst>
                  <p:tags r:id="rId144"/>
                </p:custDataLst>
              </p:nvPr>
            </p:nvGrpSpPr>
            <p:grpSpPr bwMode="gray">
              <a:xfrm>
                <a:off x="6588881" y="3562656"/>
                <a:ext cx="195202" cy="146584"/>
                <a:chOff x="2535238" y="1311275"/>
                <a:chExt cx="420688" cy="315913"/>
              </a:xfrm>
              <a:solidFill>
                <a:schemeClr val="bg1"/>
              </a:solidFill>
            </p:grpSpPr>
            <p:sp>
              <p:nvSpPr>
                <p:cNvPr id="599" name="Freeform 143"/>
                <p:cNvSpPr>
                  <a:spLocks/>
                </p:cNvSpPr>
                <p:nvPr/>
              </p:nvSpPr>
              <p:spPr bwMode="gray">
                <a:xfrm>
                  <a:off x="2835275" y="1566863"/>
                  <a:ext cx="74613" cy="60325"/>
                </a:xfrm>
                <a:custGeom>
                  <a:avLst/>
                  <a:gdLst>
                    <a:gd name="T0" fmla="*/ 0 w 20"/>
                    <a:gd name="T1" fmla="*/ 6 h 16"/>
                    <a:gd name="T2" fmla="*/ 10 w 20"/>
                    <a:gd name="T3" fmla="*/ 16 h 16"/>
                    <a:gd name="T4" fmla="*/ 20 w 20"/>
                    <a:gd name="T5" fmla="*/ 6 h 16"/>
                    <a:gd name="T6" fmla="*/ 20 w 20"/>
                    <a:gd name="T7" fmla="*/ 0 h 16"/>
                    <a:gd name="T8" fmla="*/ 0 w 20"/>
                    <a:gd name="T9" fmla="*/ 0 h 16"/>
                    <a:gd name="T10" fmla="*/ 0 w 20"/>
                    <a:gd name="T11" fmla="*/ 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" h="16">
                      <a:moveTo>
                        <a:pt x="0" y="6"/>
                      </a:moveTo>
                      <a:cubicBezTo>
                        <a:pt x="0" y="12"/>
                        <a:pt x="5" y="16"/>
                        <a:pt x="10" y="16"/>
                      </a:cubicBezTo>
                      <a:cubicBezTo>
                        <a:pt x="16" y="16"/>
                        <a:pt x="20" y="12"/>
                        <a:pt x="20" y="6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sz="1215"/>
                </a:p>
              </p:txBody>
            </p:sp>
            <p:sp>
              <p:nvSpPr>
                <p:cNvPr id="600" name="Freeform 144"/>
                <p:cNvSpPr>
                  <a:spLocks noEditPoints="1"/>
                </p:cNvSpPr>
                <p:nvPr/>
              </p:nvSpPr>
              <p:spPr bwMode="gray">
                <a:xfrm>
                  <a:off x="2535238" y="1311275"/>
                  <a:ext cx="420688" cy="241300"/>
                </a:xfrm>
                <a:custGeom>
                  <a:avLst/>
                  <a:gdLst>
                    <a:gd name="T0" fmla="*/ 15 w 112"/>
                    <a:gd name="T1" fmla="*/ 28 h 64"/>
                    <a:gd name="T2" fmla="*/ 4 w 112"/>
                    <a:gd name="T3" fmla="*/ 40 h 64"/>
                    <a:gd name="T4" fmla="*/ 4 w 112"/>
                    <a:gd name="T5" fmla="*/ 64 h 64"/>
                    <a:gd name="T6" fmla="*/ 108 w 112"/>
                    <a:gd name="T7" fmla="*/ 64 h 64"/>
                    <a:gd name="T8" fmla="*/ 108 w 112"/>
                    <a:gd name="T9" fmla="*/ 40 h 64"/>
                    <a:gd name="T10" fmla="*/ 97 w 112"/>
                    <a:gd name="T11" fmla="*/ 28 h 64"/>
                    <a:gd name="T12" fmla="*/ 97 w 112"/>
                    <a:gd name="T13" fmla="*/ 28 h 64"/>
                    <a:gd name="T14" fmla="*/ 112 w 112"/>
                    <a:gd name="T15" fmla="*/ 28 h 64"/>
                    <a:gd name="T16" fmla="*/ 112 w 112"/>
                    <a:gd name="T17" fmla="*/ 24 h 64"/>
                    <a:gd name="T18" fmla="*/ 97 w 112"/>
                    <a:gd name="T19" fmla="*/ 24 h 64"/>
                    <a:gd name="T20" fmla="*/ 93 w 112"/>
                    <a:gd name="T21" fmla="*/ 8 h 64"/>
                    <a:gd name="T22" fmla="*/ 82 w 112"/>
                    <a:gd name="T23" fmla="*/ 0 h 64"/>
                    <a:gd name="T24" fmla="*/ 30 w 112"/>
                    <a:gd name="T25" fmla="*/ 0 h 64"/>
                    <a:gd name="T26" fmla="*/ 20 w 112"/>
                    <a:gd name="T27" fmla="*/ 8 h 64"/>
                    <a:gd name="T28" fmla="*/ 16 w 112"/>
                    <a:gd name="T29" fmla="*/ 24 h 64"/>
                    <a:gd name="T30" fmla="*/ 0 w 112"/>
                    <a:gd name="T31" fmla="*/ 24 h 64"/>
                    <a:gd name="T32" fmla="*/ 0 w 112"/>
                    <a:gd name="T33" fmla="*/ 28 h 64"/>
                    <a:gd name="T34" fmla="*/ 15 w 112"/>
                    <a:gd name="T35" fmla="*/ 28 h 64"/>
                    <a:gd name="T36" fmla="*/ 96 w 112"/>
                    <a:gd name="T37" fmla="*/ 48 h 64"/>
                    <a:gd name="T38" fmla="*/ 88 w 112"/>
                    <a:gd name="T39" fmla="*/ 56 h 64"/>
                    <a:gd name="T40" fmla="*/ 80 w 112"/>
                    <a:gd name="T41" fmla="*/ 48 h 64"/>
                    <a:gd name="T42" fmla="*/ 88 w 112"/>
                    <a:gd name="T43" fmla="*/ 40 h 64"/>
                    <a:gd name="T44" fmla="*/ 96 w 112"/>
                    <a:gd name="T45" fmla="*/ 48 h 64"/>
                    <a:gd name="T46" fmla="*/ 24 w 112"/>
                    <a:gd name="T47" fmla="*/ 9 h 64"/>
                    <a:gd name="T48" fmla="*/ 30 w 112"/>
                    <a:gd name="T49" fmla="*/ 4 h 64"/>
                    <a:gd name="T50" fmla="*/ 82 w 112"/>
                    <a:gd name="T51" fmla="*/ 4 h 64"/>
                    <a:gd name="T52" fmla="*/ 89 w 112"/>
                    <a:gd name="T53" fmla="*/ 9 h 64"/>
                    <a:gd name="T54" fmla="*/ 93 w 112"/>
                    <a:gd name="T55" fmla="*/ 28 h 64"/>
                    <a:gd name="T56" fmla="*/ 19 w 112"/>
                    <a:gd name="T57" fmla="*/ 28 h 64"/>
                    <a:gd name="T58" fmla="*/ 24 w 112"/>
                    <a:gd name="T59" fmla="*/ 9 h 64"/>
                    <a:gd name="T60" fmla="*/ 24 w 112"/>
                    <a:gd name="T61" fmla="*/ 40 h 64"/>
                    <a:gd name="T62" fmla="*/ 32 w 112"/>
                    <a:gd name="T63" fmla="*/ 48 h 64"/>
                    <a:gd name="T64" fmla="*/ 24 w 112"/>
                    <a:gd name="T65" fmla="*/ 56 h 64"/>
                    <a:gd name="T66" fmla="*/ 16 w 112"/>
                    <a:gd name="T67" fmla="*/ 48 h 64"/>
                    <a:gd name="T68" fmla="*/ 24 w 112"/>
                    <a:gd name="T69" fmla="*/ 40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12" h="64">
                      <a:moveTo>
                        <a:pt x="15" y="28"/>
                      </a:moveTo>
                      <a:cubicBezTo>
                        <a:pt x="9" y="29"/>
                        <a:pt x="4" y="34"/>
                        <a:pt x="4" y="40"/>
                      </a:cubicBezTo>
                      <a:cubicBezTo>
                        <a:pt x="4" y="64"/>
                        <a:pt x="4" y="64"/>
                        <a:pt x="4" y="64"/>
                      </a:cubicBezTo>
                      <a:cubicBezTo>
                        <a:pt x="108" y="64"/>
                        <a:pt x="108" y="64"/>
                        <a:pt x="108" y="64"/>
                      </a:cubicBezTo>
                      <a:cubicBezTo>
                        <a:pt x="108" y="40"/>
                        <a:pt x="108" y="40"/>
                        <a:pt x="108" y="40"/>
                      </a:cubicBezTo>
                      <a:cubicBezTo>
                        <a:pt x="108" y="34"/>
                        <a:pt x="104" y="29"/>
                        <a:pt x="97" y="28"/>
                      </a:cubicBezTo>
                      <a:cubicBezTo>
                        <a:pt x="97" y="28"/>
                        <a:pt x="97" y="28"/>
                        <a:pt x="97" y="28"/>
                      </a:cubicBezTo>
                      <a:cubicBezTo>
                        <a:pt x="112" y="28"/>
                        <a:pt x="112" y="28"/>
                        <a:pt x="112" y="28"/>
                      </a:cubicBezTo>
                      <a:cubicBezTo>
                        <a:pt x="112" y="24"/>
                        <a:pt x="112" y="24"/>
                        <a:pt x="112" y="24"/>
                      </a:cubicBezTo>
                      <a:cubicBezTo>
                        <a:pt x="97" y="24"/>
                        <a:pt x="97" y="24"/>
                        <a:pt x="97" y="24"/>
                      </a:cubicBezTo>
                      <a:cubicBezTo>
                        <a:pt x="93" y="8"/>
                        <a:pt x="93" y="8"/>
                        <a:pt x="93" y="8"/>
                      </a:cubicBezTo>
                      <a:cubicBezTo>
                        <a:pt x="92" y="3"/>
                        <a:pt x="88" y="0"/>
                        <a:pt x="82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25" y="0"/>
                        <a:pt x="22" y="3"/>
                        <a:pt x="20" y="8"/>
                      </a:cubicBezTo>
                      <a:cubicBezTo>
                        <a:pt x="16" y="24"/>
                        <a:pt x="16" y="24"/>
                        <a:pt x="16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15" y="28"/>
                        <a:pt x="15" y="28"/>
                        <a:pt x="15" y="28"/>
                      </a:cubicBezTo>
                      <a:close/>
                      <a:moveTo>
                        <a:pt x="96" y="48"/>
                      </a:moveTo>
                      <a:cubicBezTo>
                        <a:pt x="96" y="53"/>
                        <a:pt x="93" y="56"/>
                        <a:pt x="88" y="56"/>
                      </a:cubicBezTo>
                      <a:cubicBezTo>
                        <a:pt x="84" y="56"/>
                        <a:pt x="80" y="53"/>
                        <a:pt x="80" y="48"/>
                      </a:cubicBezTo>
                      <a:cubicBezTo>
                        <a:pt x="80" y="44"/>
                        <a:pt x="84" y="40"/>
                        <a:pt x="88" y="40"/>
                      </a:cubicBezTo>
                      <a:cubicBezTo>
                        <a:pt x="93" y="40"/>
                        <a:pt x="96" y="44"/>
                        <a:pt x="96" y="48"/>
                      </a:cubicBezTo>
                      <a:close/>
                      <a:moveTo>
                        <a:pt x="24" y="9"/>
                      </a:moveTo>
                      <a:cubicBezTo>
                        <a:pt x="25" y="6"/>
                        <a:pt x="27" y="4"/>
                        <a:pt x="30" y="4"/>
                      </a:cubicBezTo>
                      <a:cubicBezTo>
                        <a:pt x="82" y="4"/>
                        <a:pt x="82" y="4"/>
                        <a:pt x="82" y="4"/>
                      </a:cubicBezTo>
                      <a:cubicBezTo>
                        <a:pt x="86" y="4"/>
                        <a:pt x="88" y="6"/>
                        <a:pt x="89" y="9"/>
                      </a:cubicBezTo>
                      <a:cubicBezTo>
                        <a:pt x="93" y="28"/>
                        <a:pt x="93" y="28"/>
                        <a:pt x="93" y="28"/>
                      </a:cubicBezTo>
                      <a:cubicBezTo>
                        <a:pt x="19" y="28"/>
                        <a:pt x="19" y="28"/>
                        <a:pt x="19" y="28"/>
                      </a:cubicBezTo>
                      <a:lnTo>
                        <a:pt x="24" y="9"/>
                      </a:lnTo>
                      <a:close/>
                      <a:moveTo>
                        <a:pt x="24" y="40"/>
                      </a:moveTo>
                      <a:cubicBezTo>
                        <a:pt x="29" y="40"/>
                        <a:pt x="32" y="44"/>
                        <a:pt x="32" y="48"/>
                      </a:cubicBezTo>
                      <a:cubicBezTo>
                        <a:pt x="32" y="53"/>
                        <a:pt x="29" y="56"/>
                        <a:pt x="24" y="56"/>
                      </a:cubicBezTo>
                      <a:cubicBezTo>
                        <a:pt x="20" y="56"/>
                        <a:pt x="16" y="53"/>
                        <a:pt x="16" y="48"/>
                      </a:cubicBezTo>
                      <a:cubicBezTo>
                        <a:pt x="16" y="44"/>
                        <a:pt x="20" y="40"/>
                        <a:pt x="24" y="4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sz="1215"/>
                </a:p>
              </p:txBody>
            </p:sp>
            <p:sp>
              <p:nvSpPr>
                <p:cNvPr id="601" name="Freeform 145"/>
                <p:cNvSpPr>
                  <a:spLocks/>
                </p:cNvSpPr>
                <p:nvPr/>
              </p:nvSpPr>
              <p:spPr bwMode="gray">
                <a:xfrm>
                  <a:off x="2579688" y="1566863"/>
                  <a:ext cx="74613" cy="60325"/>
                </a:xfrm>
                <a:custGeom>
                  <a:avLst/>
                  <a:gdLst>
                    <a:gd name="T0" fmla="*/ 0 w 20"/>
                    <a:gd name="T1" fmla="*/ 6 h 16"/>
                    <a:gd name="T2" fmla="*/ 10 w 20"/>
                    <a:gd name="T3" fmla="*/ 16 h 16"/>
                    <a:gd name="T4" fmla="*/ 20 w 20"/>
                    <a:gd name="T5" fmla="*/ 6 h 16"/>
                    <a:gd name="T6" fmla="*/ 20 w 20"/>
                    <a:gd name="T7" fmla="*/ 0 h 16"/>
                    <a:gd name="T8" fmla="*/ 0 w 20"/>
                    <a:gd name="T9" fmla="*/ 0 h 16"/>
                    <a:gd name="T10" fmla="*/ 0 w 20"/>
                    <a:gd name="T11" fmla="*/ 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" h="16">
                      <a:moveTo>
                        <a:pt x="0" y="6"/>
                      </a:moveTo>
                      <a:cubicBezTo>
                        <a:pt x="0" y="12"/>
                        <a:pt x="5" y="16"/>
                        <a:pt x="10" y="16"/>
                      </a:cubicBezTo>
                      <a:cubicBezTo>
                        <a:pt x="16" y="16"/>
                        <a:pt x="20" y="12"/>
                        <a:pt x="20" y="6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sz="1215"/>
                </a:p>
              </p:txBody>
            </p:sp>
          </p:grpSp>
          <p:grpSp>
            <p:nvGrpSpPr>
              <p:cNvPr id="595" name="Gruppieren 594"/>
              <p:cNvGrpSpPr/>
              <p:nvPr>
                <p:custDataLst>
                  <p:tags r:id="rId145"/>
                </p:custDataLst>
              </p:nvPr>
            </p:nvGrpSpPr>
            <p:grpSpPr bwMode="gray">
              <a:xfrm rot="11964291">
                <a:off x="6537922" y="3440774"/>
                <a:ext cx="90123" cy="186959"/>
                <a:chOff x="5930815" y="2498824"/>
                <a:chExt cx="341100" cy="707608"/>
              </a:xfrm>
              <a:solidFill>
                <a:schemeClr val="bg1"/>
              </a:solidFill>
            </p:grpSpPr>
            <p:sp>
              <p:nvSpPr>
                <p:cNvPr id="596" name="Freeform 28"/>
                <p:cNvSpPr>
                  <a:spLocks/>
                </p:cNvSpPr>
                <p:nvPr/>
              </p:nvSpPr>
              <p:spPr bwMode="gray">
                <a:xfrm rot="1148121">
                  <a:off x="6051377" y="2498824"/>
                  <a:ext cx="220538" cy="707608"/>
                </a:xfrm>
                <a:custGeom>
                  <a:avLst/>
                  <a:gdLst>
                    <a:gd name="T0" fmla="*/ 84 w 557"/>
                    <a:gd name="T1" fmla="*/ 0 h 1686"/>
                    <a:gd name="T2" fmla="*/ 156 w 557"/>
                    <a:gd name="T3" fmla="*/ 55 h 1686"/>
                    <a:gd name="T4" fmla="*/ 224 w 557"/>
                    <a:gd name="T5" fmla="*/ 113 h 1686"/>
                    <a:gd name="T6" fmla="*/ 285 w 557"/>
                    <a:gd name="T7" fmla="*/ 174 h 1686"/>
                    <a:gd name="T8" fmla="*/ 340 w 557"/>
                    <a:gd name="T9" fmla="*/ 238 h 1686"/>
                    <a:gd name="T10" fmla="*/ 389 w 557"/>
                    <a:gd name="T11" fmla="*/ 306 h 1686"/>
                    <a:gd name="T12" fmla="*/ 433 w 557"/>
                    <a:gd name="T13" fmla="*/ 378 h 1686"/>
                    <a:gd name="T14" fmla="*/ 469 w 557"/>
                    <a:gd name="T15" fmla="*/ 453 h 1686"/>
                    <a:gd name="T16" fmla="*/ 501 w 557"/>
                    <a:gd name="T17" fmla="*/ 533 h 1686"/>
                    <a:gd name="T18" fmla="*/ 524 w 557"/>
                    <a:gd name="T19" fmla="*/ 614 h 1686"/>
                    <a:gd name="T20" fmla="*/ 542 w 557"/>
                    <a:gd name="T21" fmla="*/ 701 h 1686"/>
                    <a:gd name="T22" fmla="*/ 553 w 557"/>
                    <a:gd name="T23" fmla="*/ 791 h 1686"/>
                    <a:gd name="T24" fmla="*/ 557 w 557"/>
                    <a:gd name="T25" fmla="*/ 879 h 1686"/>
                    <a:gd name="T26" fmla="*/ 554 w 557"/>
                    <a:gd name="T27" fmla="*/ 965 h 1686"/>
                    <a:gd name="T28" fmla="*/ 543 w 557"/>
                    <a:gd name="T29" fmla="*/ 1048 h 1686"/>
                    <a:gd name="T30" fmla="*/ 527 w 557"/>
                    <a:gd name="T31" fmla="*/ 1128 h 1686"/>
                    <a:gd name="T32" fmla="*/ 503 w 557"/>
                    <a:gd name="T33" fmla="*/ 1205 h 1686"/>
                    <a:gd name="T34" fmla="*/ 476 w 557"/>
                    <a:gd name="T35" fmla="*/ 1279 h 1686"/>
                    <a:gd name="T36" fmla="*/ 442 w 557"/>
                    <a:gd name="T37" fmla="*/ 1349 h 1686"/>
                    <a:gd name="T38" fmla="*/ 405 w 557"/>
                    <a:gd name="T39" fmla="*/ 1416 h 1686"/>
                    <a:gd name="T40" fmla="*/ 363 w 557"/>
                    <a:gd name="T41" fmla="*/ 1478 h 1686"/>
                    <a:gd name="T42" fmla="*/ 318 w 557"/>
                    <a:gd name="T43" fmla="*/ 1537 h 1686"/>
                    <a:gd name="T44" fmla="*/ 269 w 557"/>
                    <a:gd name="T45" fmla="*/ 1591 h 1686"/>
                    <a:gd name="T46" fmla="*/ 217 w 557"/>
                    <a:gd name="T47" fmla="*/ 1641 h 1686"/>
                    <a:gd name="T48" fmla="*/ 164 w 557"/>
                    <a:gd name="T49" fmla="*/ 1686 h 1686"/>
                    <a:gd name="T50" fmla="*/ 71 w 557"/>
                    <a:gd name="T51" fmla="*/ 1571 h 1686"/>
                    <a:gd name="T52" fmla="*/ 130 w 557"/>
                    <a:gd name="T53" fmla="*/ 1516 h 1686"/>
                    <a:gd name="T54" fmla="*/ 184 w 557"/>
                    <a:gd name="T55" fmla="*/ 1459 h 1686"/>
                    <a:gd name="T56" fmla="*/ 232 w 557"/>
                    <a:gd name="T57" fmla="*/ 1401 h 1686"/>
                    <a:gd name="T58" fmla="*/ 276 w 557"/>
                    <a:gd name="T59" fmla="*/ 1338 h 1686"/>
                    <a:gd name="T60" fmla="*/ 313 w 557"/>
                    <a:gd name="T61" fmla="*/ 1275 h 1686"/>
                    <a:gd name="T62" fmla="*/ 343 w 557"/>
                    <a:gd name="T63" fmla="*/ 1207 h 1686"/>
                    <a:gd name="T64" fmla="*/ 367 w 557"/>
                    <a:gd name="T65" fmla="*/ 1137 h 1686"/>
                    <a:gd name="T66" fmla="*/ 386 w 557"/>
                    <a:gd name="T67" fmla="*/ 1065 h 1686"/>
                    <a:gd name="T68" fmla="*/ 399 w 557"/>
                    <a:gd name="T69" fmla="*/ 991 h 1686"/>
                    <a:gd name="T70" fmla="*/ 404 w 557"/>
                    <a:gd name="T71" fmla="*/ 912 h 1686"/>
                    <a:gd name="T72" fmla="*/ 404 w 557"/>
                    <a:gd name="T73" fmla="*/ 832 h 1686"/>
                    <a:gd name="T74" fmla="*/ 396 w 557"/>
                    <a:gd name="T75" fmla="*/ 752 h 1686"/>
                    <a:gd name="T76" fmla="*/ 384 w 557"/>
                    <a:gd name="T77" fmla="*/ 675 h 1686"/>
                    <a:gd name="T78" fmla="*/ 363 w 557"/>
                    <a:gd name="T79" fmla="*/ 601 h 1686"/>
                    <a:gd name="T80" fmla="*/ 339 w 557"/>
                    <a:gd name="T81" fmla="*/ 531 h 1686"/>
                    <a:gd name="T82" fmla="*/ 307 w 557"/>
                    <a:gd name="T83" fmla="*/ 463 h 1686"/>
                    <a:gd name="T84" fmla="*/ 270 w 557"/>
                    <a:gd name="T85" fmla="*/ 400 h 1686"/>
                    <a:gd name="T86" fmla="*/ 228 w 557"/>
                    <a:gd name="T87" fmla="*/ 338 h 1686"/>
                    <a:gd name="T88" fmla="*/ 179 w 557"/>
                    <a:gd name="T89" fmla="*/ 281 h 1686"/>
                    <a:gd name="T90" fmla="*/ 124 w 557"/>
                    <a:gd name="T91" fmla="*/ 227 h 1686"/>
                    <a:gd name="T92" fmla="*/ 66 w 557"/>
                    <a:gd name="T93" fmla="*/ 175 h 1686"/>
                    <a:gd name="T94" fmla="*/ 0 w 557"/>
                    <a:gd name="T95" fmla="*/ 127 h 1686"/>
                    <a:gd name="T96" fmla="*/ 41 w 557"/>
                    <a:gd name="T97" fmla="*/ 64 h 1686"/>
                    <a:gd name="T98" fmla="*/ 84 w 557"/>
                    <a:gd name="T99" fmla="*/ 0 h 16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557" h="1686">
                      <a:moveTo>
                        <a:pt x="84" y="0"/>
                      </a:moveTo>
                      <a:lnTo>
                        <a:pt x="156" y="55"/>
                      </a:lnTo>
                      <a:lnTo>
                        <a:pt x="224" y="113"/>
                      </a:lnTo>
                      <a:lnTo>
                        <a:pt x="285" y="174"/>
                      </a:lnTo>
                      <a:lnTo>
                        <a:pt x="340" y="238"/>
                      </a:lnTo>
                      <a:lnTo>
                        <a:pt x="389" y="306"/>
                      </a:lnTo>
                      <a:lnTo>
                        <a:pt x="433" y="378"/>
                      </a:lnTo>
                      <a:lnTo>
                        <a:pt x="469" y="453"/>
                      </a:lnTo>
                      <a:lnTo>
                        <a:pt x="501" y="533"/>
                      </a:lnTo>
                      <a:lnTo>
                        <a:pt x="524" y="614"/>
                      </a:lnTo>
                      <a:lnTo>
                        <a:pt x="542" y="701"/>
                      </a:lnTo>
                      <a:lnTo>
                        <a:pt x="553" y="791"/>
                      </a:lnTo>
                      <a:lnTo>
                        <a:pt x="557" y="879"/>
                      </a:lnTo>
                      <a:lnTo>
                        <a:pt x="554" y="965"/>
                      </a:lnTo>
                      <a:lnTo>
                        <a:pt x="543" y="1048"/>
                      </a:lnTo>
                      <a:lnTo>
                        <a:pt x="527" y="1128"/>
                      </a:lnTo>
                      <a:lnTo>
                        <a:pt x="503" y="1205"/>
                      </a:lnTo>
                      <a:lnTo>
                        <a:pt x="476" y="1279"/>
                      </a:lnTo>
                      <a:lnTo>
                        <a:pt x="442" y="1349"/>
                      </a:lnTo>
                      <a:lnTo>
                        <a:pt x="405" y="1416"/>
                      </a:lnTo>
                      <a:lnTo>
                        <a:pt x="363" y="1478"/>
                      </a:lnTo>
                      <a:lnTo>
                        <a:pt x="318" y="1537"/>
                      </a:lnTo>
                      <a:lnTo>
                        <a:pt x="269" y="1591"/>
                      </a:lnTo>
                      <a:lnTo>
                        <a:pt x="217" y="1641"/>
                      </a:lnTo>
                      <a:lnTo>
                        <a:pt x="164" y="1686"/>
                      </a:lnTo>
                      <a:lnTo>
                        <a:pt x="71" y="1571"/>
                      </a:lnTo>
                      <a:lnTo>
                        <a:pt x="130" y="1516"/>
                      </a:lnTo>
                      <a:lnTo>
                        <a:pt x="184" y="1459"/>
                      </a:lnTo>
                      <a:lnTo>
                        <a:pt x="232" y="1401"/>
                      </a:lnTo>
                      <a:lnTo>
                        <a:pt x="276" y="1338"/>
                      </a:lnTo>
                      <a:lnTo>
                        <a:pt x="313" y="1275"/>
                      </a:lnTo>
                      <a:lnTo>
                        <a:pt x="343" y="1207"/>
                      </a:lnTo>
                      <a:lnTo>
                        <a:pt x="367" y="1137"/>
                      </a:lnTo>
                      <a:lnTo>
                        <a:pt x="386" y="1065"/>
                      </a:lnTo>
                      <a:lnTo>
                        <a:pt x="399" y="991"/>
                      </a:lnTo>
                      <a:lnTo>
                        <a:pt x="404" y="912"/>
                      </a:lnTo>
                      <a:lnTo>
                        <a:pt x="404" y="832"/>
                      </a:lnTo>
                      <a:lnTo>
                        <a:pt x="396" y="752"/>
                      </a:lnTo>
                      <a:lnTo>
                        <a:pt x="384" y="675"/>
                      </a:lnTo>
                      <a:lnTo>
                        <a:pt x="363" y="601"/>
                      </a:lnTo>
                      <a:lnTo>
                        <a:pt x="339" y="531"/>
                      </a:lnTo>
                      <a:lnTo>
                        <a:pt x="307" y="463"/>
                      </a:lnTo>
                      <a:lnTo>
                        <a:pt x="270" y="400"/>
                      </a:lnTo>
                      <a:lnTo>
                        <a:pt x="228" y="338"/>
                      </a:lnTo>
                      <a:lnTo>
                        <a:pt x="179" y="281"/>
                      </a:lnTo>
                      <a:lnTo>
                        <a:pt x="124" y="227"/>
                      </a:lnTo>
                      <a:lnTo>
                        <a:pt x="66" y="175"/>
                      </a:lnTo>
                      <a:lnTo>
                        <a:pt x="0" y="127"/>
                      </a:lnTo>
                      <a:lnTo>
                        <a:pt x="41" y="64"/>
                      </a:lnTo>
                      <a:lnTo>
                        <a:pt x="8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751" noProof="1"/>
                </a:p>
              </p:txBody>
            </p:sp>
            <p:sp>
              <p:nvSpPr>
                <p:cNvPr id="597" name="Freeform 29"/>
                <p:cNvSpPr>
                  <a:spLocks/>
                </p:cNvSpPr>
                <p:nvPr/>
              </p:nvSpPr>
              <p:spPr bwMode="gray">
                <a:xfrm rot="1148121">
                  <a:off x="5987368" y="2567518"/>
                  <a:ext cx="170742" cy="511188"/>
                </a:xfrm>
                <a:custGeom>
                  <a:avLst/>
                  <a:gdLst>
                    <a:gd name="T0" fmla="*/ 75 w 432"/>
                    <a:gd name="T1" fmla="*/ 0 h 1217"/>
                    <a:gd name="T2" fmla="*/ 136 w 432"/>
                    <a:gd name="T3" fmla="*/ 43 h 1217"/>
                    <a:gd name="T4" fmla="*/ 193 w 432"/>
                    <a:gd name="T5" fmla="*/ 90 h 1217"/>
                    <a:gd name="T6" fmla="*/ 244 w 432"/>
                    <a:gd name="T7" fmla="*/ 140 h 1217"/>
                    <a:gd name="T8" fmla="*/ 290 w 432"/>
                    <a:gd name="T9" fmla="*/ 194 h 1217"/>
                    <a:gd name="T10" fmla="*/ 328 w 432"/>
                    <a:gd name="T11" fmla="*/ 253 h 1217"/>
                    <a:gd name="T12" fmla="*/ 362 w 432"/>
                    <a:gd name="T13" fmla="*/ 315 h 1217"/>
                    <a:gd name="T14" fmla="*/ 389 w 432"/>
                    <a:gd name="T15" fmla="*/ 380 h 1217"/>
                    <a:gd name="T16" fmla="*/ 410 w 432"/>
                    <a:gd name="T17" fmla="*/ 450 h 1217"/>
                    <a:gd name="T18" fmla="*/ 424 w 432"/>
                    <a:gd name="T19" fmla="*/ 524 h 1217"/>
                    <a:gd name="T20" fmla="*/ 432 w 432"/>
                    <a:gd name="T21" fmla="*/ 599 h 1217"/>
                    <a:gd name="T22" fmla="*/ 432 w 432"/>
                    <a:gd name="T23" fmla="*/ 671 h 1217"/>
                    <a:gd name="T24" fmla="*/ 426 w 432"/>
                    <a:gd name="T25" fmla="*/ 742 h 1217"/>
                    <a:gd name="T26" fmla="*/ 414 w 432"/>
                    <a:gd name="T27" fmla="*/ 810 h 1217"/>
                    <a:gd name="T28" fmla="*/ 396 w 432"/>
                    <a:gd name="T29" fmla="*/ 875 h 1217"/>
                    <a:gd name="T30" fmla="*/ 370 w 432"/>
                    <a:gd name="T31" fmla="*/ 937 h 1217"/>
                    <a:gd name="T32" fmla="*/ 339 w 432"/>
                    <a:gd name="T33" fmla="*/ 999 h 1217"/>
                    <a:gd name="T34" fmla="*/ 302 w 432"/>
                    <a:gd name="T35" fmla="*/ 1057 h 1217"/>
                    <a:gd name="T36" fmla="*/ 259 w 432"/>
                    <a:gd name="T37" fmla="*/ 1113 h 1217"/>
                    <a:gd name="T38" fmla="*/ 210 w 432"/>
                    <a:gd name="T39" fmla="*/ 1166 h 1217"/>
                    <a:gd name="T40" fmla="*/ 154 w 432"/>
                    <a:gd name="T41" fmla="*/ 1217 h 1217"/>
                    <a:gd name="T42" fmla="*/ 109 w 432"/>
                    <a:gd name="T43" fmla="*/ 1160 h 1217"/>
                    <a:gd name="T44" fmla="*/ 62 w 432"/>
                    <a:gd name="T45" fmla="*/ 1103 h 1217"/>
                    <a:gd name="T46" fmla="*/ 111 w 432"/>
                    <a:gd name="T47" fmla="*/ 1057 h 1217"/>
                    <a:gd name="T48" fmla="*/ 155 w 432"/>
                    <a:gd name="T49" fmla="*/ 1009 h 1217"/>
                    <a:gd name="T50" fmla="*/ 192 w 432"/>
                    <a:gd name="T51" fmla="*/ 959 h 1217"/>
                    <a:gd name="T52" fmla="*/ 223 w 432"/>
                    <a:gd name="T53" fmla="*/ 905 h 1217"/>
                    <a:gd name="T54" fmla="*/ 249 w 432"/>
                    <a:gd name="T55" fmla="*/ 849 h 1217"/>
                    <a:gd name="T56" fmla="*/ 268 w 432"/>
                    <a:gd name="T57" fmla="*/ 791 h 1217"/>
                    <a:gd name="T58" fmla="*/ 280 w 432"/>
                    <a:gd name="T59" fmla="*/ 730 h 1217"/>
                    <a:gd name="T60" fmla="*/ 286 w 432"/>
                    <a:gd name="T61" fmla="*/ 664 h 1217"/>
                    <a:gd name="T62" fmla="*/ 285 w 432"/>
                    <a:gd name="T63" fmla="*/ 598 h 1217"/>
                    <a:gd name="T64" fmla="*/ 278 w 432"/>
                    <a:gd name="T65" fmla="*/ 531 h 1217"/>
                    <a:gd name="T66" fmla="*/ 264 w 432"/>
                    <a:gd name="T67" fmla="*/ 469 h 1217"/>
                    <a:gd name="T68" fmla="*/ 244 w 432"/>
                    <a:gd name="T69" fmla="*/ 409 h 1217"/>
                    <a:gd name="T70" fmla="*/ 218 w 432"/>
                    <a:gd name="T71" fmla="*/ 353 h 1217"/>
                    <a:gd name="T72" fmla="*/ 185 w 432"/>
                    <a:gd name="T73" fmla="*/ 302 h 1217"/>
                    <a:gd name="T74" fmla="*/ 147 w 432"/>
                    <a:gd name="T75" fmla="*/ 251 h 1217"/>
                    <a:gd name="T76" fmla="*/ 103 w 432"/>
                    <a:gd name="T77" fmla="*/ 206 h 1217"/>
                    <a:gd name="T78" fmla="*/ 54 w 432"/>
                    <a:gd name="T79" fmla="*/ 163 h 1217"/>
                    <a:gd name="T80" fmla="*/ 0 w 432"/>
                    <a:gd name="T81" fmla="*/ 124 h 1217"/>
                    <a:gd name="T82" fmla="*/ 36 w 432"/>
                    <a:gd name="T83" fmla="*/ 62 h 1217"/>
                    <a:gd name="T84" fmla="*/ 75 w 432"/>
                    <a:gd name="T85" fmla="*/ 0 h 12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432" h="1217">
                      <a:moveTo>
                        <a:pt x="75" y="0"/>
                      </a:moveTo>
                      <a:lnTo>
                        <a:pt x="136" y="43"/>
                      </a:lnTo>
                      <a:lnTo>
                        <a:pt x="193" y="90"/>
                      </a:lnTo>
                      <a:lnTo>
                        <a:pt x="244" y="140"/>
                      </a:lnTo>
                      <a:lnTo>
                        <a:pt x="290" y="194"/>
                      </a:lnTo>
                      <a:lnTo>
                        <a:pt x="328" y="253"/>
                      </a:lnTo>
                      <a:lnTo>
                        <a:pt x="362" y="315"/>
                      </a:lnTo>
                      <a:lnTo>
                        <a:pt x="389" y="380"/>
                      </a:lnTo>
                      <a:lnTo>
                        <a:pt x="410" y="450"/>
                      </a:lnTo>
                      <a:lnTo>
                        <a:pt x="424" y="524"/>
                      </a:lnTo>
                      <a:lnTo>
                        <a:pt x="432" y="599"/>
                      </a:lnTo>
                      <a:lnTo>
                        <a:pt x="432" y="671"/>
                      </a:lnTo>
                      <a:lnTo>
                        <a:pt x="426" y="742"/>
                      </a:lnTo>
                      <a:lnTo>
                        <a:pt x="414" y="810"/>
                      </a:lnTo>
                      <a:lnTo>
                        <a:pt x="396" y="875"/>
                      </a:lnTo>
                      <a:lnTo>
                        <a:pt x="370" y="937"/>
                      </a:lnTo>
                      <a:lnTo>
                        <a:pt x="339" y="999"/>
                      </a:lnTo>
                      <a:lnTo>
                        <a:pt x="302" y="1057"/>
                      </a:lnTo>
                      <a:lnTo>
                        <a:pt x="259" y="1113"/>
                      </a:lnTo>
                      <a:lnTo>
                        <a:pt x="210" y="1166"/>
                      </a:lnTo>
                      <a:lnTo>
                        <a:pt x="154" y="1217"/>
                      </a:lnTo>
                      <a:lnTo>
                        <a:pt x="109" y="1160"/>
                      </a:lnTo>
                      <a:lnTo>
                        <a:pt x="62" y="1103"/>
                      </a:lnTo>
                      <a:lnTo>
                        <a:pt x="111" y="1057"/>
                      </a:lnTo>
                      <a:lnTo>
                        <a:pt x="155" y="1009"/>
                      </a:lnTo>
                      <a:lnTo>
                        <a:pt x="192" y="959"/>
                      </a:lnTo>
                      <a:lnTo>
                        <a:pt x="223" y="905"/>
                      </a:lnTo>
                      <a:lnTo>
                        <a:pt x="249" y="849"/>
                      </a:lnTo>
                      <a:lnTo>
                        <a:pt x="268" y="791"/>
                      </a:lnTo>
                      <a:lnTo>
                        <a:pt x="280" y="730"/>
                      </a:lnTo>
                      <a:lnTo>
                        <a:pt x="286" y="664"/>
                      </a:lnTo>
                      <a:lnTo>
                        <a:pt x="285" y="598"/>
                      </a:lnTo>
                      <a:lnTo>
                        <a:pt x="278" y="531"/>
                      </a:lnTo>
                      <a:lnTo>
                        <a:pt x="264" y="469"/>
                      </a:lnTo>
                      <a:lnTo>
                        <a:pt x="244" y="409"/>
                      </a:lnTo>
                      <a:lnTo>
                        <a:pt x="218" y="353"/>
                      </a:lnTo>
                      <a:lnTo>
                        <a:pt x="185" y="302"/>
                      </a:lnTo>
                      <a:lnTo>
                        <a:pt x="147" y="251"/>
                      </a:lnTo>
                      <a:lnTo>
                        <a:pt x="103" y="206"/>
                      </a:lnTo>
                      <a:lnTo>
                        <a:pt x="54" y="163"/>
                      </a:lnTo>
                      <a:lnTo>
                        <a:pt x="0" y="124"/>
                      </a:lnTo>
                      <a:lnTo>
                        <a:pt x="36" y="6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751" noProof="1"/>
                </a:p>
              </p:txBody>
            </p:sp>
            <p:sp>
              <p:nvSpPr>
                <p:cNvPr id="598" name="Freeform 30"/>
                <p:cNvSpPr>
                  <a:spLocks/>
                </p:cNvSpPr>
                <p:nvPr/>
              </p:nvSpPr>
              <p:spPr bwMode="gray">
                <a:xfrm rot="1148121">
                  <a:off x="5930815" y="2643759"/>
                  <a:ext cx="112643" cy="305956"/>
                </a:xfrm>
                <a:custGeom>
                  <a:avLst/>
                  <a:gdLst>
                    <a:gd name="T0" fmla="*/ 63 w 285"/>
                    <a:gd name="T1" fmla="*/ 0 h 731"/>
                    <a:gd name="T2" fmla="*/ 108 w 285"/>
                    <a:gd name="T3" fmla="*/ 29 h 731"/>
                    <a:gd name="T4" fmla="*/ 147 w 285"/>
                    <a:gd name="T5" fmla="*/ 63 h 731"/>
                    <a:gd name="T6" fmla="*/ 183 w 285"/>
                    <a:gd name="T7" fmla="*/ 98 h 731"/>
                    <a:gd name="T8" fmla="*/ 213 w 285"/>
                    <a:gd name="T9" fmla="*/ 139 h 731"/>
                    <a:gd name="T10" fmla="*/ 237 w 285"/>
                    <a:gd name="T11" fmla="*/ 182 h 731"/>
                    <a:gd name="T12" fmla="*/ 258 w 285"/>
                    <a:gd name="T13" fmla="*/ 229 h 731"/>
                    <a:gd name="T14" fmla="*/ 273 w 285"/>
                    <a:gd name="T15" fmla="*/ 279 h 731"/>
                    <a:gd name="T16" fmla="*/ 282 w 285"/>
                    <a:gd name="T17" fmla="*/ 333 h 731"/>
                    <a:gd name="T18" fmla="*/ 285 w 285"/>
                    <a:gd name="T19" fmla="*/ 392 h 731"/>
                    <a:gd name="T20" fmla="*/ 282 w 285"/>
                    <a:gd name="T21" fmla="*/ 449 h 731"/>
                    <a:gd name="T22" fmla="*/ 271 w 285"/>
                    <a:gd name="T23" fmla="*/ 502 h 731"/>
                    <a:gd name="T24" fmla="*/ 253 w 285"/>
                    <a:gd name="T25" fmla="*/ 553 h 731"/>
                    <a:gd name="T26" fmla="*/ 230 w 285"/>
                    <a:gd name="T27" fmla="*/ 601 h 731"/>
                    <a:gd name="T28" fmla="*/ 199 w 285"/>
                    <a:gd name="T29" fmla="*/ 647 h 731"/>
                    <a:gd name="T30" fmla="*/ 162 w 285"/>
                    <a:gd name="T31" fmla="*/ 690 h 731"/>
                    <a:gd name="T32" fmla="*/ 120 w 285"/>
                    <a:gd name="T33" fmla="*/ 731 h 731"/>
                    <a:gd name="T34" fmla="*/ 82 w 285"/>
                    <a:gd name="T35" fmla="*/ 684 h 731"/>
                    <a:gd name="T36" fmla="*/ 45 w 285"/>
                    <a:gd name="T37" fmla="*/ 639 h 731"/>
                    <a:gd name="T38" fmla="*/ 80 w 285"/>
                    <a:gd name="T39" fmla="*/ 606 h 731"/>
                    <a:gd name="T40" fmla="*/ 109 w 285"/>
                    <a:gd name="T41" fmla="*/ 570 h 731"/>
                    <a:gd name="T42" fmla="*/ 132 w 285"/>
                    <a:gd name="T43" fmla="*/ 530 h 731"/>
                    <a:gd name="T44" fmla="*/ 149 w 285"/>
                    <a:gd name="T45" fmla="*/ 489 h 731"/>
                    <a:gd name="T46" fmla="*/ 159 w 285"/>
                    <a:gd name="T47" fmla="*/ 446 h 731"/>
                    <a:gd name="T48" fmla="*/ 165 w 285"/>
                    <a:gd name="T49" fmla="*/ 402 h 731"/>
                    <a:gd name="T50" fmla="*/ 165 w 285"/>
                    <a:gd name="T51" fmla="*/ 359 h 731"/>
                    <a:gd name="T52" fmla="*/ 158 w 285"/>
                    <a:gd name="T53" fmla="*/ 315 h 731"/>
                    <a:gd name="T54" fmla="*/ 146 w 285"/>
                    <a:gd name="T55" fmla="*/ 273 h 731"/>
                    <a:gd name="T56" fmla="*/ 128 w 285"/>
                    <a:gd name="T57" fmla="*/ 234 h 731"/>
                    <a:gd name="T58" fmla="*/ 105 w 285"/>
                    <a:gd name="T59" fmla="*/ 196 h 731"/>
                    <a:gd name="T60" fmla="*/ 75 w 285"/>
                    <a:gd name="T61" fmla="*/ 161 h 731"/>
                    <a:gd name="T62" fmla="*/ 41 w 285"/>
                    <a:gd name="T63" fmla="*/ 128 h 731"/>
                    <a:gd name="T64" fmla="*/ 0 w 285"/>
                    <a:gd name="T65" fmla="*/ 101 h 731"/>
                    <a:gd name="T66" fmla="*/ 31 w 285"/>
                    <a:gd name="T67" fmla="*/ 52 h 731"/>
                    <a:gd name="T68" fmla="*/ 63 w 285"/>
                    <a:gd name="T69" fmla="*/ 0 h 7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85" h="731">
                      <a:moveTo>
                        <a:pt x="63" y="0"/>
                      </a:moveTo>
                      <a:lnTo>
                        <a:pt x="108" y="29"/>
                      </a:lnTo>
                      <a:lnTo>
                        <a:pt x="147" y="63"/>
                      </a:lnTo>
                      <a:lnTo>
                        <a:pt x="183" y="98"/>
                      </a:lnTo>
                      <a:lnTo>
                        <a:pt x="213" y="139"/>
                      </a:lnTo>
                      <a:lnTo>
                        <a:pt x="237" y="182"/>
                      </a:lnTo>
                      <a:lnTo>
                        <a:pt x="258" y="229"/>
                      </a:lnTo>
                      <a:lnTo>
                        <a:pt x="273" y="279"/>
                      </a:lnTo>
                      <a:lnTo>
                        <a:pt x="282" y="333"/>
                      </a:lnTo>
                      <a:lnTo>
                        <a:pt x="285" y="392"/>
                      </a:lnTo>
                      <a:lnTo>
                        <a:pt x="282" y="449"/>
                      </a:lnTo>
                      <a:lnTo>
                        <a:pt x="271" y="502"/>
                      </a:lnTo>
                      <a:lnTo>
                        <a:pt x="253" y="553"/>
                      </a:lnTo>
                      <a:lnTo>
                        <a:pt x="230" y="601"/>
                      </a:lnTo>
                      <a:lnTo>
                        <a:pt x="199" y="647"/>
                      </a:lnTo>
                      <a:lnTo>
                        <a:pt x="162" y="690"/>
                      </a:lnTo>
                      <a:lnTo>
                        <a:pt x="120" y="731"/>
                      </a:lnTo>
                      <a:lnTo>
                        <a:pt x="82" y="684"/>
                      </a:lnTo>
                      <a:lnTo>
                        <a:pt x="45" y="639"/>
                      </a:lnTo>
                      <a:lnTo>
                        <a:pt x="80" y="606"/>
                      </a:lnTo>
                      <a:lnTo>
                        <a:pt x="109" y="570"/>
                      </a:lnTo>
                      <a:lnTo>
                        <a:pt x="132" y="530"/>
                      </a:lnTo>
                      <a:lnTo>
                        <a:pt x="149" y="489"/>
                      </a:lnTo>
                      <a:lnTo>
                        <a:pt x="159" y="446"/>
                      </a:lnTo>
                      <a:lnTo>
                        <a:pt x="165" y="402"/>
                      </a:lnTo>
                      <a:lnTo>
                        <a:pt x="165" y="359"/>
                      </a:lnTo>
                      <a:lnTo>
                        <a:pt x="158" y="315"/>
                      </a:lnTo>
                      <a:lnTo>
                        <a:pt x="146" y="273"/>
                      </a:lnTo>
                      <a:lnTo>
                        <a:pt x="128" y="234"/>
                      </a:lnTo>
                      <a:lnTo>
                        <a:pt x="105" y="196"/>
                      </a:lnTo>
                      <a:lnTo>
                        <a:pt x="75" y="161"/>
                      </a:lnTo>
                      <a:lnTo>
                        <a:pt x="41" y="128"/>
                      </a:lnTo>
                      <a:lnTo>
                        <a:pt x="0" y="101"/>
                      </a:lnTo>
                      <a:lnTo>
                        <a:pt x="31" y="52"/>
                      </a:lnTo>
                      <a:lnTo>
                        <a:pt x="6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751" noProof="1"/>
                </a:p>
              </p:txBody>
            </p:sp>
          </p:grpSp>
        </p:grpSp>
      </p:grpSp>
      <p:grpSp>
        <p:nvGrpSpPr>
          <p:cNvPr id="604" name="Gruppieren 603"/>
          <p:cNvGrpSpPr/>
          <p:nvPr>
            <p:custDataLst>
              <p:tags r:id="rId29"/>
            </p:custDataLst>
          </p:nvPr>
        </p:nvGrpSpPr>
        <p:grpSpPr bwMode="gray">
          <a:xfrm>
            <a:off x="1938131" y="2792924"/>
            <a:ext cx="317581" cy="317581"/>
            <a:chOff x="4621742" y="3012257"/>
            <a:chExt cx="622811" cy="622811"/>
          </a:xfrm>
        </p:grpSpPr>
        <p:grpSp>
          <p:nvGrpSpPr>
            <p:cNvPr id="605" name="Gruppieren 604"/>
            <p:cNvGrpSpPr/>
            <p:nvPr>
              <p:custDataLst>
                <p:tags r:id="rId138"/>
              </p:custDataLst>
            </p:nvPr>
          </p:nvGrpSpPr>
          <p:grpSpPr bwMode="gray">
            <a:xfrm>
              <a:off x="4621742" y="3012257"/>
              <a:ext cx="622811" cy="622811"/>
              <a:chOff x="6225419" y="333653"/>
              <a:chExt cx="1325313" cy="1325313"/>
            </a:xfrm>
            <a:solidFill>
              <a:schemeClr val="accent1"/>
            </a:solidFill>
          </p:grpSpPr>
          <p:sp>
            <p:nvSpPr>
              <p:cNvPr id="616" name="Kreis: nicht ausgefüllt 393"/>
              <p:cNvSpPr/>
              <p:nvPr>
                <p:custDataLst>
                  <p:tags r:id="rId140"/>
                </p:custDataLst>
              </p:nvPr>
            </p:nvSpPr>
            <p:spPr bwMode="gray">
              <a:xfrm>
                <a:off x="6225419" y="333653"/>
                <a:ext cx="1325313" cy="1325313"/>
              </a:xfrm>
              <a:prstGeom prst="donut">
                <a:avLst>
                  <a:gd name="adj" fmla="val 5466"/>
                </a:avLst>
              </a:pr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none" lIns="68580" tIns="1080000" rIns="68580" bIns="34291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endParaRPr lang="de-DE" sz="1051" dirty="0">
                  <a:solidFill>
                    <a:schemeClr val="accent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617" name="Ellipse 616"/>
              <p:cNvSpPr/>
              <p:nvPr>
                <p:custDataLst>
                  <p:tags r:id="rId141"/>
                </p:custDataLst>
              </p:nvPr>
            </p:nvSpPr>
            <p:spPr bwMode="gray">
              <a:xfrm>
                <a:off x="6341509" y="449744"/>
                <a:ext cx="1093134" cy="1093132"/>
              </a:xfrm>
              <a:prstGeom prst="ellipse">
                <a:avLst/>
              </a:pr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1080000" rIns="68580" bIns="34291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endParaRPr lang="de-DE" sz="1051" dirty="0">
                  <a:solidFill>
                    <a:schemeClr val="bg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606" name="Gruppieren 605"/>
            <p:cNvGrpSpPr/>
            <p:nvPr>
              <p:custDataLst>
                <p:tags r:id="rId139"/>
              </p:custDataLst>
            </p:nvPr>
          </p:nvGrpSpPr>
          <p:grpSpPr bwMode="gray">
            <a:xfrm>
              <a:off x="4787342" y="3146764"/>
              <a:ext cx="291610" cy="353797"/>
              <a:chOff x="1178817" y="430039"/>
              <a:chExt cx="347775" cy="397345"/>
            </a:xfrm>
            <a:solidFill>
              <a:schemeClr val="bg1"/>
            </a:solidFill>
          </p:grpSpPr>
          <p:grpSp>
            <p:nvGrpSpPr>
              <p:cNvPr id="607" name="Group 54"/>
              <p:cNvGrpSpPr>
                <a:grpSpLocks noChangeAspect="1"/>
              </p:cNvGrpSpPr>
              <p:nvPr/>
            </p:nvGrpSpPr>
            <p:grpSpPr bwMode="gray">
              <a:xfrm>
                <a:off x="1295037" y="430039"/>
                <a:ext cx="231555" cy="397345"/>
                <a:chOff x="1245" y="1027"/>
                <a:chExt cx="838" cy="1438"/>
              </a:xfrm>
              <a:grpFill/>
            </p:grpSpPr>
            <p:sp>
              <p:nvSpPr>
                <p:cNvPr id="612" name="Freeform 57"/>
                <p:cNvSpPr>
                  <a:spLocks/>
                </p:cNvSpPr>
                <p:nvPr/>
              </p:nvSpPr>
              <p:spPr bwMode="gray">
                <a:xfrm>
                  <a:off x="1294" y="1836"/>
                  <a:ext cx="731" cy="629"/>
                </a:xfrm>
                <a:custGeom>
                  <a:avLst/>
                  <a:gdLst>
                    <a:gd name="T0" fmla="*/ 788 w 2192"/>
                    <a:gd name="T1" fmla="*/ 35 h 1886"/>
                    <a:gd name="T2" fmla="*/ 1032 w 2192"/>
                    <a:gd name="T3" fmla="*/ 449 h 1886"/>
                    <a:gd name="T4" fmla="*/ 1473 w 2192"/>
                    <a:gd name="T5" fmla="*/ 1207 h 1886"/>
                    <a:gd name="T6" fmla="*/ 1512 w 2192"/>
                    <a:gd name="T7" fmla="*/ 1259 h 1886"/>
                    <a:gd name="T8" fmla="*/ 1559 w 2192"/>
                    <a:gd name="T9" fmla="*/ 1288 h 1886"/>
                    <a:gd name="T10" fmla="*/ 1623 w 2192"/>
                    <a:gd name="T11" fmla="*/ 1294 h 1886"/>
                    <a:gd name="T12" fmla="*/ 1886 w 2192"/>
                    <a:gd name="T13" fmla="*/ 1292 h 1886"/>
                    <a:gd name="T14" fmla="*/ 2057 w 2192"/>
                    <a:gd name="T15" fmla="*/ 1296 h 1886"/>
                    <a:gd name="T16" fmla="*/ 2117 w 2192"/>
                    <a:gd name="T17" fmla="*/ 1310 h 1886"/>
                    <a:gd name="T18" fmla="*/ 2158 w 2192"/>
                    <a:gd name="T19" fmla="*/ 1340 h 1886"/>
                    <a:gd name="T20" fmla="*/ 2179 w 2192"/>
                    <a:gd name="T21" fmla="*/ 1389 h 1886"/>
                    <a:gd name="T22" fmla="*/ 2184 w 2192"/>
                    <a:gd name="T23" fmla="*/ 1459 h 1886"/>
                    <a:gd name="T24" fmla="*/ 2187 w 2192"/>
                    <a:gd name="T25" fmla="*/ 1547 h 1886"/>
                    <a:gd name="T26" fmla="*/ 2191 w 2192"/>
                    <a:gd name="T27" fmla="*/ 1635 h 1886"/>
                    <a:gd name="T28" fmla="*/ 2189 w 2192"/>
                    <a:gd name="T29" fmla="*/ 1721 h 1886"/>
                    <a:gd name="T30" fmla="*/ 2171 w 2192"/>
                    <a:gd name="T31" fmla="*/ 1805 h 1886"/>
                    <a:gd name="T32" fmla="*/ 2127 w 2192"/>
                    <a:gd name="T33" fmla="*/ 1886 h 1886"/>
                    <a:gd name="T34" fmla="*/ 121 w 2192"/>
                    <a:gd name="T35" fmla="*/ 1853 h 1886"/>
                    <a:gd name="T36" fmla="*/ 89 w 2192"/>
                    <a:gd name="T37" fmla="*/ 1788 h 1886"/>
                    <a:gd name="T38" fmla="*/ 68 w 2192"/>
                    <a:gd name="T39" fmla="*/ 1720 h 1886"/>
                    <a:gd name="T40" fmla="*/ 61 w 2192"/>
                    <a:gd name="T41" fmla="*/ 1589 h 1886"/>
                    <a:gd name="T42" fmla="*/ 65 w 2192"/>
                    <a:gd name="T43" fmla="*/ 1457 h 1886"/>
                    <a:gd name="T44" fmla="*/ 72 w 2192"/>
                    <a:gd name="T45" fmla="*/ 1387 h 1886"/>
                    <a:gd name="T46" fmla="*/ 94 w 2192"/>
                    <a:gd name="T47" fmla="*/ 1339 h 1886"/>
                    <a:gd name="T48" fmla="*/ 132 w 2192"/>
                    <a:gd name="T49" fmla="*/ 1309 h 1886"/>
                    <a:gd name="T50" fmla="*/ 192 w 2192"/>
                    <a:gd name="T51" fmla="*/ 1296 h 1886"/>
                    <a:gd name="T52" fmla="*/ 342 w 2192"/>
                    <a:gd name="T53" fmla="*/ 1293 h 1886"/>
                    <a:gd name="T54" fmla="*/ 574 w 2192"/>
                    <a:gd name="T55" fmla="*/ 1293 h 1886"/>
                    <a:gd name="T56" fmla="*/ 553 w 2192"/>
                    <a:gd name="T57" fmla="*/ 1047 h 1886"/>
                    <a:gd name="T58" fmla="*/ 272 w 2192"/>
                    <a:gd name="T59" fmla="*/ 568 h 1886"/>
                    <a:gd name="T60" fmla="*/ 0 w 2192"/>
                    <a:gd name="T61" fmla="*/ 104 h 1886"/>
                    <a:gd name="T62" fmla="*/ 119 w 2192"/>
                    <a:gd name="T63" fmla="*/ 163 h 1886"/>
                    <a:gd name="T64" fmla="*/ 251 w 2192"/>
                    <a:gd name="T65" fmla="*/ 193 h 1886"/>
                    <a:gd name="T66" fmla="*/ 383 w 2192"/>
                    <a:gd name="T67" fmla="*/ 195 h 1886"/>
                    <a:gd name="T68" fmla="*/ 503 w 2192"/>
                    <a:gd name="T69" fmla="*/ 170 h 1886"/>
                    <a:gd name="T70" fmla="*/ 612 w 2192"/>
                    <a:gd name="T71" fmla="*/ 123 h 1886"/>
                    <a:gd name="T72" fmla="*/ 708 w 2192"/>
                    <a:gd name="T73" fmla="*/ 56 h 1886"/>
                    <a:gd name="T74" fmla="*/ 754 w 2192"/>
                    <a:gd name="T75" fmla="*/ 14 h 1886"/>
                    <a:gd name="T76" fmla="*/ 766 w 2192"/>
                    <a:gd name="T77" fmla="*/ 0 h 18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2192" h="1886">
                      <a:moveTo>
                        <a:pt x="766" y="0"/>
                      </a:moveTo>
                      <a:lnTo>
                        <a:pt x="788" y="35"/>
                      </a:lnTo>
                      <a:lnTo>
                        <a:pt x="810" y="70"/>
                      </a:lnTo>
                      <a:lnTo>
                        <a:pt x="1032" y="449"/>
                      </a:lnTo>
                      <a:lnTo>
                        <a:pt x="1253" y="827"/>
                      </a:lnTo>
                      <a:lnTo>
                        <a:pt x="1473" y="1207"/>
                      </a:lnTo>
                      <a:lnTo>
                        <a:pt x="1491" y="1235"/>
                      </a:lnTo>
                      <a:lnTo>
                        <a:pt x="1512" y="1259"/>
                      </a:lnTo>
                      <a:lnTo>
                        <a:pt x="1534" y="1276"/>
                      </a:lnTo>
                      <a:lnTo>
                        <a:pt x="1559" y="1288"/>
                      </a:lnTo>
                      <a:lnTo>
                        <a:pt x="1589" y="1293"/>
                      </a:lnTo>
                      <a:lnTo>
                        <a:pt x="1623" y="1294"/>
                      </a:lnTo>
                      <a:lnTo>
                        <a:pt x="1755" y="1292"/>
                      </a:lnTo>
                      <a:lnTo>
                        <a:pt x="1886" y="1292"/>
                      </a:lnTo>
                      <a:lnTo>
                        <a:pt x="2018" y="1293"/>
                      </a:lnTo>
                      <a:lnTo>
                        <a:pt x="2057" y="1296"/>
                      </a:lnTo>
                      <a:lnTo>
                        <a:pt x="2090" y="1301"/>
                      </a:lnTo>
                      <a:lnTo>
                        <a:pt x="2117" y="1310"/>
                      </a:lnTo>
                      <a:lnTo>
                        <a:pt x="2140" y="1323"/>
                      </a:lnTo>
                      <a:lnTo>
                        <a:pt x="2158" y="1340"/>
                      </a:lnTo>
                      <a:lnTo>
                        <a:pt x="2171" y="1362"/>
                      </a:lnTo>
                      <a:lnTo>
                        <a:pt x="2179" y="1389"/>
                      </a:lnTo>
                      <a:lnTo>
                        <a:pt x="2184" y="1421"/>
                      </a:lnTo>
                      <a:lnTo>
                        <a:pt x="2184" y="1459"/>
                      </a:lnTo>
                      <a:lnTo>
                        <a:pt x="2184" y="1502"/>
                      </a:lnTo>
                      <a:lnTo>
                        <a:pt x="2187" y="1547"/>
                      </a:lnTo>
                      <a:lnTo>
                        <a:pt x="2189" y="1590"/>
                      </a:lnTo>
                      <a:lnTo>
                        <a:pt x="2191" y="1635"/>
                      </a:lnTo>
                      <a:lnTo>
                        <a:pt x="2192" y="1678"/>
                      </a:lnTo>
                      <a:lnTo>
                        <a:pt x="2189" y="1721"/>
                      </a:lnTo>
                      <a:lnTo>
                        <a:pt x="2183" y="1763"/>
                      </a:lnTo>
                      <a:lnTo>
                        <a:pt x="2171" y="1805"/>
                      </a:lnTo>
                      <a:lnTo>
                        <a:pt x="2153" y="1847"/>
                      </a:lnTo>
                      <a:lnTo>
                        <a:pt x="2127" y="1886"/>
                      </a:lnTo>
                      <a:lnTo>
                        <a:pt x="137" y="1886"/>
                      </a:lnTo>
                      <a:lnTo>
                        <a:pt x="121" y="1853"/>
                      </a:lnTo>
                      <a:lnTo>
                        <a:pt x="104" y="1821"/>
                      </a:lnTo>
                      <a:lnTo>
                        <a:pt x="89" y="1788"/>
                      </a:lnTo>
                      <a:lnTo>
                        <a:pt x="76" y="1754"/>
                      </a:lnTo>
                      <a:lnTo>
                        <a:pt x="68" y="1720"/>
                      </a:lnTo>
                      <a:lnTo>
                        <a:pt x="61" y="1654"/>
                      </a:lnTo>
                      <a:lnTo>
                        <a:pt x="61" y="1589"/>
                      </a:lnTo>
                      <a:lnTo>
                        <a:pt x="62" y="1523"/>
                      </a:lnTo>
                      <a:lnTo>
                        <a:pt x="65" y="1457"/>
                      </a:lnTo>
                      <a:lnTo>
                        <a:pt x="66" y="1419"/>
                      </a:lnTo>
                      <a:lnTo>
                        <a:pt x="72" y="1387"/>
                      </a:lnTo>
                      <a:lnTo>
                        <a:pt x="81" y="1360"/>
                      </a:lnTo>
                      <a:lnTo>
                        <a:pt x="94" y="1339"/>
                      </a:lnTo>
                      <a:lnTo>
                        <a:pt x="111" y="1322"/>
                      </a:lnTo>
                      <a:lnTo>
                        <a:pt x="132" y="1309"/>
                      </a:lnTo>
                      <a:lnTo>
                        <a:pt x="159" y="1301"/>
                      </a:lnTo>
                      <a:lnTo>
                        <a:pt x="192" y="1296"/>
                      </a:lnTo>
                      <a:lnTo>
                        <a:pt x="231" y="1293"/>
                      </a:lnTo>
                      <a:lnTo>
                        <a:pt x="342" y="1293"/>
                      </a:lnTo>
                      <a:lnTo>
                        <a:pt x="456" y="1293"/>
                      </a:lnTo>
                      <a:lnTo>
                        <a:pt x="574" y="1293"/>
                      </a:lnTo>
                      <a:lnTo>
                        <a:pt x="698" y="1293"/>
                      </a:lnTo>
                      <a:lnTo>
                        <a:pt x="553" y="1047"/>
                      </a:lnTo>
                      <a:lnTo>
                        <a:pt x="412" y="805"/>
                      </a:lnTo>
                      <a:lnTo>
                        <a:pt x="272" y="568"/>
                      </a:lnTo>
                      <a:lnTo>
                        <a:pt x="134" y="333"/>
                      </a:lnTo>
                      <a:lnTo>
                        <a:pt x="0" y="104"/>
                      </a:lnTo>
                      <a:lnTo>
                        <a:pt x="57" y="137"/>
                      </a:lnTo>
                      <a:lnTo>
                        <a:pt x="119" y="163"/>
                      </a:lnTo>
                      <a:lnTo>
                        <a:pt x="184" y="182"/>
                      </a:lnTo>
                      <a:lnTo>
                        <a:pt x="251" y="193"/>
                      </a:lnTo>
                      <a:lnTo>
                        <a:pt x="321" y="199"/>
                      </a:lnTo>
                      <a:lnTo>
                        <a:pt x="383" y="195"/>
                      </a:lnTo>
                      <a:lnTo>
                        <a:pt x="444" y="185"/>
                      </a:lnTo>
                      <a:lnTo>
                        <a:pt x="503" y="170"/>
                      </a:lnTo>
                      <a:lnTo>
                        <a:pt x="558" y="149"/>
                      </a:lnTo>
                      <a:lnTo>
                        <a:pt x="612" y="123"/>
                      </a:lnTo>
                      <a:lnTo>
                        <a:pt x="661" y="91"/>
                      </a:lnTo>
                      <a:lnTo>
                        <a:pt x="708" y="56"/>
                      </a:lnTo>
                      <a:lnTo>
                        <a:pt x="751" y="15"/>
                      </a:lnTo>
                      <a:lnTo>
                        <a:pt x="754" y="14"/>
                      </a:lnTo>
                      <a:lnTo>
                        <a:pt x="754" y="13"/>
                      </a:lnTo>
                      <a:lnTo>
                        <a:pt x="76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751" noProof="1"/>
                </a:p>
              </p:txBody>
            </p:sp>
            <p:sp>
              <p:nvSpPr>
                <p:cNvPr id="613" name="Freeform 64"/>
                <p:cNvSpPr>
                  <a:spLocks/>
                </p:cNvSpPr>
                <p:nvPr/>
              </p:nvSpPr>
              <p:spPr bwMode="gray">
                <a:xfrm>
                  <a:off x="1487" y="1027"/>
                  <a:ext cx="596" cy="569"/>
                </a:xfrm>
                <a:custGeom>
                  <a:avLst/>
                  <a:gdLst>
                    <a:gd name="T0" fmla="*/ 1468 w 1788"/>
                    <a:gd name="T1" fmla="*/ 87 h 1707"/>
                    <a:gd name="T2" fmla="*/ 1450 w 1788"/>
                    <a:gd name="T3" fmla="*/ 167 h 1707"/>
                    <a:gd name="T4" fmla="*/ 1388 w 1788"/>
                    <a:gd name="T5" fmla="*/ 217 h 1707"/>
                    <a:gd name="T6" fmla="*/ 1072 w 1788"/>
                    <a:gd name="T7" fmla="*/ 288 h 1707"/>
                    <a:gd name="T8" fmla="*/ 814 w 1788"/>
                    <a:gd name="T9" fmla="*/ 493 h 1707"/>
                    <a:gd name="T10" fmla="*/ 831 w 1788"/>
                    <a:gd name="T11" fmla="*/ 672 h 1707"/>
                    <a:gd name="T12" fmla="*/ 874 w 1788"/>
                    <a:gd name="T13" fmla="*/ 799 h 1707"/>
                    <a:gd name="T14" fmla="*/ 949 w 1788"/>
                    <a:gd name="T15" fmla="*/ 882 h 1707"/>
                    <a:gd name="T16" fmla="*/ 1059 w 1788"/>
                    <a:gd name="T17" fmla="*/ 932 h 1707"/>
                    <a:gd name="T18" fmla="*/ 1208 w 1788"/>
                    <a:gd name="T19" fmla="*/ 958 h 1707"/>
                    <a:gd name="T20" fmla="*/ 1399 w 1788"/>
                    <a:gd name="T21" fmla="*/ 968 h 1707"/>
                    <a:gd name="T22" fmla="*/ 1537 w 1788"/>
                    <a:gd name="T23" fmla="*/ 500 h 1707"/>
                    <a:gd name="T24" fmla="*/ 1580 w 1788"/>
                    <a:gd name="T25" fmla="*/ 404 h 1707"/>
                    <a:gd name="T26" fmla="*/ 1654 w 1788"/>
                    <a:gd name="T27" fmla="*/ 350 h 1707"/>
                    <a:gd name="T28" fmla="*/ 1788 w 1788"/>
                    <a:gd name="T29" fmla="*/ 408 h 1707"/>
                    <a:gd name="T30" fmla="*/ 1582 w 1788"/>
                    <a:gd name="T31" fmla="*/ 1154 h 1707"/>
                    <a:gd name="T32" fmla="*/ 1533 w 1788"/>
                    <a:gd name="T33" fmla="*/ 1200 h 1707"/>
                    <a:gd name="T34" fmla="*/ 1460 w 1788"/>
                    <a:gd name="T35" fmla="*/ 1229 h 1707"/>
                    <a:gd name="T36" fmla="*/ 1383 w 1788"/>
                    <a:gd name="T37" fmla="*/ 1226 h 1707"/>
                    <a:gd name="T38" fmla="*/ 1286 w 1788"/>
                    <a:gd name="T39" fmla="*/ 1203 h 1707"/>
                    <a:gd name="T40" fmla="*/ 1155 w 1788"/>
                    <a:gd name="T41" fmla="*/ 1187 h 1707"/>
                    <a:gd name="T42" fmla="*/ 1035 w 1788"/>
                    <a:gd name="T43" fmla="*/ 1209 h 1707"/>
                    <a:gd name="T44" fmla="*/ 927 w 1788"/>
                    <a:gd name="T45" fmla="*/ 1285 h 1707"/>
                    <a:gd name="T46" fmla="*/ 872 w 1788"/>
                    <a:gd name="T47" fmla="*/ 1345 h 1707"/>
                    <a:gd name="T48" fmla="*/ 826 w 1788"/>
                    <a:gd name="T49" fmla="*/ 1366 h 1707"/>
                    <a:gd name="T50" fmla="*/ 775 w 1788"/>
                    <a:gd name="T51" fmla="*/ 1356 h 1707"/>
                    <a:gd name="T52" fmla="*/ 707 w 1788"/>
                    <a:gd name="T53" fmla="*/ 1356 h 1707"/>
                    <a:gd name="T54" fmla="*/ 653 w 1788"/>
                    <a:gd name="T55" fmla="*/ 1388 h 1707"/>
                    <a:gd name="T56" fmla="*/ 606 w 1788"/>
                    <a:gd name="T57" fmla="*/ 1433 h 1707"/>
                    <a:gd name="T58" fmla="*/ 307 w 1788"/>
                    <a:gd name="T59" fmla="*/ 1707 h 1707"/>
                    <a:gd name="T60" fmla="*/ 219 w 1788"/>
                    <a:gd name="T61" fmla="*/ 1540 h 1707"/>
                    <a:gd name="T62" fmla="*/ 94 w 1788"/>
                    <a:gd name="T63" fmla="*/ 1412 h 1707"/>
                    <a:gd name="T64" fmla="*/ 107 w 1788"/>
                    <a:gd name="T65" fmla="*/ 1255 h 1707"/>
                    <a:gd name="T66" fmla="*/ 338 w 1788"/>
                    <a:gd name="T67" fmla="*/ 1034 h 1707"/>
                    <a:gd name="T68" fmla="*/ 361 w 1788"/>
                    <a:gd name="T69" fmla="*/ 974 h 1707"/>
                    <a:gd name="T70" fmla="*/ 385 w 1788"/>
                    <a:gd name="T71" fmla="*/ 905 h 1707"/>
                    <a:gd name="T72" fmla="*/ 419 w 1788"/>
                    <a:gd name="T73" fmla="*/ 826 h 1707"/>
                    <a:gd name="T74" fmla="*/ 491 w 1788"/>
                    <a:gd name="T75" fmla="*/ 752 h 1707"/>
                    <a:gd name="T76" fmla="*/ 565 w 1788"/>
                    <a:gd name="T77" fmla="*/ 646 h 1707"/>
                    <a:gd name="T78" fmla="*/ 585 w 1788"/>
                    <a:gd name="T79" fmla="*/ 517 h 1707"/>
                    <a:gd name="T80" fmla="*/ 572 w 1788"/>
                    <a:gd name="T81" fmla="*/ 356 h 1707"/>
                    <a:gd name="T82" fmla="*/ 572 w 1788"/>
                    <a:gd name="T83" fmla="*/ 242 h 1707"/>
                    <a:gd name="T84" fmla="*/ 604 w 1788"/>
                    <a:gd name="T85" fmla="*/ 172 h 1707"/>
                    <a:gd name="T86" fmla="*/ 678 w 1788"/>
                    <a:gd name="T87" fmla="*/ 132 h 1707"/>
                    <a:gd name="T88" fmla="*/ 808 w 1788"/>
                    <a:gd name="T89" fmla="*/ 100 h 1707"/>
                    <a:gd name="T90" fmla="*/ 1233 w 1788"/>
                    <a:gd name="T91" fmla="*/ 28 h 17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788" h="1707">
                      <a:moveTo>
                        <a:pt x="1417" y="0"/>
                      </a:moveTo>
                      <a:lnTo>
                        <a:pt x="1465" y="53"/>
                      </a:lnTo>
                      <a:lnTo>
                        <a:pt x="1468" y="87"/>
                      </a:lnTo>
                      <a:lnTo>
                        <a:pt x="1467" y="117"/>
                      </a:lnTo>
                      <a:lnTo>
                        <a:pt x="1460" y="145"/>
                      </a:lnTo>
                      <a:lnTo>
                        <a:pt x="1450" y="167"/>
                      </a:lnTo>
                      <a:lnTo>
                        <a:pt x="1433" y="188"/>
                      </a:lnTo>
                      <a:lnTo>
                        <a:pt x="1413" y="204"/>
                      </a:lnTo>
                      <a:lnTo>
                        <a:pt x="1388" y="217"/>
                      </a:lnTo>
                      <a:lnTo>
                        <a:pt x="1361" y="229"/>
                      </a:lnTo>
                      <a:lnTo>
                        <a:pt x="1328" y="236"/>
                      </a:lnTo>
                      <a:lnTo>
                        <a:pt x="1072" y="288"/>
                      </a:lnTo>
                      <a:lnTo>
                        <a:pt x="817" y="340"/>
                      </a:lnTo>
                      <a:lnTo>
                        <a:pt x="814" y="420"/>
                      </a:lnTo>
                      <a:lnTo>
                        <a:pt x="814" y="493"/>
                      </a:lnTo>
                      <a:lnTo>
                        <a:pt x="817" y="559"/>
                      </a:lnTo>
                      <a:lnTo>
                        <a:pt x="822" y="619"/>
                      </a:lnTo>
                      <a:lnTo>
                        <a:pt x="831" y="672"/>
                      </a:lnTo>
                      <a:lnTo>
                        <a:pt x="842" y="720"/>
                      </a:lnTo>
                      <a:lnTo>
                        <a:pt x="856" y="761"/>
                      </a:lnTo>
                      <a:lnTo>
                        <a:pt x="874" y="799"/>
                      </a:lnTo>
                      <a:lnTo>
                        <a:pt x="895" y="831"/>
                      </a:lnTo>
                      <a:lnTo>
                        <a:pt x="920" y="858"/>
                      </a:lnTo>
                      <a:lnTo>
                        <a:pt x="949" y="882"/>
                      </a:lnTo>
                      <a:lnTo>
                        <a:pt x="982" y="903"/>
                      </a:lnTo>
                      <a:lnTo>
                        <a:pt x="1018" y="919"/>
                      </a:lnTo>
                      <a:lnTo>
                        <a:pt x="1059" y="932"/>
                      </a:lnTo>
                      <a:lnTo>
                        <a:pt x="1104" y="943"/>
                      </a:lnTo>
                      <a:lnTo>
                        <a:pt x="1154" y="951"/>
                      </a:lnTo>
                      <a:lnTo>
                        <a:pt x="1208" y="958"/>
                      </a:lnTo>
                      <a:lnTo>
                        <a:pt x="1267" y="962"/>
                      </a:lnTo>
                      <a:lnTo>
                        <a:pt x="1331" y="966"/>
                      </a:lnTo>
                      <a:lnTo>
                        <a:pt x="1399" y="968"/>
                      </a:lnTo>
                      <a:lnTo>
                        <a:pt x="1447" y="812"/>
                      </a:lnTo>
                      <a:lnTo>
                        <a:pt x="1494" y="658"/>
                      </a:lnTo>
                      <a:lnTo>
                        <a:pt x="1537" y="500"/>
                      </a:lnTo>
                      <a:lnTo>
                        <a:pt x="1549" y="464"/>
                      </a:lnTo>
                      <a:lnTo>
                        <a:pt x="1563" y="432"/>
                      </a:lnTo>
                      <a:lnTo>
                        <a:pt x="1580" y="404"/>
                      </a:lnTo>
                      <a:lnTo>
                        <a:pt x="1601" y="382"/>
                      </a:lnTo>
                      <a:lnTo>
                        <a:pt x="1625" y="363"/>
                      </a:lnTo>
                      <a:lnTo>
                        <a:pt x="1654" y="350"/>
                      </a:lnTo>
                      <a:lnTo>
                        <a:pt x="1686" y="341"/>
                      </a:lnTo>
                      <a:lnTo>
                        <a:pt x="1723" y="336"/>
                      </a:lnTo>
                      <a:lnTo>
                        <a:pt x="1788" y="408"/>
                      </a:lnTo>
                      <a:lnTo>
                        <a:pt x="1722" y="657"/>
                      </a:lnTo>
                      <a:lnTo>
                        <a:pt x="1654" y="907"/>
                      </a:lnTo>
                      <a:lnTo>
                        <a:pt x="1582" y="1154"/>
                      </a:lnTo>
                      <a:lnTo>
                        <a:pt x="1572" y="1171"/>
                      </a:lnTo>
                      <a:lnTo>
                        <a:pt x="1555" y="1187"/>
                      </a:lnTo>
                      <a:lnTo>
                        <a:pt x="1533" y="1200"/>
                      </a:lnTo>
                      <a:lnTo>
                        <a:pt x="1510" y="1212"/>
                      </a:lnTo>
                      <a:lnTo>
                        <a:pt x="1484" y="1221"/>
                      </a:lnTo>
                      <a:lnTo>
                        <a:pt x="1460" y="1229"/>
                      </a:lnTo>
                      <a:lnTo>
                        <a:pt x="1435" y="1231"/>
                      </a:lnTo>
                      <a:lnTo>
                        <a:pt x="1409" y="1230"/>
                      </a:lnTo>
                      <a:lnTo>
                        <a:pt x="1383" y="1226"/>
                      </a:lnTo>
                      <a:lnTo>
                        <a:pt x="1357" y="1220"/>
                      </a:lnTo>
                      <a:lnTo>
                        <a:pt x="1331" y="1213"/>
                      </a:lnTo>
                      <a:lnTo>
                        <a:pt x="1286" y="1203"/>
                      </a:lnTo>
                      <a:lnTo>
                        <a:pt x="1242" y="1193"/>
                      </a:lnTo>
                      <a:lnTo>
                        <a:pt x="1197" y="1188"/>
                      </a:lnTo>
                      <a:lnTo>
                        <a:pt x="1155" y="1187"/>
                      </a:lnTo>
                      <a:lnTo>
                        <a:pt x="1114" y="1190"/>
                      </a:lnTo>
                      <a:lnTo>
                        <a:pt x="1073" y="1196"/>
                      </a:lnTo>
                      <a:lnTo>
                        <a:pt x="1035" y="1209"/>
                      </a:lnTo>
                      <a:lnTo>
                        <a:pt x="997" y="1227"/>
                      </a:lnTo>
                      <a:lnTo>
                        <a:pt x="961" y="1252"/>
                      </a:lnTo>
                      <a:lnTo>
                        <a:pt x="927" y="1285"/>
                      </a:lnTo>
                      <a:lnTo>
                        <a:pt x="894" y="1324"/>
                      </a:lnTo>
                      <a:lnTo>
                        <a:pt x="885" y="1335"/>
                      </a:lnTo>
                      <a:lnTo>
                        <a:pt x="872" y="1345"/>
                      </a:lnTo>
                      <a:lnTo>
                        <a:pt x="857" y="1354"/>
                      </a:lnTo>
                      <a:lnTo>
                        <a:pt x="842" y="1361"/>
                      </a:lnTo>
                      <a:lnTo>
                        <a:pt x="826" y="1366"/>
                      </a:lnTo>
                      <a:lnTo>
                        <a:pt x="813" y="1368"/>
                      </a:lnTo>
                      <a:lnTo>
                        <a:pt x="802" y="1366"/>
                      </a:lnTo>
                      <a:lnTo>
                        <a:pt x="775" y="1356"/>
                      </a:lnTo>
                      <a:lnTo>
                        <a:pt x="750" y="1352"/>
                      </a:lnTo>
                      <a:lnTo>
                        <a:pt x="728" y="1352"/>
                      </a:lnTo>
                      <a:lnTo>
                        <a:pt x="707" y="1356"/>
                      </a:lnTo>
                      <a:lnTo>
                        <a:pt x="689" y="1365"/>
                      </a:lnTo>
                      <a:lnTo>
                        <a:pt x="670" y="1375"/>
                      </a:lnTo>
                      <a:lnTo>
                        <a:pt x="653" y="1388"/>
                      </a:lnTo>
                      <a:lnTo>
                        <a:pt x="638" y="1403"/>
                      </a:lnTo>
                      <a:lnTo>
                        <a:pt x="622" y="1417"/>
                      </a:lnTo>
                      <a:lnTo>
                        <a:pt x="606" y="1433"/>
                      </a:lnTo>
                      <a:lnTo>
                        <a:pt x="591" y="1449"/>
                      </a:lnTo>
                      <a:lnTo>
                        <a:pt x="448" y="1578"/>
                      </a:lnTo>
                      <a:lnTo>
                        <a:pt x="307" y="1707"/>
                      </a:lnTo>
                      <a:lnTo>
                        <a:pt x="284" y="1649"/>
                      </a:lnTo>
                      <a:lnTo>
                        <a:pt x="255" y="1593"/>
                      </a:lnTo>
                      <a:lnTo>
                        <a:pt x="219" y="1540"/>
                      </a:lnTo>
                      <a:lnTo>
                        <a:pt x="178" y="1489"/>
                      </a:lnTo>
                      <a:lnTo>
                        <a:pt x="137" y="1449"/>
                      </a:lnTo>
                      <a:lnTo>
                        <a:pt x="94" y="1412"/>
                      </a:lnTo>
                      <a:lnTo>
                        <a:pt x="47" y="1381"/>
                      </a:lnTo>
                      <a:lnTo>
                        <a:pt x="0" y="1353"/>
                      </a:lnTo>
                      <a:lnTo>
                        <a:pt x="107" y="1255"/>
                      </a:lnTo>
                      <a:lnTo>
                        <a:pt x="218" y="1154"/>
                      </a:lnTo>
                      <a:lnTo>
                        <a:pt x="327" y="1049"/>
                      </a:lnTo>
                      <a:lnTo>
                        <a:pt x="338" y="1034"/>
                      </a:lnTo>
                      <a:lnTo>
                        <a:pt x="348" y="1015"/>
                      </a:lnTo>
                      <a:lnTo>
                        <a:pt x="354" y="996"/>
                      </a:lnTo>
                      <a:lnTo>
                        <a:pt x="361" y="974"/>
                      </a:lnTo>
                      <a:lnTo>
                        <a:pt x="367" y="953"/>
                      </a:lnTo>
                      <a:lnTo>
                        <a:pt x="375" y="933"/>
                      </a:lnTo>
                      <a:lnTo>
                        <a:pt x="385" y="905"/>
                      </a:lnTo>
                      <a:lnTo>
                        <a:pt x="396" y="878"/>
                      </a:lnTo>
                      <a:lnTo>
                        <a:pt x="408" y="850"/>
                      </a:lnTo>
                      <a:lnTo>
                        <a:pt x="419" y="826"/>
                      </a:lnTo>
                      <a:lnTo>
                        <a:pt x="435" y="803"/>
                      </a:lnTo>
                      <a:lnTo>
                        <a:pt x="453" y="785"/>
                      </a:lnTo>
                      <a:lnTo>
                        <a:pt x="491" y="752"/>
                      </a:lnTo>
                      <a:lnTo>
                        <a:pt x="521" y="720"/>
                      </a:lnTo>
                      <a:lnTo>
                        <a:pt x="546" y="684"/>
                      </a:lnTo>
                      <a:lnTo>
                        <a:pt x="565" y="646"/>
                      </a:lnTo>
                      <a:lnTo>
                        <a:pt x="576" y="606"/>
                      </a:lnTo>
                      <a:lnTo>
                        <a:pt x="584" y="564"/>
                      </a:lnTo>
                      <a:lnTo>
                        <a:pt x="585" y="517"/>
                      </a:lnTo>
                      <a:lnTo>
                        <a:pt x="583" y="467"/>
                      </a:lnTo>
                      <a:lnTo>
                        <a:pt x="576" y="408"/>
                      </a:lnTo>
                      <a:lnTo>
                        <a:pt x="572" y="356"/>
                      </a:lnTo>
                      <a:lnTo>
                        <a:pt x="570" y="312"/>
                      </a:lnTo>
                      <a:lnTo>
                        <a:pt x="570" y="274"/>
                      </a:lnTo>
                      <a:lnTo>
                        <a:pt x="572" y="242"/>
                      </a:lnTo>
                      <a:lnTo>
                        <a:pt x="579" y="214"/>
                      </a:lnTo>
                      <a:lnTo>
                        <a:pt x="589" y="192"/>
                      </a:lnTo>
                      <a:lnTo>
                        <a:pt x="604" y="172"/>
                      </a:lnTo>
                      <a:lnTo>
                        <a:pt x="623" y="157"/>
                      </a:lnTo>
                      <a:lnTo>
                        <a:pt x="648" y="144"/>
                      </a:lnTo>
                      <a:lnTo>
                        <a:pt x="678" y="132"/>
                      </a:lnTo>
                      <a:lnTo>
                        <a:pt x="715" y="121"/>
                      </a:lnTo>
                      <a:lnTo>
                        <a:pt x="758" y="111"/>
                      </a:lnTo>
                      <a:lnTo>
                        <a:pt x="808" y="100"/>
                      </a:lnTo>
                      <a:lnTo>
                        <a:pt x="865" y="90"/>
                      </a:lnTo>
                      <a:lnTo>
                        <a:pt x="1048" y="57"/>
                      </a:lnTo>
                      <a:lnTo>
                        <a:pt x="1233" y="28"/>
                      </a:lnTo>
                      <a:lnTo>
                        <a:pt x="1417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751" noProof="1"/>
                </a:p>
              </p:txBody>
            </p:sp>
            <p:sp>
              <p:nvSpPr>
                <p:cNvPr id="614" name="Freeform 65"/>
                <p:cNvSpPr>
                  <a:spLocks noEditPoints="1"/>
                </p:cNvSpPr>
                <p:nvPr/>
              </p:nvSpPr>
              <p:spPr bwMode="gray">
                <a:xfrm>
                  <a:off x="1245" y="1529"/>
                  <a:ext cx="298" cy="297"/>
                </a:xfrm>
                <a:custGeom>
                  <a:avLst/>
                  <a:gdLst>
                    <a:gd name="T0" fmla="*/ 406 w 894"/>
                    <a:gd name="T1" fmla="*/ 192 h 892"/>
                    <a:gd name="T2" fmla="*/ 330 w 894"/>
                    <a:gd name="T3" fmla="*/ 217 h 892"/>
                    <a:gd name="T4" fmla="*/ 265 w 894"/>
                    <a:gd name="T5" fmla="*/ 264 h 892"/>
                    <a:gd name="T6" fmla="*/ 218 w 894"/>
                    <a:gd name="T7" fmla="*/ 327 h 892"/>
                    <a:gd name="T8" fmla="*/ 192 w 894"/>
                    <a:gd name="T9" fmla="*/ 403 h 892"/>
                    <a:gd name="T10" fmla="*/ 191 w 894"/>
                    <a:gd name="T11" fmla="*/ 485 h 892"/>
                    <a:gd name="T12" fmla="*/ 217 w 894"/>
                    <a:gd name="T13" fmla="*/ 561 h 892"/>
                    <a:gd name="T14" fmla="*/ 262 w 894"/>
                    <a:gd name="T15" fmla="*/ 625 h 892"/>
                    <a:gd name="T16" fmla="*/ 327 w 894"/>
                    <a:gd name="T17" fmla="*/ 673 h 892"/>
                    <a:gd name="T18" fmla="*/ 404 w 894"/>
                    <a:gd name="T19" fmla="*/ 699 h 892"/>
                    <a:gd name="T20" fmla="*/ 487 w 894"/>
                    <a:gd name="T21" fmla="*/ 700 h 892"/>
                    <a:gd name="T22" fmla="*/ 563 w 894"/>
                    <a:gd name="T23" fmla="*/ 675 h 892"/>
                    <a:gd name="T24" fmla="*/ 627 w 894"/>
                    <a:gd name="T25" fmla="*/ 629 h 892"/>
                    <a:gd name="T26" fmla="*/ 674 w 894"/>
                    <a:gd name="T27" fmla="*/ 567 h 892"/>
                    <a:gd name="T28" fmla="*/ 699 w 894"/>
                    <a:gd name="T29" fmla="*/ 489 h 892"/>
                    <a:gd name="T30" fmla="*/ 700 w 894"/>
                    <a:gd name="T31" fmla="*/ 406 h 892"/>
                    <a:gd name="T32" fmla="*/ 676 w 894"/>
                    <a:gd name="T33" fmla="*/ 328 h 892"/>
                    <a:gd name="T34" fmla="*/ 630 w 894"/>
                    <a:gd name="T35" fmla="*/ 265 h 892"/>
                    <a:gd name="T36" fmla="*/ 567 w 894"/>
                    <a:gd name="T37" fmla="*/ 218 h 892"/>
                    <a:gd name="T38" fmla="*/ 490 w 894"/>
                    <a:gd name="T39" fmla="*/ 192 h 892"/>
                    <a:gd name="T40" fmla="*/ 453 w 894"/>
                    <a:gd name="T41" fmla="*/ 0 h 892"/>
                    <a:gd name="T42" fmla="*/ 571 w 894"/>
                    <a:gd name="T43" fmla="*/ 17 h 892"/>
                    <a:gd name="T44" fmla="*/ 676 w 894"/>
                    <a:gd name="T45" fmla="*/ 63 h 892"/>
                    <a:gd name="T46" fmla="*/ 764 w 894"/>
                    <a:gd name="T47" fmla="*/ 131 h 892"/>
                    <a:gd name="T48" fmla="*/ 834 w 894"/>
                    <a:gd name="T49" fmla="*/ 221 h 892"/>
                    <a:gd name="T50" fmla="*/ 878 w 894"/>
                    <a:gd name="T51" fmla="*/ 326 h 892"/>
                    <a:gd name="T52" fmla="*/ 894 w 894"/>
                    <a:gd name="T53" fmla="*/ 443 h 892"/>
                    <a:gd name="T54" fmla="*/ 878 w 894"/>
                    <a:gd name="T55" fmla="*/ 564 h 892"/>
                    <a:gd name="T56" fmla="*/ 834 w 894"/>
                    <a:gd name="T57" fmla="*/ 671 h 892"/>
                    <a:gd name="T58" fmla="*/ 764 w 894"/>
                    <a:gd name="T59" fmla="*/ 762 h 892"/>
                    <a:gd name="T60" fmla="*/ 673 w 894"/>
                    <a:gd name="T61" fmla="*/ 831 h 892"/>
                    <a:gd name="T62" fmla="*/ 566 w 894"/>
                    <a:gd name="T63" fmla="*/ 877 h 892"/>
                    <a:gd name="T64" fmla="*/ 445 w 894"/>
                    <a:gd name="T65" fmla="*/ 892 h 892"/>
                    <a:gd name="T66" fmla="*/ 334 w 894"/>
                    <a:gd name="T67" fmla="*/ 878 h 892"/>
                    <a:gd name="T68" fmla="*/ 234 w 894"/>
                    <a:gd name="T69" fmla="*/ 840 h 892"/>
                    <a:gd name="T70" fmla="*/ 147 w 894"/>
                    <a:gd name="T71" fmla="*/ 780 h 892"/>
                    <a:gd name="T72" fmla="*/ 78 w 894"/>
                    <a:gd name="T73" fmla="*/ 700 h 892"/>
                    <a:gd name="T74" fmla="*/ 28 w 894"/>
                    <a:gd name="T75" fmla="*/ 606 h 892"/>
                    <a:gd name="T76" fmla="*/ 4 w 894"/>
                    <a:gd name="T77" fmla="*/ 500 h 892"/>
                    <a:gd name="T78" fmla="*/ 4 w 894"/>
                    <a:gd name="T79" fmla="*/ 386 h 892"/>
                    <a:gd name="T80" fmla="*/ 31 w 894"/>
                    <a:gd name="T81" fmla="*/ 280 h 892"/>
                    <a:gd name="T82" fmla="*/ 81 w 894"/>
                    <a:gd name="T83" fmla="*/ 187 h 892"/>
                    <a:gd name="T84" fmla="*/ 151 w 894"/>
                    <a:gd name="T85" fmla="*/ 108 h 892"/>
                    <a:gd name="T86" fmla="*/ 239 w 894"/>
                    <a:gd name="T87" fmla="*/ 49 h 892"/>
                    <a:gd name="T88" fmla="*/ 341 w 894"/>
                    <a:gd name="T89" fmla="*/ 13 h 892"/>
                    <a:gd name="T90" fmla="*/ 453 w 894"/>
                    <a:gd name="T91" fmla="*/ 0 h 8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894" h="892">
                      <a:moveTo>
                        <a:pt x="448" y="190"/>
                      </a:moveTo>
                      <a:lnTo>
                        <a:pt x="406" y="192"/>
                      </a:lnTo>
                      <a:lnTo>
                        <a:pt x="367" y="201"/>
                      </a:lnTo>
                      <a:lnTo>
                        <a:pt x="330" y="217"/>
                      </a:lnTo>
                      <a:lnTo>
                        <a:pt x="296" y="238"/>
                      </a:lnTo>
                      <a:lnTo>
                        <a:pt x="265" y="264"/>
                      </a:lnTo>
                      <a:lnTo>
                        <a:pt x="239" y="293"/>
                      </a:lnTo>
                      <a:lnTo>
                        <a:pt x="218" y="327"/>
                      </a:lnTo>
                      <a:lnTo>
                        <a:pt x="202" y="364"/>
                      </a:lnTo>
                      <a:lnTo>
                        <a:pt x="192" y="403"/>
                      </a:lnTo>
                      <a:lnTo>
                        <a:pt x="188" y="443"/>
                      </a:lnTo>
                      <a:lnTo>
                        <a:pt x="191" y="485"/>
                      </a:lnTo>
                      <a:lnTo>
                        <a:pt x="201" y="525"/>
                      </a:lnTo>
                      <a:lnTo>
                        <a:pt x="217" y="561"/>
                      </a:lnTo>
                      <a:lnTo>
                        <a:pt x="238" y="595"/>
                      </a:lnTo>
                      <a:lnTo>
                        <a:pt x="262" y="625"/>
                      </a:lnTo>
                      <a:lnTo>
                        <a:pt x="293" y="652"/>
                      </a:lnTo>
                      <a:lnTo>
                        <a:pt x="327" y="673"/>
                      </a:lnTo>
                      <a:lnTo>
                        <a:pt x="363" y="688"/>
                      </a:lnTo>
                      <a:lnTo>
                        <a:pt x="404" y="699"/>
                      </a:lnTo>
                      <a:lnTo>
                        <a:pt x="444" y="703"/>
                      </a:lnTo>
                      <a:lnTo>
                        <a:pt x="487" y="700"/>
                      </a:lnTo>
                      <a:lnTo>
                        <a:pt x="527" y="691"/>
                      </a:lnTo>
                      <a:lnTo>
                        <a:pt x="563" y="675"/>
                      </a:lnTo>
                      <a:lnTo>
                        <a:pt x="597" y="654"/>
                      </a:lnTo>
                      <a:lnTo>
                        <a:pt x="627" y="629"/>
                      </a:lnTo>
                      <a:lnTo>
                        <a:pt x="653" y="599"/>
                      </a:lnTo>
                      <a:lnTo>
                        <a:pt x="674" y="567"/>
                      </a:lnTo>
                      <a:lnTo>
                        <a:pt x="690" y="530"/>
                      </a:lnTo>
                      <a:lnTo>
                        <a:pt x="699" y="489"/>
                      </a:lnTo>
                      <a:lnTo>
                        <a:pt x="703" y="447"/>
                      </a:lnTo>
                      <a:lnTo>
                        <a:pt x="700" y="406"/>
                      </a:lnTo>
                      <a:lnTo>
                        <a:pt x="691" y="366"/>
                      </a:lnTo>
                      <a:lnTo>
                        <a:pt x="676" y="328"/>
                      </a:lnTo>
                      <a:lnTo>
                        <a:pt x="655" y="296"/>
                      </a:lnTo>
                      <a:lnTo>
                        <a:pt x="630" y="265"/>
                      </a:lnTo>
                      <a:lnTo>
                        <a:pt x="600" y="239"/>
                      </a:lnTo>
                      <a:lnTo>
                        <a:pt x="567" y="218"/>
                      </a:lnTo>
                      <a:lnTo>
                        <a:pt x="530" y="203"/>
                      </a:lnTo>
                      <a:lnTo>
                        <a:pt x="490" y="192"/>
                      </a:lnTo>
                      <a:lnTo>
                        <a:pt x="448" y="190"/>
                      </a:lnTo>
                      <a:close/>
                      <a:moveTo>
                        <a:pt x="453" y="0"/>
                      </a:moveTo>
                      <a:lnTo>
                        <a:pt x="513" y="5"/>
                      </a:lnTo>
                      <a:lnTo>
                        <a:pt x="571" y="17"/>
                      </a:lnTo>
                      <a:lnTo>
                        <a:pt x="625" y="36"/>
                      </a:lnTo>
                      <a:lnTo>
                        <a:pt x="676" y="63"/>
                      </a:lnTo>
                      <a:lnTo>
                        <a:pt x="723" y="94"/>
                      </a:lnTo>
                      <a:lnTo>
                        <a:pt x="764" y="131"/>
                      </a:lnTo>
                      <a:lnTo>
                        <a:pt x="802" y="174"/>
                      </a:lnTo>
                      <a:lnTo>
                        <a:pt x="834" y="221"/>
                      </a:lnTo>
                      <a:lnTo>
                        <a:pt x="859" y="272"/>
                      </a:lnTo>
                      <a:lnTo>
                        <a:pt x="878" y="326"/>
                      </a:lnTo>
                      <a:lnTo>
                        <a:pt x="890" y="383"/>
                      </a:lnTo>
                      <a:lnTo>
                        <a:pt x="894" y="443"/>
                      </a:lnTo>
                      <a:lnTo>
                        <a:pt x="890" y="505"/>
                      </a:lnTo>
                      <a:lnTo>
                        <a:pt x="878" y="564"/>
                      </a:lnTo>
                      <a:lnTo>
                        <a:pt x="860" y="619"/>
                      </a:lnTo>
                      <a:lnTo>
                        <a:pt x="834" y="671"/>
                      </a:lnTo>
                      <a:lnTo>
                        <a:pt x="802" y="718"/>
                      </a:lnTo>
                      <a:lnTo>
                        <a:pt x="764" y="762"/>
                      </a:lnTo>
                      <a:lnTo>
                        <a:pt x="721" y="800"/>
                      </a:lnTo>
                      <a:lnTo>
                        <a:pt x="673" y="831"/>
                      </a:lnTo>
                      <a:lnTo>
                        <a:pt x="622" y="857"/>
                      </a:lnTo>
                      <a:lnTo>
                        <a:pt x="566" y="877"/>
                      </a:lnTo>
                      <a:lnTo>
                        <a:pt x="507" y="889"/>
                      </a:lnTo>
                      <a:lnTo>
                        <a:pt x="445" y="892"/>
                      </a:lnTo>
                      <a:lnTo>
                        <a:pt x="389" y="889"/>
                      </a:lnTo>
                      <a:lnTo>
                        <a:pt x="334" y="878"/>
                      </a:lnTo>
                      <a:lnTo>
                        <a:pt x="282" y="862"/>
                      </a:lnTo>
                      <a:lnTo>
                        <a:pt x="234" y="840"/>
                      </a:lnTo>
                      <a:lnTo>
                        <a:pt x="188" y="813"/>
                      </a:lnTo>
                      <a:lnTo>
                        <a:pt x="147" y="780"/>
                      </a:lnTo>
                      <a:lnTo>
                        <a:pt x="111" y="742"/>
                      </a:lnTo>
                      <a:lnTo>
                        <a:pt x="78" y="700"/>
                      </a:lnTo>
                      <a:lnTo>
                        <a:pt x="51" y="656"/>
                      </a:lnTo>
                      <a:lnTo>
                        <a:pt x="28" y="606"/>
                      </a:lnTo>
                      <a:lnTo>
                        <a:pt x="13" y="553"/>
                      </a:lnTo>
                      <a:lnTo>
                        <a:pt x="4" y="500"/>
                      </a:lnTo>
                      <a:lnTo>
                        <a:pt x="0" y="442"/>
                      </a:lnTo>
                      <a:lnTo>
                        <a:pt x="4" y="386"/>
                      </a:lnTo>
                      <a:lnTo>
                        <a:pt x="14" y="331"/>
                      </a:lnTo>
                      <a:lnTo>
                        <a:pt x="31" y="280"/>
                      </a:lnTo>
                      <a:lnTo>
                        <a:pt x="53" y="231"/>
                      </a:lnTo>
                      <a:lnTo>
                        <a:pt x="81" y="187"/>
                      </a:lnTo>
                      <a:lnTo>
                        <a:pt x="115" y="145"/>
                      </a:lnTo>
                      <a:lnTo>
                        <a:pt x="151" y="108"/>
                      </a:lnTo>
                      <a:lnTo>
                        <a:pt x="193" y="77"/>
                      </a:lnTo>
                      <a:lnTo>
                        <a:pt x="239" y="49"/>
                      </a:lnTo>
                      <a:lnTo>
                        <a:pt x="289" y="28"/>
                      </a:lnTo>
                      <a:lnTo>
                        <a:pt x="341" y="13"/>
                      </a:lnTo>
                      <a:lnTo>
                        <a:pt x="396" y="4"/>
                      </a:lnTo>
                      <a:lnTo>
                        <a:pt x="45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751" noProof="1"/>
                </a:p>
              </p:txBody>
            </p:sp>
            <p:sp>
              <p:nvSpPr>
                <p:cNvPr id="615" name="Freeform 66"/>
                <p:cNvSpPr>
                  <a:spLocks/>
                </p:cNvSpPr>
                <p:nvPr/>
              </p:nvSpPr>
              <p:spPr bwMode="gray">
                <a:xfrm>
                  <a:off x="1351" y="1635"/>
                  <a:ext cx="85" cy="86"/>
                </a:xfrm>
                <a:custGeom>
                  <a:avLst/>
                  <a:gdLst>
                    <a:gd name="T0" fmla="*/ 126 w 255"/>
                    <a:gd name="T1" fmla="*/ 0 h 257"/>
                    <a:gd name="T2" fmla="*/ 157 w 255"/>
                    <a:gd name="T3" fmla="*/ 4 h 257"/>
                    <a:gd name="T4" fmla="*/ 183 w 255"/>
                    <a:gd name="T5" fmla="*/ 14 h 257"/>
                    <a:gd name="T6" fmla="*/ 206 w 255"/>
                    <a:gd name="T7" fmla="*/ 29 h 257"/>
                    <a:gd name="T8" fmla="*/ 227 w 255"/>
                    <a:gd name="T9" fmla="*/ 49 h 257"/>
                    <a:gd name="T10" fmla="*/ 242 w 255"/>
                    <a:gd name="T11" fmla="*/ 72 h 257"/>
                    <a:gd name="T12" fmla="*/ 252 w 255"/>
                    <a:gd name="T13" fmla="*/ 100 h 257"/>
                    <a:gd name="T14" fmla="*/ 255 w 255"/>
                    <a:gd name="T15" fmla="*/ 129 h 257"/>
                    <a:gd name="T16" fmla="*/ 252 w 255"/>
                    <a:gd name="T17" fmla="*/ 159 h 257"/>
                    <a:gd name="T18" fmla="*/ 242 w 255"/>
                    <a:gd name="T19" fmla="*/ 185 h 257"/>
                    <a:gd name="T20" fmla="*/ 227 w 255"/>
                    <a:gd name="T21" fmla="*/ 209 h 257"/>
                    <a:gd name="T22" fmla="*/ 206 w 255"/>
                    <a:gd name="T23" fmla="*/ 230 h 257"/>
                    <a:gd name="T24" fmla="*/ 183 w 255"/>
                    <a:gd name="T25" fmla="*/ 244 h 257"/>
                    <a:gd name="T26" fmla="*/ 157 w 255"/>
                    <a:gd name="T27" fmla="*/ 253 h 257"/>
                    <a:gd name="T28" fmla="*/ 126 w 255"/>
                    <a:gd name="T29" fmla="*/ 257 h 257"/>
                    <a:gd name="T30" fmla="*/ 98 w 255"/>
                    <a:gd name="T31" fmla="*/ 253 h 257"/>
                    <a:gd name="T32" fmla="*/ 70 w 255"/>
                    <a:gd name="T33" fmla="*/ 244 h 257"/>
                    <a:gd name="T34" fmla="*/ 47 w 255"/>
                    <a:gd name="T35" fmla="*/ 230 h 257"/>
                    <a:gd name="T36" fmla="*/ 27 w 255"/>
                    <a:gd name="T37" fmla="*/ 209 h 257"/>
                    <a:gd name="T38" fmla="*/ 11 w 255"/>
                    <a:gd name="T39" fmla="*/ 185 h 257"/>
                    <a:gd name="T40" fmla="*/ 2 w 255"/>
                    <a:gd name="T41" fmla="*/ 159 h 257"/>
                    <a:gd name="T42" fmla="*/ 0 w 255"/>
                    <a:gd name="T43" fmla="*/ 129 h 257"/>
                    <a:gd name="T44" fmla="*/ 2 w 255"/>
                    <a:gd name="T45" fmla="*/ 100 h 257"/>
                    <a:gd name="T46" fmla="*/ 11 w 255"/>
                    <a:gd name="T47" fmla="*/ 72 h 257"/>
                    <a:gd name="T48" fmla="*/ 27 w 255"/>
                    <a:gd name="T49" fmla="*/ 49 h 257"/>
                    <a:gd name="T50" fmla="*/ 47 w 255"/>
                    <a:gd name="T51" fmla="*/ 29 h 257"/>
                    <a:gd name="T52" fmla="*/ 70 w 255"/>
                    <a:gd name="T53" fmla="*/ 14 h 257"/>
                    <a:gd name="T54" fmla="*/ 98 w 255"/>
                    <a:gd name="T55" fmla="*/ 4 h 257"/>
                    <a:gd name="T56" fmla="*/ 126 w 255"/>
                    <a:gd name="T57" fmla="*/ 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55" h="257">
                      <a:moveTo>
                        <a:pt x="126" y="0"/>
                      </a:moveTo>
                      <a:lnTo>
                        <a:pt x="157" y="4"/>
                      </a:lnTo>
                      <a:lnTo>
                        <a:pt x="183" y="14"/>
                      </a:lnTo>
                      <a:lnTo>
                        <a:pt x="206" y="29"/>
                      </a:lnTo>
                      <a:lnTo>
                        <a:pt x="227" y="49"/>
                      </a:lnTo>
                      <a:lnTo>
                        <a:pt x="242" y="72"/>
                      </a:lnTo>
                      <a:lnTo>
                        <a:pt x="252" y="100"/>
                      </a:lnTo>
                      <a:lnTo>
                        <a:pt x="255" y="129"/>
                      </a:lnTo>
                      <a:lnTo>
                        <a:pt x="252" y="159"/>
                      </a:lnTo>
                      <a:lnTo>
                        <a:pt x="242" y="185"/>
                      </a:lnTo>
                      <a:lnTo>
                        <a:pt x="227" y="209"/>
                      </a:lnTo>
                      <a:lnTo>
                        <a:pt x="206" y="230"/>
                      </a:lnTo>
                      <a:lnTo>
                        <a:pt x="183" y="244"/>
                      </a:lnTo>
                      <a:lnTo>
                        <a:pt x="157" y="253"/>
                      </a:lnTo>
                      <a:lnTo>
                        <a:pt x="126" y="257"/>
                      </a:lnTo>
                      <a:lnTo>
                        <a:pt x="98" y="253"/>
                      </a:lnTo>
                      <a:lnTo>
                        <a:pt x="70" y="244"/>
                      </a:lnTo>
                      <a:lnTo>
                        <a:pt x="47" y="230"/>
                      </a:lnTo>
                      <a:lnTo>
                        <a:pt x="27" y="209"/>
                      </a:lnTo>
                      <a:lnTo>
                        <a:pt x="11" y="185"/>
                      </a:lnTo>
                      <a:lnTo>
                        <a:pt x="2" y="159"/>
                      </a:lnTo>
                      <a:lnTo>
                        <a:pt x="0" y="129"/>
                      </a:lnTo>
                      <a:lnTo>
                        <a:pt x="2" y="100"/>
                      </a:lnTo>
                      <a:lnTo>
                        <a:pt x="11" y="72"/>
                      </a:lnTo>
                      <a:lnTo>
                        <a:pt x="27" y="49"/>
                      </a:lnTo>
                      <a:lnTo>
                        <a:pt x="47" y="29"/>
                      </a:lnTo>
                      <a:lnTo>
                        <a:pt x="70" y="14"/>
                      </a:lnTo>
                      <a:lnTo>
                        <a:pt x="98" y="4"/>
                      </a:lnTo>
                      <a:lnTo>
                        <a:pt x="12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751" noProof="1"/>
                </a:p>
              </p:txBody>
            </p:sp>
          </p:grpSp>
          <p:grpSp>
            <p:nvGrpSpPr>
              <p:cNvPr id="608" name="Gruppieren 607"/>
              <p:cNvGrpSpPr/>
              <p:nvPr/>
            </p:nvGrpSpPr>
            <p:grpSpPr bwMode="gray">
              <a:xfrm rot="13037660">
                <a:off x="1178817" y="450904"/>
                <a:ext cx="98423" cy="187505"/>
                <a:chOff x="773416" y="1900757"/>
                <a:chExt cx="81341" cy="154963"/>
              </a:xfrm>
              <a:grpFill/>
            </p:grpSpPr>
            <p:sp>
              <p:nvSpPr>
                <p:cNvPr id="609" name="Freeform 28"/>
                <p:cNvSpPr>
                  <a:spLocks/>
                </p:cNvSpPr>
                <p:nvPr/>
              </p:nvSpPr>
              <p:spPr bwMode="gray">
                <a:xfrm>
                  <a:off x="803471" y="1900757"/>
                  <a:ext cx="51286" cy="154963"/>
                </a:xfrm>
                <a:custGeom>
                  <a:avLst/>
                  <a:gdLst>
                    <a:gd name="T0" fmla="*/ 84 w 557"/>
                    <a:gd name="T1" fmla="*/ 0 h 1686"/>
                    <a:gd name="T2" fmla="*/ 156 w 557"/>
                    <a:gd name="T3" fmla="*/ 55 h 1686"/>
                    <a:gd name="T4" fmla="*/ 224 w 557"/>
                    <a:gd name="T5" fmla="*/ 113 h 1686"/>
                    <a:gd name="T6" fmla="*/ 285 w 557"/>
                    <a:gd name="T7" fmla="*/ 174 h 1686"/>
                    <a:gd name="T8" fmla="*/ 340 w 557"/>
                    <a:gd name="T9" fmla="*/ 238 h 1686"/>
                    <a:gd name="T10" fmla="*/ 389 w 557"/>
                    <a:gd name="T11" fmla="*/ 306 h 1686"/>
                    <a:gd name="T12" fmla="*/ 433 w 557"/>
                    <a:gd name="T13" fmla="*/ 378 h 1686"/>
                    <a:gd name="T14" fmla="*/ 469 w 557"/>
                    <a:gd name="T15" fmla="*/ 453 h 1686"/>
                    <a:gd name="T16" fmla="*/ 501 w 557"/>
                    <a:gd name="T17" fmla="*/ 533 h 1686"/>
                    <a:gd name="T18" fmla="*/ 524 w 557"/>
                    <a:gd name="T19" fmla="*/ 614 h 1686"/>
                    <a:gd name="T20" fmla="*/ 542 w 557"/>
                    <a:gd name="T21" fmla="*/ 701 h 1686"/>
                    <a:gd name="T22" fmla="*/ 553 w 557"/>
                    <a:gd name="T23" fmla="*/ 791 h 1686"/>
                    <a:gd name="T24" fmla="*/ 557 w 557"/>
                    <a:gd name="T25" fmla="*/ 879 h 1686"/>
                    <a:gd name="T26" fmla="*/ 554 w 557"/>
                    <a:gd name="T27" fmla="*/ 965 h 1686"/>
                    <a:gd name="T28" fmla="*/ 543 w 557"/>
                    <a:gd name="T29" fmla="*/ 1048 h 1686"/>
                    <a:gd name="T30" fmla="*/ 527 w 557"/>
                    <a:gd name="T31" fmla="*/ 1128 h 1686"/>
                    <a:gd name="T32" fmla="*/ 503 w 557"/>
                    <a:gd name="T33" fmla="*/ 1205 h 1686"/>
                    <a:gd name="T34" fmla="*/ 476 w 557"/>
                    <a:gd name="T35" fmla="*/ 1279 h 1686"/>
                    <a:gd name="T36" fmla="*/ 442 w 557"/>
                    <a:gd name="T37" fmla="*/ 1349 h 1686"/>
                    <a:gd name="T38" fmla="*/ 405 w 557"/>
                    <a:gd name="T39" fmla="*/ 1416 h 1686"/>
                    <a:gd name="T40" fmla="*/ 363 w 557"/>
                    <a:gd name="T41" fmla="*/ 1478 h 1686"/>
                    <a:gd name="T42" fmla="*/ 318 w 557"/>
                    <a:gd name="T43" fmla="*/ 1537 h 1686"/>
                    <a:gd name="T44" fmla="*/ 269 w 557"/>
                    <a:gd name="T45" fmla="*/ 1591 h 1686"/>
                    <a:gd name="T46" fmla="*/ 217 w 557"/>
                    <a:gd name="T47" fmla="*/ 1641 h 1686"/>
                    <a:gd name="T48" fmla="*/ 164 w 557"/>
                    <a:gd name="T49" fmla="*/ 1686 h 1686"/>
                    <a:gd name="T50" fmla="*/ 71 w 557"/>
                    <a:gd name="T51" fmla="*/ 1571 h 1686"/>
                    <a:gd name="T52" fmla="*/ 130 w 557"/>
                    <a:gd name="T53" fmla="*/ 1516 h 1686"/>
                    <a:gd name="T54" fmla="*/ 184 w 557"/>
                    <a:gd name="T55" fmla="*/ 1459 h 1686"/>
                    <a:gd name="T56" fmla="*/ 232 w 557"/>
                    <a:gd name="T57" fmla="*/ 1401 h 1686"/>
                    <a:gd name="T58" fmla="*/ 276 w 557"/>
                    <a:gd name="T59" fmla="*/ 1338 h 1686"/>
                    <a:gd name="T60" fmla="*/ 313 w 557"/>
                    <a:gd name="T61" fmla="*/ 1275 h 1686"/>
                    <a:gd name="T62" fmla="*/ 343 w 557"/>
                    <a:gd name="T63" fmla="*/ 1207 h 1686"/>
                    <a:gd name="T64" fmla="*/ 367 w 557"/>
                    <a:gd name="T65" fmla="*/ 1137 h 1686"/>
                    <a:gd name="T66" fmla="*/ 386 w 557"/>
                    <a:gd name="T67" fmla="*/ 1065 h 1686"/>
                    <a:gd name="T68" fmla="*/ 399 w 557"/>
                    <a:gd name="T69" fmla="*/ 991 h 1686"/>
                    <a:gd name="T70" fmla="*/ 404 w 557"/>
                    <a:gd name="T71" fmla="*/ 912 h 1686"/>
                    <a:gd name="T72" fmla="*/ 404 w 557"/>
                    <a:gd name="T73" fmla="*/ 832 h 1686"/>
                    <a:gd name="T74" fmla="*/ 396 w 557"/>
                    <a:gd name="T75" fmla="*/ 752 h 1686"/>
                    <a:gd name="T76" fmla="*/ 384 w 557"/>
                    <a:gd name="T77" fmla="*/ 675 h 1686"/>
                    <a:gd name="T78" fmla="*/ 363 w 557"/>
                    <a:gd name="T79" fmla="*/ 601 h 1686"/>
                    <a:gd name="T80" fmla="*/ 339 w 557"/>
                    <a:gd name="T81" fmla="*/ 531 h 1686"/>
                    <a:gd name="T82" fmla="*/ 307 w 557"/>
                    <a:gd name="T83" fmla="*/ 463 h 1686"/>
                    <a:gd name="T84" fmla="*/ 270 w 557"/>
                    <a:gd name="T85" fmla="*/ 400 h 1686"/>
                    <a:gd name="T86" fmla="*/ 228 w 557"/>
                    <a:gd name="T87" fmla="*/ 338 h 1686"/>
                    <a:gd name="T88" fmla="*/ 179 w 557"/>
                    <a:gd name="T89" fmla="*/ 281 h 1686"/>
                    <a:gd name="T90" fmla="*/ 124 w 557"/>
                    <a:gd name="T91" fmla="*/ 227 h 1686"/>
                    <a:gd name="T92" fmla="*/ 66 w 557"/>
                    <a:gd name="T93" fmla="*/ 175 h 1686"/>
                    <a:gd name="T94" fmla="*/ 0 w 557"/>
                    <a:gd name="T95" fmla="*/ 127 h 1686"/>
                    <a:gd name="T96" fmla="*/ 41 w 557"/>
                    <a:gd name="T97" fmla="*/ 64 h 1686"/>
                    <a:gd name="T98" fmla="*/ 84 w 557"/>
                    <a:gd name="T99" fmla="*/ 0 h 16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557" h="1686">
                      <a:moveTo>
                        <a:pt x="84" y="0"/>
                      </a:moveTo>
                      <a:lnTo>
                        <a:pt x="156" y="55"/>
                      </a:lnTo>
                      <a:lnTo>
                        <a:pt x="224" y="113"/>
                      </a:lnTo>
                      <a:lnTo>
                        <a:pt x="285" y="174"/>
                      </a:lnTo>
                      <a:lnTo>
                        <a:pt x="340" y="238"/>
                      </a:lnTo>
                      <a:lnTo>
                        <a:pt x="389" y="306"/>
                      </a:lnTo>
                      <a:lnTo>
                        <a:pt x="433" y="378"/>
                      </a:lnTo>
                      <a:lnTo>
                        <a:pt x="469" y="453"/>
                      </a:lnTo>
                      <a:lnTo>
                        <a:pt x="501" y="533"/>
                      </a:lnTo>
                      <a:lnTo>
                        <a:pt x="524" y="614"/>
                      </a:lnTo>
                      <a:lnTo>
                        <a:pt x="542" y="701"/>
                      </a:lnTo>
                      <a:lnTo>
                        <a:pt x="553" y="791"/>
                      </a:lnTo>
                      <a:lnTo>
                        <a:pt x="557" y="879"/>
                      </a:lnTo>
                      <a:lnTo>
                        <a:pt x="554" y="965"/>
                      </a:lnTo>
                      <a:lnTo>
                        <a:pt x="543" y="1048"/>
                      </a:lnTo>
                      <a:lnTo>
                        <a:pt x="527" y="1128"/>
                      </a:lnTo>
                      <a:lnTo>
                        <a:pt x="503" y="1205"/>
                      </a:lnTo>
                      <a:lnTo>
                        <a:pt x="476" y="1279"/>
                      </a:lnTo>
                      <a:lnTo>
                        <a:pt x="442" y="1349"/>
                      </a:lnTo>
                      <a:lnTo>
                        <a:pt x="405" y="1416"/>
                      </a:lnTo>
                      <a:lnTo>
                        <a:pt x="363" y="1478"/>
                      </a:lnTo>
                      <a:lnTo>
                        <a:pt x="318" y="1537"/>
                      </a:lnTo>
                      <a:lnTo>
                        <a:pt x="269" y="1591"/>
                      </a:lnTo>
                      <a:lnTo>
                        <a:pt x="217" y="1641"/>
                      </a:lnTo>
                      <a:lnTo>
                        <a:pt x="164" y="1686"/>
                      </a:lnTo>
                      <a:lnTo>
                        <a:pt x="71" y="1571"/>
                      </a:lnTo>
                      <a:lnTo>
                        <a:pt x="130" y="1516"/>
                      </a:lnTo>
                      <a:lnTo>
                        <a:pt x="184" y="1459"/>
                      </a:lnTo>
                      <a:lnTo>
                        <a:pt x="232" y="1401"/>
                      </a:lnTo>
                      <a:lnTo>
                        <a:pt x="276" y="1338"/>
                      </a:lnTo>
                      <a:lnTo>
                        <a:pt x="313" y="1275"/>
                      </a:lnTo>
                      <a:lnTo>
                        <a:pt x="343" y="1207"/>
                      </a:lnTo>
                      <a:lnTo>
                        <a:pt x="367" y="1137"/>
                      </a:lnTo>
                      <a:lnTo>
                        <a:pt x="386" y="1065"/>
                      </a:lnTo>
                      <a:lnTo>
                        <a:pt x="399" y="991"/>
                      </a:lnTo>
                      <a:lnTo>
                        <a:pt x="404" y="912"/>
                      </a:lnTo>
                      <a:lnTo>
                        <a:pt x="404" y="832"/>
                      </a:lnTo>
                      <a:lnTo>
                        <a:pt x="396" y="752"/>
                      </a:lnTo>
                      <a:lnTo>
                        <a:pt x="384" y="675"/>
                      </a:lnTo>
                      <a:lnTo>
                        <a:pt x="363" y="601"/>
                      </a:lnTo>
                      <a:lnTo>
                        <a:pt x="339" y="531"/>
                      </a:lnTo>
                      <a:lnTo>
                        <a:pt x="307" y="463"/>
                      </a:lnTo>
                      <a:lnTo>
                        <a:pt x="270" y="400"/>
                      </a:lnTo>
                      <a:lnTo>
                        <a:pt x="228" y="338"/>
                      </a:lnTo>
                      <a:lnTo>
                        <a:pt x="179" y="281"/>
                      </a:lnTo>
                      <a:lnTo>
                        <a:pt x="124" y="227"/>
                      </a:lnTo>
                      <a:lnTo>
                        <a:pt x="66" y="175"/>
                      </a:lnTo>
                      <a:lnTo>
                        <a:pt x="0" y="127"/>
                      </a:lnTo>
                      <a:lnTo>
                        <a:pt x="41" y="64"/>
                      </a:lnTo>
                      <a:lnTo>
                        <a:pt x="8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751" noProof="1"/>
                </a:p>
              </p:txBody>
            </p:sp>
            <p:sp>
              <p:nvSpPr>
                <p:cNvPr id="610" name="Freeform 29"/>
                <p:cNvSpPr>
                  <a:spLocks/>
                </p:cNvSpPr>
                <p:nvPr/>
              </p:nvSpPr>
              <p:spPr bwMode="gray">
                <a:xfrm>
                  <a:off x="787478" y="1922540"/>
                  <a:ext cx="39706" cy="111948"/>
                </a:xfrm>
                <a:custGeom>
                  <a:avLst/>
                  <a:gdLst>
                    <a:gd name="T0" fmla="*/ 75 w 432"/>
                    <a:gd name="T1" fmla="*/ 0 h 1217"/>
                    <a:gd name="T2" fmla="*/ 136 w 432"/>
                    <a:gd name="T3" fmla="*/ 43 h 1217"/>
                    <a:gd name="T4" fmla="*/ 193 w 432"/>
                    <a:gd name="T5" fmla="*/ 90 h 1217"/>
                    <a:gd name="T6" fmla="*/ 244 w 432"/>
                    <a:gd name="T7" fmla="*/ 140 h 1217"/>
                    <a:gd name="T8" fmla="*/ 290 w 432"/>
                    <a:gd name="T9" fmla="*/ 194 h 1217"/>
                    <a:gd name="T10" fmla="*/ 328 w 432"/>
                    <a:gd name="T11" fmla="*/ 253 h 1217"/>
                    <a:gd name="T12" fmla="*/ 362 w 432"/>
                    <a:gd name="T13" fmla="*/ 315 h 1217"/>
                    <a:gd name="T14" fmla="*/ 389 w 432"/>
                    <a:gd name="T15" fmla="*/ 380 h 1217"/>
                    <a:gd name="T16" fmla="*/ 410 w 432"/>
                    <a:gd name="T17" fmla="*/ 450 h 1217"/>
                    <a:gd name="T18" fmla="*/ 424 w 432"/>
                    <a:gd name="T19" fmla="*/ 524 h 1217"/>
                    <a:gd name="T20" fmla="*/ 432 w 432"/>
                    <a:gd name="T21" fmla="*/ 599 h 1217"/>
                    <a:gd name="T22" fmla="*/ 432 w 432"/>
                    <a:gd name="T23" fmla="*/ 671 h 1217"/>
                    <a:gd name="T24" fmla="*/ 426 w 432"/>
                    <a:gd name="T25" fmla="*/ 742 h 1217"/>
                    <a:gd name="T26" fmla="*/ 414 w 432"/>
                    <a:gd name="T27" fmla="*/ 810 h 1217"/>
                    <a:gd name="T28" fmla="*/ 396 w 432"/>
                    <a:gd name="T29" fmla="*/ 875 h 1217"/>
                    <a:gd name="T30" fmla="*/ 370 w 432"/>
                    <a:gd name="T31" fmla="*/ 937 h 1217"/>
                    <a:gd name="T32" fmla="*/ 339 w 432"/>
                    <a:gd name="T33" fmla="*/ 999 h 1217"/>
                    <a:gd name="T34" fmla="*/ 302 w 432"/>
                    <a:gd name="T35" fmla="*/ 1057 h 1217"/>
                    <a:gd name="T36" fmla="*/ 259 w 432"/>
                    <a:gd name="T37" fmla="*/ 1113 h 1217"/>
                    <a:gd name="T38" fmla="*/ 210 w 432"/>
                    <a:gd name="T39" fmla="*/ 1166 h 1217"/>
                    <a:gd name="T40" fmla="*/ 154 w 432"/>
                    <a:gd name="T41" fmla="*/ 1217 h 1217"/>
                    <a:gd name="T42" fmla="*/ 109 w 432"/>
                    <a:gd name="T43" fmla="*/ 1160 h 1217"/>
                    <a:gd name="T44" fmla="*/ 62 w 432"/>
                    <a:gd name="T45" fmla="*/ 1103 h 1217"/>
                    <a:gd name="T46" fmla="*/ 111 w 432"/>
                    <a:gd name="T47" fmla="*/ 1057 h 1217"/>
                    <a:gd name="T48" fmla="*/ 155 w 432"/>
                    <a:gd name="T49" fmla="*/ 1009 h 1217"/>
                    <a:gd name="T50" fmla="*/ 192 w 432"/>
                    <a:gd name="T51" fmla="*/ 959 h 1217"/>
                    <a:gd name="T52" fmla="*/ 223 w 432"/>
                    <a:gd name="T53" fmla="*/ 905 h 1217"/>
                    <a:gd name="T54" fmla="*/ 249 w 432"/>
                    <a:gd name="T55" fmla="*/ 849 h 1217"/>
                    <a:gd name="T56" fmla="*/ 268 w 432"/>
                    <a:gd name="T57" fmla="*/ 791 h 1217"/>
                    <a:gd name="T58" fmla="*/ 280 w 432"/>
                    <a:gd name="T59" fmla="*/ 730 h 1217"/>
                    <a:gd name="T60" fmla="*/ 286 w 432"/>
                    <a:gd name="T61" fmla="*/ 664 h 1217"/>
                    <a:gd name="T62" fmla="*/ 285 w 432"/>
                    <a:gd name="T63" fmla="*/ 598 h 1217"/>
                    <a:gd name="T64" fmla="*/ 278 w 432"/>
                    <a:gd name="T65" fmla="*/ 531 h 1217"/>
                    <a:gd name="T66" fmla="*/ 264 w 432"/>
                    <a:gd name="T67" fmla="*/ 469 h 1217"/>
                    <a:gd name="T68" fmla="*/ 244 w 432"/>
                    <a:gd name="T69" fmla="*/ 409 h 1217"/>
                    <a:gd name="T70" fmla="*/ 218 w 432"/>
                    <a:gd name="T71" fmla="*/ 353 h 1217"/>
                    <a:gd name="T72" fmla="*/ 185 w 432"/>
                    <a:gd name="T73" fmla="*/ 302 h 1217"/>
                    <a:gd name="T74" fmla="*/ 147 w 432"/>
                    <a:gd name="T75" fmla="*/ 251 h 1217"/>
                    <a:gd name="T76" fmla="*/ 103 w 432"/>
                    <a:gd name="T77" fmla="*/ 206 h 1217"/>
                    <a:gd name="T78" fmla="*/ 54 w 432"/>
                    <a:gd name="T79" fmla="*/ 163 h 1217"/>
                    <a:gd name="T80" fmla="*/ 0 w 432"/>
                    <a:gd name="T81" fmla="*/ 124 h 1217"/>
                    <a:gd name="T82" fmla="*/ 36 w 432"/>
                    <a:gd name="T83" fmla="*/ 62 h 1217"/>
                    <a:gd name="T84" fmla="*/ 75 w 432"/>
                    <a:gd name="T85" fmla="*/ 0 h 12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432" h="1217">
                      <a:moveTo>
                        <a:pt x="75" y="0"/>
                      </a:moveTo>
                      <a:lnTo>
                        <a:pt x="136" y="43"/>
                      </a:lnTo>
                      <a:lnTo>
                        <a:pt x="193" y="90"/>
                      </a:lnTo>
                      <a:lnTo>
                        <a:pt x="244" y="140"/>
                      </a:lnTo>
                      <a:lnTo>
                        <a:pt x="290" y="194"/>
                      </a:lnTo>
                      <a:lnTo>
                        <a:pt x="328" y="253"/>
                      </a:lnTo>
                      <a:lnTo>
                        <a:pt x="362" y="315"/>
                      </a:lnTo>
                      <a:lnTo>
                        <a:pt x="389" y="380"/>
                      </a:lnTo>
                      <a:lnTo>
                        <a:pt x="410" y="450"/>
                      </a:lnTo>
                      <a:lnTo>
                        <a:pt x="424" y="524"/>
                      </a:lnTo>
                      <a:lnTo>
                        <a:pt x="432" y="599"/>
                      </a:lnTo>
                      <a:lnTo>
                        <a:pt x="432" y="671"/>
                      </a:lnTo>
                      <a:lnTo>
                        <a:pt x="426" y="742"/>
                      </a:lnTo>
                      <a:lnTo>
                        <a:pt x="414" y="810"/>
                      </a:lnTo>
                      <a:lnTo>
                        <a:pt x="396" y="875"/>
                      </a:lnTo>
                      <a:lnTo>
                        <a:pt x="370" y="937"/>
                      </a:lnTo>
                      <a:lnTo>
                        <a:pt x="339" y="999"/>
                      </a:lnTo>
                      <a:lnTo>
                        <a:pt x="302" y="1057"/>
                      </a:lnTo>
                      <a:lnTo>
                        <a:pt x="259" y="1113"/>
                      </a:lnTo>
                      <a:lnTo>
                        <a:pt x="210" y="1166"/>
                      </a:lnTo>
                      <a:lnTo>
                        <a:pt x="154" y="1217"/>
                      </a:lnTo>
                      <a:lnTo>
                        <a:pt x="109" y="1160"/>
                      </a:lnTo>
                      <a:lnTo>
                        <a:pt x="62" y="1103"/>
                      </a:lnTo>
                      <a:lnTo>
                        <a:pt x="111" y="1057"/>
                      </a:lnTo>
                      <a:lnTo>
                        <a:pt x="155" y="1009"/>
                      </a:lnTo>
                      <a:lnTo>
                        <a:pt x="192" y="959"/>
                      </a:lnTo>
                      <a:lnTo>
                        <a:pt x="223" y="905"/>
                      </a:lnTo>
                      <a:lnTo>
                        <a:pt x="249" y="849"/>
                      </a:lnTo>
                      <a:lnTo>
                        <a:pt x="268" y="791"/>
                      </a:lnTo>
                      <a:lnTo>
                        <a:pt x="280" y="730"/>
                      </a:lnTo>
                      <a:lnTo>
                        <a:pt x="286" y="664"/>
                      </a:lnTo>
                      <a:lnTo>
                        <a:pt x="285" y="598"/>
                      </a:lnTo>
                      <a:lnTo>
                        <a:pt x="278" y="531"/>
                      </a:lnTo>
                      <a:lnTo>
                        <a:pt x="264" y="469"/>
                      </a:lnTo>
                      <a:lnTo>
                        <a:pt x="244" y="409"/>
                      </a:lnTo>
                      <a:lnTo>
                        <a:pt x="218" y="353"/>
                      </a:lnTo>
                      <a:lnTo>
                        <a:pt x="185" y="302"/>
                      </a:lnTo>
                      <a:lnTo>
                        <a:pt x="147" y="251"/>
                      </a:lnTo>
                      <a:lnTo>
                        <a:pt x="103" y="206"/>
                      </a:lnTo>
                      <a:lnTo>
                        <a:pt x="54" y="163"/>
                      </a:lnTo>
                      <a:lnTo>
                        <a:pt x="0" y="124"/>
                      </a:lnTo>
                      <a:lnTo>
                        <a:pt x="36" y="6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751" noProof="1"/>
                </a:p>
              </p:txBody>
            </p:sp>
            <p:sp>
              <p:nvSpPr>
                <p:cNvPr id="611" name="Freeform 30"/>
                <p:cNvSpPr>
                  <a:spLocks/>
                </p:cNvSpPr>
                <p:nvPr/>
              </p:nvSpPr>
              <p:spPr bwMode="gray">
                <a:xfrm>
                  <a:off x="773416" y="1945701"/>
                  <a:ext cx="26195" cy="67003"/>
                </a:xfrm>
                <a:custGeom>
                  <a:avLst/>
                  <a:gdLst>
                    <a:gd name="T0" fmla="*/ 63 w 285"/>
                    <a:gd name="T1" fmla="*/ 0 h 731"/>
                    <a:gd name="T2" fmla="*/ 108 w 285"/>
                    <a:gd name="T3" fmla="*/ 29 h 731"/>
                    <a:gd name="T4" fmla="*/ 147 w 285"/>
                    <a:gd name="T5" fmla="*/ 63 h 731"/>
                    <a:gd name="T6" fmla="*/ 183 w 285"/>
                    <a:gd name="T7" fmla="*/ 98 h 731"/>
                    <a:gd name="T8" fmla="*/ 213 w 285"/>
                    <a:gd name="T9" fmla="*/ 139 h 731"/>
                    <a:gd name="T10" fmla="*/ 237 w 285"/>
                    <a:gd name="T11" fmla="*/ 182 h 731"/>
                    <a:gd name="T12" fmla="*/ 258 w 285"/>
                    <a:gd name="T13" fmla="*/ 229 h 731"/>
                    <a:gd name="T14" fmla="*/ 273 w 285"/>
                    <a:gd name="T15" fmla="*/ 279 h 731"/>
                    <a:gd name="T16" fmla="*/ 282 w 285"/>
                    <a:gd name="T17" fmla="*/ 333 h 731"/>
                    <a:gd name="T18" fmla="*/ 285 w 285"/>
                    <a:gd name="T19" fmla="*/ 392 h 731"/>
                    <a:gd name="T20" fmla="*/ 282 w 285"/>
                    <a:gd name="T21" fmla="*/ 449 h 731"/>
                    <a:gd name="T22" fmla="*/ 271 w 285"/>
                    <a:gd name="T23" fmla="*/ 502 h 731"/>
                    <a:gd name="T24" fmla="*/ 253 w 285"/>
                    <a:gd name="T25" fmla="*/ 553 h 731"/>
                    <a:gd name="T26" fmla="*/ 230 w 285"/>
                    <a:gd name="T27" fmla="*/ 601 h 731"/>
                    <a:gd name="T28" fmla="*/ 199 w 285"/>
                    <a:gd name="T29" fmla="*/ 647 h 731"/>
                    <a:gd name="T30" fmla="*/ 162 w 285"/>
                    <a:gd name="T31" fmla="*/ 690 h 731"/>
                    <a:gd name="T32" fmla="*/ 120 w 285"/>
                    <a:gd name="T33" fmla="*/ 731 h 731"/>
                    <a:gd name="T34" fmla="*/ 82 w 285"/>
                    <a:gd name="T35" fmla="*/ 684 h 731"/>
                    <a:gd name="T36" fmla="*/ 45 w 285"/>
                    <a:gd name="T37" fmla="*/ 639 h 731"/>
                    <a:gd name="T38" fmla="*/ 80 w 285"/>
                    <a:gd name="T39" fmla="*/ 606 h 731"/>
                    <a:gd name="T40" fmla="*/ 109 w 285"/>
                    <a:gd name="T41" fmla="*/ 570 h 731"/>
                    <a:gd name="T42" fmla="*/ 132 w 285"/>
                    <a:gd name="T43" fmla="*/ 530 h 731"/>
                    <a:gd name="T44" fmla="*/ 149 w 285"/>
                    <a:gd name="T45" fmla="*/ 489 h 731"/>
                    <a:gd name="T46" fmla="*/ 159 w 285"/>
                    <a:gd name="T47" fmla="*/ 446 h 731"/>
                    <a:gd name="T48" fmla="*/ 165 w 285"/>
                    <a:gd name="T49" fmla="*/ 402 h 731"/>
                    <a:gd name="T50" fmla="*/ 165 w 285"/>
                    <a:gd name="T51" fmla="*/ 359 h 731"/>
                    <a:gd name="T52" fmla="*/ 158 w 285"/>
                    <a:gd name="T53" fmla="*/ 315 h 731"/>
                    <a:gd name="T54" fmla="*/ 146 w 285"/>
                    <a:gd name="T55" fmla="*/ 273 h 731"/>
                    <a:gd name="T56" fmla="*/ 128 w 285"/>
                    <a:gd name="T57" fmla="*/ 234 h 731"/>
                    <a:gd name="T58" fmla="*/ 105 w 285"/>
                    <a:gd name="T59" fmla="*/ 196 h 731"/>
                    <a:gd name="T60" fmla="*/ 75 w 285"/>
                    <a:gd name="T61" fmla="*/ 161 h 731"/>
                    <a:gd name="T62" fmla="*/ 41 w 285"/>
                    <a:gd name="T63" fmla="*/ 128 h 731"/>
                    <a:gd name="T64" fmla="*/ 0 w 285"/>
                    <a:gd name="T65" fmla="*/ 101 h 731"/>
                    <a:gd name="T66" fmla="*/ 31 w 285"/>
                    <a:gd name="T67" fmla="*/ 52 h 731"/>
                    <a:gd name="T68" fmla="*/ 63 w 285"/>
                    <a:gd name="T69" fmla="*/ 0 h 7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85" h="731">
                      <a:moveTo>
                        <a:pt x="63" y="0"/>
                      </a:moveTo>
                      <a:lnTo>
                        <a:pt x="108" y="29"/>
                      </a:lnTo>
                      <a:lnTo>
                        <a:pt x="147" y="63"/>
                      </a:lnTo>
                      <a:lnTo>
                        <a:pt x="183" y="98"/>
                      </a:lnTo>
                      <a:lnTo>
                        <a:pt x="213" y="139"/>
                      </a:lnTo>
                      <a:lnTo>
                        <a:pt x="237" y="182"/>
                      </a:lnTo>
                      <a:lnTo>
                        <a:pt x="258" y="229"/>
                      </a:lnTo>
                      <a:lnTo>
                        <a:pt x="273" y="279"/>
                      </a:lnTo>
                      <a:lnTo>
                        <a:pt x="282" y="333"/>
                      </a:lnTo>
                      <a:lnTo>
                        <a:pt x="285" y="392"/>
                      </a:lnTo>
                      <a:lnTo>
                        <a:pt x="282" y="449"/>
                      </a:lnTo>
                      <a:lnTo>
                        <a:pt x="271" y="502"/>
                      </a:lnTo>
                      <a:lnTo>
                        <a:pt x="253" y="553"/>
                      </a:lnTo>
                      <a:lnTo>
                        <a:pt x="230" y="601"/>
                      </a:lnTo>
                      <a:lnTo>
                        <a:pt x="199" y="647"/>
                      </a:lnTo>
                      <a:lnTo>
                        <a:pt x="162" y="690"/>
                      </a:lnTo>
                      <a:lnTo>
                        <a:pt x="120" y="731"/>
                      </a:lnTo>
                      <a:lnTo>
                        <a:pt x="82" y="684"/>
                      </a:lnTo>
                      <a:lnTo>
                        <a:pt x="45" y="639"/>
                      </a:lnTo>
                      <a:lnTo>
                        <a:pt x="80" y="606"/>
                      </a:lnTo>
                      <a:lnTo>
                        <a:pt x="109" y="570"/>
                      </a:lnTo>
                      <a:lnTo>
                        <a:pt x="132" y="530"/>
                      </a:lnTo>
                      <a:lnTo>
                        <a:pt x="149" y="489"/>
                      </a:lnTo>
                      <a:lnTo>
                        <a:pt x="159" y="446"/>
                      </a:lnTo>
                      <a:lnTo>
                        <a:pt x="165" y="402"/>
                      </a:lnTo>
                      <a:lnTo>
                        <a:pt x="165" y="359"/>
                      </a:lnTo>
                      <a:lnTo>
                        <a:pt x="158" y="315"/>
                      </a:lnTo>
                      <a:lnTo>
                        <a:pt x="146" y="273"/>
                      </a:lnTo>
                      <a:lnTo>
                        <a:pt x="128" y="234"/>
                      </a:lnTo>
                      <a:lnTo>
                        <a:pt x="105" y="196"/>
                      </a:lnTo>
                      <a:lnTo>
                        <a:pt x="75" y="161"/>
                      </a:lnTo>
                      <a:lnTo>
                        <a:pt x="41" y="128"/>
                      </a:lnTo>
                      <a:lnTo>
                        <a:pt x="0" y="101"/>
                      </a:lnTo>
                      <a:lnTo>
                        <a:pt x="31" y="52"/>
                      </a:lnTo>
                      <a:lnTo>
                        <a:pt x="6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751" noProof="1"/>
                </a:p>
              </p:txBody>
            </p:sp>
          </p:grpSp>
        </p:grpSp>
      </p:grpSp>
      <p:grpSp>
        <p:nvGrpSpPr>
          <p:cNvPr id="618" name="Gruppieren 617"/>
          <p:cNvGrpSpPr/>
          <p:nvPr>
            <p:custDataLst>
              <p:tags r:id="rId30"/>
            </p:custDataLst>
          </p:nvPr>
        </p:nvGrpSpPr>
        <p:grpSpPr bwMode="gray">
          <a:xfrm>
            <a:off x="1619044" y="3592321"/>
            <a:ext cx="324000" cy="324000"/>
            <a:chOff x="6323183" y="1582042"/>
            <a:chExt cx="951074" cy="951068"/>
          </a:xfrm>
        </p:grpSpPr>
        <p:grpSp>
          <p:nvGrpSpPr>
            <p:cNvPr id="619" name="Gruppieren 618"/>
            <p:cNvGrpSpPr/>
            <p:nvPr>
              <p:custDataLst>
                <p:tags r:id="rId130"/>
              </p:custDataLst>
            </p:nvPr>
          </p:nvGrpSpPr>
          <p:grpSpPr bwMode="gray">
            <a:xfrm>
              <a:off x="6323183" y="1582042"/>
              <a:ext cx="951074" cy="951068"/>
              <a:chOff x="5013160" y="3933056"/>
              <a:chExt cx="2121566" cy="2121560"/>
            </a:xfrm>
            <a:solidFill>
              <a:schemeClr val="accent1"/>
            </a:solidFill>
          </p:grpSpPr>
          <p:sp>
            <p:nvSpPr>
              <p:cNvPr id="630" name="Kreis: nicht ausgefüllt 407"/>
              <p:cNvSpPr/>
              <p:nvPr>
                <p:custDataLst>
                  <p:tags r:id="rId136"/>
                </p:custDataLst>
              </p:nvPr>
            </p:nvSpPr>
            <p:spPr bwMode="gray">
              <a:xfrm>
                <a:off x="5013160" y="3933056"/>
                <a:ext cx="2121566" cy="2121560"/>
              </a:xfrm>
              <a:prstGeom prst="donut">
                <a:avLst>
                  <a:gd name="adj" fmla="val 5466"/>
                </a:avLst>
              </a:pr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none" lIns="68580" tIns="1080000" rIns="68580" bIns="34291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endParaRPr lang="de-DE" sz="1051" dirty="0">
                  <a:solidFill>
                    <a:schemeClr val="accent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631" name="Ellipse 630"/>
              <p:cNvSpPr/>
              <p:nvPr>
                <p:custDataLst>
                  <p:tags r:id="rId137"/>
                </p:custDataLst>
              </p:nvPr>
            </p:nvSpPr>
            <p:spPr bwMode="gray">
              <a:xfrm>
                <a:off x="5198998" y="4118894"/>
                <a:ext cx="1749895" cy="1749883"/>
              </a:xfrm>
              <a:prstGeom prst="ellipse">
                <a:avLst/>
              </a:pr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1080000" rIns="68580" bIns="34291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endParaRPr lang="de-DE" sz="1051" dirty="0">
                  <a:solidFill>
                    <a:schemeClr val="bg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620" name="Gruppieren 619"/>
            <p:cNvGrpSpPr/>
            <p:nvPr>
              <p:custDataLst>
                <p:tags r:id="rId131"/>
              </p:custDataLst>
            </p:nvPr>
          </p:nvGrpSpPr>
          <p:grpSpPr bwMode="gray">
            <a:xfrm>
              <a:off x="6517777" y="1812720"/>
              <a:ext cx="561886" cy="553228"/>
              <a:chOff x="6517777" y="1812720"/>
              <a:chExt cx="561886" cy="553228"/>
            </a:xfrm>
          </p:grpSpPr>
          <p:grpSp>
            <p:nvGrpSpPr>
              <p:cNvPr id="621" name="Gruppieren 620"/>
              <p:cNvGrpSpPr/>
              <p:nvPr>
                <p:custDataLst>
                  <p:tags r:id="rId132"/>
                </p:custDataLst>
              </p:nvPr>
            </p:nvGrpSpPr>
            <p:grpSpPr bwMode="gray">
              <a:xfrm>
                <a:off x="6517777" y="1812720"/>
                <a:ext cx="561886" cy="337603"/>
                <a:chOff x="6741023" y="2680695"/>
                <a:chExt cx="561886" cy="337603"/>
              </a:xfrm>
            </p:grpSpPr>
            <p:sp>
              <p:nvSpPr>
                <p:cNvPr id="626" name="Abgerundetes Rechteck 139"/>
                <p:cNvSpPr/>
                <p:nvPr/>
              </p:nvSpPr>
              <p:spPr bwMode="gray">
                <a:xfrm>
                  <a:off x="6796071" y="2680695"/>
                  <a:ext cx="451790" cy="3127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21450" h="4484688">
                      <a:moveTo>
                        <a:pt x="207203" y="0"/>
                      </a:moveTo>
                      <a:lnTo>
                        <a:pt x="6314247" y="0"/>
                      </a:lnTo>
                      <a:cubicBezTo>
                        <a:pt x="6428682" y="0"/>
                        <a:pt x="6521450" y="92768"/>
                        <a:pt x="6521450" y="207203"/>
                      </a:cubicBezTo>
                      <a:lnTo>
                        <a:pt x="6521450" y="4484688"/>
                      </a:lnTo>
                      <a:lnTo>
                        <a:pt x="0" y="4484688"/>
                      </a:lnTo>
                      <a:lnTo>
                        <a:pt x="0" y="207203"/>
                      </a:lnTo>
                      <a:cubicBezTo>
                        <a:pt x="0" y="92768"/>
                        <a:pt x="92768" y="0"/>
                        <a:pt x="2072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54000" tIns="54000" rIns="54000" bIns="54000" numCol="1" rtlCol="0" anchor="ctr" anchorCtr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de-DE"/>
                  </a:defPPr>
                  <a:lvl1pPr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1pPr>
                  <a:lvl2pPr marL="4572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2pPr>
                  <a:lvl3pPr marL="9144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3pPr>
                  <a:lvl4pPr marL="13716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4pPr>
                  <a:lvl5pPr marL="18288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9pPr>
                </a:lstStyle>
                <a:p>
                  <a:pPr defTabSz="685783"/>
                  <a:endParaRPr lang="en-GB" sz="1200" dirty="0"/>
                </a:p>
              </p:txBody>
            </p:sp>
            <p:sp>
              <p:nvSpPr>
                <p:cNvPr id="627" name="Freeform 15"/>
                <p:cNvSpPr>
                  <a:spLocks/>
                </p:cNvSpPr>
                <p:nvPr/>
              </p:nvSpPr>
              <p:spPr bwMode="gray">
                <a:xfrm>
                  <a:off x="6741023" y="2993474"/>
                  <a:ext cx="561886" cy="24824"/>
                </a:xfrm>
                <a:custGeom>
                  <a:avLst/>
                  <a:gdLst>
                    <a:gd name="T0" fmla="*/ 1488 w 1488"/>
                    <a:gd name="T1" fmla="*/ 0 h 74"/>
                    <a:gd name="T2" fmla="*/ 1488 w 1488"/>
                    <a:gd name="T3" fmla="*/ 6 h 74"/>
                    <a:gd name="T4" fmla="*/ 1467 w 1488"/>
                    <a:gd name="T5" fmla="*/ 52 h 74"/>
                    <a:gd name="T6" fmla="*/ 1462 w 1488"/>
                    <a:gd name="T7" fmla="*/ 56 h 74"/>
                    <a:gd name="T8" fmla="*/ 1414 w 1488"/>
                    <a:gd name="T9" fmla="*/ 74 h 74"/>
                    <a:gd name="T10" fmla="*/ 75 w 1488"/>
                    <a:gd name="T11" fmla="*/ 74 h 74"/>
                    <a:gd name="T12" fmla="*/ 0 w 1488"/>
                    <a:gd name="T13" fmla="*/ 0 h 74"/>
                    <a:gd name="T14" fmla="*/ 1488 w 1488"/>
                    <a:gd name="T15" fmla="*/ 0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88" h="74">
                      <a:moveTo>
                        <a:pt x="1488" y="0"/>
                      </a:moveTo>
                      <a:cubicBezTo>
                        <a:pt x="1488" y="2"/>
                        <a:pt x="1488" y="4"/>
                        <a:pt x="1488" y="6"/>
                      </a:cubicBezTo>
                      <a:cubicBezTo>
                        <a:pt x="1487" y="24"/>
                        <a:pt x="1479" y="40"/>
                        <a:pt x="1467" y="52"/>
                      </a:cubicBezTo>
                      <a:cubicBezTo>
                        <a:pt x="1465" y="54"/>
                        <a:pt x="1464" y="55"/>
                        <a:pt x="1462" y="56"/>
                      </a:cubicBezTo>
                      <a:cubicBezTo>
                        <a:pt x="1449" y="68"/>
                        <a:pt x="1432" y="74"/>
                        <a:pt x="1414" y="74"/>
                      </a:cubicBezTo>
                      <a:cubicBezTo>
                        <a:pt x="75" y="74"/>
                        <a:pt x="75" y="74"/>
                        <a:pt x="75" y="74"/>
                      </a:cubicBezTo>
                      <a:cubicBezTo>
                        <a:pt x="33" y="74"/>
                        <a:pt x="0" y="41"/>
                        <a:pt x="0" y="0"/>
                      </a:cubicBezTo>
                      <a:cubicBezTo>
                        <a:pt x="1488" y="0"/>
                        <a:pt x="1488" y="0"/>
                        <a:pt x="1488" y="0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de-DE"/>
                  </a:defPPr>
                  <a:lvl1pPr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1pPr>
                  <a:lvl2pPr marL="4572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2pPr>
                  <a:lvl3pPr marL="9144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3pPr>
                  <a:lvl4pPr marL="13716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4pPr>
                  <a:lvl5pPr marL="18288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9pPr>
                </a:lstStyle>
                <a:p>
                  <a:endParaRPr lang="en-GB" sz="1200" dirty="0"/>
                </a:p>
              </p:txBody>
            </p:sp>
            <p:sp>
              <p:nvSpPr>
                <p:cNvPr id="628" name="Rechteck 627"/>
                <p:cNvSpPr/>
                <p:nvPr>
                  <p:custDataLst>
                    <p:tags r:id="rId134"/>
                  </p:custDataLst>
                </p:nvPr>
              </p:nvSpPr>
              <p:spPr bwMode="gray">
                <a:xfrm>
                  <a:off x="6815907" y="2705519"/>
                  <a:ext cx="412072" cy="268096"/>
                </a:xfrm>
                <a:prstGeom prst="rect">
                  <a:avLst/>
                </a:prstGeom>
                <a:solidFill>
                  <a:schemeClr val="tx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54000" tIns="54000" rIns="54000" bIns="54000" numCol="1" rtlCol="0" anchor="ctr" anchorCtr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de-DE"/>
                  </a:defPPr>
                  <a:lvl1pPr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1pPr>
                  <a:lvl2pPr marL="4572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2pPr>
                  <a:lvl3pPr marL="9144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3pPr>
                  <a:lvl4pPr marL="13716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4pPr>
                  <a:lvl5pPr marL="18288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9pPr>
                </a:lstStyle>
                <a:p>
                  <a:pPr defTabSz="685783"/>
                  <a:endParaRPr lang="en-GB" sz="1200" dirty="0"/>
                </a:p>
              </p:txBody>
            </p:sp>
            <p:sp>
              <p:nvSpPr>
                <p:cNvPr id="629" name="Abgerundetes Rechteck 139"/>
                <p:cNvSpPr/>
                <p:nvPr>
                  <p:custDataLst>
                    <p:tags r:id="rId135"/>
                  </p:custDataLst>
                </p:nvPr>
              </p:nvSpPr>
              <p:spPr bwMode="gray">
                <a:xfrm>
                  <a:off x="6939181" y="2680695"/>
                  <a:ext cx="308680" cy="2741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76577" h="3976115">
                      <a:moveTo>
                        <a:pt x="0" y="0"/>
                      </a:moveTo>
                      <a:lnTo>
                        <a:pt x="4268404" y="0"/>
                      </a:lnTo>
                      <a:cubicBezTo>
                        <a:pt x="4383375" y="0"/>
                        <a:pt x="4476577" y="93829"/>
                        <a:pt x="4476577" y="209574"/>
                      </a:cubicBezTo>
                      <a:lnTo>
                        <a:pt x="4476577" y="3976115"/>
                      </a:lnTo>
                      <a:close/>
                    </a:path>
                  </a:pathLst>
                </a:custGeom>
                <a:solidFill>
                  <a:schemeClr val="bg1">
                    <a:alpha val="20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54000" tIns="54000" rIns="54000" bIns="54000" numCol="1" rtlCol="0" anchor="ctr" anchorCtr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de-DE"/>
                  </a:defPPr>
                  <a:lvl1pPr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1pPr>
                  <a:lvl2pPr marL="4572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2pPr>
                  <a:lvl3pPr marL="9144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3pPr>
                  <a:lvl4pPr marL="13716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4pPr>
                  <a:lvl5pPr marL="18288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9pPr>
                </a:lstStyle>
                <a:p>
                  <a:endParaRPr lang="en-GB" sz="1200" dirty="0"/>
                </a:p>
              </p:txBody>
            </p:sp>
          </p:grpSp>
          <p:grpSp>
            <p:nvGrpSpPr>
              <p:cNvPr id="622" name="Gruppieren 621"/>
              <p:cNvGrpSpPr/>
              <p:nvPr>
                <p:custDataLst>
                  <p:tags r:id="rId133"/>
                </p:custDataLst>
              </p:nvPr>
            </p:nvGrpSpPr>
            <p:grpSpPr bwMode="gray">
              <a:xfrm rot="5400000">
                <a:off x="6639113" y="2129763"/>
                <a:ext cx="153642" cy="318728"/>
                <a:chOff x="5930815" y="2498824"/>
                <a:chExt cx="341100" cy="707608"/>
              </a:xfrm>
              <a:solidFill>
                <a:schemeClr val="bg1"/>
              </a:solidFill>
            </p:grpSpPr>
            <p:sp>
              <p:nvSpPr>
                <p:cNvPr id="623" name="Freeform 28"/>
                <p:cNvSpPr>
                  <a:spLocks/>
                </p:cNvSpPr>
                <p:nvPr/>
              </p:nvSpPr>
              <p:spPr bwMode="gray">
                <a:xfrm rot="1148121">
                  <a:off x="6051377" y="2498824"/>
                  <a:ext cx="220538" cy="707608"/>
                </a:xfrm>
                <a:custGeom>
                  <a:avLst/>
                  <a:gdLst>
                    <a:gd name="T0" fmla="*/ 84 w 557"/>
                    <a:gd name="T1" fmla="*/ 0 h 1686"/>
                    <a:gd name="T2" fmla="*/ 156 w 557"/>
                    <a:gd name="T3" fmla="*/ 55 h 1686"/>
                    <a:gd name="T4" fmla="*/ 224 w 557"/>
                    <a:gd name="T5" fmla="*/ 113 h 1686"/>
                    <a:gd name="T6" fmla="*/ 285 w 557"/>
                    <a:gd name="T7" fmla="*/ 174 h 1686"/>
                    <a:gd name="T8" fmla="*/ 340 w 557"/>
                    <a:gd name="T9" fmla="*/ 238 h 1686"/>
                    <a:gd name="T10" fmla="*/ 389 w 557"/>
                    <a:gd name="T11" fmla="*/ 306 h 1686"/>
                    <a:gd name="T12" fmla="*/ 433 w 557"/>
                    <a:gd name="T13" fmla="*/ 378 h 1686"/>
                    <a:gd name="T14" fmla="*/ 469 w 557"/>
                    <a:gd name="T15" fmla="*/ 453 h 1686"/>
                    <a:gd name="T16" fmla="*/ 501 w 557"/>
                    <a:gd name="T17" fmla="*/ 533 h 1686"/>
                    <a:gd name="T18" fmla="*/ 524 w 557"/>
                    <a:gd name="T19" fmla="*/ 614 h 1686"/>
                    <a:gd name="T20" fmla="*/ 542 w 557"/>
                    <a:gd name="T21" fmla="*/ 701 h 1686"/>
                    <a:gd name="T22" fmla="*/ 553 w 557"/>
                    <a:gd name="T23" fmla="*/ 791 h 1686"/>
                    <a:gd name="T24" fmla="*/ 557 w 557"/>
                    <a:gd name="T25" fmla="*/ 879 h 1686"/>
                    <a:gd name="T26" fmla="*/ 554 w 557"/>
                    <a:gd name="T27" fmla="*/ 965 h 1686"/>
                    <a:gd name="T28" fmla="*/ 543 w 557"/>
                    <a:gd name="T29" fmla="*/ 1048 h 1686"/>
                    <a:gd name="T30" fmla="*/ 527 w 557"/>
                    <a:gd name="T31" fmla="*/ 1128 h 1686"/>
                    <a:gd name="T32" fmla="*/ 503 w 557"/>
                    <a:gd name="T33" fmla="*/ 1205 h 1686"/>
                    <a:gd name="T34" fmla="*/ 476 w 557"/>
                    <a:gd name="T35" fmla="*/ 1279 h 1686"/>
                    <a:gd name="T36" fmla="*/ 442 w 557"/>
                    <a:gd name="T37" fmla="*/ 1349 h 1686"/>
                    <a:gd name="T38" fmla="*/ 405 w 557"/>
                    <a:gd name="T39" fmla="*/ 1416 h 1686"/>
                    <a:gd name="T40" fmla="*/ 363 w 557"/>
                    <a:gd name="T41" fmla="*/ 1478 h 1686"/>
                    <a:gd name="T42" fmla="*/ 318 w 557"/>
                    <a:gd name="T43" fmla="*/ 1537 h 1686"/>
                    <a:gd name="T44" fmla="*/ 269 w 557"/>
                    <a:gd name="T45" fmla="*/ 1591 h 1686"/>
                    <a:gd name="T46" fmla="*/ 217 w 557"/>
                    <a:gd name="T47" fmla="*/ 1641 h 1686"/>
                    <a:gd name="T48" fmla="*/ 164 w 557"/>
                    <a:gd name="T49" fmla="*/ 1686 h 1686"/>
                    <a:gd name="T50" fmla="*/ 71 w 557"/>
                    <a:gd name="T51" fmla="*/ 1571 h 1686"/>
                    <a:gd name="T52" fmla="*/ 130 w 557"/>
                    <a:gd name="T53" fmla="*/ 1516 h 1686"/>
                    <a:gd name="T54" fmla="*/ 184 w 557"/>
                    <a:gd name="T55" fmla="*/ 1459 h 1686"/>
                    <a:gd name="T56" fmla="*/ 232 w 557"/>
                    <a:gd name="T57" fmla="*/ 1401 h 1686"/>
                    <a:gd name="T58" fmla="*/ 276 w 557"/>
                    <a:gd name="T59" fmla="*/ 1338 h 1686"/>
                    <a:gd name="T60" fmla="*/ 313 w 557"/>
                    <a:gd name="T61" fmla="*/ 1275 h 1686"/>
                    <a:gd name="T62" fmla="*/ 343 w 557"/>
                    <a:gd name="T63" fmla="*/ 1207 h 1686"/>
                    <a:gd name="T64" fmla="*/ 367 w 557"/>
                    <a:gd name="T65" fmla="*/ 1137 h 1686"/>
                    <a:gd name="T66" fmla="*/ 386 w 557"/>
                    <a:gd name="T67" fmla="*/ 1065 h 1686"/>
                    <a:gd name="T68" fmla="*/ 399 w 557"/>
                    <a:gd name="T69" fmla="*/ 991 h 1686"/>
                    <a:gd name="T70" fmla="*/ 404 w 557"/>
                    <a:gd name="T71" fmla="*/ 912 h 1686"/>
                    <a:gd name="T72" fmla="*/ 404 w 557"/>
                    <a:gd name="T73" fmla="*/ 832 h 1686"/>
                    <a:gd name="T74" fmla="*/ 396 w 557"/>
                    <a:gd name="T75" fmla="*/ 752 h 1686"/>
                    <a:gd name="T76" fmla="*/ 384 w 557"/>
                    <a:gd name="T77" fmla="*/ 675 h 1686"/>
                    <a:gd name="T78" fmla="*/ 363 w 557"/>
                    <a:gd name="T79" fmla="*/ 601 h 1686"/>
                    <a:gd name="T80" fmla="*/ 339 w 557"/>
                    <a:gd name="T81" fmla="*/ 531 h 1686"/>
                    <a:gd name="T82" fmla="*/ 307 w 557"/>
                    <a:gd name="T83" fmla="*/ 463 h 1686"/>
                    <a:gd name="T84" fmla="*/ 270 w 557"/>
                    <a:gd name="T85" fmla="*/ 400 h 1686"/>
                    <a:gd name="T86" fmla="*/ 228 w 557"/>
                    <a:gd name="T87" fmla="*/ 338 h 1686"/>
                    <a:gd name="T88" fmla="*/ 179 w 557"/>
                    <a:gd name="T89" fmla="*/ 281 h 1686"/>
                    <a:gd name="T90" fmla="*/ 124 w 557"/>
                    <a:gd name="T91" fmla="*/ 227 h 1686"/>
                    <a:gd name="T92" fmla="*/ 66 w 557"/>
                    <a:gd name="T93" fmla="*/ 175 h 1686"/>
                    <a:gd name="T94" fmla="*/ 0 w 557"/>
                    <a:gd name="T95" fmla="*/ 127 h 1686"/>
                    <a:gd name="T96" fmla="*/ 41 w 557"/>
                    <a:gd name="T97" fmla="*/ 64 h 1686"/>
                    <a:gd name="T98" fmla="*/ 84 w 557"/>
                    <a:gd name="T99" fmla="*/ 0 h 16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557" h="1686">
                      <a:moveTo>
                        <a:pt x="84" y="0"/>
                      </a:moveTo>
                      <a:lnTo>
                        <a:pt x="156" y="55"/>
                      </a:lnTo>
                      <a:lnTo>
                        <a:pt x="224" y="113"/>
                      </a:lnTo>
                      <a:lnTo>
                        <a:pt x="285" y="174"/>
                      </a:lnTo>
                      <a:lnTo>
                        <a:pt x="340" y="238"/>
                      </a:lnTo>
                      <a:lnTo>
                        <a:pt x="389" y="306"/>
                      </a:lnTo>
                      <a:lnTo>
                        <a:pt x="433" y="378"/>
                      </a:lnTo>
                      <a:lnTo>
                        <a:pt x="469" y="453"/>
                      </a:lnTo>
                      <a:lnTo>
                        <a:pt x="501" y="533"/>
                      </a:lnTo>
                      <a:lnTo>
                        <a:pt x="524" y="614"/>
                      </a:lnTo>
                      <a:lnTo>
                        <a:pt x="542" y="701"/>
                      </a:lnTo>
                      <a:lnTo>
                        <a:pt x="553" y="791"/>
                      </a:lnTo>
                      <a:lnTo>
                        <a:pt x="557" y="879"/>
                      </a:lnTo>
                      <a:lnTo>
                        <a:pt x="554" y="965"/>
                      </a:lnTo>
                      <a:lnTo>
                        <a:pt x="543" y="1048"/>
                      </a:lnTo>
                      <a:lnTo>
                        <a:pt x="527" y="1128"/>
                      </a:lnTo>
                      <a:lnTo>
                        <a:pt x="503" y="1205"/>
                      </a:lnTo>
                      <a:lnTo>
                        <a:pt x="476" y="1279"/>
                      </a:lnTo>
                      <a:lnTo>
                        <a:pt x="442" y="1349"/>
                      </a:lnTo>
                      <a:lnTo>
                        <a:pt x="405" y="1416"/>
                      </a:lnTo>
                      <a:lnTo>
                        <a:pt x="363" y="1478"/>
                      </a:lnTo>
                      <a:lnTo>
                        <a:pt x="318" y="1537"/>
                      </a:lnTo>
                      <a:lnTo>
                        <a:pt x="269" y="1591"/>
                      </a:lnTo>
                      <a:lnTo>
                        <a:pt x="217" y="1641"/>
                      </a:lnTo>
                      <a:lnTo>
                        <a:pt x="164" y="1686"/>
                      </a:lnTo>
                      <a:lnTo>
                        <a:pt x="71" y="1571"/>
                      </a:lnTo>
                      <a:lnTo>
                        <a:pt x="130" y="1516"/>
                      </a:lnTo>
                      <a:lnTo>
                        <a:pt x="184" y="1459"/>
                      </a:lnTo>
                      <a:lnTo>
                        <a:pt x="232" y="1401"/>
                      </a:lnTo>
                      <a:lnTo>
                        <a:pt x="276" y="1338"/>
                      </a:lnTo>
                      <a:lnTo>
                        <a:pt x="313" y="1275"/>
                      </a:lnTo>
                      <a:lnTo>
                        <a:pt x="343" y="1207"/>
                      </a:lnTo>
                      <a:lnTo>
                        <a:pt x="367" y="1137"/>
                      </a:lnTo>
                      <a:lnTo>
                        <a:pt x="386" y="1065"/>
                      </a:lnTo>
                      <a:lnTo>
                        <a:pt x="399" y="991"/>
                      </a:lnTo>
                      <a:lnTo>
                        <a:pt x="404" y="912"/>
                      </a:lnTo>
                      <a:lnTo>
                        <a:pt x="404" y="832"/>
                      </a:lnTo>
                      <a:lnTo>
                        <a:pt x="396" y="752"/>
                      </a:lnTo>
                      <a:lnTo>
                        <a:pt x="384" y="675"/>
                      </a:lnTo>
                      <a:lnTo>
                        <a:pt x="363" y="601"/>
                      </a:lnTo>
                      <a:lnTo>
                        <a:pt x="339" y="531"/>
                      </a:lnTo>
                      <a:lnTo>
                        <a:pt x="307" y="463"/>
                      </a:lnTo>
                      <a:lnTo>
                        <a:pt x="270" y="400"/>
                      </a:lnTo>
                      <a:lnTo>
                        <a:pt x="228" y="338"/>
                      </a:lnTo>
                      <a:lnTo>
                        <a:pt x="179" y="281"/>
                      </a:lnTo>
                      <a:lnTo>
                        <a:pt x="124" y="227"/>
                      </a:lnTo>
                      <a:lnTo>
                        <a:pt x="66" y="175"/>
                      </a:lnTo>
                      <a:lnTo>
                        <a:pt x="0" y="127"/>
                      </a:lnTo>
                      <a:lnTo>
                        <a:pt x="41" y="64"/>
                      </a:lnTo>
                      <a:lnTo>
                        <a:pt x="8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751" noProof="1"/>
                </a:p>
              </p:txBody>
            </p:sp>
            <p:sp>
              <p:nvSpPr>
                <p:cNvPr id="624" name="Freeform 29"/>
                <p:cNvSpPr>
                  <a:spLocks/>
                </p:cNvSpPr>
                <p:nvPr/>
              </p:nvSpPr>
              <p:spPr bwMode="gray">
                <a:xfrm rot="1148121">
                  <a:off x="5987368" y="2567518"/>
                  <a:ext cx="170742" cy="511188"/>
                </a:xfrm>
                <a:custGeom>
                  <a:avLst/>
                  <a:gdLst>
                    <a:gd name="T0" fmla="*/ 75 w 432"/>
                    <a:gd name="T1" fmla="*/ 0 h 1217"/>
                    <a:gd name="T2" fmla="*/ 136 w 432"/>
                    <a:gd name="T3" fmla="*/ 43 h 1217"/>
                    <a:gd name="T4" fmla="*/ 193 w 432"/>
                    <a:gd name="T5" fmla="*/ 90 h 1217"/>
                    <a:gd name="T6" fmla="*/ 244 w 432"/>
                    <a:gd name="T7" fmla="*/ 140 h 1217"/>
                    <a:gd name="T8" fmla="*/ 290 w 432"/>
                    <a:gd name="T9" fmla="*/ 194 h 1217"/>
                    <a:gd name="T10" fmla="*/ 328 w 432"/>
                    <a:gd name="T11" fmla="*/ 253 h 1217"/>
                    <a:gd name="T12" fmla="*/ 362 w 432"/>
                    <a:gd name="T13" fmla="*/ 315 h 1217"/>
                    <a:gd name="T14" fmla="*/ 389 w 432"/>
                    <a:gd name="T15" fmla="*/ 380 h 1217"/>
                    <a:gd name="T16" fmla="*/ 410 w 432"/>
                    <a:gd name="T17" fmla="*/ 450 h 1217"/>
                    <a:gd name="T18" fmla="*/ 424 w 432"/>
                    <a:gd name="T19" fmla="*/ 524 h 1217"/>
                    <a:gd name="T20" fmla="*/ 432 w 432"/>
                    <a:gd name="T21" fmla="*/ 599 h 1217"/>
                    <a:gd name="T22" fmla="*/ 432 w 432"/>
                    <a:gd name="T23" fmla="*/ 671 h 1217"/>
                    <a:gd name="T24" fmla="*/ 426 w 432"/>
                    <a:gd name="T25" fmla="*/ 742 h 1217"/>
                    <a:gd name="T26" fmla="*/ 414 w 432"/>
                    <a:gd name="T27" fmla="*/ 810 h 1217"/>
                    <a:gd name="T28" fmla="*/ 396 w 432"/>
                    <a:gd name="T29" fmla="*/ 875 h 1217"/>
                    <a:gd name="T30" fmla="*/ 370 w 432"/>
                    <a:gd name="T31" fmla="*/ 937 h 1217"/>
                    <a:gd name="T32" fmla="*/ 339 w 432"/>
                    <a:gd name="T33" fmla="*/ 999 h 1217"/>
                    <a:gd name="T34" fmla="*/ 302 w 432"/>
                    <a:gd name="T35" fmla="*/ 1057 h 1217"/>
                    <a:gd name="T36" fmla="*/ 259 w 432"/>
                    <a:gd name="T37" fmla="*/ 1113 h 1217"/>
                    <a:gd name="T38" fmla="*/ 210 w 432"/>
                    <a:gd name="T39" fmla="*/ 1166 h 1217"/>
                    <a:gd name="T40" fmla="*/ 154 w 432"/>
                    <a:gd name="T41" fmla="*/ 1217 h 1217"/>
                    <a:gd name="T42" fmla="*/ 109 w 432"/>
                    <a:gd name="T43" fmla="*/ 1160 h 1217"/>
                    <a:gd name="T44" fmla="*/ 62 w 432"/>
                    <a:gd name="T45" fmla="*/ 1103 h 1217"/>
                    <a:gd name="T46" fmla="*/ 111 w 432"/>
                    <a:gd name="T47" fmla="*/ 1057 h 1217"/>
                    <a:gd name="T48" fmla="*/ 155 w 432"/>
                    <a:gd name="T49" fmla="*/ 1009 h 1217"/>
                    <a:gd name="T50" fmla="*/ 192 w 432"/>
                    <a:gd name="T51" fmla="*/ 959 h 1217"/>
                    <a:gd name="T52" fmla="*/ 223 w 432"/>
                    <a:gd name="T53" fmla="*/ 905 h 1217"/>
                    <a:gd name="T54" fmla="*/ 249 w 432"/>
                    <a:gd name="T55" fmla="*/ 849 h 1217"/>
                    <a:gd name="T56" fmla="*/ 268 w 432"/>
                    <a:gd name="T57" fmla="*/ 791 h 1217"/>
                    <a:gd name="T58" fmla="*/ 280 w 432"/>
                    <a:gd name="T59" fmla="*/ 730 h 1217"/>
                    <a:gd name="T60" fmla="*/ 286 w 432"/>
                    <a:gd name="T61" fmla="*/ 664 h 1217"/>
                    <a:gd name="T62" fmla="*/ 285 w 432"/>
                    <a:gd name="T63" fmla="*/ 598 h 1217"/>
                    <a:gd name="T64" fmla="*/ 278 w 432"/>
                    <a:gd name="T65" fmla="*/ 531 h 1217"/>
                    <a:gd name="T66" fmla="*/ 264 w 432"/>
                    <a:gd name="T67" fmla="*/ 469 h 1217"/>
                    <a:gd name="T68" fmla="*/ 244 w 432"/>
                    <a:gd name="T69" fmla="*/ 409 h 1217"/>
                    <a:gd name="T70" fmla="*/ 218 w 432"/>
                    <a:gd name="T71" fmla="*/ 353 h 1217"/>
                    <a:gd name="T72" fmla="*/ 185 w 432"/>
                    <a:gd name="T73" fmla="*/ 302 h 1217"/>
                    <a:gd name="T74" fmla="*/ 147 w 432"/>
                    <a:gd name="T75" fmla="*/ 251 h 1217"/>
                    <a:gd name="T76" fmla="*/ 103 w 432"/>
                    <a:gd name="T77" fmla="*/ 206 h 1217"/>
                    <a:gd name="T78" fmla="*/ 54 w 432"/>
                    <a:gd name="T79" fmla="*/ 163 h 1217"/>
                    <a:gd name="T80" fmla="*/ 0 w 432"/>
                    <a:gd name="T81" fmla="*/ 124 h 1217"/>
                    <a:gd name="T82" fmla="*/ 36 w 432"/>
                    <a:gd name="T83" fmla="*/ 62 h 1217"/>
                    <a:gd name="T84" fmla="*/ 75 w 432"/>
                    <a:gd name="T85" fmla="*/ 0 h 12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432" h="1217">
                      <a:moveTo>
                        <a:pt x="75" y="0"/>
                      </a:moveTo>
                      <a:lnTo>
                        <a:pt x="136" y="43"/>
                      </a:lnTo>
                      <a:lnTo>
                        <a:pt x="193" y="90"/>
                      </a:lnTo>
                      <a:lnTo>
                        <a:pt x="244" y="140"/>
                      </a:lnTo>
                      <a:lnTo>
                        <a:pt x="290" y="194"/>
                      </a:lnTo>
                      <a:lnTo>
                        <a:pt x="328" y="253"/>
                      </a:lnTo>
                      <a:lnTo>
                        <a:pt x="362" y="315"/>
                      </a:lnTo>
                      <a:lnTo>
                        <a:pt x="389" y="380"/>
                      </a:lnTo>
                      <a:lnTo>
                        <a:pt x="410" y="450"/>
                      </a:lnTo>
                      <a:lnTo>
                        <a:pt x="424" y="524"/>
                      </a:lnTo>
                      <a:lnTo>
                        <a:pt x="432" y="599"/>
                      </a:lnTo>
                      <a:lnTo>
                        <a:pt x="432" y="671"/>
                      </a:lnTo>
                      <a:lnTo>
                        <a:pt x="426" y="742"/>
                      </a:lnTo>
                      <a:lnTo>
                        <a:pt x="414" y="810"/>
                      </a:lnTo>
                      <a:lnTo>
                        <a:pt x="396" y="875"/>
                      </a:lnTo>
                      <a:lnTo>
                        <a:pt x="370" y="937"/>
                      </a:lnTo>
                      <a:lnTo>
                        <a:pt x="339" y="999"/>
                      </a:lnTo>
                      <a:lnTo>
                        <a:pt x="302" y="1057"/>
                      </a:lnTo>
                      <a:lnTo>
                        <a:pt x="259" y="1113"/>
                      </a:lnTo>
                      <a:lnTo>
                        <a:pt x="210" y="1166"/>
                      </a:lnTo>
                      <a:lnTo>
                        <a:pt x="154" y="1217"/>
                      </a:lnTo>
                      <a:lnTo>
                        <a:pt x="109" y="1160"/>
                      </a:lnTo>
                      <a:lnTo>
                        <a:pt x="62" y="1103"/>
                      </a:lnTo>
                      <a:lnTo>
                        <a:pt x="111" y="1057"/>
                      </a:lnTo>
                      <a:lnTo>
                        <a:pt x="155" y="1009"/>
                      </a:lnTo>
                      <a:lnTo>
                        <a:pt x="192" y="959"/>
                      </a:lnTo>
                      <a:lnTo>
                        <a:pt x="223" y="905"/>
                      </a:lnTo>
                      <a:lnTo>
                        <a:pt x="249" y="849"/>
                      </a:lnTo>
                      <a:lnTo>
                        <a:pt x="268" y="791"/>
                      </a:lnTo>
                      <a:lnTo>
                        <a:pt x="280" y="730"/>
                      </a:lnTo>
                      <a:lnTo>
                        <a:pt x="286" y="664"/>
                      </a:lnTo>
                      <a:lnTo>
                        <a:pt x="285" y="598"/>
                      </a:lnTo>
                      <a:lnTo>
                        <a:pt x="278" y="531"/>
                      </a:lnTo>
                      <a:lnTo>
                        <a:pt x="264" y="469"/>
                      </a:lnTo>
                      <a:lnTo>
                        <a:pt x="244" y="409"/>
                      </a:lnTo>
                      <a:lnTo>
                        <a:pt x="218" y="353"/>
                      </a:lnTo>
                      <a:lnTo>
                        <a:pt x="185" y="302"/>
                      </a:lnTo>
                      <a:lnTo>
                        <a:pt x="147" y="251"/>
                      </a:lnTo>
                      <a:lnTo>
                        <a:pt x="103" y="206"/>
                      </a:lnTo>
                      <a:lnTo>
                        <a:pt x="54" y="163"/>
                      </a:lnTo>
                      <a:lnTo>
                        <a:pt x="0" y="124"/>
                      </a:lnTo>
                      <a:lnTo>
                        <a:pt x="36" y="6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751" noProof="1"/>
                </a:p>
              </p:txBody>
            </p:sp>
            <p:sp>
              <p:nvSpPr>
                <p:cNvPr id="625" name="Freeform 30"/>
                <p:cNvSpPr>
                  <a:spLocks/>
                </p:cNvSpPr>
                <p:nvPr/>
              </p:nvSpPr>
              <p:spPr bwMode="gray">
                <a:xfrm rot="1148121">
                  <a:off x="5930815" y="2643759"/>
                  <a:ext cx="112643" cy="305956"/>
                </a:xfrm>
                <a:custGeom>
                  <a:avLst/>
                  <a:gdLst>
                    <a:gd name="T0" fmla="*/ 63 w 285"/>
                    <a:gd name="T1" fmla="*/ 0 h 731"/>
                    <a:gd name="T2" fmla="*/ 108 w 285"/>
                    <a:gd name="T3" fmla="*/ 29 h 731"/>
                    <a:gd name="T4" fmla="*/ 147 w 285"/>
                    <a:gd name="T5" fmla="*/ 63 h 731"/>
                    <a:gd name="T6" fmla="*/ 183 w 285"/>
                    <a:gd name="T7" fmla="*/ 98 h 731"/>
                    <a:gd name="T8" fmla="*/ 213 w 285"/>
                    <a:gd name="T9" fmla="*/ 139 h 731"/>
                    <a:gd name="T10" fmla="*/ 237 w 285"/>
                    <a:gd name="T11" fmla="*/ 182 h 731"/>
                    <a:gd name="T12" fmla="*/ 258 w 285"/>
                    <a:gd name="T13" fmla="*/ 229 h 731"/>
                    <a:gd name="T14" fmla="*/ 273 w 285"/>
                    <a:gd name="T15" fmla="*/ 279 h 731"/>
                    <a:gd name="T16" fmla="*/ 282 w 285"/>
                    <a:gd name="T17" fmla="*/ 333 h 731"/>
                    <a:gd name="T18" fmla="*/ 285 w 285"/>
                    <a:gd name="T19" fmla="*/ 392 h 731"/>
                    <a:gd name="T20" fmla="*/ 282 w 285"/>
                    <a:gd name="T21" fmla="*/ 449 h 731"/>
                    <a:gd name="T22" fmla="*/ 271 w 285"/>
                    <a:gd name="T23" fmla="*/ 502 h 731"/>
                    <a:gd name="T24" fmla="*/ 253 w 285"/>
                    <a:gd name="T25" fmla="*/ 553 h 731"/>
                    <a:gd name="T26" fmla="*/ 230 w 285"/>
                    <a:gd name="T27" fmla="*/ 601 h 731"/>
                    <a:gd name="T28" fmla="*/ 199 w 285"/>
                    <a:gd name="T29" fmla="*/ 647 h 731"/>
                    <a:gd name="T30" fmla="*/ 162 w 285"/>
                    <a:gd name="T31" fmla="*/ 690 h 731"/>
                    <a:gd name="T32" fmla="*/ 120 w 285"/>
                    <a:gd name="T33" fmla="*/ 731 h 731"/>
                    <a:gd name="T34" fmla="*/ 82 w 285"/>
                    <a:gd name="T35" fmla="*/ 684 h 731"/>
                    <a:gd name="T36" fmla="*/ 45 w 285"/>
                    <a:gd name="T37" fmla="*/ 639 h 731"/>
                    <a:gd name="T38" fmla="*/ 80 w 285"/>
                    <a:gd name="T39" fmla="*/ 606 h 731"/>
                    <a:gd name="T40" fmla="*/ 109 w 285"/>
                    <a:gd name="T41" fmla="*/ 570 h 731"/>
                    <a:gd name="T42" fmla="*/ 132 w 285"/>
                    <a:gd name="T43" fmla="*/ 530 h 731"/>
                    <a:gd name="T44" fmla="*/ 149 w 285"/>
                    <a:gd name="T45" fmla="*/ 489 h 731"/>
                    <a:gd name="T46" fmla="*/ 159 w 285"/>
                    <a:gd name="T47" fmla="*/ 446 h 731"/>
                    <a:gd name="T48" fmla="*/ 165 w 285"/>
                    <a:gd name="T49" fmla="*/ 402 h 731"/>
                    <a:gd name="T50" fmla="*/ 165 w 285"/>
                    <a:gd name="T51" fmla="*/ 359 h 731"/>
                    <a:gd name="T52" fmla="*/ 158 w 285"/>
                    <a:gd name="T53" fmla="*/ 315 h 731"/>
                    <a:gd name="T54" fmla="*/ 146 w 285"/>
                    <a:gd name="T55" fmla="*/ 273 h 731"/>
                    <a:gd name="T56" fmla="*/ 128 w 285"/>
                    <a:gd name="T57" fmla="*/ 234 h 731"/>
                    <a:gd name="T58" fmla="*/ 105 w 285"/>
                    <a:gd name="T59" fmla="*/ 196 h 731"/>
                    <a:gd name="T60" fmla="*/ 75 w 285"/>
                    <a:gd name="T61" fmla="*/ 161 h 731"/>
                    <a:gd name="T62" fmla="*/ 41 w 285"/>
                    <a:gd name="T63" fmla="*/ 128 h 731"/>
                    <a:gd name="T64" fmla="*/ 0 w 285"/>
                    <a:gd name="T65" fmla="*/ 101 h 731"/>
                    <a:gd name="T66" fmla="*/ 31 w 285"/>
                    <a:gd name="T67" fmla="*/ 52 h 731"/>
                    <a:gd name="T68" fmla="*/ 63 w 285"/>
                    <a:gd name="T69" fmla="*/ 0 h 7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85" h="731">
                      <a:moveTo>
                        <a:pt x="63" y="0"/>
                      </a:moveTo>
                      <a:lnTo>
                        <a:pt x="108" y="29"/>
                      </a:lnTo>
                      <a:lnTo>
                        <a:pt x="147" y="63"/>
                      </a:lnTo>
                      <a:lnTo>
                        <a:pt x="183" y="98"/>
                      </a:lnTo>
                      <a:lnTo>
                        <a:pt x="213" y="139"/>
                      </a:lnTo>
                      <a:lnTo>
                        <a:pt x="237" y="182"/>
                      </a:lnTo>
                      <a:lnTo>
                        <a:pt x="258" y="229"/>
                      </a:lnTo>
                      <a:lnTo>
                        <a:pt x="273" y="279"/>
                      </a:lnTo>
                      <a:lnTo>
                        <a:pt x="282" y="333"/>
                      </a:lnTo>
                      <a:lnTo>
                        <a:pt x="285" y="392"/>
                      </a:lnTo>
                      <a:lnTo>
                        <a:pt x="282" y="449"/>
                      </a:lnTo>
                      <a:lnTo>
                        <a:pt x="271" y="502"/>
                      </a:lnTo>
                      <a:lnTo>
                        <a:pt x="253" y="553"/>
                      </a:lnTo>
                      <a:lnTo>
                        <a:pt x="230" y="601"/>
                      </a:lnTo>
                      <a:lnTo>
                        <a:pt x="199" y="647"/>
                      </a:lnTo>
                      <a:lnTo>
                        <a:pt x="162" y="690"/>
                      </a:lnTo>
                      <a:lnTo>
                        <a:pt x="120" y="731"/>
                      </a:lnTo>
                      <a:lnTo>
                        <a:pt x="82" y="684"/>
                      </a:lnTo>
                      <a:lnTo>
                        <a:pt x="45" y="639"/>
                      </a:lnTo>
                      <a:lnTo>
                        <a:pt x="80" y="606"/>
                      </a:lnTo>
                      <a:lnTo>
                        <a:pt x="109" y="570"/>
                      </a:lnTo>
                      <a:lnTo>
                        <a:pt x="132" y="530"/>
                      </a:lnTo>
                      <a:lnTo>
                        <a:pt x="149" y="489"/>
                      </a:lnTo>
                      <a:lnTo>
                        <a:pt x="159" y="446"/>
                      </a:lnTo>
                      <a:lnTo>
                        <a:pt x="165" y="402"/>
                      </a:lnTo>
                      <a:lnTo>
                        <a:pt x="165" y="359"/>
                      </a:lnTo>
                      <a:lnTo>
                        <a:pt x="158" y="315"/>
                      </a:lnTo>
                      <a:lnTo>
                        <a:pt x="146" y="273"/>
                      </a:lnTo>
                      <a:lnTo>
                        <a:pt x="128" y="234"/>
                      </a:lnTo>
                      <a:lnTo>
                        <a:pt x="105" y="196"/>
                      </a:lnTo>
                      <a:lnTo>
                        <a:pt x="75" y="161"/>
                      </a:lnTo>
                      <a:lnTo>
                        <a:pt x="41" y="128"/>
                      </a:lnTo>
                      <a:lnTo>
                        <a:pt x="0" y="101"/>
                      </a:lnTo>
                      <a:lnTo>
                        <a:pt x="31" y="52"/>
                      </a:lnTo>
                      <a:lnTo>
                        <a:pt x="6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751" noProof="1"/>
                </a:p>
              </p:txBody>
            </p:sp>
          </p:grpSp>
        </p:grpSp>
      </p:grpSp>
      <p:grpSp>
        <p:nvGrpSpPr>
          <p:cNvPr id="632" name="Gruppieren 631"/>
          <p:cNvGrpSpPr/>
          <p:nvPr>
            <p:custDataLst>
              <p:tags r:id="rId31"/>
            </p:custDataLst>
          </p:nvPr>
        </p:nvGrpSpPr>
        <p:grpSpPr bwMode="gray">
          <a:xfrm>
            <a:off x="3616209" y="3658828"/>
            <a:ext cx="324000" cy="324000"/>
            <a:chOff x="6451581" y="3394974"/>
            <a:chExt cx="432000" cy="432000"/>
          </a:xfrm>
        </p:grpSpPr>
        <p:grpSp>
          <p:nvGrpSpPr>
            <p:cNvPr id="633" name="Gruppieren 632"/>
            <p:cNvGrpSpPr/>
            <p:nvPr>
              <p:custDataLst>
                <p:tags r:id="rId124"/>
              </p:custDataLst>
            </p:nvPr>
          </p:nvGrpSpPr>
          <p:grpSpPr bwMode="gray">
            <a:xfrm>
              <a:off x="6451581" y="3394974"/>
              <a:ext cx="432000" cy="432000"/>
              <a:chOff x="5013160" y="3933056"/>
              <a:chExt cx="2121566" cy="2121560"/>
            </a:xfrm>
            <a:solidFill>
              <a:schemeClr val="accent1"/>
            </a:solidFill>
          </p:grpSpPr>
          <p:sp>
            <p:nvSpPr>
              <p:cNvPr id="643" name="Kreis: nicht ausgefüllt 420"/>
              <p:cNvSpPr/>
              <p:nvPr>
                <p:custDataLst>
                  <p:tags r:id="rId128"/>
                </p:custDataLst>
              </p:nvPr>
            </p:nvSpPr>
            <p:spPr bwMode="gray">
              <a:xfrm>
                <a:off x="5013160" y="3933056"/>
                <a:ext cx="2121566" cy="2121560"/>
              </a:xfrm>
              <a:prstGeom prst="donut">
                <a:avLst>
                  <a:gd name="adj" fmla="val 5466"/>
                </a:avLst>
              </a:pr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none" lIns="68580" tIns="1080000" rIns="68580" bIns="34291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endParaRPr lang="de-DE" sz="1051" dirty="0">
                  <a:solidFill>
                    <a:schemeClr val="accent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644" name="Ellipse 643"/>
              <p:cNvSpPr/>
              <p:nvPr>
                <p:custDataLst>
                  <p:tags r:id="rId129"/>
                </p:custDataLst>
              </p:nvPr>
            </p:nvSpPr>
            <p:spPr bwMode="gray">
              <a:xfrm>
                <a:off x="5198998" y="4118894"/>
                <a:ext cx="1749895" cy="1749883"/>
              </a:xfrm>
              <a:prstGeom prst="ellipse">
                <a:avLst/>
              </a:pr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1080000" rIns="68580" bIns="34291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endParaRPr lang="de-DE" sz="1051" dirty="0">
                  <a:solidFill>
                    <a:schemeClr val="bg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634" name="Gruppieren 633"/>
            <p:cNvGrpSpPr/>
            <p:nvPr>
              <p:custDataLst>
                <p:tags r:id="rId125"/>
              </p:custDataLst>
            </p:nvPr>
          </p:nvGrpSpPr>
          <p:grpSpPr bwMode="gray">
            <a:xfrm>
              <a:off x="6538516" y="3452617"/>
              <a:ext cx="246161" cy="268466"/>
              <a:chOff x="6537922" y="3440774"/>
              <a:chExt cx="246161" cy="268466"/>
            </a:xfrm>
          </p:grpSpPr>
          <p:grpSp>
            <p:nvGrpSpPr>
              <p:cNvPr id="635" name="Gruppieren 634"/>
              <p:cNvGrpSpPr/>
              <p:nvPr>
                <p:custDataLst>
                  <p:tags r:id="rId126"/>
                </p:custDataLst>
              </p:nvPr>
            </p:nvGrpSpPr>
            <p:grpSpPr bwMode="gray">
              <a:xfrm>
                <a:off x="6588881" y="3562656"/>
                <a:ext cx="195202" cy="146584"/>
                <a:chOff x="2535238" y="1311275"/>
                <a:chExt cx="420688" cy="315913"/>
              </a:xfrm>
              <a:solidFill>
                <a:schemeClr val="bg1"/>
              </a:solidFill>
            </p:grpSpPr>
            <p:sp>
              <p:nvSpPr>
                <p:cNvPr id="640" name="Freeform 143"/>
                <p:cNvSpPr>
                  <a:spLocks/>
                </p:cNvSpPr>
                <p:nvPr/>
              </p:nvSpPr>
              <p:spPr bwMode="gray">
                <a:xfrm>
                  <a:off x="2835275" y="1566863"/>
                  <a:ext cx="74613" cy="60325"/>
                </a:xfrm>
                <a:custGeom>
                  <a:avLst/>
                  <a:gdLst>
                    <a:gd name="T0" fmla="*/ 0 w 20"/>
                    <a:gd name="T1" fmla="*/ 6 h 16"/>
                    <a:gd name="T2" fmla="*/ 10 w 20"/>
                    <a:gd name="T3" fmla="*/ 16 h 16"/>
                    <a:gd name="T4" fmla="*/ 20 w 20"/>
                    <a:gd name="T5" fmla="*/ 6 h 16"/>
                    <a:gd name="T6" fmla="*/ 20 w 20"/>
                    <a:gd name="T7" fmla="*/ 0 h 16"/>
                    <a:gd name="T8" fmla="*/ 0 w 20"/>
                    <a:gd name="T9" fmla="*/ 0 h 16"/>
                    <a:gd name="T10" fmla="*/ 0 w 20"/>
                    <a:gd name="T11" fmla="*/ 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" h="16">
                      <a:moveTo>
                        <a:pt x="0" y="6"/>
                      </a:moveTo>
                      <a:cubicBezTo>
                        <a:pt x="0" y="12"/>
                        <a:pt x="5" y="16"/>
                        <a:pt x="10" y="16"/>
                      </a:cubicBezTo>
                      <a:cubicBezTo>
                        <a:pt x="16" y="16"/>
                        <a:pt x="20" y="12"/>
                        <a:pt x="20" y="6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sz="1215"/>
                </a:p>
              </p:txBody>
            </p:sp>
            <p:sp>
              <p:nvSpPr>
                <p:cNvPr id="641" name="Freeform 144"/>
                <p:cNvSpPr>
                  <a:spLocks noEditPoints="1"/>
                </p:cNvSpPr>
                <p:nvPr/>
              </p:nvSpPr>
              <p:spPr bwMode="gray">
                <a:xfrm>
                  <a:off x="2535238" y="1311275"/>
                  <a:ext cx="420688" cy="241300"/>
                </a:xfrm>
                <a:custGeom>
                  <a:avLst/>
                  <a:gdLst>
                    <a:gd name="T0" fmla="*/ 15 w 112"/>
                    <a:gd name="T1" fmla="*/ 28 h 64"/>
                    <a:gd name="T2" fmla="*/ 4 w 112"/>
                    <a:gd name="T3" fmla="*/ 40 h 64"/>
                    <a:gd name="T4" fmla="*/ 4 w 112"/>
                    <a:gd name="T5" fmla="*/ 64 h 64"/>
                    <a:gd name="T6" fmla="*/ 108 w 112"/>
                    <a:gd name="T7" fmla="*/ 64 h 64"/>
                    <a:gd name="T8" fmla="*/ 108 w 112"/>
                    <a:gd name="T9" fmla="*/ 40 h 64"/>
                    <a:gd name="T10" fmla="*/ 97 w 112"/>
                    <a:gd name="T11" fmla="*/ 28 h 64"/>
                    <a:gd name="T12" fmla="*/ 97 w 112"/>
                    <a:gd name="T13" fmla="*/ 28 h 64"/>
                    <a:gd name="T14" fmla="*/ 112 w 112"/>
                    <a:gd name="T15" fmla="*/ 28 h 64"/>
                    <a:gd name="T16" fmla="*/ 112 w 112"/>
                    <a:gd name="T17" fmla="*/ 24 h 64"/>
                    <a:gd name="T18" fmla="*/ 97 w 112"/>
                    <a:gd name="T19" fmla="*/ 24 h 64"/>
                    <a:gd name="T20" fmla="*/ 93 w 112"/>
                    <a:gd name="T21" fmla="*/ 8 h 64"/>
                    <a:gd name="T22" fmla="*/ 82 w 112"/>
                    <a:gd name="T23" fmla="*/ 0 h 64"/>
                    <a:gd name="T24" fmla="*/ 30 w 112"/>
                    <a:gd name="T25" fmla="*/ 0 h 64"/>
                    <a:gd name="T26" fmla="*/ 20 w 112"/>
                    <a:gd name="T27" fmla="*/ 8 h 64"/>
                    <a:gd name="T28" fmla="*/ 16 w 112"/>
                    <a:gd name="T29" fmla="*/ 24 h 64"/>
                    <a:gd name="T30" fmla="*/ 0 w 112"/>
                    <a:gd name="T31" fmla="*/ 24 h 64"/>
                    <a:gd name="T32" fmla="*/ 0 w 112"/>
                    <a:gd name="T33" fmla="*/ 28 h 64"/>
                    <a:gd name="T34" fmla="*/ 15 w 112"/>
                    <a:gd name="T35" fmla="*/ 28 h 64"/>
                    <a:gd name="T36" fmla="*/ 96 w 112"/>
                    <a:gd name="T37" fmla="*/ 48 h 64"/>
                    <a:gd name="T38" fmla="*/ 88 w 112"/>
                    <a:gd name="T39" fmla="*/ 56 h 64"/>
                    <a:gd name="T40" fmla="*/ 80 w 112"/>
                    <a:gd name="T41" fmla="*/ 48 h 64"/>
                    <a:gd name="T42" fmla="*/ 88 w 112"/>
                    <a:gd name="T43" fmla="*/ 40 h 64"/>
                    <a:gd name="T44" fmla="*/ 96 w 112"/>
                    <a:gd name="T45" fmla="*/ 48 h 64"/>
                    <a:gd name="T46" fmla="*/ 24 w 112"/>
                    <a:gd name="T47" fmla="*/ 9 h 64"/>
                    <a:gd name="T48" fmla="*/ 30 w 112"/>
                    <a:gd name="T49" fmla="*/ 4 h 64"/>
                    <a:gd name="T50" fmla="*/ 82 w 112"/>
                    <a:gd name="T51" fmla="*/ 4 h 64"/>
                    <a:gd name="T52" fmla="*/ 89 w 112"/>
                    <a:gd name="T53" fmla="*/ 9 h 64"/>
                    <a:gd name="T54" fmla="*/ 93 w 112"/>
                    <a:gd name="T55" fmla="*/ 28 h 64"/>
                    <a:gd name="T56" fmla="*/ 19 w 112"/>
                    <a:gd name="T57" fmla="*/ 28 h 64"/>
                    <a:gd name="T58" fmla="*/ 24 w 112"/>
                    <a:gd name="T59" fmla="*/ 9 h 64"/>
                    <a:gd name="T60" fmla="*/ 24 w 112"/>
                    <a:gd name="T61" fmla="*/ 40 h 64"/>
                    <a:gd name="T62" fmla="*/ 32 w 112"/>
                    <a:gd name="T63" fmla="*/ 48 h 64"/>
                    <a:gd name="T64" fmla="*/ 24 w 112"/>
                    <a:gd name="T65" fmla="*/ 56 h 64"/>
                    <a:gd name="T66" fmla="*/ 16 w 112"/>
                    <a:gd name="T67" fmla="*/ 48 h 64"/>
                    <a:gd name="T68" fmla="*/ 24 w 112"/>
                    <a:gd name="T69" fmla="*/ 40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12" h="64">
                      <a:moveTo>
                        <a:pt x="15" y="28"/>
                      </a:moveTo>
                      <a:cubicBezTo>
                        <a:pt x="9" y="29"/>
                        <a:pt x="4" y="34"/>
                        <a:pt x="4" y="40"/>
                      </a:cubicBezTo>
                      <a:cubicBezTo>
                        <a:pt x="4" y="64"/>
                        <a:pt x="4" y="64"/>
                        <a:pt x="4" y="64"/>
                      </a:cubicBezTo>
                      <a:cubicBezTo>
                        <a:pt x="108" y="64"/>
                        <a:pt x="108" y="64"/>
                        <a:pt x="108" y="64"/>
                      </a:cubicBezTo>
                      <a:cubicBezTo>
                        <a:pt x="108" y="40"/>
                        <a:pt x="108" y="40"/>
                        <a:pt x="108" y="40"/>
                      </a:cubicBezTo>
                      <a:cubicBezTo>
                        <a:pt x="108" y="34"/>
                        <a:pt x="104" y="29"/>
                        <a:pt x="97" y="28"/>
                      </a:cubicBezTo>
                      <a:cubicBezTo>
                        <a:pt x="97" y="28"/>
                        <a:pt x="97" y="28"/>
                        <a:pt x="97" y="28"/>
                      </a:cubicBezTo>
                      <a:cubicBezTo>
                        <a:pt x="112" y="28"/>
                        <a:pt x="112" y="28"/>
                        <a:pt x="112" y="28"/>
                      </a:cubicBezTo>
                      <a:cubicBezTo>
                        <a:pt x="112" y="24"/>
                        <a:pt x="112" y="24"/>
                        <a:pt x="112" y="24"/>
                      </a:cubicBezTo>
                      <a:cubicBezTo>
                        <a:pt x="97" y="24"/>
                        <a:pt x="97" y="24"/>
                        <a:pt x="97" y="24"/>
                      </a:cubicBezTo>
                      <a:cubicBezTo>
                        <a:pt x="93" y="8"/>
                        <a:pt x="93" y="8"/>
                        <a:pt x="93" y="8"/>
                      </a:cubicBezTo>
                      <a:cubicBezTo>
                        <a:pt x="92" y="3"/>
                        <a:pt x="88" y="0"/>
                        <a:pt x="82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25" y="0"/>
                        <a:pt x="22" y="3"/>
                        <a:pt x="20" y="8"/>
                      </a:cubicBezTo>
                      <a:cubicBezTo>
                        <a:pt x="16" y="24"/>
                        <a:pt x="16" y="24"/>
                        <a:pt x="16" y="24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15" y="28"/>
                        <a:pt x="15" y="28"/>
                        <a:pt x="15" y="28"/>
                      </a:cubicBezTo>
                      <a:close/>
                      <a:moveTo>
                        <a:pt x="96" y="48"/>
                      </a:moveTo>
                      <a:cubicBezTo>
                        <a:pt x="96" y="53"/>
                        <a:pt x="93" y="56"/>
                        <a:pt x="88" y="56"/>
                      </a:cubicBezTo>
                      <a:cubicBezTo>
                        <a:pt x="84" y="56"/>
                        <a:pt x="80" y="53"/>
                        <a:pt x="80" y="48"/>
                      </a:cubicBezTo>
                      <a:cubicBezTo>
                        <a:pt x="80" y="44"/>
                        <a:pt x="84" y="40"/>
                        <a:pt x="88" y="40"/>
                      </a:cubicBezTo>
                      <a:cubicBezTo>
                        <a:pt x="93" y="40"/>
                        <a:pt x="96" y="44"/>
                        <a:pt x="96" y="48"/>
                      </a:cubicBezTo>
                      <a:close/>
                      <a:moveTo>
                        <a:pt x="24" y="9"/>
                      </a:moveTo>
                      <a:cubicBezTo>
                        <a:pt x="25" y="6"/>
                        <a:pt x="27" y="4"/>
                        <a:pt x="30" y="4"/>
                      </a:cubicBezTo>
                      <a:cubicBezTo>
                        <a:pt x="82" y="4"/>
                        <a:pt x="82" y="4"/>
                        <a:pt x="82" y="4"/>
                      </a:cubicBezTo>
                      <a:cubicBezTo>
                        <a:pt x="86" y="4"/>
                        <a:pt x="88" y="6"/>
                        <a:pt x="89" y="9"/>
                      </a:cubicBezTo>
                      <a:cubicBezTo>
                        <a:pt x="93" y="28"/>
                        <a:pt x="93" y="28"/>
                        <a:pt x="93" y="28"/>
                      </a:cubicBezTo>
                      <a:cubicBezTo>
                        <a:pt x="19" y="28"/>
                        <a:pt x="19" y="28"/>
                        <a:pt x="19" y="28"/>
                      </a:cubicBezTo>
                      <a:lnTo>
                        <a:pt x="24" y="9"/>
                      </a:lnTo>
                      <a:close/>
                      <a:moveTo>
                        <a:pt x="24" y="40"/>
                      </a:moveTo>
                      <a:cubicBezTo>
                        <a:pt x="29" y="40"/>
                        <a:pt x="32" y="44"/>
                        <a:pt x="32" y="48"/>
                      </a:cubicBezTo>
                      <a:cubicBezTo>
                        <a:pt x="32" y="53"/>
                        <a:pt x="29" y="56"/>
                        <a:pt x="24" y="56"/>
                      </a:cubicBezTo>
                      <a:cubicBezTo>
                        <a:pt x="20" y="56"/>
                        <a:pt x="16" y="53"/>
                        <a:pt x="16" y="48"/>
                      </a:cubicBezTo>
                      <a:cubicBezTo>
                        <a:pt x="16" y="44"/>
                        <a:pt x="20" y="40"/>
                        <a:pt x="24" y="4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sz="1215"/>
                </a:p>
              </p:txBody>
            </p:sp>
            <p:sp>
              <p:nvSpPr>
                <p:cNvPr id="642" name="Freeform 145"/>
                <p:cNvSpPr>
                  <a:spLocks/>
                </p:cNvSpPr>
                <p:nvPr/>
              </p:nvSpPr>
              <p:spPr bwMode="gray">
                <a:xfrm>
                  <a:off x="2579688" y="1566863"/>
                  <a:ext cx="74613" cy="60325"/>
                </a:xfrm>
                <a:custGeom>
                  <a:avLst/>
                  <a:gdLst>
                    <a:gd name="T0" fmla="*/ 0 w 20"/>
                    <a:gd name="T1" fmla="*/ 6 h 16"/>
                    <a:gd name="T2" fmla="*/ 10 w 20"/>
                    <a:gd name="T3" fmla="*/ 16 h 16"/>
                    <a:gd name="T4" fmla="*/ 20 w 20"/>
                    <a:gd name="T5" fmla="*/ 6 h 16"/>
                    <a:gd name="T6" fmla="*/ 20 w 20"/>
                    <a:gd name="T7" fmla="*/ 0 h 16"/>
                    <a:gd name="T8" fmla="*/ 0 w 20"/>
                    <a:gd name="T9" fmla="*/ 0 h 16"/>
                    <a:gd name="T10" fmla="*/ 0 w 20"/>
                    <a:gd name="T11" fmla="*/ 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" h="16">
                      <a:moveTo>
                        <a:pt x="0" y="6"/>
                      </a:moveTo>
                      <a:cubicBezTo>
                        <a:pt x="0" y="12"/>
                        <a:pt x="5" y="16"/>
                        <a:pt x="10" y="16"/>
                      </a:cubicBezTo>
                      <a:cubicBezTo>
                        <a:pt x="16" y="16"/>
                        <a:pt x="20" y="12"/>
                        <a:pt x="20" y="6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sz="1215"/>
                </a:p>
              </p:txBody>
            </p:sp>
          </p:grpSp>
          <p:grpSp>
            <p:nvGrpSpPr>
              <p:cNvPr id="636" name="Gruppieren 635"/>
              <p:cNvGrpSpPr/>
              <p:nvPr>
                <p:custDataLst>
                  <p:tags r:id="rId127"/>
                </p:custDataLst>
              </p:nvPr>
            </p:nvGrpSpPr>
            <p:grpSpPr bwMode="gray">
              <a:xfrm rot="11964291">
                <a:off x="6537922" y="3440774"/>
                <a:ext cx="90123" cy="186959"/>
                <a:chOff x="5930815" y="2498824"/>
                <a:chExt cx="341100" cy="707608"/>
              </a:xfrm>
              <a:solidFill>
                <a:schemeClr val="bg1"/>
              </a:solidFill>
            </p:grpSpPr>
            <p:sp>
              <p:nvSpPr>
                <p:cNvPr id="637" name="Freeform 28"/>
                <p:cNvSpPr>
                  <a:spLocks/>
                </p:cNvSpPr>
                <p:nvPr/>
              </p:nvSpPr>
              <p:spPr bwMode="gray">
                <a:xfrm rot="1148121">
                  <a:off x="6051377" y="2498824"/>
                  <a:ext cx="220538" cy="707608"/>
                </a:xfrm>
                <a:custGeom>
                  <a:avLst/>
                  <a:gdLst>
                    <a:gd name="T0" fmla="*/ 84 w 557"/>
                    <a:gd name="T1" fmla="*/ 0 h 1686"/>
                    <a:gd name="T2" fmla="*/ 156 w 557"/>
                    <a:gd name="T3" fmla="*/ 55 h 1686"/>
                    <a:gd name="T4" fmla="*/ 224 w 557"/>
                    <a:gd name="T5" fmla="*/ 113 h 1686"/>
                    <a:gd name="T6" fmla="*/ 285 w 557"/>
                    <a:gd name="T7" fmla="*/ 174 h 1686"/>
                    <a:gd name="T8" fmla="*/ 340 w 557"/>
                    <a:gd name="T9" fmla="*/ 238 h 1686"/>
                    <a:gd name="T10" fmla="*/ 389 w 557"/>
                    <a:gd name="T11" fmla="*/ 306 h 1686"/>
                    <a:gd name="T12" fmla="*/ 433 w 557"/>
                    <a:gd name="T13" fmla="*/ 378 h 1686"/>
                    <a:gd name="T14" fmla="*/ 469 w 557"/>
                    <a:gd name="T15" fmla="*/ 453 h 1686"/>
                    <a:gd name="T16" fmla="*/ 501 w 557"/>
                    <a:gd name="T17" fmla="*/ 533 h 1686"/>
                    <a:gd name="T18" fmla="*/ 524 w 557"/>
                    <a:gd name="T19" fmla="*/ 614 h 1686"/>
                    <a:gd name="T20" fmla="*/ 542 w 557"/>
                    <a:gd name="T21" fmla="*/ 701 h 1686"/>
                    <a:gd name="T22" fmla="*/ 553 w 557"/>
                    <a:gd name="T23" fmla="*/ 791 h 1686"/>
                    <a:gd name="T24" fmla="*/ 557 w 557"/>
                    <a:gd name="T25" fmla="*/ 879 h 1686"/>
                    <a:gd name="T26" fmla="*/ 554 w 557"/>
                    <a:gd name="T27" fmla="*/ 965 h 1686"/>
                    <a:gd name="T28" fmla="*/ 543 w 557"/>
                    <a:gd name="T29" fmla="*/ 1048 h 1686"/>
                    <a:gd name="T30" fmla="*/ 527 w 557"/>
                    <a:gd name="T31" fmla="*/ 1128 h 1686"/>
                    <a:gd name="T32" fmla="*/ 503 w 557"/>
                    <a:gd name="T33" fmla="*/ 1205 h 1686"/>
                    <a:gd name="T34" fmla="*/ 476 w 557"/>
                    <a:gd name="T35" fmla="*/ 1279 h 1686"/>
                    <a:gd name="T36" fmla="*/ 442 w 557"/>
                    <a:gd name="T37" fmla="*/ 1349 h 1686"/>
                    <a:gd name="T38" fmla="*/ 405 w 557"/>
                    <a:gd name="T39" fmla="*/ 1416 h 1686"/>
                    <a:gd name="T40" fmla="*/ 363 w 557"/>
                    <a:gd name="T41" fmla="*/ 1478 h 1686"/>
                    <a:gd name="T42" fmla="*/ 318 w 557"/>
                    <a:gd name="T43" fmla="*/ 1537 h 1686"/>
                    <a:gd name="T44" fmla="*/ 269 w 557"/>
                    <a:gd name="T45" fmla="*/ 1591 h 1686"/>
                    <a:gd name="T46" fmla="*/ 217 w 557"/>
                    <a:gd name="T47" fmla="*/ 1641 h 1686"/>
                    <a:gd name="T48" fmla="*/ 164 w 557"/>
                    <a:gd name="T49" fmla="*/ 1686 h 1686"/>
                    <a:gd name="T50" fmla="*/ 71 w 557"/>
                    <a:gd name="T51" fmla="*/ 1571 h 1686"/>
                    <a:gd name="T52" fmla="*/ 130 w 557"/>
                    <a:gd name="T53" fmla="*/ 1516 h 1686"/>
                    <a:gd name="T54" fmla="*/ 184 w 557"/>
                    <a:gd name="T55" fmla="*/ 1459 h 1686"/>
                    <a:gd name="T56" fmla="*/ 232 w 557"/>
                    <a:gd name="T57" fmla="*/ 1401 h 1686"/>
                    <a:gd name="T58" fmla="*/ 276 w 557"/>
                    <a:gd name="T59" fmla="*/ 1338 h 1686"/>
                    <a:gd name="T60" fmla="*/ 313 w 557"/>
                    <a:gd name="T61" fmla="*/ 1275 h 1686"/>
                    <a:gd name="T62" fmla="*/ 343 w 557"/>
                    <a:gd name="T63" fmla="*/ 1207 h 1686"/>
                    <a:gd name="T64" fmla="*/ 367 w 557"/>
                    <a:gd name="T65" fmla="*/ 1137 h 1686"/>
                    <a:gd name="T66" fmla="*/ 386 w 557"/>
                    <a:gd name="T67" fmla="*/ 1065 h 1686"/>
                    <a:gd name="T68" fmla="*/ 399 w 557"/>
                    <a:gd name="T69" fmla="*/ 991 h 1686"/>
                    <a:gd name="T70" fmla="*/ 404 w 557"/>
                    <a:gd name="T71" fmla="*/ 912 h 1686"/>
                    <a:gd name="T72" fmla="*/ 404 w 557"/>
                    <a:gd name="T73" fmla="*/ 832 h 1686"/>
                    <a:gd name="T74" fmla="*/ 396 w 557"/>
                    <a:gd name="T75" fmla="*/ 752 h 1686"/>
                    <a:gd name="T76" fmla="*/ 384 w 557"/>
                    <a:gd name="T77" fmla="*/ 675 h 1686"/>
                    <a:gd name="T78" fmla="*/ 363 w 557"/>
                    <a:gd name="T79" fmla="*/ 601 h 1686"/>
                    <a:gd name="T80" fmla="*/ 339 w 557"/>
                    <a:gd name="T81" fmla="*/ 531 h 1686"/>
                    <a:gd name="T82" fmla="*/ 307 w 557"/>
                    <a:gd name="T83" fmla="*/ 463 h 1686"/>
                    <a:gd name="T84" fmla="*/ 270 w 557"/>
                    <a:gd name="T85" fmla="*/ 400 h 1686"/>
                    <a:gd name="T86" fmla="*/ 228 w 557"/>
                    <a:gd name="T87" fmla="*/ 338 h 1686"/>
                    <a:gd name="T88" fmla="*/ 179 w 557"/>
                    <a:gd name="T89" fmla="*/ 281 h 1686"/>
                    <a:gd name="T90" fmla="*/ 124 w 557"/>
                    <a:gd name="T91" fmla="*/ 227 h 1686"/>
                    <a:gd name="T92" fmla="*/ 66 w 557"/>
                    <a:gd name="T93" fmla="*/ 175 h 1686"/>
                    <a:gd name="T94" fmla="*/ 0 w 557"/>
                    <a:gd name="T95" fmla="*/ 127 h 1686"/>
                    <a:gd name="T96" fmla="*/ 41 w 557"/>
                    <a:gd name="T97" fmla="*/ 64 h 1686"/>
                    <a:gd name="T98" fmla="*/ 84 w 557"/>
                    <a:gd name="T99" fmla="*/ 0 h 16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557" h="1686">
                      <a:moveTo>
                        <a:pt x="84" y="0"/>
                      </a:moveTo>
                      <a:lnTo>
                        <a:pt x="156" y="55"/>
                      </a:lnTo>
                      <a:lnTo>
                        <a:pt x="224" y="113"/>
                      </a:lnTo>
                      <a:lnTo>
                        <a:pt x="285" y="174"/>
                      </a:lnTo>
                      <a:lnTo>
                        <a:pt x="340" y="238"/>
                      </a:lnTo>
                      <a:lnTo>
                        <a:pt x="389" y="306"/>
                      </a:lnTo>
                      <a:lnTo>
                        <a:pt x="433" y="378"/>
                      </a:lnTo>
                      <a:lnTo>
                        <a:pt x="469" y="453"/>
                      </a:lnTo>
                      <a:lnTo>
                        <a:pt x="501" y="533"/>
                      </a:lnTo>
                      <a:lnTo>
                        <a:pt x="524" y="614"/>
                      </a:lnTo>
                      <a:lnTo>
                        <a:pt x="542" y="701"/>
                      </a:lnTo>
                      <a:lnTo>
                        <a:pt x="553" y="791"/>
                      </a:lnTo>
                      <a:lnTo>
                        <a:pt x="557" y="879"/>
                      </a:lnTo>
                      <a:lnTo>
                        <a:pt x="554" y="965"/>
                      </a:lnTo>
                      <a:lnTo>
                        <a:pt x="543" y="1048"/>
                      </a:lnTo>
                      <a:lnTo>
                        <a:pt x="527" y="1128"/>
                      </a:lnTo>
                      <a:lnTo>
                        <a:pt x="503" y="1205"/>
                      </a:lnTo>
                      <a:lnTo>
                        <a:pt x="476" y="1279"/>
                      </a:lnTo>
                      <a:lnTo>
                        <a:pt x="442" y="1349"/>
                      </a:lnTo>
                      <a:lnTo>
                        <a:pt x="405" y="1416"/>
                      </a:lnTo>
                      <a:lnTo>
                        <a:pt x="363" y="1478"/>
                      </a:lnTo>
                      <a:lnTo>
                        <a:pt x="318" y="1537"/>
                      </a:lnTo>
                      <a:lnTo>
                        <a:pt x="269" y="1591"/>
                      </a:lnTo>
                      <a:lnTo>
                        <a:pt x="217" y="1641"/>
                      </a:lnTo>
                      <a:lnTo>
                        <a:pt x="164" y="1686"/>
                      </a:lnTo>
                      <a:lnTo>
                        <a:pt x="71" y="1571"/>
                      </a:lnTo>
                      <a:lnTo>
                        <a:pt x="130" y="1516"/>
                      </a:lnTo>
                      <a:lnTo>
                        <a:pt x="184" y="1459"/>
                      </a:lnTo>
                      <a:lnTo>
                        <a:pt x="232" y="1401"/>
                      </a:lnTo>
                      <a:lnTo>
                        <a:pt x="276" y="1338"/>
                      </a:lnTo>
                      <a:lnTo>
                        <a:pt x="313" y="1275"/>
                      </a:lnTo>
                      <a:lnTo>
                        <a:pt x="343" y="1207"/>
                      </a:lnTo>
                      <a:lnTo>
                        <a:pt x="367" y="1137"/>
                      </a:lnTo>
                      <a:lnTo>
                        <a:pt x="386" y="1065"/>
                      </a:lnTo>
                      <a:lnTo>
                        <a:pt x="399" y="991"/>
                      </a:lnTo>
                      <a:lnTo>
                        <a:pt x="404" y="912"/>
                      </a:lnTo>
                      <a:lnTo>
                        <a:pt x="404" y="832"/>
                      </a:lnTo>
                      <a:lnTo>
                        <a:pt x="396" y="752"/>
                      </a:lnTo>
                      <a:lnTo>
                        <a:pt x="384" y="675"/>
                      </a:lnTo>
                      <a:lnTo>
                        <a:pt x="363" y="601"/>
                      </a:lnTo>
                      <a:lnTo>
                        <a:pt x="339" y="531"/>
                      </a:lnTo>
                      <a:lnTo>
                        <a:pt x="307" y="463"/>
                      </a:lnTo>
                      <a:lnTo>
                        <a:pt x="270" y="400"/>
                      </a:lnTo>
                      <a:lnTo>
                        <a:pt x="228" y="338"/>
                      </a:lnTo>
                      <a:lnTo>
                        <a:pt x="179" y="281"/>
                      </a:lnTo>
                      <a:lnTo>
                        <a:pt x="124" y="227"/>
                      </a:lnTo>
                      <a:lnTo>
                        <a:pt x="66" y="175"/>
                      </a:lnTo>
                      <a:lnTo>
                        <a:pt x="0" y="127"/>
                      </a:lnTo>
                      <a:lnTo>
                        <a:pt x="41" y="64"/>
                      </a:lnTo>
                      <a:lnTo>
                        <a:pt x="8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751" noProof="1"/>
                </a:p>
              </p:txBody>
            </p:sp>
            <p:sp>
              <p:nvSpPr>
                <p:cNvPr id="638" name="Freeform 29"/>
                <p:cNvSpPr>
                  <a:spLocks/>
                </p:cNvSpPr>
                <p:nvPr/>
              </p:nvSpPr>
              <p:spPr bwMode="gray">
                <a:xfrm rot="1148121">
                  <a:off x="5987368" y="2567518"/>
                  <a:ext cx="170742" cy="511188"/>
                </a:xfrm>
                <a:custGeom>
                  <a:avLst/>
                  <a:gdLst>
                    <a:gd name="T0" fmla="*/ 75 w 432"/>
                    <a:gd name="T1" fmla="*/ 0 h 1217"/>
                    <a:gd name="T2" fmla="*/ 136 w 432"/>
                    <a:gd name="T3" fmla="*/ 43 h 1217"/>
                    <a:gd name="T4" fmla="*/ 193 w 432"/>
                    <a:gd name="T5" fmla="*/ 90 h 1217"/>
                    <a:gd name="T6" fmla="*/ 244 w 432"/>
                    <a:gd name="T7" fmla="*/ 140 h 1217"/>
                    <a:gd name="T8" fmla="*/ 290 w 432"/>
                    <a:gd name="T9" fmla="*/ 194 h 1217"/>
                    <a:gd name="T10" fmla="*/ 328 w 432"/>
                    <a:gd name="T11" fmla="*/ 253 h 1217"/>
                    <a:gd name="T12" fmla="*/ 362 w 432"/>
                    <a:gd name="T13" fmla="*/ 315 h 1217"/>
                    <a:gd name="T14" fmla="*/ 389 w 432"/>
                    <a:gd name="T15" fmla="*/ 380 h 1217"/>
                    <a:gd name="T16" fmla="*/ 410 w 432"/>
                    <a:gd name="T17" fmla="*/ 450 h 1217"/>
                    <a:gd name="T18" fmla="*/ 424 w 432"/>
                    <a:gd name="T19" fmla="*/ 524 h 1217"/>
                    <a:gd name="T20" fmla="*/ 432 w 432"/>
                    <a:gd name="T21" fmla="*/ 599 h 1217"/>
                    <a:gd name="T22" fmla="*/ 432 w 432"/>
                    <a:gd name="T23" fmla="*/ 671 h 1217"/>
                    <a:gd name="T24" fmla="*/ 426 w 432"/>
                    <a:gd name="T25" fmla="*/ 742 h 1217"/>
                    <a:gd name="T26" fmla="*/ 414 w 432"/>
                    <a:gd name="T27" fmla="*/ 810 h 1217"/>
                    <a:gd name="T28" fmla="*/ 396 w 432"/>
                    <a:gd name="T29" fmla="*/ 875 h 1217"/>
                    <a:gd name="T30" fmla="*/ 370 w 432"/>
                    <a:gd name="T31" fmla="*/ 937 h 1217"/>
                    <a:gd name="T32" fmla="*/ 339 w 432"/>
                    <a:gd name="T33" fmla="*/ 999 h 1217"/>
                    <a:gd name="T34" fmla="*/ 302 w 432"/>
                    <a:gd name="T35" fmla="*/ 1057 h 1217"/>
                    <a:gd name="T36" fmla="*/ 259 w 432"/>
                    <a:gd name="T37" fmla="*/ 1113 h 1217"/>
                    <a:gd name="T38" fmla="*/ 210 w 432"/>
                    <a:gd name="T39" fmla="*/ 1166 h 1217"/>
                    <a:gd name="T40" fmla="*/ 154 w 432"/>
                    <a:gd name="T41" fmla="*/ 1217 h 1217"/>
                    <a:gd name="T42" fmla="*/ 109 w 432"/>
                    <a:gd name="T43" fmla="*/ 1160 h 1217"/>
                    <a:gd name="T44" fmla="*/ 62 w 432"/>
                    <a:gd name="T45" fmla="*/ 1103 h 1217"/>
                    <a:gd name="T46" fmla="*/ 111 w 432"/>
                    <a:gd name="T47" fmla="*/ 1057 h 1217"/>
                    <a:gd name="T48" fmla="*/ 155 w 432"/>
                    <a:gd name="T49" fmla="*/ 1009 h 1217"/>
                    <a:gd name="T50" fmla="*/ 192 w 432"/>
                    <a:gd name="T51" fmla="*/ 959 h 1217"/>
                    <a:gd name="T52" fmla="*/ 223 w 432"/>
                    <a:gd name="T53" fmla="*/ 905 h 1217"/>
                    <a:gd name="T54" fmla="*/ 249 w 432"/>
                    <a:gd name="T55" fmla="*/ 849 h 1217"/>
                    <a:gd name="T56" fmla="*/ 268 w 432"/>
                    <a:gd name="T57" fmla="*/ 791 h 1217"/>
                    <a:gd name="T58" fmla="*/ 280 w 432"/>
                    <a:gd name="T59" fmla="*/ 730 h 1217"/>
                    <a:gd name="T60" fmla="*/ 286 w 432"/>
                    <a:gd name="T61" fmla="*/ 664 h 1217"/>
                    <a:gd name="T62" fmla="*/ 285 w 432"/>
                    <a:gd name="T63" fmla="*/ 598 h 1217"/>
                    <a:gd name="T64" fmla="*/ 278 w 432"/>
                    <a:gd name="T65" fmla="*/ 531 h 1217"/>
                    <a:gd name="T66" fmla="*/ 264 w 432"/>
                    <a:gd name="T67" fmla="*/ 469 h 1217"/>
                    <a:gd name="T68" fmla="*/ 244 w 432"/>
                    <a:gd name="T69" fmla="*/ 409 h 1217"/>
                    <a:gd name="T70" fmla="*/ 218 w 432"/>
                    <a:gd name="T71" fmla="*/ 353 h 1217"/>
                    <a:gd name="T72" fmla="*/ 185 w 432"/>
                    <a:gd name="T73" fmla="*/ 302 h 1217"/>
                    <a:gd name="T74" fmla="*/ 147 w 432"/>
                    <a:gd name="T75" fmla="*/ 251 h 1217"/>
                    <a:gd name="T76" fmla="*/ 103 w 432"/>
                    <a:gd name="T77" fmla="*/ 206 h 1217"/>
                    <a:gd name="T78" fmla="*/ 54 w 432"/>
                    <a:gd name="T79" fmla="*/ 163 h 1217"/>
                    <a:gd name="T80" fmla="*/ 0 w 432"/>
                    <a:gd name="T81" fmla="*/ 124 h 1217"/>
                    <a:gd name="T82" fmla="*/ 36 w 432"/>
                    <a:gd name="T83" fmla="*/ 62 h 1217"/>
                    <a:gd name="T84" fmla="*/ 75 w 432"/>
                    <a:gd name="T85" fmla="*/ 0 h 12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432" h="1217">
                      <a:moveTo>
                        <a:pt x="75" y="0"/>
                      </a:moveTo>
                      <a:lnTo>
                        <a:pt x="136" y="43"/>
                      </a:lnTo>
                      <a:lnTo>
                        <a:pt x="193" y="90"/>
                      </a:lnTo>
                      <a:lnTo>
                        <a:pt x="244" y="140"/>
                      </a:lnTo>
                      <a:lnTo>
                        <a:pt x="290" y="194"/>
                      </a:lnTo>
                      <a:lnTo>
                        <a:pt x="328" y="253"/>
                      </a:lnTo>
                      <a:lnTo>
                        <a:pt x="362" y="315"/>
                      </a:lnTo>
                      <a:lnTo>
                        <a:pt x="389" y="380"/>
                      </a:lnTo>
                      <a:lnTo>
                        <a:pt x="410" y="450"/>
                      </a:lnTo>
                      <a:lnTo>
                        <a:pt x="424" y="524"/>
                      </a:lnTo>
                      <a:lnTo>
                        <a:pt x="432" y="599"/>
                      </a:lnTo>
                      <a:lnTo>
                        <a:pt x="432" y="671"/>
                      </a:lnTo>
                      <a:lnTo>
                        <a:pt x="426" y="742"/>
                      </a:lnTo>
                      <a:lnTo>
                        <a:pt x="414" y="810"/>
                      </a:lnTo>
                      <a:lnTo>
                        <a:pt x="396" y="875"/>
                      </a:lnTo>
                      <a:lnTo>
                        <a:pt x="370" y="937"/>
                      </a:lnTo>
                      <a:lnTo>
                        <a:pt x="339" y="999"/>
                      </a:lnTo>
                      <a:lnTo>
                        <a:pt x="302" y="1057"/>
                      </a:lnTo>
                      <a:lnTo>
                        <a:pt x="259" y="1113"/>
                      </a:lnTo>
                      <a:lnTo>
                        <a:pt x="210" y="1166"/>
                      </a:lnTo>
                      <a:lnTo>
                        <a:pt x="154" y="1217"/>
                      </a:lnTo>
                      <a:lnTo>
                        <a:pt x="109" y="1160"/>
                      </a:lnTo>
                      <a:lnTo>
                        <a:pt x="62" y="1103"/>
                      </a:lnTo>
                      <a:lnTo>
                        <a:pt x="111" y="1057"/>
                      </a:lnTo>
                      <a:lnTo>
                        <a:pt x="155" y="1009"/>
                      </a:lnTo>
                      <a:lnTo>
                        <a:pt x="192" y="959"/>
                      </a:lnTo>
                      <a:lnTo>
                        <a:pt x="223" y="905"/>
                      </a:lnTo>
                      <a:lnTo>
                        <a:pt x="249" y="849"/>
                      </a:lnTo>
                      <a:lnTo>
                        <a:pt x="268" y="791"/>
                      </a:lnTo>
                      <a:lnTo>
                        <a:pt x="280" y="730"/>
                      </a:lnTo>
                      <a:lnTo>
                        <a:pt x="286" y="664"/>
                      </a:lnTo>
                      <a:lnTo>
                        <a:pt x="285" y="598"/>
                      </a:lnTo>
                      <a:lnTo>
                        <a:pt x="278" y="531"/>
                      </a:lnTo>
                      <a:lnTo>
                        <a:pt x="264" y="469"/>
                      </a:lnTo>
                      <a:lnTo>
                        <a:pt x="244" y="409"/>
                      </a:lnTo>
                      <a:lnTo>
                        <a:pt x="218" y="353"/>
                      </a:lnTo>
                      <a:lnTo>
                        <a:pt x="185" y="302"/>
                      </a:lnTo>
                      <a:lnTo>
                        <a:pt x="147" y="251"/>
                      </a:lnTo>
                      <a:lnTo>
                        <a:pt x="103" y="206"/>
                      </a:lnTo>
                      <a:lnTo>
                        <a:pt x="54" y="163"/>
                      </a:lnTo>
                      <a:lnTo>
                        <a:pt x="0" y="124"/>
                      </a:lnTo>
                      <a:lnTo>
                        <a:pt x="36" y="6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751" noProof="1"/>
                </a:p>
              </p:txBody>
            </p:sp>
            <p:sp>
              <p:nvSpPr>
                <p:cNvPr id="639" name="Freeform 30"/>
                <p:cNvSpPr>
                  <a:spLocks/>
                </p:cNvSpPr>
                <p:nvPr/>
              </p:nvSpPr>
              <p:spPr bwMode="gray">
                <a:xfrm rot="1148121">
                  <a:off x="5930815" y="2643759"/>
                  <a:ext cx="112643" cy="305956"/>
                </a:xfrm>
                <a:custGeom>
                  <a:avLst/>
                  <a:gdLst>
                    <a:gd name="T0" fmla="*/ 63 w 285"/>
                    <a:gd name="T1" fmla="*/ 0 h 731"/>
                    <a:gd name="T2" fmla="*/ 108 w 285"/>
                    <a:gd name="T3" fmla="*/ 29 h 731"/>
                    <a:gd name="T4" fmla="*/ 147 w 285"/>
                    <a:gd name="T5" fmla="*/ 63 h 731"/>
                    <a:gd name="T6" fmla="*/ 183 w 285"/>
                    <a:gd name="T7" fmla="*/ 98 h 731"/>
                    <a:gd name="T8" fmla="*/ 213 w 285"/>
                    <a:gd name="T9" fmla="*/ 139 h 731"/>
                    <a:gd name="T10" fmla="*/ 237 w 285"/>
                    <a:gd name="T11" fmla="*/ 182 h 731"/>
                    <a:gd name="T12" fmla="*/ 258 w 285"/>
                    <a:gd name="T13" fmla="*/ 229 h 731"/>
                    <a:gd name="T14" fmla="*/ 273 w 285"/>
                    <a:gd name="T15" fmla="*/ 279 h 731"/>
                    <a:gd name="T16" fmla="*/ 282 w 285"/>
                    <a:gd name="T17" fmla="*/ 333 h 731"/>
                    <a:gd name="T18" fmla="*/ 285 w 285"/>
                    <a:gd name="T19" fmla="*/ 392 h 731"/>
                    <a:gd name="T20" fmla="*/ 282 w 285"/>
                    <a:gd name="T21" fmla="*/ 449 h 731"/>
                    <a:gd name="T22" fmla="*/ 271 w 285"/>
                    <a:gd name="T23" fmla="*/ 502 h 731"/>
                    <a:gd name="T24" fmla="*/ 253 w 285"/>
                    <a:gd name="T25" fmla="*/ 553 h 731"/>
                    <a:gd name="T26" fmla="*/ 230 w 285"/>
                    <a:gd name="T27" fmla="*/ 601 h 731"/>
                    <a:gd name="T28" fmla="*/ 199 w 285"/>
                    <a:gd name="T29" fmla="*/ 647 h 731"/>
                    <a:gd name="T30" fmla="*/ 162 w 285"/>
                    <a:gd name="T31" fmla="*/ 690 h 731"/>
                    <a:gd name="T32" fmla="*/ 120 w 285"/>
                    <a:gd name="T33" fmla="*/ 731 h 731"/>
                    <a:gd name="T34" fmla="*/ 82 w 285"/>
                    <a:gd name="T35" fmla="*/ 684 h 731"/>
                    <a:gd name="T36" fmla="*/ 45 w 285"/>
                    <a:gd name="T37" fmla="*/ 639 h 731"/>
                    <a:gd name="T38" fmla="*/ 80 w 285"/>
                    <a:gd name="T39" fmla="*/ 606 h 731"/>
                    <a:gd name="T40" fmla="*/ 109 w 285"/>
                    <a:gd name="T41" fmla="*/ 570 h 731"/>
                    <a:gd name="T42" fmla="*/ 132 w 285"/>
                    <a:gd name="T43" fmla="*/ 530 h 731"/>
                    <a:gd name="T44" fmla="*/ 149 w 285"/>
                    <a:gd name="T45" fmla="*/ 489 h 731"/>
                    <a:gd name="T46" fmla="*/ 159 w 285"/>
                    <a:gd name="T47" fmla="*/ 446 h 731"/>
                    <a:gd name="T48" fmla="*/ 165 w 285"/>
                    <a:gd name="T49" fmla="*/ 402 h 731"/>
                    <a:gd name="T50" fmla="*/ 165 w 285"/>
                    <a:gd name="T51" fmla="*/ 359 h 731"/>
                    <a:gd name="T52" fmla="*/ 158 w 285"/>
                    <a:gd name="T53" fmla="*/ 315 h 731"/>
                    <a:gd name="T54" fmla="*/ 146 w 285"/>
                    <a:gd name="T55" fmla="*/ 273 h 731"/>
                    <a:gd name="T56" fmla="*/ 128 w 285"/>
                    <a:gd name="T57" fmla="*/ 234 h 731"/>
                    <a:gd name="T58" fmla="*/ 105 w 285"/>
                    <a:gd name="T59" fmla="*/ 196 h 731"/>
                    <a:gd name="T60" fmla="*/ 75 w 285"/>
                    <a:gd name="T61" fmla="*/ 161 h 731"/>
                    <a:gd name="T62" fmla="*/ 41 w 285"/>
                    <a:gd name="T63" fmla="*/ 128 h 731"/>
                    <a:gd name="T64" fmla="*/ 0 w 285"/>
                    <a:gd name="T65" fmla="*/ 101 h 731"/>
                    <a:gd name="T66" fmla="*/ 31 w 285"/>
                    <a:gd name="T67" fmla="*/ 52 h 731"/>
                    <a:gd name="T68" fmla="*/ 63 w 285"/>
                    <a:gd name="T69" fmla="*/ 0 h 7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85" h="731">
                      <a:moveTo>
                        <a:pt x="63" y="0"/>
                      </a:moveTo>
                      <a:lnTo>
                        <a:pt x="108" y="29"/>
                      </a:lnTo>
                      <a:lnTo>
                        <a:pt x="147" y="63"/>
                      </a:lnTo>
                      <a:lnTo>
                        <a:pt x="183" y="98"/>
                      </a:lnTo>
                      <a:lnTo>
                        <a:pt x="213" y="139"/>
                      </a:lnTo>
                      <a:lnTo>
                        <a:pt x="237" y="182"/>
                      </a:lnTo>
                      <a:lnTo>
                        <a:pt x="258" y="229"/>
                      </a:lnTo>
                      <a:lnTo>
                        <a:pt x="273" y="279"/>
                      </a:lnTo>
                      <a:lnTo>
                        <a:pt x="282" y="333"/>
                      </a:lnTo>
                      <a:lnTo>
                        <a:pt x="285" y="392"/>
                      </a:lnTo>
                      <a:lnTo>
                        <a:pt x="282" y="449"/>
                      </a:lnTo>
                      <a:lnTo>
                        <a:pt x="271" y="502"/>
                      </a:lnTo>
                      <a:lnTo>
                        <a:pt x="253" y="553"/>
                      </a:lnTo>
                      <a:lnTo>
                        <a:pt x="230" y="601"/>
                      </a:lnTo>
                      <a:lnTo>
                        <a:pt x="199" y="647"/>
                      </a:lnTo>
                      <a:lnTo>
                        <a:pt x="162" y="690"/>
                      </a:lnTo>
                      <a:lnTo>
                        <a:pt x="120" y="731"/>
                      </a:lnTo>
                      <a:lnTo>
                        <a:pt x="82" y="684"/>
                      </a:lnTo>
                      <a:lnTo>
                        <a:pt x="45" y="639"/>
                      </a:lnTo>
                      <a:lnTo>
                        <a:pt x="80" y="606"/>
                      </a:lnTo>
                      <a:lnTo>
                        <a:pt x="109" y="570"/>
                      </a:lnTo>
                      <a:lnTo>
                        <a:pt x="132" y="530"/>
                      </a:lnTo>
                      <a:lnTo>
                        <a:pt x="149" y="489"/>
                      </a:lnTo>
                      <a:lnTo>
                        <a:pt x="159" y="446"/>
                      </a:lnTo>
                      <a:lnTo>
                        <a:pt x="165" y="402"/>
                      </a:lnTo>
                      <a:lnTo>
                        <a:pt x="165" y="359"/>
                      </a:lnTo>
                      <a:lnTo>
                        <a:pt x="158" y="315"/>
                      </a:lnTo>
                      <a:lnTo>
                        <a:pt x="146" y="273"/>
                      </a:lnTo>
                      <a:lnTo>
                        <a:pt x="128" y="234"/>
                      </a:lnTo>
                      <a:lnTo>
                        <a:pt x="105" y="196"/>
                      </a:lnTo>
                      <a:lnTo>
                        <a:pt x="75" y="161"/>
                      </a:lnTo>
                      <a:lnTo>
                        <a:pt x="41" y="128"/>
                      </a:lnTo>
                      <a:lnTo>
                        <a:pt x="0" y="101"/>
                      </a:lnTo>
                      <a:lnTo>
                        <a:pt x="31" y="52"/>
                      </a:lnTo>
                      <a:lnTo>
                        <a:pt x="6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751" noProof="1"/>
                </a:p>
              </p:txBody>
            </p:sp>
          </p:grpSp>
        </p:grpSp>
      </p:grpSp>
      <p:grpSp>
        <p:nvGrpSpPr>
          <p:cNvPr id="645" name="Gruppieren 644"/>
          <p:cNvGrpSpPr/>
          <p:nvPr>
            <p:custDataLst>
              <p:tags r:id="rId32"/>
            </p:custDataLst>
          </p:nvPr>
        </p:nvGrpSpPr>
        <p:grpSpPr bwMode="gray">
          <a:xfrm>
            <a:off x="2372281" y="2928744"/>
            <a:ext cx="274135" cy="274133"/>
            <a:chOff x="5977253" y="3289060"/>
            <a:chExt cx="365512" cy="365511"/>
          </a:xfrm>
        </p:grpSpPr>
        <p:grpSp>
          <p:nvGrpSpPr>
            <p:cNvPr id="646" name="Gruppieren 645"/>
            <p:cNvGrpSpPr/>
            <p:nvPr>
              <p:custDataLst>
                <p:tags r:id="rId120"/>
              </p:custDataLst>
            </p:nvPr>
          </p:nvGrpSpPr>
          <p:grpSpPr bwMode="gray">
            <a:xfrm>
              <a:off x="5977253" y="3289060"/>
              <a:ext cx="365512" cy="365511"/>
              <a:chOff x="5013160" y="3933056"/>
              <a:chExt cx="2121566" cy="2121560"/>
            </a:xfrm>
            <a:solidFill>
              <a:schemeClr val="accent1"/>
            </a:solidFill>
          </p:grpSpPr>
          <p:sp>
            <p:nvSpPr>
              <p:cNvPr id="650" name="Kreis: nicht ausgefüllt 438"/>
              <p:cNvSpPr/>
              <p:nvPr>
                <p:custDataLst>
                  <p:tags r:id="rId122"/>
                </p:custDataLst>
              </p:nvPr>
            </p:nvSpPr>
            <p:spPr bwMode="gray">
              <a:xfrm>
                <a:off x="5013160" y="3933056"/>
                <a:ext cx="2121566" cy="2121560"/>
              </a:xfrm>
              <a:prstGeom prst="donut">
                <a:avLst>
                  <a:gd name="adj" fmla="val 5466"/>
                </a:avLst>
              </a:prstGeom>
              <a:solidFill>
                <a:schemeClr val="tx1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none" lIns="68580" tIns="1080000" rIns="68580" bIns="34291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endParaRPr lang="de-DE" sz="1051" dirty="0">
                  <a:solidFill>
                    <a:schemeClr val="accent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651" name="Ellipse 650"/>
              <p:cNvSpPr/>
              <p:nvPr>
                <p:custDataLst>
                  <p:tags r:id="rId123"/>
                </p:custDataLst>
              </p:nvPr>
            </p:nvSpPr>
            <p:spPr bwMode="gray">
              <a:xfrm>
                <a:off x="5198998" y="4118894"/>
                <a:ext cx="1749895" cy="1749883"/>
              </a:xfrm>
              <a:prstGeom prst="ellipse">
                <a:avLst/>
              </a:prstGeom>
              <a:solidFill>
                <a:schemeClr val="tx1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1080000" rIns="68580" bIns="34291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endParaRPr lang="de-DE" sz="1051" dirty="0">
                  <a:solidFill>
                    <a:schemeClr val="bg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647" name="Gruppieren 646"/>
            <p:cNvGrpSpPr/>
            <p:nvPr>
              <p:custDataLst>
                <p:tags r:id="rId121"/>
              </p:custDataLst>
            </p:nvPr>
          </p:nvGrpSpPr>
          <p:grpSpPr bwMode="gray">
            <a:xfrm>
              <a:off x="6081450" y="3402946"/>
              <a:ext cx="157118" cy="137738"/>
              <a:chOff x="10666413" y="1243013"/>
              <a:chExt cx="360363" cy="315913"/>
            </a:xfrm>
            <a:solidFill>
              <a:schemeClr val="bg1"/>
            </a:solidFill>
          </p:grpSpPr>
          <p:sp>
            <p:nvSpPr>
              <p:cNvPr id="648" name="Freeform 271"/>
              <p:cNvSpPr>
                <a:spLocks/>
              </p:cNvSpPr>
              <p:nvPr/>
            </p:nvSpPr>
            <p:spPr bwMode="gray">
              <a:xfrm>
                <a:off x="10666413" y="1243013"/>
                <a:ext cx="360363" cy="90488"/>
              </a:xfrm>
              <a:custGeom>
                <a:avLst/>
                <a:gdLst>
                  <a:gd name="T0" fmla="*/ 96 w 96"/>
                  <a:gd name="T1" fmla="*/ 24 h 24"/>
                  <a:gd name="T2" fmla="*/ 96 w 96"/>
                  <a:gd name="T3" fmla="*/ 20 h 24"/>
                  <a:gd name="T4" fmla="*/ 88 w 96"/>
                  <a:gd name="T5" fmla="*/ 12 h 24"/>
                  <a:gd name="T6" fmla="*/ 36 w 96"/>
                  <a:gd name="T7" fmla="*/ 12 h 24"/>
                  <a:gd name="T8" fmla="*/ 36 w 96"/>
                  <a:gd name="T9" fmla="*/ 8 h 24"/>
                  <a:gd name="T10" fmla="*/ 28 w 96"/>
                  <a:gd name="T11" fmla="*/ 0 h 24"/>
                  <a:gd name="T12" fmla="*/ 8 w 96"/>
                  <a:gd name="T13" fmla="*/ 0 h 24"/>
                  <a:gd name="T14" fmla="*/ 0 w 96"/>
                  <a:gd name="T15" fmla="*/ 8 h 24"/>
                  <a:gd name="T16" fmla="*/ 0 w 96"/>
                  <a:gd name="T17" fmla="*/ 20 h 24"/>
                  <a:gd name="T18" fmla="*/ 0 w 96"/>
                  <a:gd name="T19" fmla="*/ 24 h 24"/>
                  <a:gd name="T20" fmla="*/ 96 w 96"/>
                  <a:gd name="T21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6" h="24">
                    <a:moveTo>
                      <a:pt x="96" y="24"/>
                    </a:moveTo>
                    <a:cubicBezTo>
                      <a:pt x="96" y="20"/>
                      <a:pt x="96" y="20"/>
                      <a:pt x="96" y="20"/>
                    </a:cubicBezTo>
                    <a:cubicBezTo>
                      <a:pt x="96" y="16"/>
                      <a:pt x="93" y="12"/>
                      <a:pt x="88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6" y="4"/>
                      <a:pt x="33" y="0"/>
                      <a:pt x="2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4"/>
                      <a:pt x="0" y="24"/>
                      <a:pt x="0" y="24"/>
                    </a:cubicBezTo>
                    <a:lnTo>
                      <a:pt x="96" y="2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1215"/>
              </a:p>
            </p:txBody>
          </p:sp>
          <p:sp>
            <p:nvSpPr>
              <p:cNvPr id="649" name="Freeform 272"/>
              <p:cNvSpPr>
                <a:spLocks/>
              </p:cNvSpPr>
              <p:nvPr/>
            </p:nvSpPr>
            <p:spPr bwMode="gray">
              <a:xfrm>
                <a:off x="10666413" y="1347788"/>
                <a:ext cx="360363" cy="211138"/>
              </a:xfrm>
              <a:custGeom>
                <a:avLst/>
                <a:gdLst>
                  <a:gd name="T0" fmla="*/ 0 w 96"/>
                  <a:gd name="T1" fmla="*/ 0 h 56"/>
                  <a:gd name="T2" fmla="*/ 0 w 96"/>
                  <a:gd name="T3" fmla="*/ 6 h 56"/>
                  <a:gd name="T4" fmla="*/ 0 w 96"/>
                  <a:gd name="T5" fmla="*/ 48 h 56"/>
                  <a:gd name="T6" fmla="*/ 8 w 96"/>
                  <a:gd name="T7" fmla="*/ 56 h 56"/>
                  <a:gd name="T8" fmla="*/ 88 w 96"/>
                  <a:gd name="T9" fmla="*/ 56 h 56"/>
                  <a:gd name="T10" fmla="*/ 96 w 96"/>
                  <a:gd name="T11" fmla="*/ 48 h 56"/>
                  <a:gd name="T12" fmla="*/ 96 w 96"/>
                  <a:gd name="T13" fmla="*/ 0 h 56"/>
                  <a:gd name="T14" fmla="*/ 0 w 96"/>
                  <a:gd name="T1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6" h="56">
                    <a:moveTo>
                      <a:pt x="0" y="0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53"/>
                      <a:pt x="4" y="56"/>
                      <a:pt x="8" y="56"/>
                    </a:cubicBezTo>
                    <a:cubicBezTo>
                      <a:pt x="88" y="56"/>
                      <a:pt x="88" y="56"/>
                      <a:pt x="88" y="56"/>
                    </a:cubicBezTo>
                    <a:cubicBezTo>
                      <a:pt x="93" y="56"/>
                      <a:pt x="96" y="53"/>
                      <a:pt x="96" y="48"/>
                    </a:cubicBezTo>
                    <a:cubicBezTo>
                      <a:pt x="96" y="0"/>
                      <a:pt x="96" y="0"/>
                      <a:pt x="96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1215"/>
              </a:p>
            </p:txBody>
          </p:sp>
        </p:grpSp>
      </p:grpSp>
      <p:grpSp>
        <p:nvGrpSpPr>
          <p:cNvPr id="652" name="Gruppieren 651"/>
          <p:cNvGrpSpPr/>
          <p:nvPr>
            <p:custDataLst>
              <p:tags r:id="rId33"/>
            </p:custDataLst>
          </p:nvPr>
        </p:nvGrpSpPr>
        <p:grpSpPr bwMode="gray">
          <a:xfrm>
            <a:off x="1929890" y="3348456"/>
            <a:ext cx="274135" cy="274133"/>
            <a:chOff x="5977253" y="3289060"/>
            <a:chExt cx="365512" cy="365511"/>
          </a:xfrm>
        </p:grpSpPr>
        <p:grpSp>
          <p:nvGrpSpPr>
            <p:cNvPr id="653" name="Gruppieren 652"/>
            <p:cNvGrpSpPr/>
            <p:nvPr>
              <p:custDataLst>
                <p:tags r:id="rId116"/>
              </p:custDataLst>
            </p:nvPr>
          </p:nvGrpSpPr>
          <p:grpSpPr bwMode="gray">
            <a:xfrm>
              <a:off x="5977253" y="3289060"/>
              <a:ext cx="365512" cy="365511"/>
              <a:chOff x="5013160" y="3933056"/>
              <a:chExt cx="2121566" cy="2121560"/>
            </a:xfrm>
            <a:solidFill>
              <a:schemeClr val="accent1"/>
            </a:solidFill>
          </p:grpSpPr>
          <p:sp>
            <p:nvSpPr>
              <p:cNvPr id="657" name="Kreis: nicht ausgefüllt 445"/>
              <p:cNvSpPr/>
              <p:nvPr>
                <p:custDataLst>
                  <p:tags r:id="rId118"/>
                </p:custDataLst>
              </p:nvPr>
            </p:nvSpPr>
            <p:spPr bwMode="gray">
              <a:xfrm>
                <a:off x="5013160" y="3933056"/>
                <a:ext cx="2121566" cy="2121560"/>
              </a:xfrm>
              <a:prstGeom prst="donut">
                <a:avLst>
                  <a:gd name="adj" fmla="val 5466"/>
                </a:avLst>
              </a:prstGeom>
              <a:solidFill>
                <a:schemeClr val="tx1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none" lIns="68580" tIns="1080000" rIns="68580" bIns="34291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endParaRPr lang="de-DE" sz="1051" dirty="0">
                  <a:solidFill>
                    <a:schemeClr val="accent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658" name="Ellipse 657"/>
              <p:cNvSpPr/>
              <p:nvPr>
                <p:custDataLst>
                  <p:tags r:id="rId119"/>
                </p:custDataLst>
              </p:nvPr>
            </p:nvSpPr>
            <p:spPr bwMode="gray">
              <a:xfrm>
                <a:off x="5198998" y="4118894"/>
                <a:ext cx="1749895" cy="1749883"/>
              </a:xfrm>
              <a:prstGeom prst="ellipse">
                <a:avLst/>
              </a:prstGeom>
              <a:solidFill>
                <a:schemeClr val="tx1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1080000" rIns="68580" bIns="34291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endParaRPr lang="de-DE" sz="1051" dirty="0">
                  <a:solidFill>
                    <a:schemeClr val="bg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654" name="Gruppieren 653"/>
            <p:cNvGrpSpPr/>
            <p:nvPr>
              <p:custDataLst>
                <p:tags r:id="rId117"/>
              </p:custDataLst>
            </p:nvPr>
          </p:nvGrpSpPr>
          <p:grpSpPr bwMode="gray">
            <a:xfrm>
              <a:off x="6081450" y="3402946"/>
              <a:ext cx="157118" cy="137738"/>
              <a:chOff x="10666413" y="1243013"/>
              <a:chExt cx="360363" cy="315913"/>
            </a:xfrm>
            <a:solidFill>
              <a:schemeClr val="bg1"/>
            </a:solidFill>
          </p:grpSpPr>
          <p:sp>
            <p:nvSpPr>
              <p:cNvPr id="655" name="Freeform 271"/>
              <p:cNvSpPr>
                <a:spLocks/>
              </p:cNvSpPr>
              <p:nvPr/>
            </p:nvSpPr>
            <p:spPr bwMode="gray">
              <a:xfrm>
                <a:off x="10666413" y="1243013"/>
                <a:ext cx="360363" cy="90488"/>
              </a:xfrm>
              <a:custGeom>
                <a:avLst/>
                <a:gdLst>
                  <a:gd name="T0" fmla="*/ 96 w 96"/>
                  <a:gd name="T1" fmla="*/ 24 h 24"/>
                  <a:gd name="T2" fmla="*/ 96 w 96"/>
                  <a:gd name="T3" fmla="*/ 20 h 24"/>
                  <a:gd name="T4" fmla="*/ 88 w 96"/>
                  <a:gd name="T5" fmla="*/ 12 h 24"/>
                  <a:gd name="T6" fmla="*/ 36 w 96"/>
                  <a:gd name="T7" fmla="*/ 12 h 24"/>
                  <a:gd name="T8" fmla="*/ 36 w 96"/>
                  <a:gd name="T9" fmla="*/ 8 h 24"/>
                  <a:gd name="T10" fmla="*/ 28 w 96"/>
                  <a:gd name="T11" fmla="*/ 0 h 24"/>
                  <a:gd name="T12" fmla="*/ 8 w 96"/>
                  <a:gd name="T13" fmla="*/ 0 h 24"/>
                  <a:gd name="T14" fmla="*/ 0 w 96"/>
                  <a:gd name="T15" fmla="*/ 8 h 24"/>
                  <a:gd name="T16" fmla="*/ 0 w 96"/>
                  <a:gd name="T17" fmla="*/ 20 h 24"/>
                  <a:gd name="T18" fmla="*/ 0 w 96"/>
                  <a:gd name="T19" fmla="*/ 24 h 24"/>
                  <a:gd name="T20" fmla="*/ 96 w 96"/>
                  <a:gd name="T21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6" h="24">
                    <a:moveTo>
                      <a:pt x="96" y="24"/>
                    </a:moveTo>
                    <a:cubicBezTo>
                      <a:pt x="96" y="20"/>
                      <a:pt x="96" y="20"/>
                      <a:pt x="96" y="20"/>
                    </a:cubicBezTo>
                    <a:cubicBezTo>
                      <a:pt x="96" y="16"/>
                      <a:pt x="93" y="12"/>
                      <a:pt x="88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6" y="4"/>
                      <a:pt x="33" y="0"/>
                      <a:pt x="2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4"/>
                      <a:pt x="0" y="24"/>
                      <a:pt x="0" y="24"/>
                    </a:cubicBezTo>
                    <a:lnTo>
                      <a:pt x="96" y="2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1215"/>
              </a:p>
            </p:txBody>
          </p:sp>
          <p:sp>
            <p:nvSpPr>
              <p:cNvPr id="656" name="Freeform 272"/>
              <p:cNvSpPr>
                <a:spLocks/>
              </p:cNvSpPr>
              <p:nvPr/>
            </p:nvSpPr>
            <p:spPr bwMode="gray">
              <a:xfrm>
                <a:off x="10666413" y="1347788"/>
                <a:ext cx="360363" cy="211138"/>
              </a:xfrm>
              <a:custGeom>
                <a:avLst/>
                <a:gdLst>
                  <a:gd name="T0" fmla="*/ 0 w 96"/>
                  <a:gd name="T1" fmla="*/ 0 h 56"/>
                  <a:gd name="T2" fmla="*/ 0 w 96"/>
                  <a:gd name="T3" fmla="*/ 6 h 56"/>
                  <a:gd name="T4" fmla="*/ 0 w 96"/>
                  <a:gd name="T5" fmla="*/ 48 h 56"/>
                  <a:gd name="T6" fmla="*/ 8 w 96"/>
                  <a:gd name="T7" fmla="*/ 56 h 56"/>
                  <a:gd name="T8" fmla="*/ 88 w 96"/>
                  <a:gd name="T9" fmla="*/ 56 h 56"/>
                  <a:gd name="T10" fmla="*/ 96 w 96"/>
                  <a:gd name="T11" fmla="*/ 48 h 56"/>
                  <a:gd name="T12" fmla="*/ 96 w 96"/>
                  <a:gd name="T13" fmla="*/ 0 h 56"/>
                  <a:gd name="T14" fmla="*/ 0 w 96"/>
                  <a:gd name="T1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6" h="56">
                    <a:moveTo>
                      <a:pt x="0" y="0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53"/>
                      <a:pt x="4" y="56"/>
                      <a:pt x="8" y="56"/>
                    </a:cubicBezTo>
                    <a:cubicBezTo>
                      <a:pt x="88" y="56"/>
                      <a:pt x="88" y="56"/>
                      <a:pt x="88" y="56"/>
                    </a:cubicBezTo>
                    <a:cubicBezTo>
                      <a:pt x="93" y="56"/>
                      <a:pt x="96" y="53"/>
                      <a:pt x="96" y="48"/>
                    </a:cubicBezTo>
                    <a:cubicBezTo>
                      <a:pt x="96" y="0"/>
                      <a:pt x="96" y="0"/>
                      <a:pt x="96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1215"/>
              </a:p>
            </p:txBody>
          </p:sp>
        </p:grpSp>
      </p:grpSp>
      <p:grpSp>
        <p:nvGrpSpPr>
          <p:cNvPr id="659" name="Gruppieren 658"/>
          <p:cNvGrpSpPr/>
          <p:nvPr>
            <p:custDataLst>
              <p:tags r:id="rId34"/>
            </p:custDataLst>
          </p:nvPr>
        </p:nvGrpSpPr>
        <p:grpSpPr bwMode="gray">
          <a:xfrm>
            <a:off x="2288115" y="3745668"/>
            <a:ext cx="274135" cy="274133"/>
            <a:chOff x="5977253" y="3289060"/>
            <a:chExt cx="365512" cy="365511"/>
          </a:xfrm>
        </p:grpSpPr>
        <p:grpSp>
          <p:nvGrpSpPr>
            <p:cNvPr id="660" name="Gruppieren 659"/>
            <p:cNvGrpSpPr/>
            <p:nvPr>
              <p:custDataLst>
                <p:tags r:id="rId112"/>
              </p:custDataLst>
            </p:nvPr>
          </p:nvGrpSpPr>
          <p:grpSpPr bwMode="gray">
            <a:xfrm>
              <a:off x="5977253" y="3289060"/>
              <a:ext cx="365512" cy="365511"/>
              <a:chOff x="5013160" y="3933056"/>
              <a:chExt cx="2121566" cy="2121560"/>
            </a:xfrm>
            <a:solidFill>
              <a:schemeClr val="accent1"/>
            </a:solidFill>
          </p:grpSpPr>
          <p:sp>
            <p:nvSpPr>
              <p:cNvPr id="664" name="Kreis: nicht ausgefüllt 452"/>
              <p:cNvSpPr/>
              <p:nvPr>
                <p:custDataLst>
                  <p:tags r:id="rId114"/>
                </p:custDataLst>
              </p:nvPr>
            </p:nvSpPr>
            <p:spPr bwMode="gray">
              <a:xfrm>
                <a:off x="5013160" y="3933056"/>
                <a:ext cx="2121566" cy="2121560"/>
              </a:xfrm>
              <a:prstGeom prst="donut">
                <a:avLst>
                  <a:gd name="adj" fmla="val 5466"/>
                </a:avLst>
              </a:prstGeom>
              <a:solidFill>
                <a:schemeClr val="tx1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none" lIns="68580" tIns="1080000" rIns="68580" bIns="34291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endParaRPr lang="de-DE" sz="1051" dirty="0">
                  <a:solidFill>
                    <a:schemeClr val="accent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665" name="Ellipse 664"/>
              <p:cNvSpPr/>
              <p:nvPr>
                <p:custDataLst>
                  <p:tags r:id="rId115"/>
                </p:custDataLst>
              </p:nvPr>
            </p:nvSpPr>
            <p:spPr bwMode="gray">
              <a:xfrm>
                <a:off x="5198998" y="4118894"/>
                <a:ext cx="1749895" cy="1749883"/>
              </a:xfrm>
              <a:prstGeom prst="ellipse">
                <a:avLst/>
              </a:prstGeom>
              <a:solidFill>
                <a:schemeClr val="tx1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1080000" rIns="68580" bIns="34291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endParaRPr lang="de-DE" sz="1051" dirty="0">
                  <a:solidFill>
                    <a:schemeClr val="bg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661" name="Gruppieren 660"/>
            <p:cNvGrpSpPr/>
            <p:nvPr>
              <p:custDataLst>
                <p:tags r:id="rId113"/>
              </p:custDataLst>
            </p:nvPr>
          </p:nvGrpSpPr>
          <p:grpSpPr bwMode="gray">
            <a:xfrm>
              <a:off x="6081450" y="3402946"/>
              <a:ext cx="157118" cy="137738"/>
              <a:chOff x="10666413" y="1243013"/>
              <a:chExt cx="360363" cy="315913"/>
            </a:xfrm>
            <a:solidFill>
              <a:schemeClr val="bg1"/>
            </a:solidFill>
          </p:grpSpPr>
          <p:sp>
            <p:nvSpPr>
              <p:cNvPr id="662" name="Freeform 271"/>
              <p:cNvSpPr>
                <a:spLocks/>
              </p:cNvSpPr>
              <p:nvPr/>
            </p:nvSpPr>
            <p:spPr bwMode="gray">
              <a:xfrm>
                <a:off x="10666413" y="1243013"/>
                <a:ext cx="360363" cy="90488"/>
              </a:xfrm>
              <a:custGeom>
                <a:avLst/>
                <a:gdLst>
                  <a:gd name="T0" fmla="*/ 96 w 96"/>
                  <a:gd name="T1" fmla="*/ 24 h 24"/>
                  <a:gd name="T2" fmla="*/ 96 w 96"/>
                  <a:gd name="T3" fmla="*/ 20 h 24"/>
                  <a:gd name="T4" fmla="*/ 88 w 96"/>
                  <a:gd name="T5" fmla="*/ 12 h 24"/>
                  <a:gd name="T6" fmla="*/ 36 w 96"/>
                  <a:gd name="T7" fmla="*/ 12 h 24"/>
                  <a:gd name="T8" fmla="*/ 36 w 96"/>
                  <a:gd name="T9" fmla="*/ 8 h 24"/>
                  <a:gd name="T10" fmla="*/ 28 w 96"/>
                  <a:gd name="T11" fmla="*/ 0 h 24"/>
                  <a:gd name="T12" fmla="*/ 8 w 96"/>
                  <a:gd name="T13" fmla="*/ 0 h 24"/>
                  <a:gd name="T14" fmla="*/ 0 w 96"/>
                  <a:gd name="T15" fmla="*/ 8 h 24"/>
                  <a:gd name="T16" fmla="*/ 0 w 96"/>
                  <a:gd name="T17" fmla="*/ 20 h 24"/>
                  <a:gd name="T18" fmla="*/ 0 w 96"/>
                  <a:gd name="T19" fmla="*/ 24 h 24"/>
                  <a:gd name="T20" fmla="*/ 96 w 96"/>
                  <a:gd name="T21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6" h="24">
                    <a:moveTo>
                      <a:pt x="96" y="24"/>
                    </a:moveTo>
                    <a:cubicBezTo>
                      <a:pt x="96" y="20"/>
                      <a:pt x="96" y="20"/>
                      <a:pt x="96" y="20"/>
                    </a:cubicBezTo>
                    <a:cubicBezTo>
                      <a:pt x="96" y="16"/>
                      <a:pt x="93" y="12"/>
                      <a:pt x="88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6" y="4"/>
                      <a:pt x="33" y="0"/>
                      <a:pt x="2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4"/>
                      <a:pt x="0" y="24"/>
                      <a:pt x="0" y="24"/>
                    </a:cubicBezTo>
                    <a:lnTo>
                      <a:pt x="96" y="2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1215"/>
              </a:p>
            </p:txBody>
          </p:sp>
          <p:sp>
            <p:nvSpPr>
              <p:cNvPr id="663" name="Freeform 272"/>
              <p:cNvSpPr>
                <a:spLocks/>
              </p:cNvSpPr>
              <p:nvPr/>
            </p:nvSpPr>
            <p:spPr bwMode="gray">
              <a:xfrm>
                <a:off x="10666413" y="1347788"/>
                <a:ext cx="360363" cy="211138"/>
              </a:xfrm>
              <a:custGeom>
                <a:avLst/>
                <a:gdLst>
                  <a:gd name="T0" fmla="*/ 0 w 96"/>
                  <a:gd name="T1" fmla="*/ 0 h 56"/>
                  <a:gd name="T2" fmla="*/ 0 w 96"/>
                  <a:gd name="T3" fmla="*/ 6 h 56"/>
                  <a:gd name="T4" fmla="*/ 0 w 96"/>
                  <a:gd name="T5" fmla="*/ 48 h 56"/>
                  <a:gd name="T6" fmla="*/ 8 w 96"/>
                  <a:gd name="T7" fmla="*/ 56 h 56"/>
                  <a:gd name="T8" fmla="*/ 88 w 96"/>
                  <a:gd name="T9" fmla="*/ 56 h 56"/>
                  <a:gd name="T10" fmla="*/ 96 w 96"/>
                  <a:gd name="T11" fmla="*/ 48 h 56"/>
                  <a:gd name="T12" fmla="*/ 96 w 96"/>
                  <a:gd name="T13" fmla="*/ 0 h 56"/>
                  <a:gd name="T14" fmla="*/ 0 w 96"/>
                  <a:gd name="T1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6" h="56">
                    <a:moveTo>
                      <a:pt x="0" y="0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53"/>
                      <a:pt x="4" y="56"/>
                      <a:pt x="8" y="56"/>
                    </a:cubicBezTo>
                    <a:cubicBezTo>
                      <a:pt x="88" y="56"/>
                      <a:pt x="88" y="56"/>
                      <a:pt x="88" y="56"/>
                    </a:cubicBezTo>
                    <a:cubicBezTo>
                      <a:pt x="93" y="56"/>
                      <a:pt x="96" y="53"/>
                      <a:pt x="96" y="48"/>
                    </a:cubicBezTo>
                    <a:cubicBezTo>
                      <a:pt x="96" y="0"/>
                      <a:pt x="96" y="0"/>
                      <a:pt x="96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1215"/>
              </a:p>
            </p:txBody>
          </p:sp>
        </p:grpSp>
      </p:grpSp>
      <p:grpSp>
        <p:nvGrpSpPr>
          <p:cNvPr id="666" name="Gruppieren 665"/>
          <p:cNvGrpSpPr/>
          <p:nvPr>
            <p:custDataLst>
              <p:tags r:id="rId35"/>
            </p:custDataLst>
          </p:nvPr>
        </p:nvGrpSpPr>
        <p:grpSpPr bwMode="gray">
          <a:xfrm>
            <a:off x="2909390" y="3441362"/>
            <a:ext cx="274135" cy="274133"/>
            <a:chOff x="5977253" y="3289060"/>
            <a:chExt cx="365512" cy="365511"/>
          </a:xfrm>
        </p:grpSpPr>
        <p:grpSp>
          <p:nvGrpSpPr>
            <p:cNvPr id="667" name="Gruppieren 666"/>
            <p:cNvGrpSpPr/>
            <p:nvPr>
              <p:custDataLst>
                <p:tags r:id="rId108"/>
              </p:custDataLst>
            </p:nvPr>
          </p:nvGrpSpPr>
          <p:grpSpPr bwMode="gray">
            <a:xfrm>
              <a:off x="5977253" y="3289060"/>
              <a:ext cx="365512" cy="365511"/>
              <a:chOff x="5013160" y="3933056"/>
              <a:chExt cx="2121566" cy="2121560"/>
            </a:xfrm>
            <a:solidFill>
              <a:schemeClr val="accent1"/>
            </a:solidFill>
          </p:grpSpPr>
          <p:sp>
            <p:nvSpPr>
              <p:cNvPr id="671" name="Kreis: nicht ausgefüllt 459"/>
              <p:cNvSpPr/>
              <p:nvPr>
                <p:custDataLst>
                  <p:tags r:id="rId110"/>
                </p:custDataLst>
              </p:nvPr>
            </p:nvSpPr>
            <p:spPr bwMode="gray">
              <a:xfrm>
                <a:off x="5013160" y="3933056"/>
                <a:ext cx="2121566" cy="2121560"/>
              </a:xfrm>
              <a:prstGeom prst="donut">
                <a:avLst>
                  <a:gd name="adj" fmla="val 5466"/>
                </a:avLst>
              </a:prstGeom>
              <a:solidFill>
                <a:schemeClr val="tx1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none" lIns="68580" tIns="1080000" rIns="68580" bIns="34291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endParaRPr lang="de-DE" sz="1051" dirty="0">
                  <a:solidFill>
                    <a:schemeClr val="accent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672" name="Ellipse 671"/>
              <p:cNvSpPr/>
              <p:nvPr>
                <p:custDataLst>
                  <p:tags r:id="rId111"/>
                </p:custDataLst>
              </p:nvPr>
            </p:nvSpPr>
            <p:spPr bwMode="gray">
              <a:xfrm>
                <a:off x="5198998" y="4118894"/>
                <a:ext cx="1749895" cy="1749883"/>
              </a:xfrm>
              <a:prstGeom prst="ellipse">
                <a:avLst/>
              </a:prstGeom>
              <a:solidFill>
                <a:schemeClr val="tx1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1080000" rIns="68580" bIns="34291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endParaRPr lang="de-DE" sz="1051" dirty="0">
                  <a:solidFill>
                    <a:schemeClr val="bg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668" name="Gruppieren 667"/>
            <p:cNvGrpSpPr/>
            <p:nvPr>
              <p:custDataLst>
                <p:tags r:id="rId109"/>
              </p:custDataLst>
            </p:nvPr>
          </p:nvGrpSpPr>
          <p:grpSpPr bwMode="gray">
            <a:xfrm>
              <a:off x="6081450" y="3402946"/>
              <a:ext cx="157118" cy="137738"/>
              <a:chOff x="10666413" y="1243013"/>
              <a:chExt cx="360363" cy="315913"/>
            </a:xfrm>
            <a:solidFill>
              <a:schemeClr val="bg1"/>
            </a:solidFill>
          </p:grpSpPr>
          <p:sp>
            <p:nvSpPr>
              <p:cNvPr id="669" name="Freeform 271"/>
              <p:cNvSpPr>
                <a:spLocks/>
              </p:cNvSpPr>
              <p:nvPr/>
            </p:nvSpPr>
            <p:spPr bwMode="gray">
              <a:xfrm>
                <a:off x="10666413" y="1243013"/>
                <a:ext cx="360363" cy="90488"/>
              </a:xfrm>
              <a:custGeom>
                <a:avLst/>
                <a:gdLst>
                  <a:gd name="T0" fmla="*/ 96 w 96"/>
                  <a:gd name="T1" fmla="*/ 24 h 24"/>
                  <a:gd name="T2" fmla="*/ 96 w 96"/>
                  <a:gd name="T3" fmla="*/ 20 h 24"/>
                  <a:gd name="T4" fmla="*/ 88 w 96"/>
                  <a:gd name="T5" fmla="*/ 12 h 24"/>
                  <a:gd name="T6" fmla="*/ 36 w 96"/>
                  <a:gd name="T7" fmla="*/ 12 h 24"/>
                  <a:gd name="T8" fmla="*/ 36 w 96"/>
                  <a:gd name="T9" fmla="*/ 8 h 24"/>
                  <a:gd name="T10" fmla="*/ 28 w 96"/>
                  <a:gd name="T11" fmla="*/ 0 h 24"/>
                  <a:gd name="T12" fmla="*/ 8 w 96"/>
                  <a:gd name="T13" fmla="*/ 0 h 24"/>
                  <a:gd name="T14" fmla="*/ 0 w 96"/>
                  <a:gd name="T15" fmla="*/ 8 h 24"/>
                  <a:gd name="T16" fmla="*/ 0 w 96"/>
                  <a:gd name="T17" fmla="*/ 20 h 24"/>
                  <a:gd name="T18" fmla="*/ 0 w 96"/>
                  <a:gd name="T19" fmla="*/ 24 h 24"/>
                  <a:gd name="T20" fmla="*/ 96 w 96"/>
                  <a:gd name="T21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6" h="24">
                    <a:moveTo>
                      <a:pt x="96" y="24"/>
                    </a:moveTo>
                    <a:cubicBezTo>
                      <a:pt x="96" y="20"/>
                      <a:pt x="96" y="20"/>
                      <a:pt x="96" y="20"/>
                    </a:cubicBezTo>
                    <a:cubicBezTo>
                      <a:pt x="96" y="16"/>
                      <a:pt x="93" y="12"/>
                      <a:pt x="88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6" y="4"/>
                      <a:pt x="33" y="0"/>
                      <a:pt x="2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4"/>
                      <a:pt x="0" y="24"/>
                      <a:pt x="0" y="24"/>
                    </a:cubicBezTo>
                    <a:lnTo>
                      <a:pt x="96" y="2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1215"/>
              </a:p>
            </p:txBody>
          </p:sp>
          <p:sp>
            <p:nvSpPr>
              <p:cNvPr id="670" name="Freeform 272"/>
              <p:cNvSpPr>
                <a:spLocks/>
              </p:cNvSpPr>
              <p:nvPr/>
            </p:nvSpPr>
            <p:spPr bwMode="gray">
              <a:xfrm>
                <a:off x="10666413" y="1347788"/>
                <a:ext cx="360363" cy="211138"/>
              </a:xfrm>
              <a:custGeom>
                <a:avLst/>
                <a:gdLst>
                  <a:gd name="T0" fmla="*/ 0 w 96"/>
                  <a:gd name="T1" fmla="*/ 0 h 56"/>
                  <a:gd name="T2" fmla="*/ 0 w 96"/>
                  <a:gd name="T3" fmla="*/ 6 h 56"/>
                  <a:gd name="T4" fmla="*/ 0 w 96"/>
                  <a:gd name="T5" fmla="*/ 48 h 56"/>
                  <a:gd name="T6" fmla="*/ 8 w 96"/>
                  <a:gd name="T7" fmla="*/ 56 h 56"/>
                  <a:gd name="T8" fmla="*/ 88 w 96"/>
                  <a:gd name="T9" fmla="*/ 56 h 56"/>
                  <a:gd name="T10" fmla="*/ 96 w 96"/>
                  <a:gd name="T11" fmla="*/ 48 h 56"/>
                  <a:gd name="T12" fmla="*/ 96 w 96"/>
                  <a:gd name="T13" fmla="*/ 0 h 56"/>
                  <a:gd name="T14" fmla="*/ 0 w 96"/>
                  <a:gd name="T1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6" h="56">
                    <a:moveTo>
                      <a:pt x="0" y="0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53"/>
                      <a:pt x="4" y="56"/>
                      <a:pt x="8" y="56"/>
                    </a:cubicBezTo>
                    <a:cubicBezTo>
                      <a:pt x="88" y="56"/>
                      <a:pt x="88" y="56"/>
                      <a:pt x="88" y="56"/>
                    </a:cubicBezTo>
                    <a:cubicBezTo>
                      <a:pt x="93" y="56"/>
                      <a:pt x="96" y="53"/>
                      <a:pt x="96" y="48"/>
                    </a:cubicBezTo>
                    <a:cubicBezTo>
                      <a:pt x="96" y="0"/>
                      <a:pt x="96" y="0"/>
                      <a:pt x="96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1215"/>
              </a:p>
            </p:txBody>
          </p:sp>
        </p:grpSp>
      </p:grpSp>
      <p:grpSp>
        <p:nvGrpSpPr>
          <p:cNvPr id="673" name="Gruppieren 672"/>
          <p:cNvGrpSpPr/>
          <p:nvPr>
            <p:custDataLst>
              <p:tags r:id="rId36"/>
            </p:custDataLst>
          </p:nvPr>
        </p:nvGrpSpPr>
        <p:grpSpPr bwMode="gray">
          <a:xfrm>
            <a:off x="2642339" y="3937295"/>
            <a:ext cx="274135" cy="274133"/>
            <a:chOff x="5977253" y="3289060"/>
            <a:chExt cx="365512" cy="365511"/>
          </a:xfrm>
        </p:grpSpPr>
        <p:grpSp>
          <p:nvGrpSpPr>
            <p:cNvPr id="674" name="Gruppieren 673"/>
            <p:cNvGrpSpPr/>
            <p:nvPr>
              <p:custDataLst>
                <p:tags r:id="rId104"/>
              </p:custDataLst>
            </p:nvPr>
          </p:nvGrpSpPr>
          <p:grpSpPr bwMode="gray">
            <a:xfrm>
              <a:off x="5977253" y="3289060"/>
              <a:ext cx="365512" cy="365511"/>
              <a:chOff x="5013160" y="3933056"/>
              <a:chExt cx="2121566" cy="2121560"/>
            </a:xfrm>
            <a:solidFill>
              <a:schemeClr val="accent1"/>
            </a:solidFill>
          </p:grpSpPr>
          <p:sp>
            <p:nvSpPr>
              <p:cNvPr id="678" name="Kreis: nicht ausgefüllt 466"/>
              <p:cNvSpPr/>
              <p:nvPr>
                <p:custDataLst>
                  <p:tags r:id="rId106"/>
                </p:custDataLst>
              </p:nvPr>
            </p:nvSpPr>
            <p:spPr bwMode="gray">
              <a:xfrm>
                <a:off x="5013160" y="3933056"/>
                <a:ext cx="2121566" cy="2121560"/>
              </a:xfrm>
              <a:prstGeom prst="donut">
                <a:avLst>
                  <a:gd name="adj" fmla="val 5466"/>
                </a:avLst>
              </a:prstGeom>
              <a:solidFill>
                <a:schemeClr val="tx1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none" lIns="68580" tIns="1080000" rIns="68580" bIns="34291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endParaRPr lang="de-DE" sz="1051" dirty="0">
                  <a:solidFill>
                    <a:schemeClr val="accent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679" name="Ellipse 678"/>
              <p:cNvSpPr/>
              <p:nvPr>
                <p:custDataLst>
                  <p:tags r:id="rId107"/>
                </p:custDataLst>
              </p:nvPr>
            </p:nvSpPr>
            <p:spPr bwMode="gray">
              <a:xfrm>
                <a:off x="5198998" y="4118894"/>
                <a:ext cx="1749895" cy="1749883"/>
              </a:xfrm>
              <a:prstGeom prst="ellipse">
                <a:avLst/>
              </a:prstGeom>
              <a:solidFill>
                <a:schemeClr val="tx1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1080000" rIns="68580" bIns="34291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endParaRPr lang="de-DE" sz="1051" dirty="0">
                  <a:solidFill>
                    <a:schemeClr val="bg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675" name="Gruppieren 674"/>
            <p:cNvGrpSpPr/>
            <p:nvPr>
              <p:custDataLst>
                <p:tags r:id="rId105"/>
              </p:custDataLst>
            </p:nvPr>
          </p:nvGrpSpPr>
          <p:grpSpPr bwMode="gray">
            <a:xfrm>
              <a:off x="6081450" y="3402946"/>
              <a:ext cx="157118" cy="137738"/>
              <a:chOff x="10666413" y="1243013"/>
              <a:chExt cx="360363" cy="315913"/>
            </a:xfrm>
            <a:solidFill>
              <a:schemeClr val="bg1"/>
            </a:solidFill>
          </p:grpSpPr>
          <p:sp>
            <p:nvSpPr>
              <p:cNvPr id="676" name="Freeform 271"/>
              <p:cNvSpPr>
                <a:spLocks/>
              </p:cNvSpPr>
              <p:nvPr/>
            </p:nvSpPr>
            <p:spPr bwMode="gray">
              <a:xfrm>
                <a:off x="10666413" y="1243013"/>
                <a:ext cx="360363" cy="90488"/>
              </a:xfrm>
              <a:custGeom>
                <a:avLst/>
                <a:gdLst>
                  <a:gd name="T0" fmla="*/ 96 w 96"/>
                  <a:gd name="T1" fmla="*/ 24 h 24"/>
                  <a:gd name="T2" fmla="*/ 96 w 96"/>
                  <a:gd name="T3" fmla="*/ 20 h 24"/>
                  <a:gd name="T4" fmla="*/ 88 w 96"/>
                  <a:gd name="T5" fmla="*/ 12 h 24"/>
                  <a:gd name="T6" fmla="*/ 36 w 96"/>
                  <a:gd name="T7" fmla="*/ 12 h 24"/>
                  <a:gd name="T8" fmla="*/ 36 w 96"/>
                  <a:gd name="T9" fmla="*/ 8 h 24"/>
                  <a:gd name="T10" fmla="*/ 28 w 96"/>
                  <a:gd name="T11" fmla="*/ 0 h 24"/>
                  <a:gd name="T12" fmla="*/ 8 w 96"/>
                  <a:gd name="T13" fmla="*/ 0 h 24"/>
                  <a:gd name="T14" fmla="*/ 0 w 96"/>
                  <a:gd name="T15" fmla="*/ 8 h 24"/>
                  <a:gd name="T16" fmla="*/ 0 w 96"/>
                  <a:gd name="T17" fmla="*/ 20 h 24"/>
                  <a:gd name="T18" fmla="*/ 0 w 96"/>
                  <a:gd name="T19" fmla="*/ 24 h 24"/>
                  <a:gd name="T20" fmla="*/ 96 w 96"/>
                  <a:gd name="T21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6" h="24">
                    <a:moveTo>
                      <a:pt x="96" y="24"/>
                    </a:moveTo>
                    <a:cubicBezTo>
                      <a:pt x="96" y="20"/>
                      <a:pt x="96" y="20"/>
                      <a:pt x="96" y="20"/>
                    </a:cubicBezTo>
                    <a:cubicBezTo>
                      <a:pt x="96" y="16"/>
                      <a:pt x="93" y="12"/>
                      <a:pt x="88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6" y="4"/>
                      <a:pt x="33" y="0"/>
                      <a:pt x="2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4"/>
                      <a:pt x="0" y="24"/>
                      <a:pt x="0" y="24"/>
                    </a:cubicBezTo>
                    <a:lnTo>
                      <a:pt x="96" y="2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1215"/>
              </a:p>
            </p:txBody>
          </p:sp>
          <p:sp>
            <p:nvSpPr>
              <p:cNvPr id="677" name="Freeform 272"/>
              <p:cNvSpPr>
                <a:spLocks/>
              </p:cNvSpPr>
              <p:nvPr/>
            </p:nvSpPr>
            <p:spPr bwMode="gray">
              <a:xfrm>
                <a:off x="10666413" y="1347788"/>
                <a:ext cx="360363" cy="211138"/>
              </a:xfrm>
              <a:custGeom>
                <a:avLst/>
                <a:gdLst>
                  <a:gd name="T0" fmla="*/ 0 w 96"/>
                  <a:gd name="T1" fmla="*/ 0 h 56"/>
                  <a:gd name="T2" fmla="*/ 0 w 96"/>
                  <a:gd name="T3" fmla="*/ 6 h 56"/>
                  <a:gd name="T4" fmla="*/ 0 w 96"/>
                  <a:gd name="T5" fmla="*/ 48 h 56"/>
                  <a:gd name="T6" fmla="*/ 8 w 96"/>
                  <a:gd name="T7" fmla="*/ 56 h 56"/>
                  <a:gd name="T8" fmla="*/ 88 w 96"/>
                  <a:gd name="T9" fmla="*/ 56 h 56"/>
                  <a:gd name="T10" fmla="*/ 96 w 96"/>
                  <a:gd name="T11" fmla="*/ 48 h 56"/>
                  <a:gd name="T12" fmla="*/ 96 w 96"/>
                  <a:gd name="T13" fmla="*/ 0 h 56"/>
                  <a:gd name="T14" fmla="*/ 0 w 96"/>
                  <a:gd name="T1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6" h="56">
                    <a:moveTo>
                      <a:pt x="0" y="0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53"/>
                      <a:pt x="4" y="56"/>
                      <a:pt x="8" y="56"/>
                    </a:cubicBezTo>
                    <a:cubicBezTo>
                      <a:pt x="88" y="56"/>
                      <a:pt x="88" y="56"/>
                      <a:pt x="88" y="56"/>
                    </a:cubicBezTo>
                    <a:cubicBezTo>
                      <a:pt x="93" y="56"/>
                      <a:pt x="96" y="53"/>
                      <a:pt x="96" y="48"/>
                    </a:cubicBezTo>
                    <a:cubicBezTo>
                      <a:pt x="96" y="0"/>
                      <a:pt x="96" y="0"/>
                      <a:pt x="96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1215"/>
              </a:p>
            </p:txBody>
          </p:sp>
        </p:grpSp>
      </p:grpSp>
      <p:grpSp>
        <p:nvGrpSpPr>
          <p:cNvPr id="680" name="Gruppieren 679"/>
          <p:cNvGrpSpPr/>
          <p:nvPr>
            <p:custDataLst>
              <p:tags r:id="rId37"/>
            </p:custDataLst>
          </p:nvPr>
        </p:nvGrpSpPr>
        <p:grpSpPr bwMode="gray">
          <a:xfrm>
            <a:off x="3345675" y="3848786"/>
            <a:ext cx="274135" cy="274133"/>
            <a:chOff x="5977253" y="3289060"/>
            <a:chExt cx="365512" cy="365511"/>
          </a:xfrm>
        </p:grpSpPr>
        <p:grpSp>
          <p:nvGrpSpPr>
            <p:cNvPr id="681" name="Gruppieren 680"/>
            <p:cNvGrpSpPr/>
            <p:nvPr>
              <p:custDataLst>
                <p:tags r:id="rId100"/>
              </p:custDataLst>
            </p:nvPr>
          </p:nvGrpSpPr>
          <p:grpSpPr bwMode="gray">
            <a:xfrm>
              <a:off x="5977253" y="3289060"/>
              <a:ext cx="365512" cy="365511"/>
              <a:chOff x="5013160" y="3933056"/>
              <a:chExt cx="2121566" cy="2121560"/>
            </a:xfrm>
            <a:solidFill>
              <a:schemeClr val="accent1"/>
            </a:solidFill>
          </p:grpSpPr>
          <p:sp>
            <p:nvSpPr>
              <p:cNvPr id="685" name="Kreis: nicht ausgefüllt 473"/>
              <p:cNvSpPr/>
              <p:nvPr>
                <p:custDataLst>
                  <p:tags r:id="rId102"/>
                </p:custDataLst>
              </p:nvPr>
            </p:nvSpPr>
            <p:spPr bwMode="gray">
              <a:xfrm>
                <a:off x="5013160" y="3933056"/>
                <a:ext cx="2121566" cy="2121560"/>
              </a:xfrm>
              <a:prstGeom prst="donut">
                <a:avLst>
                  <a:gd name="adj" fmla="val 5466"/>
                </a:avLst>
              </a:prstGeom>
              <a:solidFill>
                <a:schemeClr val="tx1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none" lIns="68580" tIns="1080000" rIns="68580" bIns="34291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endParaRPr lang="de-DE" sz="1051" dirty="0">
                  <a:solidFill>
                    <a:schemeClr val="accent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686" name="Ellipse 685"/>
              <p:cNvSpPr/>
              <p:nvPr>
                <p:custDataLst>
                  <p:tags r:id="rId103"/>
                </p:custDataLst>
              </p:nvPr>
            </p:nvSpPr>
            <p:spPr bwMode="gray">
              <a:xfrm>
                <a:off x="5198998" y="4118894"/>
                <a:ext cx="1749895" cy="1749883"/>
              </a:xfrm>
              <a:prstGeom prst="ellipse">
                <a:avLst/>
              </a:prstGeom>
              <a:solidFill>
                <a:schemeClr val="tx1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1080000" rIns="68580" bIns="34291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endParaRPr lang="de-DE" sz="1051" dirty="0">
                  <a:solidFill>
                    <a:schemeClr val="bg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682" name="Gruppieren 681"/>
            <p:cNvGrpSpPr/>
            <p:nvPr>
              <p:custDataLst>
                <p:tags r:id="rId101"/>
              </p:custDataLst>
            </p:nvPr>
          </p:nvGrpSpPr>
          <p:grpSpPr bwMode="gray">
            <a:xfrm>
              <a:off x="6081450" y="3402946"/>
              <a:ext cx="157118" cy="137738"/>
              <a:chOff x="10666413" y="1243013"/>
              <a:chExt cx="360363" cy="315913"/>
            </a:xfrm>
            <a:solidFill>
              <a:schemeClr val="bg1"/>
            </a:solidFill>
          </p:grpSpPr>
          <p:sp>
            <p:nvSpPr>
              <p:cNvPr id="683" name="Freeform 271"/>
              <p:cNvSpPr>
                <a:spLocks/>
              </p:cNvSpPr>
              <p:nvPr/>
            </p:nvSpPr>
            <p:spPr bwMode="gray">
              <a:xfrm>
                <a:off x="10666413" y="1243013"/>
                <a:ext cx="360363" cy="90488"/>
              </a:xfrm>
              <a:custGeom>
                <a:avLst/>
                <a:gdLst>
                  <a:gd name="T0" fmla="*/ 96 w 96"/>
                  <a:gd name="T1" fmla="*/ 24 h 24"/>
                  <a:gd name="T2" fmla="*/ 96 w 96"/>
                  <a:gd name="T3" fmla="*/ 20 h 24"/>
                  <a:gd name="T4" fmla="*/ 88 w 96"/>
                  <a:gd name="T5" fmla="*/ 12 h 24"/>
                  <a:gd name="T6" fmla="*/ 36 w 96"/>
                  <a:gd name="T7" fmla="*/ 12 h 24"/>
                  <a:gd name="T8" fmla="*/ 36 w 96"/>
                  <a:gd name="T9" fmla="*/ 8 h 24"/>
                  <a:gd name="T10" fmla="*/ 28 w 96"/>
                  <a:gd name="T11" fmla="*/ 0 h 24"/>
                  <a:gd name="T12" fmla="*/ 8 w 96"/>
                  <a:gd name="T13" fmla="*/ 0 h 24"/>
                  <a:gd name="T14" fmla="*/ 0 w 96"/>
                  <a:gd name="T15" fmla="*/ 8 h 24"/>
                  <a:gd name="T16" fmla="*/ 0 w 96"/>
                  <a:gd name="T17" fmla="*/ 20 h 24"/>
                  <a:gd name="T18" fmla="*/ 0 w 96"/>
                  <a:gd name="T19" fmla="*/ 24 h 24"/>
                  <a:gd name="T20" fmla="*/ 96 w 96"/>
                  <a:gd name="T21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6" h="24">
                    <a:moveTo>
                      <a:pt x="96" y="24"/>
                    </a:moveTo>
                    <a:cubicBezTo>
                      <a:pt x="96" y="20"/>
                      <a:pt x="96" y="20"/>
                      <a:pt x="96" y="20"/>
                    </a:cubicBezTo>
                    <a:cubicBezTo>
                      <a:pt x="96" y="16"/>
                      <a:pt x="93" y="12"/>
                      <a:pt x="88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6" y="4"/>
                      <a:pt x="33" y="0"/>
                      <a:pt x="2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4"/>
                      <a:pt x="0" y="24"/>
                      <a:pt x="0" y="24"/>
                    </a:cubicBezTo>
                    <a:lnTo>
                      <a:pt x="96" y="2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1215"/>
              </a:p>
            </p:txBody>
          </p:sp>
          <p:sp>
            <p:nvSpPr>
              <p:cNvPr id="684" name="Freeform 272"/>
              <p:cNvSpPr>
                <a:spLocks/>
              </p:cNvSpPr>
              <p:nvPr/>
            </p:nvSpPr>
            <p:spPr bwMode="gray">
              <a:xfrm>
                <a:off x="10666413" y="1347788"/>
                <a:ext cx="360363" cy="211138"/>
              </a:xfrm>
              <a:custGeom>
                <a:avLst/>
                <a:gdLst>
                  <a:gd name="T0" fmla="*/ 0 w 96"/>
                  <a:gd name="T1" fmla="*/ 0 h 56"/>
                  <a:gd name="T2" fmla="*/ 0 w 96"/>
                  <a:gd name="T3" fmla="*/ 6 h 56"/>
                  <a:gd name="T4" fmla="*/ 0 w 96"/>
                  <a:gd name="T5" fmla="*/ 48 h 56"/>
                  <a:gd name="T6" fmla="*/ 8 w 96"/>
                  <a:gd name="T7" fmla="*/ 56 h 56"/>
                  <a:gd name="T8" fmla="*/ 88 w 96"/>
                  <a:gd name="T9" fmla="*/ 56 h 56"/>
                  <a:gd name="T10" fmla="*/ 96 w 96"/>
                  <a:gd name="T11" fmla="*/ 48 h 56"/>
                  <a:gd name="T12" fmla="*/ 96 w 96"/>
                  <a:gd name="T13" fmla="*/ 0 h 56"/>
                  <a:gd name="T14" fmla="*/ 0 w 96"/>
                  <a:gd name="T1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6" h="56">
                    <a:moveTo>
                      <a:pt x="0" y="0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53"/>
                      <a:pt x="4" y="56"/>
                      <a:pt x="8" y="56"/>
                    </a:cubicBezTo>
                    <a:cubicBezTo>
                      <a:pt x="88" y="56"/>
                      <a:pt x="88" y="56"/>
                      <a:pt x="88" y="56"/>
                    </a:cubicBezTo>
                    <a:cubicBezTo>
                      <a:pt x="93" y="56"/>
                      <a:pt x="96" y="53"/>
                      <a:pt x="96" y="48"/>
                    </a:cubicBezTo>
                    <a:cubicBezTo>
                      <a:pt x="96" y="0"/>
                      <a:pt x="96" y="0"/>
                      <a:pt x="96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1215"/>
              </a:p>
            </p:txBody>
          </p:sp>
        </p:grpSp>
      </p:grpSp>
      <p:grpSp>
        <p:nvGrpSpPr>
          <p:cNvPr id="687" name="Gruppieren 686"/>
          <p:cNvGrpSpPr/>
          <p:nvPr>
            <p:custDataLst>
              <p:tags r:id="rId38"/>
            </p:custDataLst>
          </p:nvPr>
        </p:nvGrpSpPr>
        <p:grpSpPr bwMode="gray">
          <a:xfrm>
            <a:off x="2444717" y="4328534"/>
            <a:ext cx="274135" cy="274133"/>
            <a:chOff x="5977253" y="3289060"/>
            <a:chExt cx="365512" cy="365511"/>
          </a:xfrm>
        </p:grpSpPr>
        <p:grpSp>
          <p:nvGrpSpPr>
            <p:cNvPr id="688" name="Gruppieren 687"/>
            <p:cNvGrpSpPr/>
            <p:nvPr>
              <p:custDataLst>
                <p:tags r:id="rId96"/>
              </p:custDataLst>
            </p:nvPr>
          </p:nvGrpSpPr>
          <p:grpSpPr bwMode="gray">
            <a:xfrm>
              <a:off x="5977253" y="3289060"/>
              <a:ext cx="365512" cy="365511"/>
              <a:chOff x="5013160" y="3933056"/>
              <a:chExt cx="2121566" cy="2121560"/>
            </a:xfrm>
            <a:solidFill>
              <a:schemeClr val="accent1"/>
            </a:solidFill>
          </p:grpSpPr>
          <p:sp>
            <p:nvSpPr>
              <p:cNvPr id="692" name="Kreis: nicht ausgefüllt 480"/>
              <p:cNvSpPr/>
              <p:nvPr>
                <p:custDataLst>
                  <p:tags r:id="rId98"/>
                </p:custDataLst>
              </p:nvPr>
            </p:nvSpPr>
            <p:spPr bwMode="gray">
              <a:xfrm>
                <a:off x="5013160" y="3933056"/>
                <a:ext cx="2121566" cy="2121560"/>
              </a:xfrm>
              <a:prstGeom prst="donut">
                <a:avLst>
                  <a:gd name="adj" fmla="val 5466"/>
                </a:avLst>
              </a:prstGeom>
              <a:solidFill>
                <a:schemeClr val="tx1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none" lIns="68580" tIns="1080000" rIns="68580" bIns="34291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endParaRPr lang="de-DE" sz="1051" dirty="0">
                  <a:solidFill>
                    <a:schemeClr val="accent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693" name="Ellipse 692"/>
              <p:cNvSpPr/>
              <p:nvPr>
                <p:custDataLst>
                  <p:tags r:id="rId99"/>
                </p:custDataLst>
              </p:nvPr>
            </p:nvSpPr>
            <p:spPr bwMode="gray">
              <a:xfrm>
                <a:off x="5198998" y="4118894"/>
                <a:ext cx="1749895" cy="1749883"/>
              </a:xfrm>
              <a:prstGeom prst="ellipse">
                <a:avLst/>
              </a:prstGeom>
              <a:solidFill>
                <a:schemeClr val="tx1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1080000" rIns="68580" bIns="34291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endParaRPr lang="de-DE" sz="1051" dirty="0">
                  <a:solidFill>
                    <a:schemeClr val="bg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689" name="Gruppieren 688"/>
            <p:cNvGrpSpPr/>
            <p:nvPr>
              <p:custDataLst>
                <p:tags r:id="rId97"/>
              </p:custDataLst>
            </p:nvPr>
          </p:nvGrpSpPr>
          <p:grpSpPr bwMode="gray">
            <a:xfrm>
              <a:off x="6081450" y="3402946"/>
              <a:ext cx="157118" cy="137738"/>
              <a:chOff x="10666413" y="1243013"/>
              <a:chExt cx="360363" cy="315913"/>
            </a:xfrm>
            <a:solidFill>
              <a:schemeClr val="bg1"/>
            </a:solidFill>
          </p:grpSpPr>
          <p:sp>
            <p:nvSpPr>
              <p:cNvPr id="690" name="Freeform 271"/>
              <p:cNvSpPr>
                <a:spLocks/>
              </p:cNvSpPr>
              <p:nvPr/>
            </p:nvSpPr>
            <p:spPr bwMode="gray">
              <a:xfrm>
                <a:off x="10666413" y="1243013"/>
                <a:ext cx="360363" cy="90488"/>
              </a:xfrm>
              <a:custGeom>
                <a:avLst/>
                <a:gdLst>
                  <a:gd name="T0" fmla="*/ 96 w 96"/>
                  <a:gd name="T1" fmla="*/ 24 h 24"/>
                  <a:gd name="T2" fmla="*/ 96 w 96"/>
                  <a:gd name="T3" fmla="*/ 20 h 24"/>
                  <a:gd name="T4" fmla="*/ 88 w 96"/>
                  <a:gd name="T5" fmla="*/ 12 h 24"/>
                  <a:gd name="T6" fmla="*/ 36 w 96"/>
                  <a:gd name="T7" fmla="*/ 12 h 24"/>
                  <a:gd name="T8" fmla="*/ 36 w 96"/>
                  <a:gd name="T9" fmla="*/ 8 h 24"/>
                  <a:gd name="T10" fmla="*/ 28 w 96"/>
                  <a:gd name="T11" fmla="*/ 0 h 24"/>
                  <a:gd name="T12" fmla="*/ 8 w 96"/>
                  <a:gd name="T13" fmla="*/ 0 h 24"/>
                  <a:gd name="T14" fmla="*/ 0 w 96"/>
                  <a:gd name="T15" fmla="*/ 8 h 24"/>
                  <a:gd name="T16" fmla="*/ 0 w 96"/>
                  <a:gd name="T17" fmla="*/ 20 h 24"/>
                  <a:gd name="T18" fmla="*/ 0 w 96"/>
                  <a:gd name="T19" fmla="*/ 24 h 24"/>
                  <a:gd name="T20" fmla="*/ 96 w 96"/>
                  <a:gd name="T21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6" h="24">
                    <a:moveTo>
                      <a:pt x="96" y="24"/>
                    </a:moveTo>
                    <a:cubicBezTo>
                      <a:pt x="96" y="20"/>
                      <a:pt x="96" y="20"/>
                      <a:pt x="96" y="20"/>
                    </a:cubicBezTo>
                    <a:cubicBezTo>
                      <a:pt x="96" y="16"/>
                      <a:pt x="93" y="12"/>
                      <a:pt x="88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6" y="4"/>
                      <a:pt x="33" y="0"/>
                      <a:pt x="2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4"/>
                      <a:pt x="0" y="24"/>
                      <a:pt x="0" y="24"/>
                    </a:cubicBezTo>
                    <a:lnTo>
                      <a:pt x="96" y="2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1215"/>
              </a:p>
            </p:txBody>
          </p:sp>
          <p:sp>
            <p:nvSpPr>
              <p:cNvPr id="691" name="Freeform 272"/>
              <p:cNvSpPr>
                <a:spLocks/>
              </p:cNvSpPr>
              <p:nvPr/>
            </p:nvSpPr>
            <p:spPr bwMode="gray">
              <a:xfrm>
                <a:off x="10666413" y="1347788"/>
                <a:ext cx="360363" cy="211138"/>
              </a:xfrm>
              <a:custGeom>
                <a:avLst/>
                <a:gdLst>
                  <a:gd name="T0" fmla="*/ 0 w 96"/>
                  <a:gd name="T1" fmla="*/ 0 h 56"/>
                  <a:gd name="T2" fmla="*/ 0 w 96"/>
                  <a:gd name="T3" fmla="*/ 6 h 56"/>
                  <a:gd name="T4" fmla="*/ 0 w 96"/>
                  <a:gd name="T5" fmla="*/ 48 h 56"/>
                  <a:gd name="T6" fmla="*/ 8 w 96"/>
                  <a:gd name="T7" fmla="*/ 56 h 56"/>
                  <a:gd name="T8" fmla="*/ 88 w 96"/>
                  <a:gd name="T9" fmla="*/ 56 h 56"/>
                  <a:gd name="T10" fmla="*/ 96 w 96"/>
                  <a:gd name="T11" fmla="*/ 48 h 56"/>
                  <a:gd name="T12" fmla="*/ 96 w 96"/>
                  <a:gd name="T13" fmla="*/ 0 h 56"/>
                  <a:gd name="T14" fmla="*/ 0 w 96"/>
                  <a:gd name="T1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6" h="56">
                    <a:moveTo>
                      <a:pt x="0" y="0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53"/>
                      <a:pt x="4" y="56"/>
                      <a:pt x="8" y="56"/>
                    </a:cubicBezTo>
                    <a:cubicBezTo>
                      <a:pt x="88" y="56"/>
                      <a:pt x="88" y="56"/>
                      <a:pt x="88" y="56"/>
                    </a:cubicBezTo>
                    <a:cubicBezTo>
                      <a:pt x="93" y="56"/>
                      <a:pt x="96" y="53"/>
                      <a:pt x="96" y="48"/>
                    </a:cubicBezTo>
                    <a:cubicBezTo>
                      <a:pt x="96" y="0"/>
                      <a:pt x="96" y="0"/>
                      <a:pt x="96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1215"/>
              </a:p>
            </p:txBody>
          </p:sp>
        </p:grpSp>
      </p:grpSp>
      <p:grpSp>
        <p:nvGrpSpPr>
          <p:cNvPr id="694" name="Gruppieren 693"/>
          <p:cNvGrpSpPr/>
          <p:nvPr>
            <p:custDataLst>
              <p:tags r:id="rId39"/>
            </p:custDataLst>
          </p:nvPr>
        </p:nvGrpSpPr>
        <p:grpSpPr bwMode="gray">
          <a:xfrm>
            <a:off x="2505273" y="4822432"/>
            <a:ext cx="274135" cy="274133"/>
            <a:chOff x="5977253" y="3289060"/>
            <a:chExt cx="365512" cy="365511"/>
          </a:xfrm>
        </p:grpSpPr>
        <p:grpSp>
          <p:nvGrpSpPr>
            <p:cNvPr id="695" name="Gruppieren 694"/>
            <p:cNvGrpSpPr/>
            <p:nvPr>
              <p:custDataLst>
                <p:tags r:id="rId92"/>
              </p:custDataLst>
            </p:nvPr>
          </p:nvGrpSpPr>
          <p:grpSpPr bwMode="gray">
            <a:xfrm>
              <a:off x="5977253" y="3289060"/>
              <a:ext cx="365512" cy="365511"/>
              <a:chOff x="5013160" y="3933056"/>
              <a:chExt cx="2121566" cy="2121560"/>
            </a:xfrm>
            <a:solidFill>
              <a:schemeClr val="accent1"/>
            </a:solidFill>
          </p:grpSpPr>
          <p:sp>
            <p:nvSpPr>
              <p:cNvPr id="699" name="Kreis: nicht ausgefüllt 487"/>
              <p:cNvSpPr/>
              <p:nvPr>
                <p:custDataLst>
                  <p:tags r:id="rId94"/>
                </p:custDataLst>
              </p:nvPr>
            </p:nvSpPr>
            <p:spPr bwMode="gray">
              <a:xfrm>
                <a:off x="5013160" y="3933056"/>
                <a:ext cx="2121566" cy="2121560"/>
              </a:xfrm>
              <a:prstGeom prst="donut">
                <a:avLst>
                  <a:gd name="adj" fmla="val 5466"/>
                </a:avLst>
              </a:prstGeom>
              <a:solidFill>
                <a:schemeClr val="tx1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none" lIns="68580" tIns="1080000" rIns="68580" bIns="34291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endParaRPr lang="de-DE" sz="1051" dirty="0">
                  <a:solidFill>
                    <a:schemeClr val="accent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700" name="Ellipse 699"/>
              <p:cNvSpPr/>
              <p:nvPr>
                <p:custDataLst>
                  <p:tags r:id="rId95"/>
                </p:custDataLst>
              </p:nvPr>
            </p:nvSpPr>
            <p:spPr bwMode="gray">
              <a:xfrm>
                <a:off x="5198998" y="4118894"/>
                <a:ext cx="1749895" cy="1749883"/>
              </a:xfrm>
              <a:prstGeom prst="ellipse">
                <a:avLst/>
              </a:prstGeom>
              <a:solidFill>
                <a:schemeClr val="tx1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1080000" rIns="68580" bIns="34291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endParaRPr lang="de-DE" sz="1051" dirty="0">
                  <a:solidFill>
                    <a:schemeClr val="bg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696" name="Gruppieren 695"/>
            <p:cNvGrpSpPr/>
            <p:nvPr>
              <p:custDataLst>
                <p:tags r:id="rId93"/>
              </p:custDataLst>
            </p:nvPr>
          </p:nvGrpSpPr>
          <p:grpSpPr bwMode="gray">
            <a:xfrm>
              <a:off x="6081450" y="3402946"/>
              <a:ext cx="157118" cy="137738"/>
              <a:chOff x="10666413" y="1243013"/>
              <a:chExt cx="360363" cy="315913"/>
            </a:xfrm>
            <a:solidFill>
              <a:schemeClr val="bg1"/>
            </a:solidFill>
          </p:grpSpPr>
          <p:sp>
            <p:nvSpPr>
              <p:cNvPr id="697" name="Freeform 271"/>
              <p:cNvSpPr>
                <a:spLocks/>
              </p:cNvSpPr>
              <p:nvPr/>
            </p:nvSpPr>
            <p:spPr bwMode="gray">
              <a:xfrm>
                <a:off x="10666413" y="1243013"/>
                <a:ext cx="360363" cy="90488"/>
              </a:xfrm>
              <a:custGeom>
                <a:avLst/>
                <a:gdLst>
                  <a:gd name="T0" fmla="*/ 96 w 96"/>
                  <a:gd name="T1" fmla="*/ 24 h 24"/>
                  <a:gd name="T2" fmla="*/ 96 w 96"/>
                  <a:gd name="T3" fmla="*/ 20 h 24"/>
                  <a:gd name="T4" fmla="*/ 88 w 96"/>
                  <a:gd name="T5" fmla="*/ 12 h 24"/>
                  <a:gd name="T6" fmla="*/ 36 w 96"/>
                  <a:gd name="T7" fmla="*/ 12 h 24"/>
                  <a:gd name="T8" fmla="*/ 36 w 96"/>
                  <a:gd name="T9" fmla="*/ 8 h 24"/>
                  <a:gd name="T10" fmla="*/ 28 w 96"/>
                  <a:gd name="T11" fmla="*/ 0 h 24"/>
                  <a:gd name="T12" fmla="*/ 8 w 96"/>
                  <a:gd name="T13" fmla="*/ 0 h 24"/>
                  <a:gd name="T14" fmla="*/ 0 w 96"/>
                  <a:gd name="T15" fmla="*/ 8 h 24"/>
                  <a:gd name="T16" fmla="*/ 0 w 96"/>
                  <a:gd name="T17" fmla="*/ 20 h 24"/>
                  <a:gd name="T18" fmla="*/ 0 w 96"/>
                  <a:gd name="T19" fmla="*/ 24 h 24"/>
                  <a:gd name="T20" fmla="*/ 96 w 96"/>
                  <a:gd name="T21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6" h="24">
                    <a:moveTo>
                      <a:pt x="96" y="24"/>
                    </a:moveTo>
                    <a:cubicBezTo>
                      <a:pt x="96" y="20"/>
                      <a:pt x="96" y="20"/>
                      <a:pt x="96" y="20"/>
                    </a:cubicBezTo>
                    <a:cubicBezTo>
                      <a:pt x="96" y="16"/>
                      <a:pt x="93" y="12"/>
                      <a:pt x="88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6" y="4"/>
                      <a:pt x="33" y="0"/>
                      <a:pt x="2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4"/>
                      <a:pt x="0" y="24"/>
                      <a:pt x="0" y="24"/>
                    </a:cubicBezTo>
                    <a:lnTo>
                      <a:pt x="96" y="2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1215"/>
              </a:p>
            </p:txBody>
          </p:sp>
          <p:sp>
            <p:nvSpPr>
              <p:cNvPr id="698" name="Freeform 272"/>
              <p:cNvSpPr>
                <a:spLocks/>
              </p:cNvSpPr>
              <p:nvPr/>
            </p:nvSpPr>
            <p:spPr bwMode="gray">
              <a:xfrm>
                <a:off x="10666413" y="1347788"/>
                <a:ext cx="360363" cy="211138"/>
              </a:xfrm>
              <a:custGeom>
                <a:avLst/>
                <a:gdLst>
                  <a:gd name="T0" fmla="*/ 0 w 96"/>
                  <a:gd name="T1" fmla="*/ 0 h 56"/>
                  <a:gd name="T2" fmla="*/ 0 w 96"/>
                  <a:gd name="T3" fmla="*/ 6 h 56"/>
                  <a:gd name="T4" fmla="*/ 0 w 96"/>
                  <a:gd name="T5" fmla="*/ 48 h 56"/>
                  <a:gd name="T6" fmla="*/ 8 w 96"/>
                  <a:gd name="T7" fmla="*/ 56 h 56"/>
                  <a:gd name="T8" fmla="*/ 88 w 96"/>
                  <a:gd name="T9" fmla="*/ 56 h 56"/>
                  <a:gd name="T10" fmla="*/ 96 w 96"/>
                  <a:gd name="T11" fmla="*/ 48 h 56"/>
                  <a:gd name="T12" fmla="*/ 96 w 96"/>
                  <a:gd name="T13" fmla="*/ 0 h 56"/>
                  <a:gd name="T14" fmla="*/ 0 w 96"/>
                  <a:gd name="T1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6" h="56">
                    <a:moveTo>
                      <a:pt x="0" y="0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53"/>
                      <a:pt x="4" y="56"/>
                      <a:pt x="8" y="56"/>
                    </a:cubicBezTo>
                    <a:cubicBezTo>
                      <a:pt x="88" y="56"/>
                      <a:pt x="88" y="56"/>
                      <a:pt x="88" y="56"/>
                    </a:cubicBezTo>
                    <a:cubicBezTo>
                      <a:pt x="93" y="56"/>
                      <a:pt x="96" y="53"/>
                      <a:pt x="96" y="48"/>
                    </a:cubicBezTo>
                    <a:cubicBezTo>
                      <a:pt x="96" y="0"/>
                      <a:pt x="96" y="0"/>
                      <a:pt x="96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1215"/>
              </a:p>
            </p:txBody>
          </p:sp>
        </p:grpSp>
      </p:grpSp>
      <p:grpSp>
        <p:nvGrpSpPr>
          <p:cNvPr id="701" name="Gruppieren 700"/>
          <p:cNvGrpSpPr/>
          <p:nvPr>
            <p:custDataLst>
              <p:tags r:id="rId40"/>
            </p:custDataLst>
          </p:nvPr>
        </p:nvGrpSpPr>
        <p:grpSpPr bwMode="gray">
          <a:xfrm>
            <a:off x="1929890" y="4897212"/>
            <a:ext cx="274135" cy="274133"/>
            <a:chOff x="5977253" y="3289060"/>
            <a:chExt cx="365512" cy="365511"/>
          </a:xfrm>
        </p:grpSpPr>
        <p:grpSp>
          <p:nvGrpSpPr>
            <p:cNvPr id="702" name="Gruppieren 701"/>
            <p:cNvGrpSpPr/>
            <p:nvPr>
              <p:custDataLst>
                <p:tags r:id="rId88"/>
              </p:custDataLst>
            </p:nvPr>
          </p:nvGrpSpPr>
          <p:grpSpPr bwMode="gray">
            <a:xfrm>
              <a:off x="5977253" y="3289060"/>
              <a:ext cx="365512" cy="365511"/>
              <a:chOff x="5013160" y="3933056"/>
              <a:chExt cx="2121566" cy="2121560"/>
            </a:xfrm>
            <a:solidFill>
              <a:schemeClr val="accent1"/>
            </a:solidFill>
          </p:grpSpPr>
          <p:sp>
            <p:nvSpPr>
              <p:cNvPr id="706" name="Kreis: nicht ausgefüllt 494"/>
              <p:cNvSpPr/>
              <p:nvPr>
                <p:custDataLst>
                  <p:tags r:id="rId90"/>
                </p:custDataLst>
              </p:nvPr>
            </p:nvSpPr>
            <p:spPr bwMode="gray">
              <a:xfrm>
                <a:off x="5013160" y="3933056"/>
                <a:ext cx="2121566" cy="2121560"/>
              </a:xfrm>
              <a:prstGeom prst="donut">
                <a:avLst>
                  <a:gd name="adj" fmla="val 5466"/>
                </a:avLst>
              </a:prstGeom>
              <a:solidFill>
                <a:schemeClr val="tx1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none" lIns="68580" tIns="1080000" rIns="68580" bIns="34291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endParaRPr lang="de-DE" sz="1051" dirty="0">
                  <a:solidFill>
                    <a:schemeClr val="accent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707" name="Ellipse 706"/>
              <p:cNvSpPr/>
              <p:nvPr>
                <p:custDataLst>
                  <p:tags r:id="rId91"/>
                </p:custDataLst>
              </p:nvPr>
            </p:nvSpPr>
            <p:spPr bwMode="gray">
              <a:xfrm>
                <a:off x="5198998" y="4118894"/>
                <a:ext cx="1749895" cy="1749883"/>
              </a:xfrm>
              <a:prstGeom prst="ellipse">
                <a:avLst/>
              </a:prstGeom>
              <a:solidFill>
                <a:schemeClr val="tx1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1080000" rIns="68580" bIns="34291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endParaRPr lang="de-DE" sz="1051" dirty="0">
                  <a:solidFill>
                    <a:schemeClr val="bg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703" name="Gruppieren 702"/>
            <p:cNvGrpSpPr/>
            <p:nvPr>
              <p:custDataLst>
                <p:tags r:id="rId89"/>
              </p:custDataLst>
            </p:nvPr>
          </p:nvGrpSpPr>
          <p:grpSpPr bwMode="gray">
            <a:xfrm>
              <a:off x="6081450" y="3402946"/>
              <a:ext cx="157118" cy="137738"/>
              <a:chOff x="10666413" y="1243013"/>
              <a:chExt cx="360363" cy="315913"/>
            </a:xfrm>
            <a:solidFill>
              <a:schemeClr val="bg1"/>
            </a:solidFill>
          </p:grpSpPr>
          <p:sp>
            <p:nvSpPr>
              <p:cNvPr id="704" name="Freeform 271"/>
              <p:cNvSpPr>
                <a:spLocks/>
              </p:cNvSpPr>
              <p:nvPr/>
            </p:nvSpPr>
            <p:spPr bwMode="gray">
              <a:xfrm>
                <a:off x="10666413" y="1243013"/>
                <a:ext cx="360363" cy="90488"/>
              </a:xfrm>
              <a:custGeom>
                <a:avLst/>
                <a:gdLst>
                  <a:gd name="T0" fmla="*/ 96 w 96"/>
                  <a:gd name="T1" fmla="*/ 24 h 24"/>
                  <a:gd name="T2" fmla="*/ 96 w 96"/>
                  <a:gd name="T3" fmla="*/ 20 h 24"/>
                  <a:gd name="T4" fmla="*/ 88 w 96"/>
                  <a:gd name="T5" fmla="*/ 12 h 24"/>
                  <a:gd name="T6" fmla="*/ 36 w 96"/>
                  <a:gd name="T7" fmla="*/ 12 h 24"/>
                  <a:gd name="T8" fmla="*/ 36 w 96"/>
                  <a:gd name="T9" fmla="*/ 8 h 24"/>
                  <a:gd name="T10" fmla="*/ 28 w 96"/>
                  <a:gd name="T11" fmla="*/ 0 h 24"/>
                  <a:gd name="T12" fmla="*/ 8 w 96"/>
                  <a:gd name="T13" fmla="*/ 0 h 24"/>
                  <a:gd name="T14" fmla="*/ 0 w 96"/>
                  <a:gd name="T15" fmla="*/ 8 h 24"/>
                  <a:gd name="T16" fmla="*/ 0 w 96"/>
                  <a:gd name="T17" fmla="*/ 20 h 24"/>
                  <a:gd name="T18" fmla="*/ 0 w 96"/>
                  <a:gd name="T19" fmla="*/ 24 h 24"/>
                  <a:gd name="T20" fmla="*/ 96 w 96"/>
                  <a:gd name="T21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6" h="24">
                    <a:moveTo>
                      <a:pt x="96" y="24"/>
                    </a:moveTo>
                    <a:cubicBezTo>
                      <a:pt x="96" y="20"/>
                      <a:pt x="96" y="20"/>
                      <a:pt x="96" y="20"/>
                    </a:cubicBezTo>
                    <a:cubicBezTo>
                      <a:pt x="96" y="16"/>
                      <a:pt x="93" y="12"/>
                      <a:pt x="88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6" y="4"/>
                      <a:pt x="33" y="0"/>
                      <a:pt x="2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4"/>
                      <a:pt x="0" y="24"/>
                      <a:pt x="0" y="24"/>
                    </a:cubicBezTo>
                    <a:lnTo>
                      <a:pt x="96" y="2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1215"/>
              </a:p>
            </p:txBody>
          </p:sp>
          <p:sp>
            <p:nvSpPr>
              <p:cNvPr id="705" name="Freeform 272"/>
              <p:cNvSpPr>
                <a:spLocks/>
              </p:cNvSpPr>
              <p:nvPr/>
            </p:nvSpPr>
            <p:spPr bwMode="gray">
              <a:xfrm>
                <a:off x="10666413" y="1347788"/>
                <a:ext cx="360363" cy="211138"/>
              </a:xfrm>
              <a:custGeom>
                <a:avLst/>
                <a:gdLst>
                  <a:gd name="T0" fmla="*/ 0 w 96"/>
                  <a:gd name="T1" fmla="*/ 0 h 56"/>
                  <a:gd name="T2" fmla="*/ 0 w 96"/>
                  <a:gd name="T3" fmla="*/ 6 h 56"/>
                  <a:gd name="T4" fmla="*/ 0 w 96"/>
                  <a:gd name="T5" fmla="*/ 48 h 56"/>
                  <a:gd name="T6" fmla="*/ 8 w 96"/>
                  <a:gd name="T7" fmla="*/ 56 h 56"/>
                  <a:gd name="T8" fmla="*/ 88 w 96"/>
                  <a:gd name="T9" fmla="*/ 56 h 56"/>
                  <a:gd name="T10" fmla="*/ 96 w 96"/>
                  <a:gd name="T11" fmla="*/ 48 h 56"/>
                  <a:gd name="T12" fmla="*/ 96 w 96"/>
                  <a:gd name="T13" fmla="*/ 0 h 56"/>
                  <a:gd name="T14" fmla="*/ 0 w 96"/>
                  <a:gd name="T1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6" h="56">
                    <a:moveTo>
                      <a:pt x="0" y="0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53"/>
                      <a:pt x="4" y="56"/>
                      <a:pt x="8" y="56"/>
                    </a:cubicBezTo>
                    <a:cubicBezTo>
                      <a:pt x="88" y="56"/>
                      <a:pt x="88" y="56"/>
                      <a:pt x="88" y="56"/>
                    </a:cubicBezTo>
                    <a:cubicBezTo>
                      <a:pt x="93" y="56"/>
                      <a:pt x="96" y="53"/>
                      <a:pt x="96" y="48"/>
                    </a:cubicBezTo>
                    <a:cubicBezTo>
                      <a:pt x="96" y="0"/>
                      <a:pt x="96" y="0"/>
                      <a:pt x="96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1215"/>
              </a:p>
            </p:txBody>
          </p:sp>
        </p:grpSp>
      </p:grpSp>
      <p:grpSp>
        <p:nvGrpSpPr>
          <p:cNvPr id="708" name="Gruppieren 707"/>
          <p:cNvGrpSpPr/>
          <p:nvPr>
            <p:custDataLst>
              <p:tags r:id="rId41"/>
            </p:custDataLst>
          </p:nvPr>
        </p:nvGrpSpPr>
        <p:grpSpPr bwMode="gray">
          <a:xfrm>
            <a:off x="1743169" y="3864976"/>
            <a:ext cx="274135" cy="274133"/>
            <a:chOff x="5977253" y="3289060"/>
            <a:chExt cx="365512" cy="365511"/>
          </a:xfrm>
        </p:grpSpPr>
        <p:grpSp>
          <p:nvGrpSpPr>
            <p:cNvPr id="709" name="Gruppieren 708"/>
            <p:cNvGrpSpPr/>
            <p:nvPr>
              <p:custDataLst>
                <p:tags r:id="rId84"/>
              </p:custDataLst>
            </p:nvPr>
          </p:nvGrpSpPr>
          <p:grpSpPr bwMode="gray">
            <a:xfrm>
              <a:off x="5977253" y="3289060"/>
              <a:ext cx="365512" cy="365511"/>
              <a:chOff x="5013160" y="3933056"/>
              <a:chExt cx="2121566" cy="2121560"/>
            </a:xfrm>
            <a:solidFill>
              <a:schemeClr val="accent1"/>
            </a:solidFill>
          </p:grpSpPr>
          <p:sp>
            <p:nvSpPr>
              <p:cNvPr id="713" name="Kreis: nicht ausgefüllt 501"/>
              <p:cNvSpPr/>
              <p:nvPr>
                <p:custDataLst>
                  <p:tags r:id="rId86"/>
                </p:custDataLst>
              </p:nvPr>
            </p:nvSpPr>
            <p:spPr bwMode="gray">
              <a:xfrm>
                <a:off x="5013160" y="3933056"/>
                <a:ext cx="2121566" cy="2121560"/>
              </a:xfrm>
              <a:prstGeom prst="donut">
                <a:avLst>
                  <a:gd name="adj" fmla="val 5466"/>
                </a:avLst>
              </a:prstGeom>
              <a:solidFill>
                <a:schemeClr val="tx1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none" lIns="68580" tIns="1080000" rIns="68580" bIns="34291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endParaRPr lang="de-DE" sz="1051" dirty="0">
                  <a:solidFill>
                    <a:schemeClr val="accent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714" name="Ellipse 713"/>
              <p:cNvSpPr/>
              <p:nvPr>
                <p:custDataLst>
                  <p:tags r:id="rId87"/>
                </p:custDataLst>
              </p:nvPr>
            </p:nvSpPr>
            <p:spPr bwMode="gray">
              <a:xfrm>
                <a:off x="5198998" y="4118894"/>
                <a:ext cx="1749895" cy="1749883"/>
              </a:xfrm>
              <a:prstGeom prst="ellipse">
                <a:avLst/>
              </a:prstGeom>
              <a:solidFill>
                <a:schemeClr val="tx1">
                  <a:lumMod val="60000"/>
                  <a:lumOff val="4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1080000" rIns="68580" bIns="34291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endParaRPr lang="de-DE" sz="1051" dirty="0">
                  <a:solidFill>
                    <a:schemeClr val="bg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710" name="Gruppieren 709"/>
            <p:cNvGrpSpPr/>
            <p:nvPr>
              <p:custDataLst>
                <p:tags r:id="rId85"/>
              </p:custDataLst>
            </p:nvPr>
          </p:nvGrpSpPr>
          <p:grpSpPr bwMode="gray">
            <a:xfrm>
              <a:off x="6081450" y="3402946"/>
              <a:ext cx="157118" cy="137738"/>
              <a:chOff x="10666413" y="1243013"/>
              <a:chExt cx="360363" cy="315913"/>
            </a:xfrm>
            <a:solidFill>
              <a:schemeClr val="bg1"/>
            </a:solidFill>
          </p:grpSpPr>
          <p:sp>
            <p:nvSpPr>
              <p:cNvPr id="711" name="Freeform 271"/>
              <p:cNvSpPr>
                <a:spLocks/>
              </p:cNvSpPr>
              <p:nvPr/>
            </p:nvSpPr>
            <p:spPr bwMode="gray">
              <a:xfrm>
                <a:off x="10666413" y="1243013"/>
                <a:ext cx="360363" cy="90488"/>
              </a:xfrm>
              <a:custGeom>
                <a:avLst/>
                <a:gdLst>
                  <a:gd name="T0" fmla="*/ 96 w 96"/>
                  <a:gd name="T1" fmla="*/ 24 h 24"/>
                  <a:gd name="T2" fmla="*/ 96 w 96"/>
                  <a:gd name="T3" fmla="*/ 20 h 24"/>
                  <a:gd name="T4" fmla="*/ 88 w 96"/>
                  <a:gd name="T5" fmla="*/ 12 h 24"/>
                  <a:gd name="T6" fmla="*/ 36 w 96"/>
                  <a:gd name="T7" fmla="*/ 12 h 24"/>
                  <a:gd name="T8" fmla="*/ 36 w 96"/>
                  <a:gd name="T9" fmla="*/ 8 h 24"/>
                  <a:gd name="T10" fmla="*/ 28 w 96"/>
                  <a:gd name="T11" fmla="*/ 0 h 24"/>
                  <a:gd name="T12" fmla="*/ 8 w 96"/>
                  <a:gd name="T13" fmla="*/ 0 h 24"/>
                  <a:gd name="T14" fmla="*/ 0 w 96"/>
                  <a:gd name="T15" fmla="*/ 8 h 24"/>
                  <a:gd name="T16" fmla="*/ 0 w 96"/>
                  <a:gd name="T17" fmla="*/ 20 h 24"/>
                  <a:gd name="T18" fmla="*/ 0 w 96"/>
                  <a:gd name="T19" fmla="*/ 24 h 24"/>
                  <a:gd name="T20" fmla="*/ 96 w 96"/>
                  <a:gd name="T21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6" h="24">
                    <a:moveTo>
                      <a:pt x="96" y="24"/>
                    </a:moveTo>
                    <a:cubicBezTo>
                      <a:pt x="96" y="20"/>
                      <a:pt x="96" y="20"/>
                      <a:pt x="96" y="20"/>
                    </a:cubicBezTo>
                    <a:cubicBezTo>
                      <a:pt x="96" y="16"/>
                      <a:pt x="93" y="12"/>
                      <a:pt x="88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6" y="4"/>
                      <a:pt x="33" y="0"/>
                      <a:pt x="2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4"/>
                      <a:pt x="0" y="24"/>
                      <a:pt x="0" y="24"/>
                    </a:cubicBezTo>
                    <a:lnTo>
                      <a:pt x="96" y="2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1215"/>
              </a:p>
            </p:txBody>
          </p:sp>
          <p:sp>
            <p:nvSpPr>
              <p:cNvPr id="712" name="Freeform 272"/>
              <p:cNvSpPr>
                <a:spLocks/>
              </p:cNvSpPr>
              <p:nvPr/>
            </p:nvSpPr>
            <p:spPr bwMode="gray">
              <a:xfrm>
                <a:off x="10666413" y="1347788"/>
                <a:ext cx="360363" cy="211138"/>
              </a:xfrm>
              <a:custGeom>
                <a:avLst/>
                <a:gdLst>
                  <a:gd name="T0" fmla="*/ 0 w 96"/>
                  <a:gd name="T1" fmla="*/ 0 h 56"/>
                  <a:gd name="T2" fmla="*/ 0 w 96"/>
                  <a:gd name="T3" fmla="*/ 6 h 56"/>
                  <a:gd name="T4" fmla="*/ 0 w 96"/>
                  <a:gd name="T5" fmla="*/ 48 h 56"/>
                  <a:gd name="T6" fmla="*/ 8 w 96"/>
                  <a:gd name="T7" fmla="*/ 56 h 56"/>
                  <a:gd name="T8" fmla="*/ 88 w 96"/>
                  <a:gd name="T9" fmla="*/ 56 h 56"/>
                  <a:gd name="T10" fmla="*/ 96 w 96"/>
                  <a:gd name="T11" fmla="*/ 48 h 56"/>
                  <a:gd name="T12" fmla="*/ 96 w 96"/>
                  <a:gd name="T13" fmla="*/ 0 h 56"/>
                  <a:gd name="T14" fmla="*/ 0 w 96"/>
                  <a:gd name="T1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6" h="56">
                    <a:moveTo>
                      <a:pt x="0" y="0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53"/>
                      <a:pt x="4" y="56"/>
                      <a:pt x="8" y="56"/>
                    </a:cubicBezTo>
                    <a:cubicBezTo>
                      <a:pt x="88" y="56"/>
                      <a:pt x="88" y="56"/>
                      <a:pt x="88" y="56"/>
                    </a:cubicBezTo>
                    <a:cubicBezTo>
                      <a:pt x="93" y="56"/>
                      <a:pt x="96" y="53"/>
                      <a:pt x="96" y="48"/>
                    </a:cubicBezTo>
                    <a:cubicBezTo>
                      <a:pt x="96" y="0"/>
                      <a:pt x="96" y="0"/>
                      <a:pt x="96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1215"/>
              </a:p>
            </p:txBody>
          </p:sp>
        </p:grpSp>
      </p:grpSp>
      <p:sp>
        <p:nvSpPr>
          <p:cNvPr id="715" name="Freeform 12"/>
          <p:cNvSpPr>
            <a:spLocks noChangeAspect="1"/>
          </p:cNvSpPr>
          <p:nvPr>
            <p:custDataLst>
              <p:tags r:id="rId42"/>
            </p:custDataLst>
          </p:nvPr>
        </p:nvSpPr>
        <p:spPr bwMode="gray">
          <a:xfrm rot="5944509">
            <a:off x="2312504" y="2756533"/>
            <a:ext cx="194877" cy="170519"/>
          </a:xfrm>
          <a:custGeom>
            <a:avLst/>
            <a:gdLst>
              <a:gd name="T0" fmla="*/ 0 w 192"/>
              <a:gd name="T1" fmla="*/ 0 h 168"/>
              <a:gd name="T2" fmla="*/ 120 w 192"/>
              <a:gd name="T3" fmla="*/ 72 h 168"/>
              <a:gd name="T4" fmla="*/ 120 w 192"/>
              <a:gd name="T5" fmla="*/ 24 h 168"/>
              <a:gd name="T6" fmla="*/ 192 w 192"/>
              <a:gd name="T7" fmla="*/ 96 h 168"/>
              <a:gd name="T8" fmla="*/ 120 w 192"/>
              <a:gd name="T9" fmla="*/ 168 h 168"/>
              <a:gd name="T10" fmla="*/ 120 w 192"/>
              <a:gd name="T11" fmla="*/ 120 h 168"/>
              <a:gd name="T12" fmla="*/ 0 w 192"/>
              <a:gd name="T13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2" h="168">
                <a:moveTo>
                  <a:pt x="0" y="0"/>
                </a:moveTo>
                <a:cubicBezTo>
                  <a:pt x="0" y="24"/>
                  <a:pt x="36" y="72"/>
                  <a:pt x="120" y="72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92" y="96"/>
                  <a:pt x="192" y="96"/>
                  <a:pt x="192" y="96"/>
                </a:cubicBezTo>
                <a:cubicBezTo>
                  <a:pt x="120" y="168"/>
                  <a:pt x="120" y="168"/>
                  <a:pt x="120" y="168"/>
                </a:cubicBezTo>
                <a:cubicBezTo>
                  <a:pt x="120" y="120"/>
                  <a:pt x="120" y="120"/>
                  <a:pt x="120" y="120"/>
                </a:cubicBezTo>
                <a:cubicBezTo>
                  <a:pt x="54" y="120"/>
                  <a:pt x="0" y="66"/>
                  <a:pt x="0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68580" tIns="283500" rIns="68580" bIns="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1215" dirty="0"/>
          </a:p>
        </p:txBody>
      </p:sp>
      <p:sp>
        <p:nvSpPr>
          <p:cNvPr id="716" name="Freeform 12"/>
          <p:cNvSpPr>
            <a:spLocks noChangeAspect="1"/>
          </p:cNvSpPr>
          <p:nvPr>
            <p:custDataLst>
              <p:tags r:id="rId43"/>
            </p:custDataLst>
          </p:nvPr>
        </p:nvSpPr>
        <p:spPr bwMode="gray">
          <a:xfrm rot="5944509">
            <a:off x="2814107" y="2851883"/>
            <a:ext cx="194877" cy="170519"/>
          </a:xfrm>
          <a:custGeom>
            <a:avLst/>
            <a:gdLst>
              <a:gd name="T0" fmla="*/ 0 w 192"/>
              <a:gd name="T1" fmla="*/ 0 h 168"/>
              <a:gd name="T2" fmla="*/ 120 w 192"/>
              <a:gd name="T3" fmla="*/ 72 h 168"/>
              <a:gd name="T4" fmla="*/ 120 w 192"/>
              <a:gd name="T5" fmla="*/ 24 h 168"/>
              <a:gd name="T6" fmla="*/ 192 w 192"/>
              <a:gd name="T7" fmla="*/ 96 h 168"/>
              <a:gd name="T8" fmla="*/ 120 w 192"/>
              <a:gd name="T9" fmla="*/ 168 h 168"/>
              <a:gd name="T10" fmla="*/ 120 w 192"/>
              <a:gd name="T11" fmla="*/ 120 h 168"/>
              <a:gd name="T12" fmla="*/ 0 w 192"/>
              <a:gd name="T13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2" h="168">
                <a:moveTo>
                  <a:pt x="0" y="0"/>
                </a:moveTo>
                <a:cubicBezTo>
                  <a:pt x="0" y="24"/>
                  <a:pt x="36" y="72"/>
                  <a:pt x="120" y="72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92" y="96"/>
                  <a:pt x="192" y="96"/>
                  <a:pt x="192" y="96"/>
                </a:cubicBezTo>
                <a:cubicBezTo>
                  <a:pt x="120" y="168"/>
                  <a:pt x="120" y="168"/>
                  <a:pt x="120" y="168"/>
                </a:cubicBezTo>
                <a:cubicBezTo>
                  <a:pt x="120" y="120"/>
                  <a:pt x="120" y="120"/>
                  <a:pt x="120" y="120"/>
                </a:cubicBezTo>
                <a:cubicBezTo>
                  <a:pt x="54" y="120"/>
                  <a:pt x="0" y="66"/>
                  <a:pt x="0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68580" tIns="283500" rIns="68580" bIns="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1215" dirty="0"/>
          </a:p>
        </p:txBody>
      </p:sp>
      <p:sp>
        <p:nvSpPr>
          <p:cNvPr id="717" name="Freeform 12"/>
          <p:cNvSpPr>
            <a:spLocks noChangeAspect="1"/>
          </p:cNvSpPr>
          <p:nvPr>
            <p:custDataLst>
              <p:tags r:id="rId44"/>
            </p:custDataLst>
          </p:nvPr>
        </p:nvSpPr>
        <p:spPr bwMode="gray">
          <a:xfrm rot="4094558">
            <a:off x="1836886" y="3134089"/>
            <a:ext cx="194877" cy="170519"/>
          </a:xfrm>
          <a:custGeom>
            <a:avLst/>
            <a:gdLst>
              <a:gd name="T0" fmla="*/ 0 w 192"/>
              <a:gd name="T1" fmla="*/ 0 h 168"/>
              <a:gd name="T2" fmla="*/ 120 w 192"/>
              <a:gd name="T3" fmla="*/ 72 h 168"/>
              <a:gd name="T4" fmla="*/ 120 w 192"/>
              <a:gd name="T5" fmla="*/ 24 h 168"/>
              <a:gd name="T6" fmla="*/ 192 w 192"/>
              <a:gd name="T7" fmla="*/ 96 h 168"/>
              <a:gd name="T8" fmla="*/ 120 w 192"/>
              <a:gd name="T9" fmla="*/ 168 h 168"/>
              <a:gd name="T10" fmla="*/ 120 w 192"/>
              <a:gd name="T11" fmla="*/ 120 h 168"/>
              <a:gd name="T12" fmla="*/ 0 w 192"/>
              <a:gd name="T13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2" h="168">
                <a:moveTo>
                  <a:pt x="0" y="0"/>
                </a:moveTo>
                <a:cubicBezTo>
                  <a:pt x="0" y="24"/>
                  <a:pt x="36" y="72"/>
                  <a:pt x="120" y="72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92" y="96"/>
                  <a:pt x="192" y="96"/>
                  <a:pt x="192" y="96"/>
                </a:cubicBezTo>
                <a:cubicBezTo>
                  <a:pt x="120" y="168"/>
                  <a:pt x="120" y="168"/>
                  <a:pt x="120" y="168"/>
                </a:cubicBezTo>
                <a:cubicBezTo>
                  <a:pt x="120" y="120"/>
                  <a:pt x="120" y="120"/>
                  <a:pt x="120" y="120"/>
                </a:cubicBezTo>
                <a:cubicBezTo>
                  <a:pt x="54" y="120"/>
                  <a:pt x="0" y="66"/>
                  <a:pt x="0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68580" tIns="283500" rIns="68580" bIns="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1215" dirty="0"/>
          </a:p>
        </p:txBody>
      </p:sp>
      <p:sp>
        <p:nvSpPr>
          <p:cNvPr id="718" name="Freeform 12"/>
          <p:cNvSpPr>
            <a:spLocks noChangeAspect="1"/>
          </p:cNvSpPr>
          <p:nvPr>
            <p:custDataLst>
              <p:tags r:id="rId45"/>
            </p:custDataLst>
          </p:nvPr>
        </p:nvSpPr>
        <p:spPr bwMode="gray">
          <a:xfrm rot="4094558">
            <a:off x="1585774" y="3967179"/>
            <a:ext cx="194877" cy="170519"/>
          </a:xfrm>
          <a:custGeom>
            <a:avLst/>
            <a:gdLst>
              <a:gd name="T0" fmla="*/ 0 w 192"/>
              <a:gd name="T1" fmla="*/ 0 h 168"/>
              <a:gd name="T2" fmla="*/ 120 w 192"/>
              <a:gd name="T3" fmla="*/ 72 h 168"/>
              <a:gd name="T4" fmla="*/ 120 w 192"/>
              <a:gd name="T5" fmla="*/ 24 h 168"/>
              <a:gd name="T6" fmla="*/ 192 w 192"/>
              <a:gd name="T7" fmla="*/ 96 h 168"/>
              <a:gd name="T8" fmla="*/ 120 w 192"/>
              <a:gd name="T9" fmla="*/ 168 h 168"/>
              <a:gd name="T10" fmla="*/ 120 w 192"/>
              <a:gd name="T11" fmla="*/ 120 h 168"/>
              <a:gd name="T12" fmla="*/ 0 w 192"/>
              <a:gd name="T13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2" h="168">
                <a:moveTo>
                  <a:pt x="0" y="0"/>
                </a:moveTo>
                <a:cubicBezTo>
                  <a:pt x="0" y="24"/>
                  <a:pt x="36" y="72"/>
                  <a:pt x="120" y="72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92" y="96"/>
                  <a:pt x="192" y="96"/>
                  <a:pt x="192" y="96"/>
                </a:cubicBezTo>
                <a:cubicBezTo>
                  <a:pt x="120" y="168"/>
                  <a:pt x="120" y="168"/>
                  <a:pt x="120" y="168"/>
                </a:cubicBezTo>
                <a:cubicBezTo>
                  <a:pt x="120" y="120"/>
                  <a:pt x="120" y="120"/>
                  <a:pt x="120" y="120"/>
                </a:cubicBezTo>
                <a:cubicBezTo>
                  <a:pt x="54" y="120"/>
                  <a:pt x="0" y="66"/>
                  <a:pt x="0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68580" tIns="283500" rIns="68580" bIns="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1215" dirty="0"/>
          </a:p>
        </p:txBody>
      </p:sp>
      <p:sp>
        <p:nvSpPr>
          <p:cNvPr id="719" name="Freeform 12"/>
          <p:cNvSpPr>
            <a:spLocks noChangeAspect="1"/>
          </p:cNvSpPr>
          <p:nvPr>
            <p:custDataLst>
              <p:tags r:id="rId46"/>
            </p:custDataLst>
          </p:nvPr>
        </p:nvSpPr>
        <p:spPr bwMode="gray">
          <a:xfrm rot="7437299">
            <a:off x="2267490" y="3589862"/>
            <a:ext cx="194877" cy="170519"/>
          </a:xfrm>
          <a:custGeom>
            <a:avLst/>
            <a:gdLst>
              <a:gd name="T0" fmla="*/ 0 w 192"/>
              <a:gd name="T1" fmla="*/ 0 h 168"/>
              <a:gd name="T2" fmla="*/ 120 w 192"/>
              <a:gd name="T3" fmla="*/ 72 h 168"/>
              <a:gd name="T4" fmla="*/ 120 w 192"/>
              <a:gd name="T5" fmla="*/ 24 h 168"/>
              <a:gd name="T6" fmla="*/ 192 w 192"/>
              <a:gd name="T7" fmla="*/ 96 h 168"/>
              <a:gd name="T8" fmla="*/ 120 w 192"/>
              <a:gd name="T9" fmla="*/ 168 h 168"/>
              <a:gd name="T10" fmla="*/ 120 w 192"/>
              <a:gd name="T11" fmla="*/ 120 h 168"/>
              <a:gd name="T12" fmla="*/ 0 w 192"/>
              <a:gd name="T13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2" h="168">
                <a:moveTo>
                  <a:pt x="0" y="0"/>
                </a:moveTo>
                <a:cubicBezTo>
                  <a:pt x="0" y="24"/>
                  <a:pt x="36" y="72"/>
                  <a:pt x="120" y="72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92" y="96"/>
                  <a:pt x="192" y="96"/>
                  <a:pt x="192" y="96"/>
                </a:cubicBezTo>
                <a:cubicBezTo>
                  <a:pt x="120" y="168"/>
                  <a:pt x="120" y="168"/>
                  <a:pt x="120" y="168"/>
                </a:cubicBezTo>
                <a:cubicBezTo>
                  <a:pt x="120" y="120"/>
                  <a:pt x="120" y="120"/>
                  <a:pt x="120" y="120"/>
                </a:cubicBezTo>
                <a:cubicBezTo>
                  <a:pt x="54" y="120"/>
                  <a:pt x="0" y="66"/>
                  <a:pt x="0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68580" tIns="283500" rIns="68580" bIns="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1215" dirty="0"/>
          </a:p>
        </p:txBody>
      </p:sp>
      <p:sp>
        <p:nvSpPr>
          <p:cNvPr id="720" name="Freeform 12"/>
          <p:cNvSpPr>
            <a:spLocks noChangeAspect="1"/>
          </p:cNvSpPr>
          <p:nvPr>
            <p:custDataLst>
              <p:tags r:id="rId47"/>
            </p:custDataLst>
          </p:nvPr>
        </p:nvSpPr>
        <p:spPr bwMode="gray">
          <a:xfrm rot="8133688">
            <a:off x="2827630" y="3342213"/>
            <a:ext cx="194877" cy="170519"/>
          </a:xfrm>
          <a:custGeom>
            <a:avLst/>
            <a:gdLst>
              <a:gd name="T0" fmla="*/ 0 w 192"/>
              <a:gd name="T1" fmla="*/ 0 h 168"/>
              <a:gd name="T2" fmla="*/ 120 w 192"/>
              <a:gd name="T3" fmla="*/ 72 h 168"/>
              <a:gd name="T4" fmla="*/ 120 w 192"/>
              <a:gd name="T5" fmla="*/ 24 h 168"/>
              <a:gd name="T6" fmla="*/ 192 w 192"/>
              <a:gd name="T7" fmla="*/ 96 h 168"/>
              <a:gd name="T8" fmla="*/ 120 w 192"/>
              <a:gd name="T9" fmla="*/ 168 h 168"/>
              <a:gd name="T10" fmla="*/ 120 w 192"/>
              <a:gd name="T11" fmla="*/ 120 h 168"/>
              <a:gd name="T12" fmla="*/ 0 w 192"/>
              <a:gd name="T13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2" h="168">
                <a:moveTo>
                  <a:pt x="0" y="0"/>
                </a:moveTo>
                <a:cubicBezTo>
                  <a:pt x="0" y="24"/>
                  <a:pt x="36" y="72"/>
                  <a:pt x="120" y="72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92" y="96"/>
                  <a:pt x="192" y="96"/>
                  <a:pt x="192" y="96"/>
                </a:cubicBezTo>
                <a:cubicBezTo>
                  <a:pt x="120" y="168"/>
                  <a:pt x="120" y="168"/>
                  <a:pt x="120" y="168"/>
                </a:cubicBezTo>
                <a:cubicBezTo>
                  <a:pt x="120" y="120"/>
                  <a:pt x="120" y="120"/>
                  <a:pt x="120" y="120"/>
                </a:cubicBezTo>
                <a:cubicBezTo>
                  <a:pt x="54" y="120"/>
                  <a:pt x="0" y="66"/>
                  <a:pt x="0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68580" tIns="283500" rIns="68580" bIns="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1215" dirty="0"/>
          </a:p>
        </p:txBody>
      </p:sp>
      <p:grpSp>
        <p:nvGrpSpPr>
          <p:cNvPr id="721" name="Gruppieren 720"/>
          <p:cNvGrpSpPr/>
          <p:nvPr>
            <p:custDataLst>
              <p:tags r:id="rId48"/>
            </p:custDataLst>
          </p:nvPr>
        </p:nvGrpSpPr>
        <p:grpSpPr bwMode="gray">
          <a:xfrm>
            <a:off x="3182773" y="3152661"/>
            <a:ext cx="324000" cy="324000"/>
            <a:chOff x="6323183" y="1582042"/>
            <a:chExt cx="951074" cy="951068"/>
          </a:xfrm>
        </p:grpSpPr>
        <p:grpSp>
          <p:nvGrpSpPr>
            <p:cNvPr id="722" name="Gruppieren 721"/>
            <p:cNvGrpSpPr/>
            <p:nvPr>
              <p:custDataLst>
                <p:tags r:id="rId76"/>
              </p:custDataLst>
            </p:nvPr>
          </p:nvGrpSpPr>
          <p:grpSpPr bwMode="gray">
            <a:xfrm>
              <a:off x="6323183" y="1582042"/>
              <a:ext cx="951074" cy="951068"/>
              <a:chOff x="5013160" y="3933056"/>
              <a:chExt cx="2121566" cy="2121560"/>
            </a:xfrm>
            <a:solidFill>
              <a:schemeClr val="accent1"/>
            </a:solidFill>
          </p:grpSpPr>
          <p:sp>
            <p:nvSpPr>
              <p:cNvPr id="733" name="Kreis: nicht ausgefüllt 307"/>
              <p:cNvSpPr/>
              <p:nvPr>
                <p:custDataLst>
                  <p:tags r:id="rId82"/>
                </p:custDataLst>
              </p:nvPr>
            </p:nvSpPr>
            <p:spPr bwMode="gray">
              <a:xfrm>
                <a:off x="5013160" y="3933056"/>
                <a:ext cx="2121566" cy="2121560"/>
              </a:xfrm>
              <a:prstGeom prst="donut">
                <a:avLst>
                  <a:gd name="adj" fmla="val 5466"/>
                </a:avLst>
              </a:pr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none" lIns="68580" tIns="1080000" rIns="68580" bIns="34291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endParaRPr lang="de-DE" sz="1051" dirty="0">
                  <a:solidFill>
                    <a:schemeClr val="accent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734" name="Ellipse 733"/>
              <p:cNvSpPr/>
              <p:nvPr>
                <p:custDataLst>
                  <p:tags r:id="rId83"/>
                </p:custDataLst>
              </p:nvPr>
            </p:nvSpPr>
            <p:spPr bwMode="gray">
              <a:xfrm>
                <a:off x="5198998" y="4118894"/>
                <a:ext cx="1749895" cy="1749883"/>
              </a:xfrm>
              <a:prstGeom prst="ellipse">
                <a:avLst/>
              </a:prstGeom>
              <a:grpFill/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1080000" rIns="68580" bIns="34291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endParaRPr lang="de-DE" sz="1051" dirty="0">
                  <a:solidFill>
                    <a:schemeClr val="bg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723" name="Gruppieren 722"/>
            <p:cNvGrpSpPr/>
            <p:nvPr>
              <p:custDataLst>
                <p:tags r:id="rId77"/>
              </p:custDataLst>
            </p:nvPr>
          </p:nvGrpSpPr>
          <p:grpSpPr bwMode="gray">
            <a:xfrm>
              <a:off x="6517777" y="1812720"/>
              <a:ext cx="561886" cy="553228"/>
              <a:chOff x="6517777" y="1812720"/>
              <a:chExt cx="561886" cy="553228"/>
            </a:xfrm>
          </p:grpSpPr>
          <p:grpSp>
            <p:nvGrpSpPr>
              <p:cNvPr id="724" name="Gruppieren 723"/>
              <p:cNvGrpSpPr/>
              <p:nvPr>
                <p:custDataLst>
                  <p:tags r:id="rId78"/>
                </p:custDataLst>
              </p:nvPr>
            </p:nvGrpSpPr>
            <p:grpSpPr bwMode="gray">
              <a:xfrm>
                <a:off x="6517777" y="1812720"/>
                <a:ext cx="561886" cy="337603"/>
                <a:chOff x="6741023" y="2680695"/>
                <a:chExt cx="561886" cy="337603"/>
              </a:xfrm>
            </p:grpSpPr>
            <p:sp>
              <p:nvSpPr>
                <p:cNvPr id="729" name="Abgerundetes Rechteck 139"/>
                <p:cNvSpPr/>
                <p:nvPr/>
              </p:nvSpPr>
              <p:spPr bwMode="gray">
                <a:xfrm>
                  <a:off x="6796071" y="2680695"/>
                  <a:ext cx="451790" cy="3127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521450" h="4484688">
                      <a:moveTo>
                        <a:pt x="207203" y="0"/>
                      </a:moveTo>
                      <a:lnTo>
                        <a:pt x="6314247" y="0"/>
                      </a:lnTo>
                      <a:cubicBezTo>
                        <a:pt x="6428682" y="0"/>
                        <a:pt x="6521450" y="92768"/>
                        <a:pt x="6521450" y="207203"/>
                      </a:cubicBezTo>
                      <a:lnTo>
                        <a:pt x="6521450" y="4484688"/>
                      </a:lnTo>
                      <a:lnTo>
                        <a:pt x="0" y="4484688"/>
                      </a:lnTo>
                      <a:lnTo>
                        <a:pt x="0" y="207203"/>
                      </a:lnTo>
                      <a:cubicBezTo>
                        <a:pt x="0" y="92768"/>
                        <a:pt x="92768" y="0"/>
                        <a:pt x="20720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54000" tIns="54000" rIns="54000" bIns="54000" numCol="1" rtlCol="0" anchor="ctr" anchorCtr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de-DE"/>
                  </a:defPPr>
                  <a:lvl1pPr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1pPr>
                  <a:lvl2pPr marL="4572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2pPr>
                  <a:lvl3pPr marL="9144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3pPr>
                  <a:lvl4pPr marL="13716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4pPr>
                  <a:lvl5pPr marL="18288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9pPr>
                </a:lstStyle>
                <a:p>
                  <a:pPr defTabSz="685783"/>
                  <a:endParaRPr lang="en-GB" sz="1200" dirty="0"/>
                </a:p>
              </p:txBody>
            </p:sp>
            <p:sp>
              <p:nvSpPr>
                <p:cNvPr id="730" name="Freeform 15"/>
                <p:cNvSpPr>
                  <a:spLocks/>
                </p:cNvSpPr>
                <p:nvPr/>
              </p:nvSpPr>
              <p:spPr bwMode="gray">
                <a:xfrm>
                  <a:off x="6741023" y="2993474"/>
                  <a:ext cx="561886" cy="24824"/>
                </a:xfrm>
                <a:custGeom>
                  <a:avLst/>
                  <a:gdLst>
                    <a:gd name="T0" fmla="*/ 1488 w 1488"/>
                    <a:gd name="T1" fmla="*/ 0 h 74"/>
                    <a:gd name="T2" fmla="*/ 1488 w 1488"/>
                    <a:gd name="T3" fmla="*/ 6 h 74"/>
                    <a:gd name="T4" fmla="*/ 1467 w 1488"/>
                    <a:gd name="T5" fmla="*/ 52 h 74"/>
                    <a:gd name="T6" fmla="*/ 1462 w 1488"/>
                    <a:gd name="T7" fmla="*/ 56 h 74"/>
                    <a:gd name="T8" fmla="*/ 1414 w 1488"/>
                    <a:gd name="T9" fmla="*/ 74 h 74"/>
                    <a:gd name="T10" fmla="*/ 75 w 1488"/>
                    <a:gd name="T11" fmla="*/ 74 h 74"/>
                    <a:gd name="T12" fmla="*/ 0 w 1488"/>
                    <a:gd name="T13" fmla="*/ 0 h 74"/>
                    <a:gd name="T14" fmla="*/ 1488 w 1488"/>
                    <a:gd name="T15" fmla="*/ 0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88" h="74">
                      <a:moveTo>
                        <a:pt x="1488" y="0"/>
                      </a:moveTo>
                      <a:cubicBezTo>
                        <a:pt x="1488" y="2"/>
                        <a:pt x="1488" y="4"/>
                        <a:pt x="1488" y="6"/>
                      </a:cubicBezTo>
                      <a:cubicBezTo>
                        <a:pt x="1487" y="24"/>
                        <a:pt x="1479" y="40"/>
                        <a:pt x="1467" y="52"/>
                      </a:cubicBezTo>
                      <a:cubicBezTo>
                        <a:pt x="1465" y="54"/>
                        <a:pt x="1464" y="55"/>
                        <a:pt x="1462" y="56"/>
                      </a:cubicBezTo>
                      <a:cubicBezTo>
                        <a:pt x="1449" y="68"/>
                        <a:pt x="1432" y="74"/>
                        <a:pt x="1414" y="74"/>
                      </a:cubicBezTo>
                      <a:cubicBezTo>
                        <a:pt x="75" y="74"/>
                        <a:pt x="75" y="74"/>
                        <a:pt x="75" y="74"/>
                      </a:cubicBezTo>
                      <a:cubicBezTo>
                        <a:pt x="33" y="74"/>
                        <a:pt x="0" y="41"/>
                        <a:pt x="0" y="0"/>
                      </a:cubicBezTo>
                      <a:cubicBezTo>
                        <a:pt x="1488" y="0"/>
                        <a:pt x="1488" y="0"/>
                        <a:pt x="1488" y="0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de-DE"/>
                  </a:defPPr>
                  <a:lvl1pPr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1pPr>
                  <a:lvl2pPr marL="4572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2pPr>
                  <a:lvl3pPr marL="9144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3pPr>
                  <a:lvl4pPr marL="13716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4pPr>
                  <a:lvl5pPr marL="18288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9pPr>
                </a:lstStyle>
                <a:p>
                  <a:endParaRPr lang="en-GB" sz="1200" dirty="0"/>
                </a:p>
              </p:txBody>
            </p:sp>
            <p:sp>
              <p:nvSpPr>
                <p:cNvPr id="731" name="Rechteck 730"/>
                <p:cNvSpPr/>
                <p:nvPr>
                  <p:custDataLst>
                    <p:tags r:id="rId80"/>
                  </p:custDataLst>
                </p:nvPr>
              </p:nvSpPr>
              <p:spPr bwMode="gray">
                <a:xfrm>
                  <a:off x="6815907" y="2705519"/>
                  <a:ext cx="412072" cy="268096"/>
                </a:xfrm>
                <a:prstGeom prst="rect">
                  <a:avLst/>
                </a:prstGeom>
                <a:solidFill>
                  <a:schemeClr val="tx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54000" tIns="54000" rIns="54000" bIns="54000" numCol="1" rtlCol="0" anchor="ctr" anchorCtr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de-DE"/>
                  </a:defPPr>
                  <a:lvl1pPr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1pPr>
                  <a:lvl2pPr marL="4572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2pPr>
                  <a:lvl3pPr marL="9144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3pPr>
                  <a:lvl4pPr marL="13716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4pPr>
                  <a:lvl5pPr marL="18288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9pPr>
                </a:lstStyle>
                <a:p>
                  <a:pPr defTabSz="685783"/>
                  <a:endParaRPr lang="en-GB" sz="1200" dirty="0"/>
                </a:p>
              </p:txBody>
            </p:sp>
            <p:sp>
              <p:nvSpPr>
                <p:cNvPr id="732" name="Abgerundetes Rechteck 139"/>
                <p:cNvSpPr/>
                <p:nvPr>
                  <p:custDataLst>
                    <p:tags r:id="rId81"/>
                  </p:custDataLst>
                </p:nvPr>
              </p:nvSpPr>
              <p:spPr bwMode="gray">
                <a:xfrm>
                  <a:off x="6939181" y="2680695"/>
                  <a:ext cx="308680" cy="2741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76577" h="3976115">
                      <a:moveTo>
                        <a:pt x="0" y="0"/>
                      </a:moveTo>
                      <a:lnTo>
                        <a:pt x="4268404" y="0"/>
                      </a:lnTo>
                      <a:cubicBezTo>
                        <a:pt x="4383375" y="0"/>
                        <a:pt x="4476577" y="93829"/>
                        <a:pt x="4476577" y="209574"/>
                      </a:cubicBezTo>
                      <a:lnTo>
                        <a:pt x="4476577" y="3976115"/>
                      </a:lnTo>
                      <a:close/>
                    </a:path>
                  </a:pathLst>
                </a:custGeom>
                <a:solidFill>
                  <a:schemeClr val="bg1">
                    <a:alpha val="20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54000" tIns="54000" rIns="54000" bIns="54000" numCol="1" rtlCol="0" anchor="ctr" anchorCtr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de-DE"/>
                  </a:defPPr>
                  <a:lvl1pPr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1pPr>
                  <a:lvl2pPr marL="4572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2pPr>
                  <a:lvl3pPr marL="9144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3pPr>
                  <a:lvl4pPr marL="13716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4pPr>
                  <a:lvl5pPr marL="1828800" algn="ctr" rtl="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600" kern="1200">
                      <a:solidFill>
                        <a:schemeClr val="tx1"/>
                      </a:solidFill>
                      <a:latin typeface="DB Office" pitchFamily="34" charset="0"/>
                      <a:ea typeface="+mn-ea"/>
                      <a:cs typeface="+mn-cs"/>
                    </a:defRPr>
                  </a:lvl9pPr>
                </a:lstStyle>
                <a:p>
                  <a:endParaRPr lang="en-GB" sz="1200" dirty="0"/>
                </a:p>
              </p:txBody>
            </p:sp>
          </p:grpSp>
          <p:grpSp>
            <p:nvGrpSpPr>
              <p:cNvPr id="725" name="Gruppieren 724"/>
              <p:cNvGrpSpPr/>
              <p:nvPr>
                <p:custDataLst>
                  <p:tags r:id="rId79"/>
                </p:custDataLst>
              </p:nvPr>
            </p:nvGrpSpPr>
            <p:grpSpPr bwMode="gray">
              <a:xfrm rot="5400000">
                <a:off x="6639113" y="2129763"/>
                <a:ext cx="153642" cy="318728"/>
                <a:chOff x="5930815" y="2498824"/>
                <a:chExt cx="341100" cy="707608"/>
              </a:xfrm>
              <a:solidFill>
                <a:schemeClr val="bg1"/>
              </a:solidFill>
            </p:grpSpPr>
            <p:sp>
              <p:nvSpPr>
                <p:cNvPr id="726" name="Freeform 28"/>
                <p:cNvSpPr>
                  <a:spLocks/>
                </p:cNvSpPr>
                <p:nvPr/>
              </p:nvSpPr>
              <p:spPr bwMode="gray">
                <a:xfrm rot="1148121">
                  <a:off x="6051377" y="2498824"/>
                  <a:ext cx="220538" cy="707608"/>
                </a:xfrm>
                <a:custGeom>
                  <a:avLst/>
                  <a:gdLst>
                    <a:gd name="T0" fmla="*/ 84 w 557"/>
                    <a:gd name="T1" fmla="*/ 0 h 1686"/>
                    <a:gd name="T2" fmla="*/ 156 w 557"/>
                    <a:gd name="T3" fmla="*/ 55 h 1686"/>
                    <a:gd name="T4" fmla="*/ 224 w 557"/>
                    <a:gd name="T5" fmla="*/ 113 h 1686"/>
                    <a:gd name="T6" fmla="*/ 285 w 557"/>
                    <a:gd name="T7" fmla="*/ 174 h 1686"/>
                    <a:gd name="T8" fmla="*/ 340 w 557"/>
                    <a:gd name="T9" fmla="*/ 238 h 1686"/>
                    <a:gd name="T10" fmla="*/ 389 w 557"/>
                    <a:gd name="T11" fmla="*/ 306 h 1686"/>
                    <a:gd name="T12" fmla="*/ 433 w 557"/>
                    <a:gd name="T13" fmla="*/ 378 h 1686"/>
                    <a:gd name="T14" fmla="*/ 469 w 557"/>
                    <a:gd name="T15" fmla="*/ 453 h 1686"/>
                    <a:gd name="T16" fmla="*/ 501 w 557"/>
                    <a:gd name="T17" fmla="*/ 533 h 1686"/>
                    <a:gd name="T18" fmla="*/ 524 w 557"/>
                    <a:gd name="T19" fmla="*/ 614 h 1686"/>
                    <a:gd name="T20" fmla="*/ 542 w 557"/>
                    <a:gd name="T21" fmla="*/ 701 h 1686"/>
                    <a:gd name="T22" fmla="*/ 553 w 557"/>
                    <a:gd name="T23" fmla="*/ 791 h 1686"/>
                    <a:gd name="T24" fmla="*/ 557 w 557"/>
                    <a:gd name="T25" fmla="*/ 879 h 1686"/>
                    <a:gd name="T26" fmla="*/ 554 w 557"/>
                    <a:gd name="T27" fmla="*/ 965 h 1686"/>
                    <a:gd name="T28" fmla="*/ 543 w 557"/>
                    <a:gd name="T29" fmla="*/ 1048 h 1686"/>
                    <a:gd name="T30" fmla="*/ 527 w 557"/>
                    <a:gd name="T31" fmla="*/ 1128 h 1686"/>
                    <a:gd name="T32" fmla="*/ 503 w 557"/>
                    <a:gd name="T33" fmla="*/ 1205 h 1686"/>
                    <a:gd name="T34" fmla="*/ 476 w 557"/>
                    <a:gd name="T35" fmla="*/ 1279 h 1686"/>
                    <a:gd name="T36" fmla="*/ 442 w 557"/>
                    <a:gd name="T37" fmla="*/ 1349 h 1686"/>
                    <a:gd name="T38" fmla="*/ 405 w 557"/>
                    <a:gd name="T39" fmla="*/ 1416 h 1686"/>
                    <a:gd name="T40" fmla="*/ 363 w 557"/>
                    <a:gd name="T41" fmla="*/ 1478 h 1686"/>
                    <a:gd name="T42" fmla="*/ 318 w 557"/>
                    <a:gd name="T43" fmla="*/ 1537 h 1686"/>
                    <a:gd name="T44" fmla="*/ 269 w 557"/>
                    <a:gd name="T45" fmla="*/ 1591 h 1686"/>
                    <a:gd name="T46" fmla="*/ 217 w 557"/>
                    <a:gd name="T47" fmla="*/ 1641 h 1686"/>
                    <a:gd name="T48" fmla="*/ 164 w 557"/>
                    <a:gd name="T49" fmla="*/ 1686 h 1686"/>
                    <a:gd name="T50" fmla="*/ 71 w 557"/>
                    <a:gd name="T51" fmla="*/ 1571 h 1686"/>
                    <a:gd name="T52" fmla="*/ 130 w 557"/>
                    <a:gd name="T53" fmla="*/ 1516 h 1686"/>
                    <a:gd name="T54" fmla="*/ 184 w 557"/>
                    <a:gd name="T55" fmla="*/ 1459 h 1686"/>
                    <a:gd name="T56" fmla="*/ 232 w 557"/>
                    <a:gd name="T57" fmla="*/ 1401 h 1686"/>
                    <a:gd name="T58" fmla="*/ 276 w 557"/>
                    <a:gd name="T59" fmla="*/ 1338 h 1686"/>
                    <a:gd name="T60" fmla="*/ 313 w 557"/>
                    <a:gd name="T61" fmla="*/ 1275 h 1686"/>
                    <a:gd name="T62" fmla="*/ 343 w 557"/>
                    <a:gd name="T63" fmla="*/ 1207 h 1686"/>
                    <a:gd name="T64" fmla="*/ 367 w 557"/>
                    <a:gd name="T65" fmla="*/ 1137 h 1686"/>
                    <a:gd name="T66" fmla="*/ 386 w 557"/>
                    <a:gd name="T67" fmla="*/ 1065 h 1686"/>
                    <a:gd name="T68" fmla="*/ 399 w 557"/>
                    <a:gd name="T69" fmla="*/ 991 h 1686"/>
                    <a:gd name="T70" fmla="*/ 404 w 557"/>
                    <a:gd name="T71" fmla="*/ 912 h 1686"/>
                    <a:gd name="T72" fmla="*/ 404 w 557"/>
                    <a:gd name="T73" fmla="*/ 832 h 1686"/>
                    <a:gd name="T74" fmla="*/ 396 w 557"/>
                    <a:gd name="T75" fmla="*/ 752 h 1686"/>
                    <a:gd name="T76" fmla="*/ 384 w 557"/>
                    <a:gd name="T77" fmla="*/ 675 h 1686"/>
                    <a:gd name="T78" fmla="*/ 363 w 557"/>
                    <a:gd name="T79" fmla="*/ 601 h 1686"/>
                    <a:gd name="T80" fmla="*/ 339 w 557"/>
                    <a:gd name="T81" fmla="*/ 531 h 1686"/>
                    <a:gd name="T82" fmla="*/ 307 w 557"/>
                    <a:gd name="T83" fmla="*/ 463 h 1686"/>
                    <a:gd name="T84" fmla="*/ 270 w 557"/>
                    <a:gd name="T85" fmla="*/ 400 h 1686"/>
                    <a:gd name="T86" fmla="*/ 228 w 557"/>
                    <a:gd name="T87" fmla="*/ 338 h 1686"/>
                    <a:gd name="T88" fmla="*/ 179 w 557"/>
                    <a:gd name="T89" fmla="*/ 281 h 1686"/>
                    <a:gd name="T90" fmla="*/ 124 w 557"/>
                    <a:gd name="T91" fmla="*/ 227 h 1686"/>
                    <a:gd name="T92" fmla="*/ 66 w 557"/>
                    <a:gd name="T93" fmla="*/ 175 h 1686"/>
                    <a:gd name="T94" fmla="*/ 0 w 557"/>
                    <a:gd name="T95" fmla="*/ 127 h 1686"/>
                    <a:gd name="T96" fmla="*/ 41 w 557"/>
                    <a:gd name="T97" fmla="*/ 64 h 1686"/>
                    <a:gd name="T98" fmla="*/ 84 w 557"/>
                    <a:gd name="T99" fmla="*/ 0 h 16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557" h="1686">
                      <a:moveTo>
                        <a:pt x="84" y="0"/>
                      </a:moveTo>
                      <a:lnTo>
                        <a:pt x="156" y="55"/>
                      </a:lnTo>
                      <a:lnTo>
                        <a:pt x="224" y="113"/>
                      </a:lnTo>
                      <a:lnTo>
                        <a:pt x="285" y="174"/>
                      </a:lnTo>
                      <a:lnTo>
                        <a:pt x="340" y="238"/>
                      </a:lnTo>
                      <a:lnTo>
                        <a:pt x="389" y="306"/>
                      </a:lnTo>
                      <a:lnTo>
                        <a:pt x="433" y="378"/>
                      </a:lnTo>
                      <a:lnTo>
                        <a:pt x="469" y="453"/>
                      </a:lnTo>
                      <a:lnTo>
                        <a:pt x="501" y="533"/>
                      </a:lnTo>
                      <a:lnTo>
                        <a:pt x="524" y="614"/>
                      </a:lnTo>
                      <a:lnTo>
                        <a:pt x="542" y="701"/>
                      </a:lnTo>
                      <a:lnTo>
                        <a:pt x="553" y="791"/>
                      </a:lnTo>
                      <a:lnTo>
                        <a:pt x="557" y="879"/>
                      </a:lnTo>
                      <a:lnTo>
                        <a:pt x="554" y="965"/>
                      </a:lnTo>
                      <a:lnTo>
                        <a:pt x="543" y="1048"/>
                      </a:lnTo>
                      <a:lnTo>
                        <a:pt x="527" y="1128"/>
                      </a:lnTo>
                      <a:lnTo>
                        <a:pt x="503" y="1205"/>
                      </a:lnTo>
                      <a:lnTo>
                        <a:pt x="476" y="1279"/>
                      </a:lnTo>
                      <a:lnTo>
                        <a:pt x="442" y="1349"/>
                      </a:lnTo>
                      <a:lnTo>
                        <a:pt x="405" y="1416"/>
                      </a:lnTo>
                      <a:lnTo>
                        <a:pt x="363" y="1478"/>
                      </a:lnTo>
                      <a:lnTo>
                        <a:pt x="318" y="1537"/>
                      </a:lnTo>
                      <a:lnTo>
                        <a:pt x="269" y="1591"/>
                      </a:lnTo>
                      <a:lnTo>
                        <a:pt x="217" y="1641"/>
                      </a:lnTo>
                      <a:lnTo>
                        <a:pt x="164" y="1686"/>
                      </a:lnTo>
                      <a:lnTo>
                        <a:pt x="71" y="1571"/>
                      </a:lnTo>
                      <a:lnTo>
                        <a:pt x="130" y="1516"/>
                      </a:lnTo>
                      <a:lnTo>
                        <a:pt x="184" y="1459"/>
                      </a:lnTo>
                      <a:lnTo>
                        <a:pt x="232" y="1401"/>
                      </a:lnTo>
                      <a:lnTo>
                        <a:pt x="276" y="1338"/>
                      </a:lnTo>
                      <a:lnTo>
                        <a:pt x="313" y="1275"/>
                      </a:lnTo>
                      <a:lnTo>
                        <a:pt x="343" y="1207"/>
                      </a:lnTo>
                      <a:lnTo>
                        <a:pt x="367" y="1137"/>
                      </a:lnTo>
                      <a:lnTo>
                        <a:pt x="386" y="1065"/>
                      </a:lnTo>
                      <a:lnTo>
                        <a:pt x="399" y="991"/>
                      </a:lnTo>
                      <a:lnTo>
                        <a:pt x="404" y="912"/>
                      </a:lnTo>
                      <a:lnTo>
                        <a:pt x="404" y="832"/>
                      </a:lnTo>
                      <a:lnTo>
                        <a:pt x="396" y="752"/>
                      </a:lnTo>
                      <a:lnTo>
                        <a:pt x="384" y="675"/>
                      </a:lnTo>
                      <a:lnTo>
                        <a:pt x="363" y="601"/>
                      </a:lnTo>
                      <a:lnTo>
                        <a:pt x="339" y="531"/>
                      </a:lnTo>
                      <a:lnTo>
                        <a:pt x="307" y="463"/>
                      </a:lnTo>
                      <a:lnTo>
                        <a:pt x="270" y="400"/>
                      </a:lnTo>
                      <a:lnTo>
                        <a:pt x="228" y="338"/>
                      </a:lnTo>
                      <a:lnTo>
                        <a:pt x="179" y="281"/>
                      </a:lnTo>
                      <a:lnTo>
                        <a:pt x="124" y="227"/>
                      </a:lnTo>
                      <a:lnTo>
                        <a:pt x="66" y="175"/>
                      </a:lnTo>
                      <a:lnTo>
                        <a:pt x="0" y="127"/>
                      </a:lnTo>
                      <a:lnTo>
                        <a:pt x="41" y="64"/>
                      </a:lnTo>
                      <a:lnTo>
                        <a:pt x="8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751" noProof="1"/>
                </a:p>
              </p:txBody>
            </p:sp>
            <p:sp>
              <p:nvSpPr>
                <p:cNvPr id="727" name="Freeform 29"/>
                <p:cNvSpPr>
                  <a:spLocks/>
                </p:cNvSpPr>
                <p:nvPr/>
              </p:nvSpPr>
              <p:spPr bwMode="gray">
                <a:xfrm rot="1148121">
                  <a:off x="5987368" y="2567518"/>
                  <a:ext cx="170742" cy="511188"/>
                </a:xfrm>
                <a:custGeom>
                  <a:avLst/>
                  <a:gdLst>
                    <a:gd name="T0" fmla="*/ 75 w 432"/>
                    <a:gd name="T1" fmla="*/ 0 h 1217"/>
                    <a:gd name="T2" fmla="*/ 136 w 432"/>
                    <a:gd name="T3" fmla="*/ 43 h 1217"/>
                    <a:gd name="T4" fmla="*/ 193 w 432"/>
                    <a:gd name="T5" fmla="*/ 90 h 1217"/>
                    <a:gd name="T6" fmla="*/ 244 w 432"/>
                    <a:gd name="T7" fmla="*/ 140 h 1217"/>
                    <a:gd name="T8" fmla="*/ 290 w 432"/>
                    <a:gd name="T9" fmla="*/ 194 h 1217"/>
                    <a:gd name="T10" fmla="*/ 328 w 432"/>
                    <a:gd name="T11" fmla="*/ 253 h 1217"/>
                    <a:gd name="T12" fmla="*/ 362 w 432"/>
                    <a:gd name="T13" fmla="*/ 315 h 1217"/>
                    <a:gd name="T14" fmla="*/ 389 w 432"/>
                    <a:gd name="T15" fmla="*/ 380 h 1217"/>
                    <a:gd name="T16" fmla="*/ 410 w 432"/>
                    <a:gd name="T17" fmla="*/ 450 h 1217"/>
                    <a:gd name="T18" fmla="*/ 424 w 432"/>
                    <a:gd name="T19" fmla="*/ 524 h 1217"/>
                    <a:gd name="T20" fmla="*/ 432 w 432"/>
                    <a:gd name="T21" fmla="*/ 599 h 1217"/>
                    <a:gd name="T22" fmla="*/ 432 w 432"/>
                    <a:gd name="T23" fmla="*/ 671 h 1217"/>
                    <a:gd name="T24" fmla="*/ 426 w 432"/>
                    <a:gd name="T25" fmla="*/ 742 h 1217"/>
                    <a:gd name="T26" fmla="*/ 414 w 432"/>
                    <a:gd name="T27" fmla="*/ 810 h 1217"/>
                    <a:gd name="T28" fmla="*/ 396 w 432"/>
                    <a:gd name="T29" fmla="*/ 875 h 1217"/>
                    <a:gd name="T30" fmla="*/ 370 w 432"/>
                    <a:gd name="T31" fmla="*/ 937 h 1217"/>
                    <a:gd name="T32" fmla="*/ 339 w 432"/>
                    <a:gd name="T33" fmla="*/ 999 h 1217"/>
                    <a:gd name="T34" fmla="*/ 302 w 432"/>
                    <a:gd name="T35" fmla="*/ 1057 h 1217"/>
                    <a:gd name="T36" fmla="*/ 259 w 432"/>
                    <a:gd name="T37" fmla="*/ 1113 h 1217"/>
                    <a:gd name="T38" fmla="*/ 210 w 432"/>
                    <a:gd name="T39" fmla="*/ 1166 h 1217"/>
                    <a:gd name="T40" fmla="*/ 154 w 432"/>
                    <a:gd name="T41" fmla="*/ 1217 h 1217"/>
                    <a:gd name="T42" fmla="*/ 109 w 432"/>
                    <a:gd name="T43" fmla="*/ 1160 h 1217"/>
                    <a:gd name="T44" fmla="*/ 62 w 432"/>
                    <a:gd name="T45" fmla="*/ 1103 h 1217"/>
                    <a:gd name="T46" fmla="*/ 111 w 432"/>
                    <a:gd name="T47" fmla="*/ 1057 h 1217"/>
                    <a:gd name="T48" fmla="*/ 155 w 432"/>
                    <a:gd name="T49" fmla="*/ 1009 h 1217"/>
                    <a:gd name="T50" fmla="*/ 192 w 432"/>
                    <a:gd name="T51" fmla="*/ 959 h 1217"/>
                    <a:gd name="T52" fmla="*/ 223 w 432"/>
                    <a:gd name="T53" fmla="*/ 905 h 1217"/>
                    <a:gd name="T54" fmla="*/ 249 w 432"/>
                    <a:gd name="T55" fmla="*/ 849 h 1217"/>
                    <a:gd name="T56" fmla="*/ 268 w 432"/>
                    <a:gd name="T57" fmla="*/ 791 h 1217"/>
                    <a:gd name="T58" fmla="*/ 280 w 432"/>
                    <a:gd name="T59" fmla="*/ 730 h 1217"/>
                    <a:gd name="T60" fmla="*/ 286 w 432"/>
                    <a:gd name="T61" fmla="*/ 664 h 1217"/>
                    <a:gd name="T62" fmla="*/ 285 w 432"/>
                    <a:gd name="T63" fmla="*/ 598 h 1217"/>
                    <a:gd name="T64" fmla="*/ 278 w 432"/>
                    <a:gd name="T65" fmla="*/ 531 h 1217"/>
                    <a:gd name="T66" fmla="*/ 264 w 432"/>
                    <a:gd name="T67" fmla="*/ 469 h 1217"/>
                    <a:gd name="T68" fmla="*/ 244 w 432"/>
                    <a:gd name="T69" fmla="*/ 409 h 1217"/>
                    <a:gd name="T70" fmla="*/ 218 w 432"/>
                    <a:gd name="T71" fmla="*/ 353 h 1217"/>
                    <a:gd name="T72" fmla="*/ 185 w 432"/>
                    <a:gd name="T73" fmla="*/ 302 h 1217"/>
                    <a:gd name="T74" fmla="*/ 147 w 432"/>
                    <a:gd name="T75" fmla="*/ 251 h 1217"/>
                    <a:gd name="T76" fmla="*/ 103 w 432"/>
                    <a:gd name="T77" fmla="*/ 206 h 1217"/>
                    <a:gd name="T78" fmla="*/ 54 w 432"/>
                    <a:gd name="T79" fmla="*/ 163 h 1217"/>
                    <a:gd name="T80" fmla="*/ 0 w 432"/>
                    <a:gd name="T81" fmla="*/ 124 h 1217"/>
                    <a:gd name="T82" fmla="*/ 36 w 432"/>
                    <a:gd name="T83" fmla="*/ 62 h 1217"/>
                    <a:gd name="T84" fmla="*/ 75 w 432"/>
                    <a:gd name="T85" fmla="*/ 0 h 12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432" h="1217">
                      <a:moveTo>
                        <a:pt x="75" y="0"/>
                      </a:moveTo>
                      <a:lnTo>
                        <a:pt x="136" y="43"/>
                      </a:lnTo>
                      <a:lnTo>
                        <a:pt x="193" y="90"/>
                      </a:lnTo>
                      <a:lnTo>
                        <a:pt x="244" y="140"/>
                      </a:lnTo>
                      <a:lnTo>
                        <a:pt x="290" y="194"/>
                      </a:lnTo>
                      <a:lnTo>
                        <a:pt x="328" y="253"/>
                      </a:lnTo>
                      <a:lnTo>
                        <a:pt x="362" y="315"/>
                      </a:lnTo>
                      <a:lnTo>
                        <a:pt x="389" y="380"/>
                      </a:lnTo>
                      <a:lnTo>
                        <a:pt x="410" y="450"/>
                      </a:lnTo>
                      <a:lnTo>
                        <a:pt x="424" y="524"/>
                      </a:lnTo>
                      <a:lnTo>
                        <a:pt x="432" y="599"/>
                      </a:lnTo>
                      <a:lnTo>
                        <a:pt x="432" y="671"/>
                      </a:lnTo>
                      <a:lnTo>
                        <a:pt x="426" y="742"/>
                      </a:lnTo>
                      <a:lnTo>
                        <a:pt x="414" y="810"/>
                      </a:lnTo>
                      <a:lnTo>
                        <a:pt x="396" y="875"/>
                      </a:lnTo>
                      <a:lnTo>
                        <a:pt x="370" y="937"/>
                      </a:lnTo>
                      <a:lnTo>
                        <a:pt x="339" y="999"/>
                      </a:lnTo>
                      <a:lnTo>
                        <a:pt x="302" y="1057"/>
                      </a:lnTo>
                      <a:lnTo>
                        <a:pt x="259" y="1113"/>
                      </a:lnTo>
                      <a:lnTo>
                        <a:pt x="210" y="1166"/>
                      </a:lnTo>
                      <a:lnTo>
                        <a:pt x="154" y="1217"/>
                      </a:lnTo>
                      <a:lnTo>
                        <a:pt x="109" y="1160"/>
                      </a:lnTo>
                      <a:lnTo>
                        <a:pt x="62" y="1103"/>
                      </a:lnTo>
                      <a:lnTo>
                        <a:pt x="111" y="1057"/>
                      </a:lnTo>
                      <a:lnTo>
                        <a:pt x="155" y="1009"/>
                      </a:lnTo>
                      <a:lnTo>
                        <a:pt x="192" y="959"/>
                      </a:lnTo>
                      <a:lnTo>
                        <a:pt x="223" y="905"/>
                      </a:lnTo>
                      <a:lnTo>
                        <a:pt x="249" y="849"/>
                      </a:lnTo>
                      <a:lnTo>
                        <a:pt x="268" y="791"/>
                      </a:lnTo>
                      <a:lnTo>
                        <a:pt x="280" y="730"/>
                      </a:lnTo>
                      <a:lnTo>
                        <a:pt x="286" y="664"/>
                      </a:lnTo>
                      <a:lnTo>
                        <a:pt x="285" y="598"/>
                      </a:lnTo>
                      <a:lnTo>
                        <a:pt x="278" y="531"/>
                      </a:lnTo>
                      <a:lnTo>
                        <a:pt x="264" y="469"/>
                      </a:lnTo>
                      <a:lnTo>
                        <a:pt x="244" y="409"/>
                      </a:lnTo>
                      <a:lnTo>
                        <a:pt x="218" y="353"/>
                      </a:lnTo>
                      <a:lnTo>
                        <a:pt x="185" y="302"/>
                      </a:lnTo>
                      <a:lnTo>
                        <a:pt x="147" y="251"/>
                      </a:lnTo>
                      <a:lnTo>
                        <a:pt x="103" y="206"/>
                      </a:lnTo>
                      <a:lnTo>
                        <a:pt x="54" y="163"/>
                      </a:lnTo>
                      <a:lnTo>
                        <a:pt x="0" y="124"/>
                      </a:lnTo>
                      <a:lnTo>
                        <a:pt x="36" y="6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751" noProof="1"/>
                </a:p>
              </p:txBody>
            </p:sp>
            <p:sp>
              <p:nvSpPr>
                <p:cNvPr id="728" name="Freeform 30"/>
                <p:cNvSpPr>
                  <a:spLocks/>
                </p:cNvSpPr>
                <p:nvPr/>
              </p:nvSpPr>
              <p:spPr bwMode="gray">
                <a:xfrm rot="1148121">
                  <a:off x="5930815" y="2643759"/>
                  <a:ext cx="112643" cy="305956"/>
                </a:xfrm>
                <a:custGeom>
                  <a:avLst/>
                  <a:gdLst>
                    <a:gd name="T0" fmla="*/ 63 w 285"/>
                    <a:gd name="T1" fmla="*/ 0 h 731"/>
                    <a:gd name="T2" fmla="*/ 108 w 285"/>
                    <a:gd name="T3" fmla="*/ 29 h 731"/>
                    <a:gd name="T4" fmla="*/ 147 w 285"/>
                    <a:gd name="T5" fmla="*/ 63 h 731"/>
                    <a:gd name="T6" fmla="*/ 183 w 285"/>
                    <a:gd name="T7" fmla="*/ 98 h 731"/>
                    <a:gd name="T8" fmla="*/ 213 w 285"/>
                    <a:gd name="T9" fmla="*/ 139 h 731"/>
                    <a:gd name="T10" fmla="*/ 237 w 285"/>
                    <a:gd name="T11" fmla="*/ 182 h 731"/>
                    <a:gd name="T12" fmla="*/ 258 w 285"/>
                    <a:gd name="T13" fmla="*/ 229 h 731"/>
                    <a:gd name="T14" fmla="*/ 273 w 285"/>
                    <a:gd name="T15" fmla="*/ 279 h 731"/>
                    <a:gd name="T16" fmla="*/ 282 w 285"/>
                    <a:gd name="T17" fmla="*/ 333 h 731"/>
                    <a:gd name="T18" fmla="*/ 285 w 285"/>
                    <a:gd name="T19" fmla="*/ 392 h 731"/>
                    <a:gd name="T20" fmla="*/ 282 w 285"/>
                    <a:gd name="T21" fmla="*/ 449 h 731"/>
                    <a:gd name="T22" fmla="*/ 271 w 285"/>
                    <a:gd name="T23" fmla="*/ 502 h 731"/>
                    <a:gd name="T24" fmla="*/ 253 w 285"/>
                    <a:gd name="T25" fmla="*/ 553 h 731"/>
                    <a:gd name="T26" fmla="*/ 230 w 285"/>
                    <a:gd name="T27" fmla="*/ 601 h 731"/>
                    <a:gd name="T28" fmla="*/ 199 w 285"/>
                    <a:gd name="T29" fmla="*/ 647 h 731"/>
                    <a:gd name="T30" fmla="*/ 162 w 285"/>
                    <a:gd name="T31" fmla="*/ 690 h 731"/>
                    <a:gd name="T32" fmla="*/ 120 w 285"/>
                    <a:gd name="T33" fmla="*/ 731 h 731"/>
                    <a:gd name="T34" fmla="*/ 82 w 285"/>
                    <a:gd name="T35" fmla="*/ 684 h 731"/>
                    <a:gd name="T36" fmla="*/ 45 w 285"/>
                    <a:gd name="T37" fmla="*/ 639 h 731"/>
                    <a:gd name="T38" fmla="*/ 80 w 285"/>
                    <a:gd name="T39" fmla="*/ 606 h 731"/>
                    <a:gd name="T40" fmla="*/ 109 w 285"/>
                    <a:gd name="T41" fmla="*/ 570 h 731"/>
                    <a:gd name="T42" fmla="*/ 132 w 285"/>
                    <a:gd name="T43" fmla="*/ 530 h 731"/>
                    <a:gd name="T44" fmla="*/ 149 w 285"/>
                    <a:gd name="T45" fmla="*/ 489 h 731"/>
                    <a:gd name="T46" fmla="*/ 159 w 285"/>
                    <a:gd name="T47" fmla="*/ 446 h 731"/>
                    <a:gd name="T48" fmla="*/ 165 w 285"/>
                    <a:gd name="T49" fmla="*/ 402 h 731"/>
                    <a:gd name="T50" fmla="*/ 165 w 285"/>
                    <a:gd name="T51" fmla="*/ 359 h 731"/>
                    <a:gd name="T52" fmla="*/ 158 w 285"/>
                    <a:gd name="T53" fmla="*/ 315 h 731"/>
                    <a:gd name="T54" fmla="*/ 146 w 285"/>
                    <a:gd name="T55" fmla="*/ 273 h 731"/>
                    <a:gd name="T56" fmla="*/ 128 w 285"/>
                    <a:gd name="T57" fmla="*/ 234 h 731"/>
                    <a:gd name="T58" fmla="*/ 105 w 285"/>
                    <a:gd name="T59" fmla="*/ 196 h 731"/>
                    <a:gd name="T60" fmla="*/ 75 w 285"/>
                    <a:gd name="T61" fmla="*/ 161 h 731"/>
                    <a:gd name="T62" fmla="*/ 41 w 285"/>
                    <a:gd name="T63" fmla="*/ 128 h 731"/>
                    <a:gd name="T64" fmla="*/ 0 w 285"/>
                    <a:gd name="T65" fmla="*/ 101 h 731"/>
                    <a:gd name="T66" fmla="*/ 31 w 285"/>
                    <a:gd name="T67" fmla="*/ 52 h 731"/>
                    <a:gd name="T68" fmla="*/ 63 w 285"/>
                    <a:gd name="T69" fmla="*/ 0 h 7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85" h="731">
                      <a:moveTo>
                        <a:pt x="63" y="0"/>
                      </a:moveTo>
                      <a:lnTo>
                        <a:pt x="108" y="29"/>
                      </a:lnTo>
                      <a:lnTo>
                        <a:pt x="147" y="63"/>
                      </a:lnTo>
                      <a:lnTo>
                        <a:pt x="183" y="98"/>
                      </a:lnTo>
                      <a:lnTo>
                        <a:pt x="213" y="139"/>
                      </a:lnTo>
                      <a:lnTo>
                        <a:pt x="237" y="182"/>
                      </a:lnTo>
                      <a:lnTo>
                        <a:pt x="258" y="229"/>
                      </a:lnTo>
                      <a:lnTo>
                        <a:pt x="273" y="279"/>
                      </a:lnTo>
                      <a:lnTo>
                        <a:pt x="282" y="333"/>
                      </a:lnTo>
                      <a:lnTo>
                        <a:pt x="285" y="392"/>
                      </a:lnTo>
                      <a:lnTo>
                        <a:pt x="282" y="449"/>
                      </a:lnTo>
                      <a:lnTo>
                        <a:pt x="271" y="502"/>
                      </a:lnTo>
                      <a:lnTo>
                        <a:pt x="253" y="553"/>
                      </a:lnTo>
                      <a:lnTo>
                        <a:pt x="230" y="601"/>
                      </a:lnTo>
                      <a:lnTo>
                        <a:pt x="199" y="647"/>
                      </a:lnTo>
                      <a:lnTo>
                        <a:pt x="162" y="690"/>
                      </a:lnTo>
                      <a:lnTo>
                        <a:pt x="120" y="731"/>
                      </a:lnTo>
                      <a:lnTo>
                        <a:pt x="82" y="684"/>
                      </a:lnTo>
                      <a:lnTo>
                        <a:pt x="45" y="639"/>
                      </a:lnTo>
                      <a:lnTo>
                        <a:pt x="80" y="606"/>
                      </a:lnTo>
                      <a:lnTo>
                        <a:pt x="109" y="570"/>
                      </a:lnTo>
                      <a:lnTo>
                        <a:pt x="132" y="530"/>
                      </a:lnTo>
                      <a:lnTo>
                        <a:pt x="149" y="489"/>
                      </a:lnTo>
                      <a:lnTo>
                        <a:pt x="159" y="446"/>
                      </a:lnTo>
                      <a:lnTo>
                        <a:pt x="165" y="402"/>
                      </a:lnTo>
                      <a:lnTo>
                        <a:pt x="165" y="359"/>
                      </a:lnTo>
                      <a:lnTo>
                        <a:pt x="158" y="315"/>
                      </a:lnTo>
                      <a:lnTo>
                        <a:pt x="146" y="273"/>
                      </a:lnTo>
                      <a:lnTo>
                        <a:pt x="128" y="234"/>
                      </a:lnTo>
                      <a:lnTo>
                        <a:pt x="105" y="196"/>
                      </a:lnTo>
                      <a:lnTo>
                        <a:pt x="75" y="161"/>
                      </a:lnTo>
                      <a:lnTo>
                        <a:pt x="41" y="128"/>
                      </a:lnTo>
                      <a:lnTo>
                        <a:pt x="0" y="101"/>
                      </a:lnTo>
                      <a:lnTo>
                        <a:pt x="31" y="52"/>
                      </a:lnTo>
                      <a:lnTo>
                        <a:pt x="6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 sz="751" noProof="1"/>
                </a:p>
              </p:txBody>
            </p:sp>
          </p:grpSp>
        </p:grpSp>
      </p:grpSp>
      <p:sp>
        <p:nvSpPr>
          <p:cNvPr id="735" name="Freeform 12"/>
          <p:cNvSpPr>
            <a:spLocks noChangeAspect="1"/>
          </p:cNvSpPr>
          <p:nvPr>
            <p:custDataLst>
              <p:tags r:id="rId49"/>
            </p:custDataLst>
          </p:nvPr>
        </p:nvSpPr>
        <p:spPr bwMode="gray">
          <a:xfrm rot="8555120">
            <a:off x="3384214" y="3683662"/>
            <a:ext cx="194877" cy="170519"/>
          </a:xfrm>
          <a:custGeom>
            <a:avLst/>
            <a:gdLst>
              <a:gd name="T0" fmla="*/ 0 w 192"/>
              <a:gd name="T1" fmla="*/ 0 h 168"/>
              <a:gd name="T2" fmla="*/ 120 w 192"/>
              <a:gd name="T3" fmla="*/ 72 h 168"/>
              <a:gd name="T4" fmla="*/ 120 w 192"/>
              <a:gd name="T5" fmla="*/ 24 h 168"/>
              <a:gd name="T6" fmla="*/ 192 w 192"/>
              <a:gd name="T7" fmla="*/ 96 h 168"/>
              <a:gd name="T8" fmla="*/ 120 w 192"/>
              <a:gd name="T9" fmla="*/ 168 h 168"/>
              <a:gd name="T10" fmla="*/ 120 w 192"/>
              <a:gd name="T11" fmla="*/ 120 h 168"/>
              <a:gd name="T12" fmla="*/ 0 w 192"/>
              <a:gd name="T13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2" h="168">
                <a:moveTo>
                  <a:pt x="0" y="0"/>
                </a:moveTo>
                <a:cubicBezTo>
                  <a:pt x="0" y="24"/>
                  <a:pt x="36" y="72"/>
                  <a:pt x="120" y="72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92" y="96"/>
                  <a:pt x="192" y="96"/>
                  <a:pt x="192" y="96"/>
                </a:cubicBezTo>
                <a:cubicBezTo>
                  <a:pt x="120" y="168"/>
                  <a:pt x="120" y="168"/>
                  <a:pt x="120" y="168"/>
                </a:cubicBezTo>
                <a:cubicBezTo>
                  <a:pt x="120" y="120"/>
                  <a:pt x="120" y="120"/>
                  <a:pt x="120" y="120"/>
                </a:cubicBezTo>
                <a:cubicBezTo>
                  <a:pt x="54" y="120"/>
                  <a:pt x="0" y="66"/>
                  <a:pt x="0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68580" tIns="283500" rIns="68580" bIns="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1215" dirty="0"/>
          </a:p>
        </p:txBody>
      </p:sp>
      <p:sp>
        <p:nvSpPr>
          <p:cNvPr id="736" name="Freeform 12"/>
          <p:cNvSpPr>
            <a:spLocks noChangeAspect="1"/>
          </p:cNvSpPr>
          <p:nvPr>
            <p:custDataLst>
              <p:tags r:id="rId50"/>
            </p:custDataLst>
          </p:nvPr>
        </p:nvSpPr>
        <p:spPr bwMode="gray">
          <a:xfrm rot="8555120">
            <a:off x="2562640" y="3834359"/>
            <a:ext cx="194877" cy="170519"/>
          </a:xfrm>
          <a:custGeom>
            <a:avLst/>
            <a:gdLst>
              <a:gd name="T0" fmla="*/ 0 w 192"/>
              <a:gd name="T1" fmla="*/ 0 h 168"/>
              <a:gd name="T2" fmla="*/ 120 w 192"/>
              <a:gd name="T3" fmla="*/ 72 h 168"/>
              <a:gd name="T4" fmla="*/ 120 w 192"/>
              <a:gd name="T5" fmla="*/ 24 h 168"/>
              <a:gd name="T6" fmla="*/ 192 w 192"/>
              <a:gd name="T7" fmla="*/ 96 h 168"/>
              <a:gd name="T8" fmla="*/ 120 w 192"/>
              <a:gd name="T9" fmla="*/ 168 h 168"/>
              <a:gd name="T10" fmla="*/ 120 w 192"/>
              <a:gd name="T11" fmla="*/ 120 h 168"/>
              <a:gd name="T12" fmla="*/ 0 w 192"/>
              <a:gd name="T13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2" h="168">
                <a:moveTo>
                  <a:pt x="0" y="0"/>
                </a:moveTo>
                <a:cubicBezTo>
                  <a:pt x="0" y="24"/>
                  <a:pt x="36" y="72"/>
                  <a:pt x="120" y="72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92" y="96"/>
                  <a:pt x="192" y="96"/>
                  <a:pt x="192" y="96"/>
                </a:cubicBezTo>
                <a:cubicBezTo>
                  <a:pt x="120" y="168"/>
                  <a:pt x="120" y="168"/>
                  <a:pt x="120" y="168"/>
                </a:cubicBezTo>
                <a:cubicBezTo>
                  <a:pt x="120" y="120"/>
                  <a:pt x="120" y="120"/>
                  <a:pt x="120" y="120"/>
                </a:cubicBezTo>
                <a:cubicBezTo>
                  <a:pt x="54" y="120"/>
                  <a:pt x="0" y="66"/>
                  <a:pt x="0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68580" tIns="283500" rIns="68580" bIns="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1215" dirty="0"/>
          </a:p>
        </p:txBody>
      </p:sp>
      <p:sp>
        <p:nvSpPr>
          <p:cNvPr id="737" name="Freeform 12"/>
          <p:cNvSpPr>
            <a:spLocks noChangeAspect="1"/>
          </p:cNvSpPr>
          <p:nvPr>
            <p:custDataLst>
              <p:tags r:id="rId51"/>
            </p:custDataLst>
          </p:nvPr>
        </p:nvSpPr>
        <p:spPr bwMode="gray">
          <a:xfrm rot="11221432">
            <a:off x="2562640" y="4184722"/>
            <a:ext cx="194877" cy="170519"/>
          </a:xfrm>
          <a:custGeom>
            <a:avLst/>
            <a:gdLst>
              <a:gd name="T0" fmla="*/ 0 w 192"/>
              <a:gd name="T1" fmla="*/ 0 h 168"/>
              <a:gd name="T2" fmla="*/ 120 w 192"/>
              <a:gd name="T3" fmla="*/ 72 h 168"/>
              <a:gd name="T4" fmla="*/ 120 w 192"/>
              <a:gd name="T5" fmla="*/ 24 h 168"/>
              <a:gd name="T6" fmla="*/ 192 w 192"/>
              <a:gd name="T7" fmla="*/ 96 h 168"/>
              <a:gd name="T8" fmla="*/ 120 w 192"/>
              <a:gd name="T9" fmla="*/ 168 h 168"/>
              <a:gd name="T10" fmla="*/ 120 w 192"/>
              <a:gd name="T11" fmla="*/ 120 h 168"/>
              <a:gd name="T12" fmla="*/ 0 w 192"/>
              <a:gd name="T13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2" h="168">
                <a:moveTo>
                  <a:pt x="0" y="0"/>
                </a:moveTo>
                <a:cubicBezTo>
                  <a:pt x="0" y="24"/>
                  <a:pt x="36" y="72"/>
                  <a:pt x="120" y="72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92" y="96"/>
                  <a:pt x="192" y="96"/>
                  <a:pt x="192" y="96"/>
                </a:cubicBezTo>
                <a:cubicBezTo>
                  <a:pt x="120" y="168"/>
                  <a:pt x="120" y="168"/>
                  <a:pt x="120" y="168"/>
                </a:cubicBezTo>
                <a:cubicBezTo>
                  <a:pt x="120" y="120"/>
                  <a:pt x="120" y="120"/>
                  <a:pt x="120" y="120"/>
                </a:cubicBezTo>
                <a:cubicBezTo>
                  <a:pt x="54" y="120"/>
                  <a:pt x="0" y="66"/>
                  <a:pt x="0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68580" tIns="283500" rIns="68580" bIns="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1215" dirty="0"/>
          </a:p>
        </p:txBody>
      </p:sp>
      <p:sp>
        <p:nvSpPr>
          <p:cNvPr id="738" name="Freeform 12"/>
          <p:cNvSpPr>
            <a:spLocks noChangeAspect="1"/>
          </p:cNvSpPr>
          <p:nvPr>
            <p:custDataLst>
              <p:tags r:id="rId52"/>
            </p:custDataLst>
          </p:nvPr>
        </p:nvSpPr>
        <p:spPr bwMode="gray">
          <a:xfrm rot="12371088">
            <a:off x="2642982" y="4702863"/>
            <a:ext cx="194877" cy="170519"/>
          </a:xfrm>
          <a:custGeom>
            <a:avLst/>
            <a:gdLst>
              <a:gd name="T0" fmla="*/ 0 w 192"/>
              <a:gd name="T1" fmla="*/ 0 h 168"/>
              <a:gd name="T2" fmla="*/ 120 w 192"/>
              <a:gd name="T3" fmla="*/ 72 h 168"/>
              <a:gd name="T4" fmla="*/ 120 w 192"/>
              <a:gd name="T5" fmla="*/ 24 h 168"/>
              <a:gd name="T6" fmla="*/ 192 w 192"/>
              <a:gd name="T7" fmla="*/ 96 h 168"/>
              <a:gd name="T8" fmla="*/ 120 w 192"/>
              <a:gd name="T9" fmla="*/ 168 h 168"/>
              <a:gd name="T10" fmla="*/ 120 w 192"/>
              <a:gd name="T11" fmla="*/ 120 h 168"/>
              <a:gd name="T12" fmla="*/ 0 w 192"/>
              <a:gd name="T13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2" h="168">
                <a:moveTo>
                  <a:pt x="0" y="0"/>
                </a:moveTo>
                <a:cubicBezTo>
                  <a:pt x="0" y="24"/>
                  <a:pt x="36" y="72"/>
                  <a:pt x="120" y="72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92" y="96"/>
                  <a:pt x="192" y="96"/>
                  <a:pt x="192" y="96"/>
                </a:cubicBezTo>
                <a:cubicBezTo>
                  <a:pt x="120" y="168"/>
                  <a:pt x="120" y="168"/>
                  <a:pt x="120" y="168"/>
                </a:cubicBezTo>
                <a:cubicBezTo>
                  <a:pt x="120" y="120"/>
                  <a:pt x="120" y="120"/>
                  <a:pt x="120" y="120"/>
                </a:cubicBezTo>
                <a:cubicBezTo>
                  <a:pt x="54" y="120"/>
                  <a:pt x="0" y="66"/>
                  <a:pt x="0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68580" tIns="283500" rIns="68580" bIns="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1215" dirty="0"/>
          </a:p>
        </p:txBody>
      </p:sp>
      <p:sp>
        <p:nvSpPr>
          <p:cNvPr id="739" name="Freeform 12"/>
          <p:cNvSpPr>
            <a:spLocks noChangeAspect="1"/>
          </p:cNvSpPr>
          <p:nvPr>
            <p:custDataLst>
              <p:tags r:id="rId53"/>
            </p:custDataLst>
          </p:nvPr>
        </p:nvSpPr>
        <p:spPr bwMode="gray">
          <a:xfrm rot="15500077">
            <a:off x="2172440" y="4969134"/>
            <a:ext cx="194877" cy="170519"/>
          </a:xfrm>
          <a:custGeom>
            <a:avLst/>
            <a:gdLst>
              <a:gd name="T0" fmla="*/ 0 w 192"/>
              <a:gd name="T1" fmla="*/ 0 h 168"/>
              <a:gd name="T2" fmla="*/ 120 w 192"/>
              <a:gd name="T3" fmla="*/ 72 h 168"/>
              <a:gd name="T4" fmla="*/ 120 w 192"/>
              <a:gd name="T5" fmla="*/ 24 h 168"/>
              <a:gd name="T6" fmla="*/ 192 w 192"/>
              <a:gd name="T7" fmla="*/ 96 h 168"/>
              <a:gd name="T8" fmla="*/ 120 w 192"/>
              <a:gd name="T9" fmla="*/ 168 h 168"/>
              <a:gd name="T10" fmla="*/ 120 w 192"/>
              <a:gd name="T11" fmla="*/ 120 h 168"/>
              <a:gd name="T12" fmla="*/ 0 w 192"/>
              <a:gd name="T13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2" h="168">
                <a:moveTo>
                  <a:pt x="0" y="0"/>
                </a:moveTo>
                <a:cubicBezTo>
                  <a:pt x="0" y="24"/>
                  <a:pt x="36" y="72"/>
                  <a:pt x="120" y="72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92" y="96"/>
                  <a:pt x="192" y="96"/>
                  <a:pt x="192" y="96"/>
                </a:cubicBezTo>
                <a:cubicBezTo>
                  <a:pt x="120" y="168"/>
                  <a:pt x="120" y="168"/>
                  <a:pt x="120" y="168"/>
                </a:cubicBezTo>
                <a:cubicBezTo>
                  <a:pt x="120" y="120"/>
                  <a:pt x="120" y="120"/>
                  <a:pt x="120" y="120"/>
                </a:cubicBezTo>
                <a:cubicBezTo>
                  <a:pt x="54" y="120"/>
                  <a:pt x="0" y="66"/>
                  <a:pt x="0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68580" tIns="283500" rIns="68580" bIns="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1215" dirty="0"/>
          </a:p>
        </p:txBody>
      </p:sp>
      <p:grpSp>
        <p:nvGrpSpPr>
          <p:cNvPr id="740" name="SPINE"/>
          <p:cNvGrpSpPr/>
          <p:nvPr>
            <p:custDataLst>
              <p:tags r:id="rId54"/>
            </p:custDataLst>
          </p:nvPr>
        </p:nvGrpSpPr>
        <p:grpSpPr bwMode="gray">
          <a:xfrm>
            <a:off x="1752104" y="3982326"/>
            <a:ext cx="577949" cy="545828"/>
            <a:chOff x="4754081" y="2891285"/>
            <a:chExt cx="874340" cy="825747"/>
          </a:xfrm>
        </p:grpSpPr>
        <p:sp>
          <p:nvSpPr>
            <p:cNvPr id="741" name="Gleichschenkliges Dreieck 740"/>
            <p:cNvSpPr/>
            <p:nvPr>
              <p:custDataLst>
                <p:tags r:id="rId73"/>
              </p:custDataLst>
            </p:nvPr>
          </p:nvSpPr>
          <p:spPr bwMode="gray">
            <a:xfrm flipH="1" flipV="1">
              <a:off x="4754081" y="2891285"/>
              <a:ext cx="874340" cy="753739"/>
            </a:xfrm>
            <a:prstGeom prst="triangle">
              <a:avLst/>
            </a:prstGeom>
            <a:gradFill>
              <a:gsLst>
                <a:gs pos="38000">
                  <a:schemeClr val="bg1">
                    <a:alpha val="0"/>
                  </a:schemeClr>
                </a:gs>
                <a:gs pos="100000">
                  <a:schemeClr val="bg1"/>
                </a:gs>
              </a:gsLst>
              <a:lin ang="16200000" scaled="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endParaRPr lang="de-DE" sz="1200" dirty="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42" name="Ellipse 741"/>
            <p:cNvSpPr/>
            <p:nvPr>
              <p:custDataLst>
                <p:tags r:id="rId74"/>
              </p:custDataLst>
            </p:nvPr>
          </p:nvSpPr>
          <p:spPr bwMode="gray">
            <a:xfrm>
              <a:off x="5098738" y="3543130"/>
              <a:ext cx="173902" cy="173902"/>
            </a:xfrm>
            <a:prstGeom prst="ellipse">
              <a:avLst/>
            </a:prstGeom>
            <a:ln>
              <a:solidFill>
                <a:schemeClr val="bg1">
                  <a:alpha val="3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sz="1215"/>
            </a:p>
          </p:txBody>
        </p:sp>
        <p:grpSp>
          <p:nvGrpSpPr>
            <p:cNvPr id="743" name="Gruppieren 742"/>
            <p:cNvGrpSpPr/>
            <p:nvPr>
              <p:custDataLst>
                <p:tags r:id="rId75"/>
              </p:custDataLst>
            </p:nvPr>
          </p:nvGrpSpPr>
          <p:grpSpPr bwMode="gray">
            <a:xfrm>
              <a:off x="4968406" y="3010909"/>
              <a:ext cx="439329" cy="646004"/>
              <a:chOff x="3308966" y="2143710"/>
              <a:chExt cx="292835" cy="430594"/>
            </a:xfrm>
            <a:solidFill>
              <a:schemeClr val="tx1"/>
            </a:solidFill>
          </p:grpSpPr>
          <p:sp>
            <p:nvSpPr>
              <p:cNvPr id="744" name="Freeform 65"/>
              <p:cNvSpPr>
                <a:spLocks noEditPoints="1"/>
              </p:cNvSpPr>
              <p:nvPr/>
            </p:nvSpPr>
            <p:spPr bwMode="gray">
              <a:xfrm>
                <a:off x="3308966" y="2285597"/>
                <a:ext cx="292835" cy="60621"/>
              </a:xfrm>
              <a:custGeom>
                <a:avLst/>
                <a:gdLst>
                  <a:gd name="T0" fmla="*/ 16878 w 17448"/>
                  <a:gd name="T1" fmla="*/ 22 h 3310"/>
                  <a:gd name="T2" fmla="*/ 17112 w 17448"/>
                  <a:gd name="T3" fmla="*/ 119 h 3310"/>
                  <a:gd name="T4" fmla="*/ 17296 w 17448"/>
                  <a:gd name="T5" fmla="*/ 281 h 3310"/>
                  <a:gd name="T6" fmla="*/ 17414 w 17448"/>
                  <a:gd name="T7" fmla="*/ 490 h 3310"/>
                  <a:gd name="T8" fmla="*/ 17448 w 17448"/>
                  <a:gd name="T9" fmla="*/ 2614 h 3310"/>
                  <a:gd name="T10" fmla="*/ 17402 w 17448"/>
                  <a:gd name="T11" fmla="*/ 2853 h 3310"/>
                  <a:gd name="T12" fmla="*/ 17274 w 17448"/>
                  <a:gd name="T13" fmla="*/ 3056 h 3310"/>
                  <a:gd name="T14" fmla="*/ 17082 w 17448"/>
                  <a:gd name="T15" fmla="*/ 3209 h 3310"/>
                  <a:gd name="T16" fmla="*/ 16841 w 17448"/>
                  <a:gd name="T17" fmla="*/ 3296 h 3310"/>
                  <a:gd name="T18" fmla="*/ 683 w 17448"/>
                  <a:gd name="T19" fmla="*/ 3307 h 3310"/>
                  <a:gd name="T20" fmla="*/ 431 w 17448"/>
                  <a:gd name="T21" fmla="*/ 3242 h 3310"/>
                  <a:gd name="T22" fmla="*/ 224 w 17448"/>
                  <a:gd name="T23" fmla="*/ 3106 h 3310"/>
                  <a:gd name="T24" fmla="*/ 75 w 17448"/>
                  <a:gd name="T25" fmla="*/ 2915 h 3310"/>
                  <a:gd name="T26" fmla="*/ 4 w 17448"/>
                  <a:gd name="T27" fmla="*/ 2685 h 3310"/>
                  <a:gd name="T28" fmla="*/ 15 w 17448"/>
                  <a:gd name="T29" fmla="*/ 557 h 3310"/>
                  <a:gd name="T30" fmla="*/ 110 w 17448"/>
                  <a:gd name="T31" fmla="*/ 336 h 3310"/>
                  <a:gd name="T32" fmla="*/ 277 w 17448"/>
                  <a:gd name="T33" fmla="*/ 160 h 3310"/>
                  <a:gd name="T34" fmla="*/ 499 w 17448"/>
                  <a:gd name="T35" fmla="*/ 42 h 3310"/>
                  <a:gd name="T36" fmla="*/ 760 w 17448"/>
                  <a:gd name="T37" fmla="*/ 0 h 3310"/>
                  <a:gd name="T38" fmla="*/ 15849 w 17448"/>
                  <a:gd name="T39" fmla="*/ 1049 h 3310"/>
                  <a:gd name="T40" fmla="*/ 16058 w 17448"/>
                  <a:gd name="T41" fmla="*/ 1146 h 3310"/>
                  <a:gd name="T42" fmla="*/ 16217 w 17448"/>
                  <a:gd name="T43" fmla="*/ 1300 h 3310"/>
                  <a:gd name="T44" fmla="*/ 16314 w 17448"/>
                  <a:gd name="T45" fmla="*/ 1496 h 3310"/>
                  <a:gd name="T46" fmla="*/ 16332 w 17448"/>
                  <a:gd name="T47" fmla="*/ 1720 h 3310"/>
                  <a:gd name="T48" fmla="*/ 16267 w 17448"/>
                  <a:gd name="T49" fmla="*/ 1930 h 3310"/>
                  <a:gd name="T50" fmla="*/ 16133 w 17448"/>
                  <a:gd name="T51" fmla="*/ 2104 h 3310"/>
                  <a:gd name="T52" fmla="*/ 15943 w 17448"/>
                  <a:gd name="T53" fmla="*/ 2228 h 3310"/>
                  <a:gd name="T54" fmla="*/ 15714 w 17448"/>
                  <a:gd name="T55" fmla="*/ 2287 h 3310"/>
                  <a:gd name="T56" fmla="*/ 15471 w 17448"/>
                  <a:gd name="T57" fmla="*/ 2270 h 3310"/>
                  <a:gd name="T58" fmla="*/ 15257 w 17448"/>
                  <a:gd name="T59" fmla="*/ 2182 h 3310"/>
                  <a:gd name="T60" fmla="*/ 15089 w 17448"/>
                  <a:gd name="T61" fmla="*/ 2035 h 3310"/>
                  <a:gd name="T62" fmla="*/ 14982 w 17448"/>
                  <a:gd name="T63" fmla="*/ 1843 h 3310"/>
                  <a:gd name="T64" fmla="*/ 14953 w 17448"/>
                  <a:gd name="T65" fmla="*/ 1622 h 3310"/>
                  <a:gd name="T66" fmla="*/ 15006 w 17448"/>
                  <a:gd name="T67" fmla="*/ 1408 h 3310"/>
                  <a:gd name="T68" fmla="*/ 15132 w 17448"/>
                  <a:gd name="T69" fmla="*/ 1228 h 3310"/>
                  <a:gd name="T70" fmla="*/ 15314 w 17448"/>
                  <a:gd name="T71" fmla="*/ 1097 h 3310"/>
                  <a:gd name="T72" fmla="*/ 15539 w 17448"/>
                  <a:gd name="T73" fmla="*/ 1028 h 3310"/>
                  <a:gd name="T74" fmla="*/ 13632 w 17448"/>
                  <a:gd name="T75" fmla="*/ 1028 h 3310"/>
                  <a:gd name="T76" fmla="*/ 13857 w 17448"/>
                  <a:gd name="T77" fmla="*/ 1097 h 3310"/>
                  <a:gd name="T78" fmla="*/ 14039 w 17448"/>
                  <a:gd name="T79" fmla="*/ 1228 h 3310"/>
                  <a:gd name="T80" fmla="*/ 14165 w 17448"/>
                  <a:gd name="T81" fmla="*/ 1408 h 3310"/>
                  <a:gd name="T82" fmla="*/ 14218 w 17448"/>
                  <a:gd name="T83" fmla="*/ 1622 h 3310"/>
                  <a:gd name="T84" fmla="*/ 14187 w 17448"/>
                  <a:gd name="T85" fmla="*/ 1843 h 3310"/>
                  <a:gd name="T86" fmla="*/ 14082 w 17448"/>
                  <a:gd name="T87" fmla="*/ 2035 h 3310"/>
                  <a:gd name="T88" fmla="*/ 13914 w 17448"/>
                  <a:gd name="T89" fmla="*/ 2182 h 3310"/>
                  <a:gd name="T90" fmla="*/ 13700 w 17448"/>
                  <a:gd name="T91" fmla="*/ 2270 h 3310"/>
                  <a:gd name="T92" fmla="*/ 13457 w 17448"/>
                  <a:gd name="T93" fmla="*/ 2287 h 3310"/>
                  <a:gd name="T94" fmla="*/ 13227 w 17448"/>
                  <a:gd name="T95" fmla="*/ 2228 h 3310"/>
                  <a:gd name="T96" fmla="*/ 13038 w 17448"/>
                  <a:gd name="T97" fmla="*/ 2104 h 3310"/>
                  <a:gd name="T98" fmla="*/ 12903 w 17448"/>
                  <a:gd name="T99" fmla="*/ 1930 h 3310"/>
                  <a:gd name="T100" fmla="*/ 12838 w 17448"/>
                  <a:gd name="T101" fmla="*/ 1720 h 3310"/>
                  <a:gd name="T102" fmla="*/ 12857 w 17448"/>
                  <a:gd name="T103" fmla="*/ 1496 h 3310"/>
                  <a:gd name="T104" fmla="*/ 12953 w 17448"/>
                  <a:gd name="T105" fmla="*/ 1300 h 3310"/>
                  <a:gd name="T106" fmla="*/ 13113 w 17448"/>
                  <a:gd name="T107" fmla="*/ 1146 h 3310"/>
                  <a:gd name="T108" fmla="*/ 13322 w 17448"/>
                  <a:gd name="T109" fmla="*/ 1049 h 3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448" h="3310">
                    <a:moveTo>
                      <a:pt x="760" y="0"/>
                    </a:moveTo>
                    <a:lnTo>
                      <a:pt x="16688" y="0"/>
                    </a:lnTo>
                    <a:lnTo>
                      <a:pt x="16727" y="1"/>
                    </a:lnTo>
                    <a:lnTo>
                      <a:pt x="16765" y="4"/>
                    </a:lnTo>
                    <a:lnTo>
                      <a:pt x="16804" y="8"/>
                    </a:lnTo>
                    <a:lnTo>
                      <a:pt x="16841" y="14"/>
                    </a:lnTo>
                    <a:lnTo>
                      <a:pt x="16878" y="22"/>
                    </a:lnTo>
                    <a:lnTo>
                      <a:pt x="16914" y="31"/>
                    </a:lnTo>
                    <a:lnTo>
                      <a:pt x="16949" y="42"/>
                    </a:lnTo>
                    <a:lnTo>
                      <a:pt x="16983" y="55"/>
                    </a:lnTo>
                    <a:lnTo>
                      <a:pt x="17017" y="69"/>
                    </a:lnTo>
                    <a:lnTo>
                      <a:pt x="17050" y="84"/>
                    </a:lnTo>
                    <a:lnTo>
                      <a:pt x="17082" y="101"/>
                    </a:lnTo>
                    <a:lnTo>
                      <a:pt x="17112" y="119"/>
                    </a:lnTo>
                    <a:lnTo>
                      <a:pt x="17142" y="139"/>
                    </a:lnTo>
                    <a:lnTo>
                      <a:pt x="17171" y="160"/>
                    </a:lnTo>
                    <a:lnTo>
                      <a:pt x="17198" y="182"/>
                    </a:lnTo>
                    <a:lnTo>
                      <a:pt x="17224" y="205"/>
                    </a:lnTo>
                    <a:lnTo>
                      <a:pt x="17250" y="229"/>
                    </a:lnTo>
                    <a:lnTo>
                      <a:pt x="17274" y="254"/>
                    </a:lnTo>
                    <a:lnTo>
                      <a:pt x="17296" y="281"/>
                    </a:lnTo>
                    <a:lnTo>
                      <a:pt x="17318" y="308"/>
                    </a:lnTo>
                    <a:lnTo>
                      <a:pt x="17338" y="336"/>
                    </a:lnTo>
                    <a:lnTo>
                      <a:pt x="17356" y="365"/>
                    </a:lnTo>
                    <a:lnTo>
                      <a:pt x="17373" y="395"/>
                    </a:lnTo>
                    <a:lnTo>
                      <a:pt x="17388" y="426"/>
                    </a:lnTo>
                    <a:lnTo>
                      <a:pt x="17402" y="458"/>
                    </a:lnTo>
                    <a:lnTo>
                      <a:pt x="17414" y="490"/>
                    </a:lnTo>
                    <a:lnTo>
                      <a:pt x="17424" y="523"/>
                    </a:lnTo>
                    <a:lnTo>
                      <a:pt x="17433" y="557"/>
                    </a:lnTo>
                    <a:lnTo>
                      <a:pt x="17439" y="591"/>
                    </a:lnTo>
                    <a:lnTo>
                      <a:pt x="17444" y="626"/>
                    </a:lnTo>
                    <a:lnTo>
                      <a:pt x="17447" y="661"/>
                    </a:lnTo>
                    <a:lnTo>
                      <a:pt x="17448" y="697"/>
                    </a:lnTo>
                    <a:lnTo>
                      <a:pt x="17448" y="2614"/>
                    </a:lnTo>
                    <a:lnTo>
                      <a:pt x="17447" y="2649"/>
                    </a:lnTo>
                    <a:lnTo>
                      <a:pt x="17444" y="2685"/>
                    </a:lnTo>
                    <a:lnTo>
                      <a:pt x="17439" y="2719"/>
                    </a:lnTo>
                    <a:lnTo>
                      <a:pt x="17433" y="2754"/>
                    </a:lnTo>
                    <a:lnTo>
                      <a:pt x="17424" y="2787"/>
                    </a:lnTo>
                    <a:lnTo>
                      <a:pt x="17414" y="2820"/>
                    </a:lnTo>
                    <a:lnTo>
                      <a:pt x="17402" y="2853"/>
                    </a:lnTo>
                    <a:lnTo>
                      <a:pt x="17388" y="2884"/>
                    </a:lnTo>
                    <a:lnTo>
                      <a:pt x="17373" y="2915"/>
                    </a:lnTo>
                    <a:lnTo>
                      <a:pt x="17356" y="2945"/>
                    </a:lnTo>
                    <a:lnTo>
                      <a:pt x="17338" y="2974"/>
                    </a:lnTo>
                    <a:lnTo>
                      <a:pt x="17318" y="3003"/>
                    </a:lnTo>
                    <a:lnTo>
                      <a:pt x="17296" y="3030"/>
                    </a:lnTo>
                    <a:lnTo>
                      <a:pt x="17274" y="3056"/>
                    </a:lnTo>
                    <a:lnTo>
                      <a:pt x="17250" y="3082"/>
                    </a:lnTo>
                    <a:lnTo>
                      <a:pt x="17224" y="3106"/>
                    </a:lnTo>
                    <a:lnTo>
                      <a:pt x="17198" y="3129"/>
                    </a:lnTo>
                    <a:lnTo>
                      <a:pt x="17171" y="3151"/>
                    </a:lnTo>
                    <a:lnTo>
                      <a:pt x="17142" y="3172"/>
                    </a:lnTo>
                    <a:lnTo>
                      <a:pt x="17112" y="3191"/>
                    </a:lnTo>
                    <a:lnTo>
                      <a:pt x="17082" y="3209"/>
                    </a:lnTo>
                    <a:lnTo>
                      <a:pt x="17050" y="3226"/>
                    </a:lnTo>
                    <a:lnTo>
                      <a:pt x="17017" y="3242"/>
                    </a:lnTo>
                    <a:lnTo>
                      <a:pt x="16983" y="3256"/>
                    </a:lnTo>
                    <a:lnTo>
                      <a:pt x="16949" y="3268"/>
                    </a:lnTo>
                    <a:lnTo>
                      <a:pt x="16914" y="3279"/>
                    </a:lnTo>
                    <a:lnTo>
                      <a:pt x="16878" y="3288"/>
                    </a:lnTo>
                    <a:lnTo>
                      <a:pt x="16841" y="3296"/>
                    </a:lnTo>
                    <a:lnTo>
                      <a:pt x="16804" y="3302"/>
                    </a:lnTo>
                    <a:lnTo>
                      <a:pt x="16765" y="3307"/>
                    </a:lnTo>
                    <a:lnTo>
                      <a:pt x="16727" y="3310"/>
                    </a:lnTo>
                    <a:lnTo>
                      <a:pt x="16688" y="3310"/>
                    </a:lnTo>
                    <a:lnTo>
                      <a:pt x="760" y="3310"/>
                    </a:lnTo>
                    <a:lnTo>
                      <a:pt x="721" y="3310"/>
                    </a:lnTo>
                    <a:lnTo>
                      <a:pt x="683" y="3307"/>
                    </a:lnTo>
                    <a:lnTo>
                      <a:pt x="644" y="3302"/>
                    </a:lnTo>
                    <a:lnTo>
                      <a:pt x="607" y="3296"/>
                    </a:lnTo>
                    <a:lnTo>
                      <a:pt x="570" y="3288"/>
                    </a:lnTo>
                    <a:lnTo>
                      <a:pt x="534" y="3279"/>
                    </a:lnTo>
                    <a:lnTo>
                      <a:pt x="499" y="3268"/>
                    </a:lnTo>
                    <a:lnTo>
                      <a:pt x="465" y="3256"/>
                    </a:lnTo>
                    <a:lnTo>
                      <a:pt x="431" y="3242"/>
                    </a:lnTo>
                    <a:lnTo>
                      <a:pt x="398" y="3226"/>
                    </a:lnTo>
                    <a:lnTo>
                      <a:pt x="366" y="3209"/>
                    </a:lnTo>
                    <a:lnTo>
                      <a:pt x="336" y="3191"/>
                    </a:lnTo>
                    <a:lnTo>
                      <a:pt x="306" y="3172"/>
                    </a:lnTo>
                    <a:lnTo>
                      <a:pt x="277" y="3151"/>
                    </a:lnTo>
                    <a:lnTo>
                      <a:pt x="250" y="3129"/>
                    </a:lnTo>
                    <a:lnTo>
                      <a:pt x="224" y="3106"/>
                    </a:lnTo>
                    <a:lnTo>
                      <a:pt x="198" y="3082"/>
                    </a:lnTo>
                    <a:lnTo>
                      <a:pt x="174" y="3056"/>
                    </a:lnTo>
                    <a:lnTo>
                      <a:pt x="152" y="3030"/>
                    </a:lnTo>
                    <a:lnTo>
                      <a:pt x="130" y="3003"/>
                    </a:lnTo>
                    <a:lnTo>
                      <a:pt x="110" y="2974"/>
                    </a:lnTo>
                    <a:lnTo>
                      <a:pt x="92" y="2945"/>
                    </a:lnTo>
                    <a:lnTo>
                      <a:pt x="75" y="2915"/>
                    </a:lnTo>
                    <a:lnTo>
                      <a:pt x="60" y="2884"/>
                    </a:lnTo>
                    <a:lnTo>
                      <a:pt x="46" y="2853"/>
                    </a:lnTo>
                    <a:lnTo>
                      <a:pt x="34" y="2820"/>
                    </a:lnTo>
                    <a:lnTo>
                      <a:pt x="24" y="2787"/>
                    </a:lnTo>
                    <a:lnTo>
                      <a:pt x="15" y="2754"/>
                    </a:lnTo>
                    <a:lnTo>
                      <a:pt x="9" y="2719"/>
                    </a:lnTo>
                    <a:lnTo>
                      <a:pt x="4" y="2685"/>
                    </a:lnTo>
                    <a:lnTo>
                      <a:pt x="1" y="2649"/>
                    </a:lnTo>
                    <a:lnTo>
                      <a:pt x="0" y="2614"/>
                    </a:lnTo>
                    <a:lnTo>
                      <a:pt x="0" y="697"/>
                    </a:lnTo>
                    <a:lnTo>
                      <a:pt x="1" y="661"/>
                    </a:lnTo>
                    <a:lnTo>
                      <a:pt x="4" y="626"/>
                    </a:lnTo>
                    <a:lnTo>
                      <a:pt x="9" y="591"/>
                    </a:lnTo>
                    <a:lnTo>
                      <a:pt x="15" y="557"/>
                    </a:lnTo>
                    <a:lnTo>
                      <a:pt x="24" y="523"/>
                    </a:lnTo>
                    <a:lnTo>
                      <a:pt x="34" y="490"/>
                    </a:lnTo>
                    <a:lnTo>
                      <a:pt x="46" y="458"/>
                    </a:lnTo>
                    <a:lnTo>
                      <a:pt x="60" y="426"/>
                    </a:lnTo>
                    <a:lnTo>
                      <a:pt x="75" y="395"/>
                    </a:lnTo>
                    <a:lnTo>
                      <a:pt x="92" y="365"/>
                    </a:lnTo>
                    <a:lnTo>
                      <a:pt x="110" y="336"/>
                    </a:lnTo>
                    <a:lnTo>
                      <a:pt x="130" y="308"/>
                    </a:lnTo>
                    <a:lnTo>
                      <a:pt x="152" y="281"/>
                    </a:lnTo>
                    <a:lnTo>
                      <a:pt x="174" y="254"/>
                    </a:lnTo>
                    <a:lnTo>
                      <a:pt x="198" y="229"/>
                    </a:lnTo>
                    <a:lnTo>
                      <a:pt x="224" y="205"/>
                    </a:lnTo>
                    <a:lnTo>
                      <a:pt x="250" y="182"/>
                    </a:lnTo>
                    <a:lnTo>
                      <a:pt x="277" y="160"/>
                    </a:lnTo>
                    <a:lnTo>
                      <a:pt x="306" y="139"/>
                    </a:lnTo>
                    <a:lnTo>
                      <a:pt x="336" y="119"/>
                    </a:lnTo>
                    <a:lnTo>
                      <a:pt x="366" y="101"/>
                    </a:lnTo>
                    <a:lnTo>
                      <a:pt x="398" y="84"/>
                    </a:lnTo>
                    <a:lnTo>
                      <a:pt x="431" y="69"/>
                    </a:lnTo>
                    <a:lnTo>
                      <a:pt x="465" y="55"/>
                    </a:lnTo>
                    <a:lnTo>
                      <a:pt x="499" y="42"/>
                    </a:lnTo>
                    <a:lnTo>
                      <a:pt x="534" y="31"/>
                    </a:lnTo>
                    <a:lnTo>
                      <a:pt x="570" y="22"/>
                    </a:lnTo>
                    <a:lnTo>
                      <a:pt x="607" y="14"/>
                    </a:lnTo>
                    <a:lnTo>
                      <a:pt x="644" y="8"/>
                    </a:lnTo>
                    <a:lnTo>
                      <a:pt x="683" y="4"/>
                    </a:lnTo>
                    <a:lnTo>
                      <a:pt x="721" y="1"/>
                    </a:lnTo>
                    <a:lnTo>
                      <a:pt x="760" y="0"/>
                    </a:lnTo>
                    <a:close/>
                    <a:moveTo>
                      <a:pt x="15643" y="1020"/>
                    </a:moveTo>
                    <a:lnTo>
                      <a:pt x="15679" y="1021"/>
                    </a:lnTo>
                    <a:lnTo>
                      <a:pt x="15714" y="1023"/>
                    </a:lnTo>
                    <a:lnTo>
                      <a:pt x="15749" y="1028"/>
                    </a:lnTo>
                    <a:lnTo>
                      <a:pt x="15783" y="1033"/>
                    </a:lnTo>
                    <a:lnTo>
                      <a:pt x="15817" y="1040"/>
                    </a:lnTo>
                    <a:lnTo>
                      <a:pt x="15849" y="1049"/>
                    </a:lnTo>
                    <a:lnTo>
                      <a:pt x="15881" y="1059"/>
                    </a:lnTo>
                    <a:lnTo>
                      <a:pt x="15913" y="1070"/>
                    </a:lnTo>
                    <a:lnTo>
                      <a:pt x="15943" y="1083"/>
                    </a:lnTo>
                    <a:lnTo>
                      <a:pt x="15974" y="1097"/>
                    </a:lnTo>
                    <a:lnTo>
                      <a:pt x="16002" y="1112"/>
                    </a:lnTo>
                    <a:lnTo>
                      <a:pt x="16030" y="1129"/>
                    </a:lnTo>
                    <a:lnTo>
                      <a:pt x="16058" y="1146"/>
                    </a:lnTo>
                    <a:lnTo>
                      <a:pt x="16084" y="1165"/>
                    </a:lnTo>
                    <a:lnTo>
                      <a:pt x="16109" y="1185"/>
                    </a:lnTo>
                    <a:lnTo>
                      <a:pt x="16133" y="1206"/>
                    </a:lnTo>
                    <a:lnTo>
                      <a:pt x="16156" y="1228"/>
                    </a:lnTo>
                    <a:lnTo>
                      <a:pt x="16178" y="1251"/>
                    </a:lnTo>
                    <a:lnTo>
                      <a:pt x="16198" y="1275"/>
                    </a:lnTo>
                    <a:lnTo>
                      <a:pt x="16217" y="1300"/>
                    </a:lnTo>
                    <a:lnTo>
                      <a:pt x="16235" y="1326"/>
                    </a:lnTo>
                    <a:lnTo>
                      <a:pt x="16252" y="1352"/>
                    </a:lnTo>
                    <a:lnTo>
                      <a:pt x="16267" y="1380"/>
                    </a:lnTo>
                    <a:lnTo>
                      <a:pt x="16281" y="1408"/>
                    </a:lnTo>
                    <a:lnTo>
                      <a:pt x="16293" y="1437"/>
                    </a:lnTo>
                    <a:lnTo>
                      <a:pt x="16304" y="1466"/>
                    </a:lnTo>
                    <a:lnTo>
                      <a:pt x="16314" y="1496"/>
                    </a:lnTo>
                    <a:lnTo>
                      <a:pt x="16322" y="1527"/>
                    </a:lnTo>
                    <a:lnTo>
                      <a:pt x="16327" y="1558"/>
                    </a:lnTo>
                    <a:lnTo>
                      <a:pt x="16332" y="1590"/>
                    </a:lnTo>
                    <a:lnTo>
                      <a:pt x="16335" y="1622"/>
                    </a:lnTo>
                    <a:lnTo>
                      <a:pt x="16336" y="1655"/>
                    </a:lnTo>
                    <a:lnTo>
                      <a:pt x="16335" y="1687"/>
                    </a:lnTo>
                    <a:lnTo>
                      <a:pt x="16332" y="1720"/>
                    </a:lnTo>
                    <a:lnTo>
                      <a:pt x="16327" y="1751"/>
                    </a:lnTo>
                    <a:lnTo>
                      <a:pt x="16322" y="1783"/>
                    </a:lnTo>
                    <a:lnTo>
                      <a:pt x="16314" y="1813"/>
                    </a:lnTo>
                    <a:lnTo>
                      <a:pt x="16304" y="1843"/>
                    </a:lnTo>
                    <a:lnTo>
                      <a:pt x="16293" y="1873"/>
                    </a:lnTo>
                    <a:lnTo>
                      <a:pt x="16281" y="1902"/>
                    </a:lnTo>
                    <a:lnTo>
                      <a:pt x="16267" y="1930"/>
                    </a:lnTo>
                    <a:lnTo>
                      <a:pt x="16252" y="1957"/>
                    </a:lnTo>
                    <a:lnTo>
                      <a:pt x="16235" y="1985"/>
                    </a:lnTo>
                    <a:lnTo>
                      <a:pt x="16217" y="2010"/>
                    </a:lnTo>
                    <a:lnTo>
                      <a:pt x="16198" y="2035"/>
                    </a:lnTo>
                    <a:lnTo>
                      <a:pt x="16178" y="2059"/>
                    </a:lnTo>
                    <a:lnTo>
                      <a:pt x="16156" y="2082"/>
                    </a:lnTo>
                    <a:lnTo>
                      <a:pt x="16133" y="2104"/>
                    </a:lnTo>
                    <a:lnTo>
                      <a:pt x="16109" y="2125"/>
                    </a:lnTo>
                    <a:lnTo>
                      <a:pt x="16084" y="2145"/>
                    </a:lnTo>
                    <a:lnTo>
                      <a:pt x="16058" y="2164"/>
                    </a:lnTo>
                    <a:lnTo>
                      <a:pt x="16030" y="2182"/>
                    </a:lnTo>
                    <a:lnTo>
                      <a:pt x="16002" y="2198"/>
                    </a:lnTo>
                    <a:lnTo>
                      <a:pt x="15974" y="2214"/>
                    </a:lnTo>
                    <a:lnTo>
                      <a:pt x="15943" y="2228"/>
                    </a:lnTo>
                    <a:lnTo>
                      <a:pt x="15913" y="2240"/>
                    </a:lnTo>
                    <a:lnTo>
                      <a:pt x="15881" y="2252"/>
                    </a:lnTo>
                    <a:lnTo>
                      <a:pt x="15849" y="2262"/>
                    </a:lnTo>
                    <a:lnTo>
                      <a:pt x="15817" y="2270"/>
                    </a:lnTo>
                    <a:lnTo>
                      <a:pt x="15783" y="2277"/>
                    </a:lnTo>
                    <a:lnTo>
                      <a:pt x="15749" y="2283"/>
                    </a:lnTo>
                    <a:lnTo>
                      <a:pt x="15714" y="2287"/>
                    </a:lnTo>
                    <a:lnTo>
                      <a:pt x="15679" y="2289"/>
                    </a:lnTo>
                    <a:lnTo>
                      <a:pt x="15643" y="2290"/>
                    </a:lnTo>
                    <a:lnTo>
                      <a:pt x="15608" y="2289"/>
                    </a:lnTo>
                    <a:lnTo>
                      <a:pt x="15572" y="2287"/>
                    </a:lnTo>
                    <a:lnTo>
                      <a:pt x="15539" y="2283"/>
                    </a:lnTo>
                    <a:lnTo>
                      <a:pt x="15504" y="2277"/>
                    </a:lnTo>
                    <a:lnTo>
                      <a:pt x="15471" y="2270"/>
                    </a:lnTo>
                    <a:lnTo>
                      <a:pt x="15438" y="2262"/>
                    </a:lnTo>
                    <a:lnTo>
                      <a:pt x="15405" y="2252"/>
                    </a:lnTo>
                    <a:lnTo>
                      <a:pt x="15374" y="2240"/>
                    </a:lnTo>
                    <a:lnTo>
                      <a:pt x="15343" y="2228"/>
                    </a:lnTo>
                    <a:lnTo>
                      <a:pt x="15314" y="2214"/>
                    </a:lnTo>
                    <a:lnTo>
                      <a:pt x="15284" y="2198"/>
                    </a:lnTo>
                    <a:lnTo>
                      <a:pt x="15257" y="2182"/>
                    </a:lnTo>
                    <a:lnTo>
                      <a:pt x="15230" y="2164"/>
                    </a:lnTo>
                    <a:lnTo>
                      <a:pt x="15204" y="2145"/>
                    </a:lnTo>
                    <a:lnTo>
                      <a:pt x="15179" y="2125"/>
                    </a:lnTo>
                    <a:lnTo>
                      <a:pt x="15155" y="2104"/>
                    </a:lnTo>
                    <a:lnTo>
                      <a:pt x="15132" y="2082"/>
                    </a:lnTo>
                    <a:lnTo>
                      <a:pt x="15110" y="2059"/>
                    </a:lnTo>
                    <a:lnTo>
                      <a:pt x="15089" y="2035"/>
                    </a:lnTo>
                    <a:lnTo>
                      <a:pt x="15070" y="2010"/>
                    </a:lnTo>
                    <a:lnTo>
                      <a:pt x="15052" y="1985"/>
                    </a:lnTo>
                    <a:lnTo>
                      <a:pt x="15035" y="1957"/>
                    </a:lnTo>
                    <a:lnTo>
                      <a:pt x="15019" y="1930"/>
                    </a:lnTo>
                    <a:lnTo>
                      <a:pt x="15006" y="1902"/>
                    </a:lnTo>
                    <a:lnTo>
                      <a:pt x="14993" y="1873"/>
                    </a:lnTo>
                    <a:lnTo>
                      <a:pt x="14982" y="1843"/>
                    </a:lnTo>
                    <a:lnTo>
                      <a:pt x="14974" y="1813"/>
                    </a:lnTo>
                    <a:lnTo>
                      <a:pt x="14966" y="1783"/>
                    </a:lnTo>
                    <a:lnTo>
                      <a:pt x="14959" y="1751"/>
                    </a:lnTo>
                    <a:lnTo>
                      <a:pt x="14955" y="1720"/>
                    </a:lnTo>
                    <a:lnTo>
                      <a:pt x="14953" y="1687"/>
                    </a:lnTo>
                    <a:lnTo>
                      <a:pt x="14952" y="1655"/>
                    </a:lnTo>
                    <a:lnTo>
                      <a:pt x="14953" y="1622"/>
                    </a:lnTo>
                    <a:lnTo>
                      <a:pt x="14955" y="1590"/>
                    </a:lnTo>
                    <a:lnTo>
                      <a:pt x="14959" y="1558"/>
                    </a:lnTo>
                    <a:lnTo>
                      <a:pt x="14966" y="1527"/>
                    </a:lnTo>
                    <a:lnTo>
                      <a:pt x="14974" y="1496"/>
                    </a:lnTo>
                    <a:lnTo>
                      <a:pt x="14982" y="1466"/>
                    </a:lnTo>
                    <a:lnTo>
                      <a:pt x="14993" y="1437"/>
                    </a:lnTo>
                    <a:lnTo>
                      <a:pt x="15006" y="1408"/>
                    </a:lnTo>
                    <a:lnTo>
                      <a:pt x="15019" y="1380"/>
                    </a:lnTo>
                    <a:lnTo>
                      <a:pt x="15035" y="1352"/>
                    </a:lnTo>
                    <a:lnTo>
                      <a:pt x="15052" y="1326"/>
                    </a:lnTo>
                    <a:lnTo>
                      <a:pt x="15070" y="1300"/>
                    </a:lnTo>
                    <a:lnTo>
                      <a:pt x="15089" y="1275"/>
                    </a:lnTo>
                    <a:lnTo>
                      <a:pt x="15110" y="1251"/>
                    </a:lnTo>
                    <a:lnTo>
                      <a:pt x="15132" y="1228"/>
                    </a:lnTo>
                    <a:lnTo>
                      <a:pt x="15155" y="1206"/>
                    </a:lnTo>
                    <a:lnTo>
                      <a:pt x="15179" y="1185"/>
                    </a:lnTo>
                    <a:lnTo>
                      <a:pt x="15204" y="1165"/>
                    </a:lnTo>
                    <a:lnTo>
                      <a:pt x="15230" y="1146"/>
                    </a:lnTo>
                    <a:lnTo>
                      <a:pt x="15257" y="1129"/>
                    </a:lnTo>
                    <a:lnTo>
                      <a:pt x="15284" y="1112"/>
                    </a:lnTo>
                    <a:lnTo>
                      <a:pt x="15314" y="1097"/>
                    </a:lnTo>
                    <a:lnTo>
                      <a:pt x="15343" y="1083"/>
                    </a:lnTo>
                    <a:lnTo>
                      <a:pt x="15374" y="1070"/>
                    </a:lnTo>
                    <a:lnTo>
                      <a:pt x="15405" y="1059"/>
                    </a:lnTo>
                    <a:lnTo>
                      <a:pt x="15438" y="1049"/>
                    </a:lnTo>
                    <a:lnTo>
                      <a:pt x="15471" y="1040"/>
                    </a:lnTo>
                    <a:lnTo>
                      <a:pt x="15504" y="1033"/>
                    </a:lnTo>
                    <a:lnTo>
                      <a:pt x="15539" y="1028"/>
                    </a:lnTo>
                    <a:lnTo>
                      <a:pt x="15572" y="1023"/>
                    </a:lnTo>
                    <a:lnTo>
                      <a:pt x="15608" y="1021"/>
                    </a:lnTo>
                    <a:lnTo>
                      <a:pt x="15643" y="1020"/>
                    </a:lnTo>
                    <a:close/>
                    <a:moveTo>
                      <a:pt x="13527" y="1020"/>
                    </a:moveTo>
                    <a:lnTo>
                      <a:pt x="13563" y="1021"/>
                    </a:lnTo>
                    <a:lnTo>
                      <a:pt x="13597" y="1023"/>
                    </a:lnTo>
                    <a:lnTo>
                      <a:pt x="13632" y="1028"/>
                    </a:lnTo>
                    <a:lnTo>
                      <a:pt x="13666" y="1033"/>
                    </a:lnTo>
                    <a:lnTo>
                      <a:pt x="13700" y="1040"/>
                    </a:lnTo>
                    <a:lnTo>
                      <a:pt x="13733" y="1049"/>
                    </a:lnTo>
                    <a:lnTo>
                      <a:pt x="13765" y="1059"/>
                    </a:lnTo>
                    <a:lnTo>
                      <a:pt x="13796" y="1070"/>
                    </a:lnTo>
                    <a:lnTo>
                      <a:pt x="13826" y="1083"/>
                    </a:lnTo>
                    <a:lnTo>
                      <a:pt x="13857" y="1097"/>
                    </a:lnTo>
                    <a:lnTo>
                      <a:pt x="13885" y="1112"/>
                    </a:lnTo>
                    <a:lnTo>
                      <a:pt x="13914" y="1129"/>
                    </a:lnTo>
                    <a:lnTo>
                      <a:pt x="13941" y="1146"/>
                    </a:lnTo>
                    <a:lnTo>
                      <a:pt x="13967" y="1165"/>
                    </a:lnTo>
                    <a:lnTo>
                      <a:pt x="13992" y="1185"/>
                    </a:lnTo>
                    <a:lnTo>
                      <a:pt x="14016" y="1206"/>
                    </a:lnTo>
                    <a:lnTo>
                      <a:pt x="14039" y="1228"/>
                    </a:lnTo>
                    <a:lnTo>
                      <a:pt x="14061" y="1251"/>
                    </a:lnTo>
                    <a:lnTo>
                      <a:pt x="14082" y="1275"/>
                    </a:lnTo>
                    <a:lnTo>
                      <a:pt x="14101" y="1300"/>
                    </a:lnTo>
                    <a:lnTo>
                      <a:pt x="14119" y="1326"/>
                    </a:lnTo>
                    <a:lnTo>
                      <a:pt x="14135" y="1352"/>
                    </a:lnTo>
                    <a:lnTo>
                      <a:pt x="14150" y="1380"/>
                    </a:lnTo>
                    <a:lnTo>
                      <a:pt x="14165" y="1408"/>
                    </a:lnTo>
                    <a:lnTo>
                      <a:pt x="14177" y="1437"/>
                    </a:lnTo>
                    <a:lnTo>
                      <a:pt x="14187" y="1466"/>
                    </a:lnTo>
                    <a:lnTo>
                      <a:pt x="14197" y="1496"/>
                    </a:lnTo>
                    <a:lnTo>
                      <a:pt x="14205" y="1527"/>
                    </a:lnTo>
                    <a:lnTo>
                      <a:pt x="14211" y="1558"/>
                    </a:lnTo>
                    <a:lnTo>
                      <a:pt x="14216" y="1590"/>
                    </a:lnTo>
                    <a:lnTo>
                      <a:pt x="14218" y="1622"/>
                    </a:lnTo>
                    <a:lnTo>
                      <a:pt x="14219" y="1655"/>
                    </a:lnTo>
                    <a:lnTo>
                      <a:pt x="14218" y="1687"/>
                    </a:lnTo>
                    <a:lnTo>
                      <a:pt x="14216" y="1720"/>
                    </a:lnTo>
                    <a:lnTo>
                      <a:pt x="14211" y="1751"/>
                    </a:lnTo>
                    <a:lnTo>
                      <a:pt x="14205" y="1783"/>
                    </a:lnTo>
                    <a:lnTo>
                      <a:pt x="14197" y="1813"/>
                    </a:lnTo>
                    <a:lnTo>
                      <a:pt x="14187" y="1843"/>
                    </a:lnTo>
                    <a:lnTo>
                      <a:pt x="14177" y="1873"/>
                    </a:lnTo>
                    <a:lnTo>
                      <a:pt x="14165" y="1902"/>
                    </a:lnTo>
                    <a:lnTo>
                      <a:pt x="14150" y="1930"/>
                    </a:lnTo>
                    <a:lnTo>
                      <a:pt x="14135" y="1957"/>
                    </a:lnTo>
                    <a:lnTo>
                      <a:pt x="14119" y="1985"/>
                    </a:lnTo>
                    <a:lnTo>
                      <a:pt x="14101" y="2010"/>
                    </a:lnTo>
                    <a:lnTo>
                      <a:pt x="14082" y="2035"/>
                    </a:lnTo>
                    <a:lnTo>
                      <a:pt x="14061" y="2059"/>
                    </a:lnTo>
                    <a:lnTo>
                      <a:pt x="14039" y="2082"/>
                    </a:lnTo>
                    <a:lnTo>
                      <a:pt x="14016" y="2104"/>
                    </a:lnTo>
                    <a:lnTo>
                      <a:pt x="13992" y="2125"/>
                    </a:lnTo>
                    <a:lnTo>
                      <a:pt x="13967" y="2145"/>
                    </a:lnTo>
                    <a:lnTo>
                      <a:pt x="13941" y="2164"/>
                    </a:lnTo>
                    <a:lnTo>
                      <a:pt x="13914" y="2182"/>
                    </a:lnTo>
                    <a:lnTo>
                      <a:pt x="13885" y="2198"/>
                    </a:lnTo>
                    <a:lnTo>
                      <a:pt x="13857" y="2214"/>
                    </a:lnTo>
                    <a:lnTo>
                      <a:pt x="13826" y="2228"/>
                    </a:lnTo>
                    <a:lnTo>
                      <a:pt x="13796" y="2240"/>
                    </a:lnTo>
                    <a:lnTo>
                      <a:pt x="13765" y="2252"/>
                    </a:lnTo>
                    <a:lnTo>
                      <a:pt x="13733" y="2262"/>
                    </a:lnTo>
                    <a:lnTo>
                      <a:pt x="13700" y="2270"/>
                    </a:lnTo>
                    <a:lnTo>
                      <a:pt x="13666" y="2277"/>
                    </a:lnTo>
                    <a:lnTo>
                      <a:pt x="13632" y="2283"/>
                    </a:lnTo>
                    <a:lnTo>
                      <a:pt x="13597" y="2287"/>
                    </a:lnTo>
                    <a:lnTo>
                      <a:pt x="13563" y="2289"/>
                    </a:lnTo>
                    <a:lnTo>
                      <a:pt x="13527" y="2290"/>
                    </a:lnTo>
                    <a:lnTo>
                      <a:pt x="13492" y="2289"/>
                    </a:lnTo>
                    <a:lnTo>
                      <a:pt x="13457" y="2287"/>
                    </a:lnTo>
                    <a:lnTo>
                      <a:pt x="13422" y="2283"/>
                    </a:lnTo>
                    <a:lnTo>
                      <a:pt x="13388" y="2277"/>
                    </a:lnTo>
                    <a:lnTo>
                      <a:pt x="13354" y="2270"/>
                    </a:lnTo>
                    <a:lnTo>
                      <a:pt x="13322" y="2262"/>
                    </a:lnTo>
                    <a:lnTo>
                      <a:pt x="13289" y="2252"/>
                    </a:lnTo>
                    <a:lnTo>
                      <a:pt x="13257" y="2240"/>
                    </a:lnTo>
                    <a:lnTo>
                      <a:pt x="13227" y="2228"/>
                    </a:lnTo>
                    <a:lnTo>
                      <a:pt x="13197" y="2214"/>
                    </a:lnTo>
                    <a:lnTo>
                      <a:pt x="13168" y="2198"/>
                    </a:lnTo>
                    <a:lnTo>
                      <a:pt x="13141" y="2182"/>
                    </a:lnTo>
                    <a:lnTo>
                      <a:pt x="13113" y="2164"/>
                    </a:lnTo>
                    <a:lnTo>
                      <a:pt x="13087" y="2145"/>
                    </a:lnTo>
                    <a:lnTo>
                      <a:pt x="13062" y="2125"/>
                    </a:lnTo>
                    <a:lnTo>
                      <a:pt x="13038" y="2104"/>
                    </a:lnTo>
                    <a:lnTo>
                      <a:pt x="13015" y="2082"/>
                    </a:lnTo>
                    <a:lnTo>
                      <a:pt x="12993" y="2059"/>
                    </a:lnTo>
                    <a:lnTo>
                      <a:pt x="12973" y="2035"/>
                    </a:lnTo>
                    <a:lnTo>
                      <a:pt x="12953" y="2010"/>
                    </a:lnTo>
                    <a:lnTo>
                      <a:pt x="12936" y="1985"/>
                    </a:lnTo>
                    <a:lnTo>
                      <a:pt x="12919" y="1957"/>
                    </a:lnTo>
                    <a:lnTo>
                      <a:pt x="12903" y="1930"/>
                    </a:lnTo>
                    <a:lnTo>
                      <a:pt x="12890" y="1902"/>
                    </a:lnTo>
                    <a:lnTo>
                      <a:pt x="12877" y="1873"/>
                    </a:lnTo>
                    <a:lnTo>
                      <a:pt x="12866" y="1843"/>
                    </a:lnTo>
                    <a:lnTo>
                      <a:pt x="12857" y="1813"/>
                    </a:lnTo>
                    <a:lnTo>
                      <a:pt x="12849" y="1783"/>
                    </a:lnTo>
                    <a:lnTo>
                      <a:pt x="12843" y="1751"/>
                    </a:lnTo>
                    <a:lnTo>
                      <a:pt x="12838" y="1720"/>
                    </a:lnTo>
                    <a:lnTo>
                      <a:pt x="12836" y="1687"/>
                    </a:lnTo>
                    <a:lnTo>
                      <a:pt x="12835" y="1655"/>
                    </a:lnTo>
                    <a:lnTo>
                      <a:pt x="12836" y="1622"/>
                    </a:lnTo>
                    <a:lnTo>
                      <a:pt x="12838" y="1590"/>
                    </a:lnTo>
                    <a:lnTo>
                      <a:pt x="12843" y="1558"/>
                    </a:lnTo>
                    <a:lnTo>
                      <a:pt x="12849" y="1527"/>
                    </a:lnTo>
                    <a:lnTo>
                      <a:pt x="12857" y="1496"/>
                    </a:lnTo>
                    <a:lnTo>
                      <a:pt x="12866" y="1466"/>
                    </a:lnTo>
                    <a:lnTo>
                      <a:pt x="12877" y="1437"/>
                    </a:lnTo>
                    <a:lnTo>
                      <a:pt x="12890" y="1408"/>
                    </a:lnTo>
                    <a:lnTo>
                      <a:pt x="12903" y="1380"/>
                    </a:lnTo>
                    <a:lnTo>
                      <a:pt x="12919" y="1352"/>
                    </a:lnTo>
                    <a:lnTo>
                      <a:pt x="12936" y="1326"/>
                    </a:lnTo>
                    <a:lnTo>
                      <a:pt x="12953" y="1300"/>
                    </a:lnTo>
                    <a:lnTo>
                      <a:pt x="12973" y="1275"/>
                    </a:lnTo>
                    <a:lnTo>
                      <a:pt x="12993" y="1251"/>
                    </a:lnTo>
                    <a:lnTo>
                      <a:pt x="13015" y="1228"/>
                    </a:lnTo>
                    <a:lnTo>
                      <a:pt x="13038" y="1206"/>
                    </a:lnTo>
                    <a:lnTo>
                      <a:pt x="13062" y="1185"/>
                    </a:lnTo>
                    <a:lnTo>
                      <a:pt x="13087" y="1165"/>
                    </a:lnTo>
                    <a:lnTo>
                      <a:pt x="13113" y="1146"/>
                    </a:lnTo>
                    <a:lnTo>
                      <a:pt x="13141" y="1129"/>
                    </a:lnTo>
                    <a:lnTo>
                      <a:pt x="13168" y="1112"/>
                    </a:lnTo>
                    <a:lnTo>
                      <a:pt x="13197" y="1097"/>
                    </a:lnTo>
                    <a:lnTo>
                      <a:pt x="13227" y="1083"/>
                    </a:lnTo>
                    <a:lnTo>
                      <a:pt x="13257" y="1070"/>
                    </a:lnTo>
                    <a:lnTo>
                      <a:pt x="13289" y="1059"/>
                    </a:lnTo>
                    <a:lnTo>
                      <a:pt x="13322" y="1049"/>
                    </a:lnTo>
                    <a:lnTo>
                      <a:pt x="13354" y="1040"/>
                    </a:lnTo>
                    <a:lnTo>
                      <a:pt x="13388" y="1033"/>
                    </a:lnTo>
                    <a:lnTo>
                      <a:pt x="13422" y="1028"/>
                    </a:lnTo>
                    <a:lnTo>
                      <a:pt x="13457" y="1023"/>
                    </a:lnTo>
                    <a:lnTo>
                      <a:pt x="13492" y="1021"/>
                    </a:lnTo>
                    <a:lnTo>
                      <a:pt x="13527" y="10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1215">
                  <a:solidFill>
                    <a:schemeClr val="accent3"/>
                  </a:solidFill>
                </a:endParaRPr>
              </a:p>
            </p:txBody>
          </p:sp>
          <p:grpSp>
            <p:nvGrpSpPr>
              <p:cNvPr id="745" name="Gruppieren 744"/>
              <p:cNvGrpSpPr/>
              <p:nvPr/>
            </p:nvGrpSpPr>
            <p:grpSpPr bwMode="gray">
              <a:xfrm>
                <a:off x="3308966" y="2486494"/>
                <a:ext cx="292835" cy="87810"/>
                <a:chOff x="4860392" y="1419492"/>
                <a:chExt cx="402646" cy="120739"/>
              </a:xfrm>
              <a:grpFill/>
            </p:grpSpPr>
            <p:sp>
              <p:nvSpPr>
                <p:cNvPr id="750" name="Rectangle 66"/>
                <p:cNvSpPr>
                  <a:spLocks noChangeArrowheads="1"/>
                </p:cNvSpPr>
                <p:nvPr/>
              </p:nvSpPr>
              <p:spPr bwMode="gray">
                <a:xfrm>
                  <a:off x="4860392" y="1505892"/>
                  <a:ext cx="169477" cy="1855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sz="1215">
                    <a:solidFill>
                      <a:schemeClr val="accent3"/>
                    </a:solidFill>
                  </a:endParaRPr>
                </a:p>
              </p:txBody>
            </p:sp>
            <p:sp>
              <p:nvSpPr>
                <p:cNvPr id="751" name="Rectangle 67"/>
                <p:cNvSpPr>
                  <a:spLocks noChangeArrowheads="1"/>
                </p:cNvSpPr>
                <p:nvPr/>
              </p:nvSpPr>
              <p:spPr bwMode="gray">
                <a:xfrm>
                  <a:off x="5093561" y="1505892"/>
                  <a:ext cx="169477" cy="1855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sz="1215">
                    <a:solidFill>
                      <a:schemeClr val="accent3"/>
                    </a:solidFill>
                  </a:endParaRPr>
                </a:p>
              </p:txBody>
            </p:sp>
            <p:sp>
              <p:nvSpPr>
                <p:cNvPr id="752" name="Freeform 68"/>
                <p:cNvSpPr>
                  <a:spLocks/>
                </p:cNvSpPr>
                <p:nvPr/>
              </p:nvSpPr>
              <p:spPr bwMode="gray">
                <a:xfrm>
                  <a:off x="5036792" y="1490108"/>
                  <a:ext cx="49846" cy="50123"/>
                </a:xfrm>
                <a:custGeom>
                  <a:avLst/>
                  <a:gdLst>
                    <a:gd name="T0" fmla="*/ 1196 w 2170"/>
                    <a:gd name="T1" fmla="*/ 6 h 1992"/>
                    <a:gd name="T2" fmla="*/ 1357 w 2170"/>
                    <a:gd name="T3" fmla="*/ 33 h 1992"/>
                    <a:gd name="T4" fmla="*/ 1507 w 2170"/>
                    <a:gd name="T5" fmla="*/ 80 h 1992"/>
                    <a:gd name="T6" fmla="*/ 1648 w 2170"/>
                    <a:gd name="T7" fmla="*/ 146 h 1992"/>
                    <a:gd name="T8" fmla="*/ 1775 w 2170"/>
                    <a:gd name="T9" fmla="*/ 229 h 1992"/>
                    <a:gd name="T10" fmla="*/ 1889 w 2170"/>
                    <a:gd name="T11" fmla="*/ 327 h 1992"/>
                    <a:gd name="T12" fmla="*/ 1985 w 2170"/>
                    <a:gd name="T13" fmla="*/ 440 h 1992"/>
                    <a:gd name="T14" fmla="*/ 2063 w 2170"/>
                    <a:gd name="T15" fmla="*/ 565 h 1992"/>
                    <a:gd name="T16" fmla="*/ 2122 w 2170"/>
                    <a:gd name="T17" fmla="*/ 701 h 1992"/>
                    <a:gd name="T18" fmla="*/ 2158 w 2170"/>
                    <a:gd name="T19" fmla="*/ 845 h 1992"/>
                    <a:gd name="T20" fmla="*/ 2170 w 2170"/>
                    <a:gd name="T21" fmla="*/ 997 h 1992"/>
                    <a:gd name="T22" fmla="*/ 2158 w 2170"/>
                    <a:gd name="T23" fmla="*/ 1148 h 1992"/>
                    <a:gd name="T24" fmla="*/ 2122 w 2170"/>
                    <a:gd name="T25" fmla="*/ 1293 h 1992"/>
                    <a:gd name="T26" fmla="*/ 2063 w 2170"/>
                    <a:gd name="T27" fmla="*/ 1428 h 1992"/>
                    <a:gd name="T28" fmla="*/ 1985 w 2170"/>
                    <a:gd name="T29" fmla="*/ 1553 h 1992"/>
                    <a:gd name="T30" fmla="*/ 1889 w 2170"/>
                    <a:gd name="T31" fmla="*/ 1666 h 1992"/>
                    <a:gd name="T32" fmla="*/ 1775 w 2170"/>
                    <a:gd name="T33" fmla="*/ 1765 h 1992"/>
                    <a:gd name="T34" fmla="*/ 1648 w 2170"/>
                    <a:gd name="T35" fmla="*/ 1848 h 1992"/>
                    <a:gd name="T36" fmla="*/ 1507 w 2170"/>
                    <a:gd name="T37" fmla="*/ 1914 h 1992"/>
                    <a:gd name="T38" fmla="*/ 1357 w 2170"/>
                    <a:gd name="T39" fmla="*/ 1961 h 1992"/>
                    <a:gd name="T40" fmla="*/ 1196 w 2170"/>
                    <a:gd name="T41" fmla="*/ 1987 h 1992"/>
                    <a:gd name="T42" fmla="*/ 1029 w 2170"/>
                    <a:gd name="T43" fmla="*/ 1991 h 1992"/>
                    <a:gd name="T44" fmla="*/ 867 w 2170"/>
                    <a:gd name="T45" fmla="*/ 1972 h 1992"/>
                    <a:gd name="T46" fmla="*/ 712 w 2170"/>
                    <a:gd name="T47" fmla="*/ 1932 h 1992"/>
                    <a:gd name="T48" fmla="*/ 568 w 2170"/>
                    <a:gd name="T49" fmla="*/ 1872 h 1992"/>
                    <a:gd name="T50" fmla="*/ 436 w 2170"/>
                    <a:gd name="T51" fmla="*/ 1794 h 1992"/>
                    <a:gd name="T52" fmla="*/ 317 w 2170"/>
                    <a:gd name="T53" fmla="*/ 1700 h 1992"/>
                    <a:gd name="T54" fmla="*/ 215 w 2170"/>
                    <a:gd name="T55" fmla="*/ 1592 h 1992"/>
                    <a:gd name="T56" fmla="*/ 131 w 2170"/>
                    <a:gd name="T57" fmla="*/ 1471 h 1992"/>
                    <a:gd name="T58" fmla="*/ 65 w 2170"/>
                    <a:gd name="T59" fmla="*/ 1339 h 1992"/>
                    <a:gd name="T60" fmla="*/ 22 w 2170"/>
                    <a:gd name="T61" fmla="*/ 1197 h 1992"/>
                    <a:gd name="T62" fmla="*/ 1 w 2170"/>
                    <a:gd name="T63" fmla="*/ 1048 h 1992"/>
                    <a:gd name="T64" fmla="*/ 5 w 2170"/>
                    <a:gd name="T65" fmla="*/ 895 h 1992"/>
                    <a:gd name="T66" fmla="*/ 34 w 2170"/>
                    <a:gd name="T67" fmla="*/ 748 h 1992"/>
                    <a:gd name="T68" fmla="*/ 85 w 2170"/>
                    <a:gd name="T69" fmla="*/ 609 h 1992"/>
                    <a:gd name="T70" fmla="*/ 157 w 2170"/>
                    <a:gd name="T71" fmla="*/ 481 h 1992"/>
                    <a:gd name="T72" fmla="*/ 247 w 2170"/>
                    <a:gd name="T73" fmla="*/ 364 h 1992"/>
                    <a:gd name="T74" fmla="*/ 355 w 2170"/>
                    <a:gd name="T75" fmla="*/ 260 h 1992"/>
                    <a:gd name="T76" fmla="*/ 479 w 2170"/>
                    <a:gd name="T77" fmla="*/ 171 h 1992"/>
                    <a:gd name="T78" fmla="*/ 614 w 2170"/>
                    <a:gd name="T79" fmla="*/ 100 h 1992"/>
                    <a:gd name="T80" fmla="*/ 762 w 2170"/>
                    <a:gd name="T81" fmla="*/ 46 h 1992"/>
                    <a:gd name="T82" fmla="*/ 919 w 2170"/>
                    <a:gd name="T83" fmla="*/ 12 h 1992"/>
                    <a:gd name="T84" fmla="*/ 1085 w 2170"/>
                    <a:gd name="T85" fmla="*/ 0 h 19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170" h="1992">
                      <a:moveTo>
                        <a:pt x="1085" y="0"/>
                      </a:moveTo>
                      <a:lnTo>
                        <a:pt x="1141" y="2"/>
                      </a:lnTo>
                      <a:lnTo>
                        <a:pt x="1196" y="6"/>
                      </a:lnTo>
                      <a:lnTo>
                        <a:pt x="1251" y="12"/>
                      </a:lnTo>
                      <a:lnTo>
                        <a:pt x="1304" y="21"/>
                      </a:lnTo>
                      <a:lnTo>
                        <a:pt x="1357" y="33"/>
                      </a:lnTo>
                      <a:lnTo>
                        <a:pt x="1408" y="46"/>
                      </a:lnTo>
                      <a:lnTo>
                        <a:pt x="1458" y="62"/>
                      </a:lnTo>
                      <a:lnTo>
                        <a:pt x="1507" y="80"/>
                      </a:lnTo>
                      <a:lnTo>
                        <a:pt x="1556" y="100"/>
                      </a:lnTo>
                      <a:lnTo>
                        <a:pt x="1603" y="122"/>
                      </a:lnTo>
                      <a:lnTo>
                        <a:pt x="1648" y="146"/>
                      </a:lnTo>
                      <a:lnTo>
                        <a:pt x="1692" y="171"/>
                      </a:lnTo>
                      <a:lnTo>
                        <a:pt x="1735" y="199"/>
                      </a:lnTo>
                      <a:lnTo>
                        <a:pt x="1775" y="229"/>
                      </a:lnTo>
                      <a:lnTo>
                        <a:pt x="1815" y="260"/>
                      </a:lnTo>
                      <a:lnTo>
                        <a:pt x="1853" y="293"/>
                      </a:lnTo>
                      <a:lnTo>
                        <a:pt x="1889" y="327"/>
                      </a:lnTo>
                      <a:lnTo>
                        <a:pt x="1923" y="364"/>
                      </a:lnTo>
                      <a:lnTo>
                        <a:pt x="1955" y="401"/>
                      </a:lnTo>
                      <a:lnTo>
                        <a:pt x="1985" y="440"/>
                      </a:lnTo>
                      <a:lnTo>
                        <a:pt x="2013" y="481"/>
                      </a:lnTo>
                      <a:lnTo>
                        <a:pt x="2039" y="522"/>
                      </a:lnTo>
                      <a:lnTo>
                        <a:pt x="2063" y="565"/>
                      </a:lnTo>
                      <a:lnTo>
                        <a:pt x="2085" y="609"/>
                      </a:lnTo>
                      <a:lnTo>
                        <a:pt x="2105" y="655"/>
                      </a:lnTo>
                      <a:lnTo>
                        <a:pt x="2122" y="701"/>
                      </a:lnTo>
                      <a:lnTo>
                        <a:pt x="2136" y="748"/>
                      </a:lnTo>
                      <a:lnTo>
                        <a:pt x="2148" y="796"/>
                      </a:lnTo>
                      <a:lnTo>
                        <a:pt x="2158" y="845"/>
                      </a:lnTo>
                      <a:lnTo>
                        <a:pt x="2165" y="895"/>
                      </a:lnTo>
                      <a:lnTo>
                        <a:pt x="2169" y="945"/>
                      </a:lnTo>
                      <a:lnTo>
                        <a:pt x="2170" y="997"/>
                      </a:lnTo>
                      <a:lnTo>
                        <a:pt x="2169" y="1048"/>
                      </a:lnTo>
                      <a:lnTo>
                        <a:pt x="2165" y="1099"/>
                      </a:lnTo>
                      <a:lnTo>
                        <a:pt x="2158" y="1148"/>
                      </a:lnTo>
                      <a:lnTo>
                        <a:pt x="2148" y="1197"/>
                      </a:lnTo>
                      <a:lnTo>
                        <a:pt x="2136" y="1245"/>
                      </a:lnTo>
                      <a:lnTo>
                        <a:pt x="2122" y="1293"/>
                      </a:lnTo>
                      <a:lnTo>
                        <a:pt x="2105" y="1339"/>
                      </a:lnTo>
                      <a:lnTo>
                        <a:pt x="2085" y="1384"/>
                      </a:lnTo>
                      <a:lnTo>
                        <a:pt x="2063" y="1428"/>
                      </a:lnTo>
                      <a:lnTo>
                        <a:pt x="2039" y="1471"/>
                      </a:lnTo>
                      <a:lnTo>
                        <a:pt x="2013" y="1513"/>
                      </a:lnTo>
                      <a:lnTo>
                        <a:pt x="1985" y="1553"/>
                      </a:lnTo>
                      <a:lnTo>
                        <a:pt x="1955" y="1592"/>
                      </a:lnTo>
                      <a:lnTo>
                        <a:pt x="1923" y="1630"/>
                      </a:lnTo>
                      <a:lnTo>
                        <a:pt x="1889" y="1666"/>
                      </a:lnTo>
                      <a:lnTo>
                        <a:pt x="1853" y="1700"/>
                      </a:lnTo>
                      <a:lnTo>
                        <a:pt x="1815" y="1733"/>
                      </a:lnTo>
                      <a:lnTo>
                        <a:pt x="1775" y="1765"/>
                      </a:lnTo>
                      <a:lnTo>
                        <a:pt x="1735" y="1794"/>
                      </a:lnTo>
                      <a:lnTo>
                        <a:pt x="1692" y="1822"/>
                      </a:lnTo>
                      <a:lnTo>
                        <a:pt x="1648" y="1848"/>
                      </a:lnTo>
                      <a:lnTo>
                        <a:pt x="1603" y="1872"/>
                      </a:lnTo>
                      <a:lnTo>
                        <a:pt x="1556" y="1894"/>
                      </a:lnTo>
                      <a:lnTo>
                        <a:pt x="1507" y="1914"/>
                      </a:lnTo>
                      <a:lnTo>
                        <a:pt x="1458" y="1932"/>
                      </a:lnTo>
                      <a:lnTo>
                        <a:pt x="1408" y="1947"/>
                      </a:lnTo>
                      <a:lnTo>
                        <a:pt x="1357" y="1961"/>
                      </a:lnTo>
                      <a:lnTo>
                        <a:pt x="1304" y="1972"/>
                      </a:lnTo>
                      <a:lnTo>
                        <a:pt x="1251" y="1980"/>
                      </a:lnTo>
                      <a:lnTo>
                        <a:pt x="1196" y="1987"/>
                      </a:lnTo>
                      <a:lnTo>
                        <a:pt x="1141" y="1991"/>
                      </a:lnTo>
                      <a:lnTo>
                        <a:pt x="1085" y="1992"/>
                      </a:lnTo>
                      <a:lnTo>
                        <a:pt x="1029" y="1991"/>
                      </a:lnTo>
                      <a:lnTo>
                        <a:pt x="974" y="1987"/>
                      </a:lnTo>
                      <a:lnTo>
                        <a:pt x="919" y="1980"/>
                      </a:lnTo>
                      <a:lnTo>
                        <a:pt x="867" y="1972"/>
                      </a:lnTo>
                      <a:lnTo>
                        <a:pt x="813" y="1961"/>
                      </a:lnTo>
                      <a:lnTo>
                        <a:pt x="762" y="1947"/>
                      </a:lnTo>
                      <a:lnTo>
                        <a:pt x="712" y="1932"/>
                      </a:lnTo>
                      <a:lnTo>
                        <a:pt x="663" y="1914"/>
                      </a:lnTo>
                      <a:lnTo>
                        <a:pt x="614" y="1894"/>
                      </a:lnTo>
                      <a:lnTo>
                        <a:pt x="568" y="1872"/>
                      </a:lnTo>
                      <a:lnTo>
                        <a:pt x="522" y="1848"/>
                      </a:lnTo>
                      <a:lnTo>
                        <a:pt x="479" y="1822"/>
                      </a:lnTo>
                      <a:lnTo>
                        <a:pt x="436" y="1794"/>
                      </a:lnTo>
                      <a:lnTo>
                        <a:pt x="395" y="1765"/>
                      </a:lnTo>
                      <a:lnTo>
                        <a:pt x="355" y="1733"/>
                      </a:lnTo>
                      <a:lnTo>
                        <a:pt x="317" y="1700"/>
                      </a:lnTo>
                      <a:lnTo>
                        <a:pt x="281" y="1666"/>
                      </a:lnTo>
                      <a:lnTo>
                        <a:pt x="247" y="1630"/>
                      </a:lnTo>
                      <a:lnTo>
                        <a:pt x="215" y="1592"/>
                      </a:lnTo>
                      <a:lnTo>
                        <a:pt x="185" y="1553"/>
                      </a:lnTo>
                      <a:lnTo>
                        <a:pt x="157" y="1513"/>
                      </a:lnTo>
                      <a:lnTo>
                        <a:pt x="131" y="1471"/>
                      </a:lnTo>
                      <a:lnTo>
                        <a:pt x="107" y="1428"/>
                      </a:lnTo>
                      <a:lnTo>
                        <a:pt x="85" y="1384"/>
                      </a:lnTo>
                      <a:lnTo>
                        <a:pt x="65" y="1339"/>
                      </a:lnTo>
                      <a:lnTo>
                        <a:pt x="48" y="1293"/>
                      </a:lnTo>
                      <a:lnTo>
                        <a:pt x="34" y="1245"/>
                      </a:lnTo>
                      <a:lnTo>
                        <a:pt x="22" y="1197"/>
                      </a:lnTo>
                      <a:lnTo>
                        <a:pt x="12" y="1148"/>
                      </a:lnTo>
                      <a:lnTo>
                        <a:pt x="5" y="1099"/>
                      </a:lnTo>
                      <a:lnTo>
                        <a:pt x="1" y="1048"/>
                      </a:lnTo>
                      <a:lnTo>
                        <a:pt x="0" y="997"/>
                      </a:lnTo>
                      <a:lnTo>
                        <a:pt x="1" y="945"/>
                      </a:lnTo>
                      <a:lnTo>
                        <a:pt x="5" y="895"/>
                      </a:lnTo>
                      <a:lnTo>
                        <a:pt x="12" y="845"/>
                      </a:lnTo>
                      <a:lnTo>
                        <a:pt x="22" y="796"/>
                      </a:lnTo>
                      <a:lnTo>
                        <a:pt x="34" y="748"/>
                      </a:lnTo>
                      <a:lnTo>
                        <a:pt x="48" y="701"/>
                      </a:lnTo>
                      <a:lnTo>
                        <a:pt x="65" y="655"/>
                      </a:lnTo>
                      <a:lnTo>
                        <a:pt x="85" y="609"/>
                      </a:lnTo>
                      <a:lnTo>
                        <a:pt x="107" y="565"/>
                      </a:lnTo>
                      <a:lnTo>
                        <a:pt x="131" y="522"/>
                      </a:lnTo>
                      <a:lnTo>
                        <a:pt x="157" y="481"/>
                      </a:lnTo>
                      <a:lnTo>
                        <a:pt x="185" y="440"/>
                      </a:lnTo>
                      <a:lnTo>
                        <a:pt x="215" y="401"/>
                      </a:lnTo>
                      <a:lnTo>
                        <a:pt x="247" y="364"/>
                      </a:lnTo>
                      <a:lnTo>
                        <a:pt x="281" y="327"/>
                      </a:lnTo>
                      <a:lnTo>
                        <a:pt x="317" y="293"/>
                      </a:lnTo>
                      <a:lnTo>
                        <a:pt x="355" y="260"/>
                      </a:lnTo>
                      <a:lnTo>
                        <a:pt x="395" y="229"/>
                      </a:lnTo>
                      <a:lnTo>
                        <a:pt x="436" y="199"/>
                      </a:lnTo>
                      <a:lnTo>
                        <a:pt x="479" y="171"/>
                      </a:lnTo>
                      <a:lnTo>
                        <a:pt x="522" y="146"/>
                      </a:lnTo>
                      <a:lnTo>
                        <a:pt x="568" y="122"/>
                      </a:lnTo>
                      <a:lnTo>
                        <a:pt x="614" y="100"/>
                      </a:lnTo>
                      <a:lnTo>
                        <a:pt x="663" y="80"/>
                      </a:lnTo>
                      <a:lnTo>
                        <a:pt x="712" y="62"/>
                      </a:lnTo>
                      <a:lnTo>
                        <a:pt x="762" y="46"/>
                      </a:lnTo>
                      <a:lnTo>
                        <a:pt x="813" y="33"/>
                      </a:lnTo>
                      <a:lnTo>
                        <a:pt x="867" y="21"/>
                      </a:lnTo>
                      <a:lnTo>
                        <a:pt x="919" y="12"/>
                      </a:lnTo>
                      <a:lnTo>
                        <a:pt x="974" y="6"/>
                      </a:lnTo>
                      <a:lnTo>
                        <a:pt x="1029" y="2"/>
                      </a:lnTo>
                      <a:lnTo>
                        <a:pt x="108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sz="1215">
                    <a:solidFill>
                      <a:schemeClr val="accent3"/>
                    </a:solidFill>
                  </a:endParaRPr>
                </a:p>
              </p:txBody>
            </p:sp>
            <p:sp>
              <p:nvSpPr>
                <p:cNvPr id="753" name="Rectangle 69"/>
                <p:cNvSpPr>
                  <a:spLocks noChangeArrowheads="1"/>
                </p:cNvSpPr>
                <p:nvPr/>
              </p:nvSpPr>
              <p:spPr bwMode="gray">
                <a:xfrm>
                  <a:off x="5055900" y="1419492"/>
                  <a:ext cx="9692" cy="8363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sz="1215">
                    <a:solidFill>
                      <a:schemeClr val="accent3"/>
                    </a:solidFill>
                  </a:endParaRPr>
                </a:p>
              </p:txBody>
            </p:sp>
          </p:grpSp>
          <p:sp>
            <p:nvSpPr>
              <p:cNvPr id="746" name="Freeform 70"/>
              <p:cNvSpPr>
                <a:spLocks noEditPoints="1"/>
              </p:cNvSpPr>
              <p:nvPr/>
            </p:nvSpPr>
            <p:spPr bwMode="gray">
              <a:xfrm>
                <a:off x="3308966" y="2356541"/>
                <a:ext cx="292835" cy="60621"/>
              </a:xfrm>
              <a:custGeom>
                <a:avLst/>
                <a:gdLst>
                  <a:gd name="T0" fmla="*/ 16878 w 17448"/>
                  <a:gd name="T1" fmla="*/ 22 h 3310"/>
                  <a:gd name="T2" fmla="*/ 17112 w 17448"/>
                  <a:gd name="T3" fmla="*/ 119 h 3310"/>
                  <a:gd name="T4" fmla="*/ 17296 w 17448"/>
                  <a:gd name="T5" fmla="*/ 281 h 3310"/>
                  <a:gd name="T6" fmla="*/ 17414 w 17448"/>
                  <a:gd name="T7" fmla="*/ 490 h 3310"/>
                  <a:gd name="T8" fmla="*/ 17448 w 17448"/>
                  <a:gd name="T9" fmla="*/ 2614 h 3310"/>
                  <a:gd name="T10" fmla="*/ 17402 w 17448"/>
                  <a:gd name="T11" fmla="*/ 2853 h 3310"/>
                  <a:gd name="T12" fmla="*/ 17274 w 17448"/>
                  <a:gd name="T13" fmla="*/ 3056 h 3310"/>
                  <a:gd name="T14" fmla="*/ 17082 w 17448"/>
                  <a:gd name="T15" fmla="*/ 3209 h 3310"/>
                  <a:gd name="T16" fmla="*/ 16841 w 17448"/>
                  <a:gd name="T17" fmla="*/ 3296 h 3310"/>
                  <a:gd name="T18" fmla="*/ 683 w 17448"/>
                  <a:gd name="T19" fmla="*/ 3307 h 3310"/>
                  <a:gd name="T20" fmla="*/ 431 w 17448"/>
                  <a:gd name="T21" fmla="*/ 3241 h 3310"/>
                  <a:gd name="T22" fmla="*/ 224 w 17448"/>
                  <a:gd name="T23" fmla="*/ 3106 h 3310"/>
                  <a:gd name="T24" fmla="*/ 75 w 17448"/>
                  <a:gd name="T25" fmla="*/ 2915 h 3310"/>
                  <a:gd name="T26" fmla="*/ 4 w 17448"/>
                  <a:gd name="T27" fmla="*/ 2685 h 3310"/>
                  <a:gd name="T28" fmla="*/ 15 w 17448"/>
                  <a:gd name="T29" fmla="*/ 557 h 3310"/>
                  <a:gd name="T30" fmla="*/ 110 w 17448"/>
                  <a:gd name="T31" fmla="*/ 336 h 3310"/>
                  <a:gd name="T32" fmla="*/ 277 w 17448"/>
                  <a:gd name="T33" fmla="*/ 160 h 3310"/>
                  <a:gd name="T34" fmla="*/ 499 w 17448"/>
                  <a:gd name="T35" fmla="*/ 42 h 3310"/>
                  <a:gd name="T36" fmla="*/ 760 w 17448"/>
                  <a:gd name="T37" fmla="*/ 0 h 3310"/>
                  <a:gd name="T38" fmla="*/ 15849 w 17448"/>
                  <a:gd name="T39" fmla="*/ 1049 h 3310"/>
                  <a:gd name="T40" fmla="*/ 16058 w 17448"/>
                  <a:gd name="T41" fmla="*/ 1146 h 3310"/>
                  <a:gd name="T42" fmla="*/ 16217 w 17448"/>
                  <a:gd name="T43" fmla="*/ 1300 h 3310"/>
                  <a:gd name="T44" fmla="*/ 16314 w 17448"/>
                  <a:gd name="T45" fmla="*/ 1496 h 3310"/>
                  <a:gd name="T46" fmla="*/ 16332 w 17448"/>
                  <a:gd name="T47" fmla="*/ 1720 h 3310"/>
                  <a:gd name="T48" fmla="*/ 16267 w 17448"/>
                  <a:gd name="T49" fmla="*/ 1930 h 3310"/>
                  <a:gd name="T50" fmla="*/ 16133 w 17448"/>
                  <a:gd name="T51" fmla="*/ 2104 h 3310"/>
                  <a:gd name="T52" fmla="*/ 15943 w 17448"/>
                  <a:gd name="T53" fmla="*/ 2228 h 3310"/>
                  <a:gd name="T54" fmla="*/ 15714 w 17448"/>
                  <a:gd name="T55" fmla="*/ 2287 h 3310"/>
                  <a:gd name="T56" fmla="*/ 15471 w 17448"/>
                  <a:gd name="T57" fmla="*/ 2270 h 3310"/>
                  <a:gd name="T58" fmla="*/ 15257 w 17448"/>
                  <a:gd name="T59" fmla="*/ 2182 h 3310"/>
                  <a:gd name="T60" fmla="*/ 15089 w 17448"/>
                  <a:gd name="T61" fmla="*/ 2034 h 3310"/>
                  <a:gd name="T62" fmla="*/ 14982 w 17448"/>
                  <a:gd name="T63" fmla="*/ 1843 h 3310"/>
                  <a:gd name="T64" fmla="*/ 14953 w 17448"/>
                  <a:gd name="T65" fmla="*/ 1622 h 3310"/>
                  <a:gd name="T66" fmla="*/ 15006 w 17448"/>
                  <a:gd name="T67" fmla="*/ 1408 h 3310"/>
                  <a:gd name="T68" fmla="*/ 15132 w 17448"/>
                  <a:gd name="T69" fmla="*/ 1228 h 3310"/>
                  <a:gd name="T70" fmla="*/ 15314 w 17448"/>
                  <a:gd name="T71" fmla="*/ 1097 h 3310"/>
                  <a:gd name="T72" fmla="*/ 15539 w 17448"/>
                  <a:gd name="T73" fmla="*/ 1028 h 3310"/>
                  <a:gd name="T74" fmla="*/ 13632 w 17448"/>
                  <a:gd name="T75" fmla="*/ 1028 h 3310"/>
                  <a:gd name="T76" fmla="*/ 13857 w 17448"/>
                  <a:gd name="T77" fmla="*/ 1097 h 3310"/>
                  <a:gd name="T78" fmla="*/ 14039 w 17448"/>
                  <a:gd name="T79" fmla="*/ 1228 h 3310"/>
                  <a:gd name="T80" fmla="*/ 14165 w 17448"/>
                  <a:gd name="T81" fmla="*/ 1408 h 3310"/>
                  <a:gd name="T82" fmla="*/ 14218 w 17448"/>
                  <a:gd name="T83" fmla="*/ 1622 h 3310"/>
                  <a:gd name="T84" fmla="*/ 14187 w 17448"/>
                  <a:gd name="T85" fmla="*/ 1843 h 3310"/>
                  <a:gd name="T86" fmla="*/ 14082 w 17448"/>
                  <a:gd name="T87" fmla="*/ 2034 h 3310"/>
                  <a:gd name="T88" fmla="*/ 13914 w 17448"/>
                  <a:gd name="T89" fmla="*/ 2182 h 3310"/>
                  <a:gd name="T90" fmla="*/ 13700 w 17448"/>
                  <a:gd name="T91" fmla="*/ 2270 h 3310"/>
                  <a:gd name="T92" fmla="*/ 13457 w 17448"/>
                  <a:gd name="T93" fmla="*/ 2287 h 3310"/>
                  <a:gd name="T94" fmla="*/ 13227 w 17448"/>
                  <a:gd name="T95" fmla="*/ 2228 h 3310"/>
                  <a:gd name="T96" fmla="*/ 13038 w 17448"/>
                  <a:gd name="T97" fmla="*/ 2104 h 3310"/>
                  <a:gd name="T98" fmla="*/ 12903 w 17448"/>
                  <a:gd name="T99" fmla="*/ 1930 h 3310"/>
                  <a:gd name="T100" fmla="*/ 12838 w 17448"/>
                  <a:gd name="T101" fmla="*/ 1720 h 3310"/>
                  <a:gd name="T102" fmla="*/ 12857 w 17448"/>
                  <a:gd name="T103" fmla="*/ 1496 h 3310"/>
                  <a:gd name="T104" fmla="*/ 12953 w 17448"/>
                  <a:gd name="T105" fmla="*/ 1300 h 3310"/>
                  <a:gd name="T106" fmla="*/ 13113 w 17448"/>
                  <a:gd name="T107" fmla="*/ 1146 h 3310"/>
                  <a:gd name="T108" fmla="*/ 13322 w 17448"/>
                  <a:gd name="T109" fmla="*/ 1049 h 3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448" h="3310">
                    <a:moveTo>
                      <a:pt x="760" y="0"/>
                    </a:moveTo>
                    <a:lnTo>
                      <a:pt x="16688" y="0"/>
                    </a:lnTo>
                    <a:lnTo>
                      <a:pt x="16727" y="1"/>
                    </a:lnTo>
                    <a:lnTo>
                      <a:pt x="16765" y="4"/>
                    </a:lnTo>
                    <a:lnTo>
                      <a:pt x="16804" y="8"/>
                    </a:lnTo>
                    <a:lnTo>
                      <a:pt x="16841" y="14"/>
                    </a:lnTo>
                    <a:lnTo>
                      <a:pt x="16878" y="22"/>
                    </a:lnTo>
                    <a:lnTo>
                      <a:pt x="16914" y="31"/>
                    </a:lnTo>
                    <a:lnTo>
                      <a:pt x="16949" y="42"/>
                    </a:lnTo>
                    <a:lnTo>
                      <a:pt x="16983" y="55"/>
                    </a:lnTo>
                    <a:lnTo>
                      <a:pt x="17017" y="69"/>
                    </a:lnTo>
                    <a:lnTo>
                      <a:pt x="17050" y="84"/>
                    </a:lnTo>
                    <a:lnTo>
                      <a:pt x="17082" y="101"/>
                    </a:lnTo>
                    <a:lnTo>
                      <a:pt x="17112" y="119"/>
                    </a:lnTo>
                    <a:lnTo>
                      <a:pt x="17142" y="139"/>
                    </a:lnTo>
                    <a:lnTo>
                      <a:pt x="17171" y="160"/>
                    </a:lnTo>
                    <a:lnTo>
                      <a:pt x="17198" y="182"/>
                    </a:lnTo>
                    <a:lnTo>
                      <a:pt x="17224" y="205"/>
                    </a:lnTo>
                    <a:lnTo>
                      <a:pt x="17250" y="229"/>
                    </a:lnTo>
                    <a:lnTo>
                      <a:pt x="17274" y="254"/>
                    </a:lnTo>
                    <a:lnTo>
                      <a:pt x="17296" y="281"/>
                    </a:lnTo>
                    <a:lnTo>
                      <a:pt x="17318" y="308"/>
                    </a:lnTo>
                    <a:lnTo>
                      <a:pt x="17338" y="336"/>
                    </a:lnTo>
                    <a:lnTo>
                      <a:pt x="17356" y="365"/>
                    </a:lnTo>
                    <a:lnTo>
                      <a:pt x="17373" y="395"/>
                    </a:lnTo>
                    <a:lnTo>
                      <a:pt x="17388" y="426"/>
                    </a:lnTo>
                    <a:lnTo>
                      <a:pt x="17402" y="458"/>
                    </a:lnTo>
                    <a:lnTo>
                      <a:pt x="17414" y="490"/>
                    </a:lnTo>
                    <a:lnTo>
                      <a:pt x="17424" y="523"/>
                    </a:lnTo>
                    <a:lnTo>
                      <a:pt x="17433" y="557"/>
                    </a:lnTo>
                    <a:lnTo>
                      <a:pt x="17439" y="591"/>
                    </a:lnTo>
                    <a:lnTo>
                      <a:pt x="17444" y="626"/>
                    </a:lnTo>
                    <a:lnTo>
                      <a:pt x="17447" y="661"/>
                    </a:lnTo>
                    <a:lnTo>
                      <a:pt x="17448" y="697"/>
                    </a:lnTo>
                    <a:lnTo>
                      <a:pt x="17448" y="2614"/>
                    </a:lnTo>
                    <a:lnTo>
                      <a:pt x="17447" y="2649"/>
                    </a:lnTo>
                    <a:lnTo>
                      <a:pt x="17444" y="2685"/>
                    </a:lnTo>
                    <a:lnTo>
                      <a:pt x="17439" y="2719"/>
                    </a:lnTo>
                    <a:lnTo>
                      <a:pt x="17433" y="2754"/>
                    </a:lnTo>
                    <a:lnTo>
                      <a:pt x="17424" y="2787"/>
                    </a:lnTo>
                    <a:lnTo>
                      <a:pt x="17414" y="2820"/>
                    </a:lnTo>
                    <a:lnTo>
                      <a:pt x="17402" y="2853"/>
                    </a:lnTo>
                    <a:lnTo>
                      <a:pt x="17388" y="2884"/>
                    </a:lnTo>
                    <a:lnTo>
                      <a:pt x="17373" y="2915"/>
                    </a:lnTo>
                    <a:lnTo>
                      <a:pt x="17356" y="2945"/>
                    </a:lnTo>
                    <a:lnTo>
                      <a:pt x="17338" y="2974"/>
                    </a:lnTo>
                    <a:lnTo>
                      <a:pt x="17318" y="3003"/>
                    </a:lnTo>
                    <a:lnTo>
                      <a:pt x="17296" y="3030"/>
                    </a:lnTo>
                    <a:lnTo>
                      <a:pt x="17274" y="3056"/>
                    </a:lnTo>
                    <a:lnTo>
                      <a:pt x="17250" y="3082"/>
                    </a:lnTo>
                    <a:lnTo>
                      <a:pt x="17224" y="3106"/>
                    </a:lnTo>
                    <a:lnTo>
                      <a:pt x="17198" y="3129"/>
                    </a:lnTo>
                    <a:lnTo>
                      <a:pt x="17171" y="3151"/>
                    </a:lnTo>
                    <a:lnTo>
                      <a:pt x="17142" y="3172"/>
                    </a:lnTo>
                    <a:lnTo>
                      <a:pt x="17112" y="3191"/>
                    </a:lnTo>
                    <a:lnTo>
                      <a:pt x="17082" y="3209"/>
                    </a:lnTo>
                    <a:lnTo>
                      <a:pt x="17050" y="3226"/>
                    </a:lnTo>
                    <a:lnTo>
                      <a:pt x="17017" y="3241"/>
                    </a:lnTo>
                    <a:lnTo>
                      <a:pt x="16983" y="3255"/>
                    </a:lnTo>
                    <a:lnTo>
                      <a:pt x="16949" y="3268"/>
                    </a:lnTo>
                    <a:lnTo>
                      <a:pt x="16914" y="3279"/>
                    </a:lnTo>
                    <a:lnTo>
                      <a:pt x="16878" y="3288"/>
                    </a:lnTo>
                    <a:lnTo>
                      <a:pt x="16841" y="3296"/>
                    </a:lnTo>
                    <a:lnTo>
                      <a:pt x="16804" y="3302"/>
                    </a:lnTo>
                    <a:lnTo>
                      <a:pt x="16765" y="3307"/>
                    </a:lnTo>
                    <a:lnTo>
                      <a:pt x="16727" y="3310"/>
                    </a:lnTo>
                    <a:lnTo>
                      <a:pt x="16688" y="3310"/>
                    </a:lnTo>
                    <a:lnTo>
                      <a:pt x="760" y="3310"/>
                    </a:lnTo>
                    <a:lnTo>
                      <a:pt x="721" y="3310"/>
                    </a:lnTo>
                    <a:lnTo>
                      <a:pt x="683" y="3307"/>
                    </a:lnTo>
                    <a:lnTo>
                      <a:pt x="644" y="3302"/>
                    </a:lnTo>
                    <a:lnTo>
                      <a:pt x="607" y="3296"/>
                    </a:lnTo>
                    <a:lnTo>
                      <a:pt x="570" y="3288"/>
                    </a:lnTo>
                    <a:lnTo>
                      <a:pt x="534" y="3279"/>
                    </a:lnTo>
                    <a:lnTo>
                      <a:pt x="499" y="3268"/>
                    </a:lnTo>
                    <a:lnTo>
                      <a:pt x="465" y="3255"/>
                    </a:lnTo>
                    <a:lnTo>
                      <a:pt x="431" y="3241"/>
                    </a:lnTo>
                    <a:lnTo>
                      <a:pt x="398" y="3226"/>
                    </a:lnTo>
                    <a:lnTo>
                      <a:pt x="366" y="3209"/>
                    </a:lnTo>
                    <a:lnTo>
                      <a:pt x="336" y="3191"/>
                    </a:lnTo>
                    <a:lnTo>
                      <a:pt x="306" y="3172"/>
                    </a:lnTo>
                    <a:lnTo>
                      <a:pt x="277" y="3151"/>
                    </a:lnTo>
                    <a:lnTo>
                      <a:pt x="250" y="3129"/>
                    </a:lnTo>
                    <a:lnTo>
                      <a:pt x="224" y="3106"/>
                    </a:lnTo>
                    <a:lnTo>
                      <a:pt x="198" y="3082"/>
                    </a:lnTo>
                    <a:lnTo>
                      <a:pt x="174" y="3056"/>
                    </a:lnTo>
                    <a:lnTo>
                      <a:pt x="152" y="3030"/>
                    </a:lnTo>
                    <a:lnTo>
                      <a:pt x="130" y="3003"/>
                    </a:lnTo>
                    <a:lnTo>
                      <a:pt x="110" y="2974"/>
                    </a:lnTo>
                    <a:lnTo>
                      <a:pt x="92" y="2945"/>
                    </a:lnTo>
                    <a:lnTo>
                      <a:pt x="75" y="2915"/>
                    </a:lnTo>
                    <a:lnTo>
                      <a:pt x="60" y="2884"/>
                    </a:lnTo>
                    <a:lnTo>
                      <a:pt x="46" y="2853"/>
                    </a:lnTo>
                    <a:lnTo>
                      <a:pt x="34" y="2820"/>
                    </a:lnTo>
                    <a:lnTo>
                      <a:pt x="24" y="2787"/>
                    </a:lnTo>
                    <a:lnTo>
                      <a:pt x="15" y="2754"/>
                    </a:lnTo>
                    <a:lnTo>
                      <a:pt x="9" y="2719"/>
                    </a:lnTo>
                    <a:lnTo>
                      <a:pt x="4" y="2685"/>
                    </a:lnTo>
                    <a:lnTo>
                      <a:pt x="1" y="2649"/>
                    </a:lnTo>
                    <a:lnTo>
                      <a:pt x="0" y="2614"/>
                    </a:lnTo>
                    <a:lnTo>
                      <a:pt x="0" y="697"/>
                    </a:lnTo>
                    <a:lnTo>
                      <a:pt x="1" y="661"/>
                    </a:lnTo>
                    <a:lnTo>
                      <a:pt x="4" y="626"/>
                    </a:lnTo>
                    <a:lnTo>
                      <a:pt x="9" y="591"/>
                    </a:lnTo>
                    <a:lnTo>
                      <a:pt x="15" y="557"/>
                    </a:lnTo>
                    <a:lnTo>
                      <a:pt x="24" y="523"/>
                    </a:lnTo>
                    <a:lnTo>
                      <a:pt x="34" y="490"/>
                    </a:lnTo>
                    <a:lnTo>
                      <a:pt x="46" y="458"/>
                    </a:lnTo>
                    <a:lnTo>
                      <a:pt x="60" y="426"/>
                    </a:lnTo>
                    <a:lnTo>
                      <a:pt x="75" y="395"/>
                    </a:lnTo>
                    <a:lnTo>
                      <a:pt x="92" y="365"/>
                    </a:lnTo>
                    <a:lnTo>
                      <a:pt x="110" y="336"/>
                    </a:lnTo>
                    <a:lnTo>
                      <a:pt x="130" y="308"/>
                    </a:lnTo>
                    <a:lnTo>
                      <a:pt x="152" y="281"/>
                    </a:lnTo>
                    <a:lnTo>
                      <a:pt x="174" y="254"/>
                    </a:lnTo>
                    <a:lnTo>
                      <a:pt x="198" y="229"/>
                    </a:lnTo>
                    <a:lnTo>
                      <a:pt x="224" y="205"/>
                    </a:lnTo>
                    <a:lnTo>
                      <a:pt x="250" y="182"/>
                    </a:lnTo>
                    <a:lnTo>
                      <a:pt x="277" y="160"/>
                    </a:lnTo>
                    <a:lnTo>
                      <a:pt x="306" y="139"/>
                    </a:lnTo>
                    <a:lnTo>
                      <a:pt x="336" y="119"/>
                    </a:lnTo>
                    <a:lnTo>
                      <a:pt x="366" y="101"/>
                    </a:lnTo>
                    <a:lnTo>
                      <a:pt x="398" y="84"/>
                    </a:lnTo>
                    <a:lnTo>
                      <a:pt x="431" y="69"/>
                    </a:lnTo>
                    <a:lnTo>
                      <a:pt x="465" y="55"/>
                    </a:lnTo>
                    <a:lnTo>
                      <a:pt x="499" y="42"/>
                    </a:lnTo>
                    <a:lnTo>
                      <a:pt x="534" y="31"/>
                    </a:lnTo>
                    <a:lnTo>
                      <a:pt x="570" y="22"/>
                    </a:lnTo>
                    <a:lnTo>
                      <a:pt x="607" y="14"/>
                    </a:lnTo>
                    <a:lnTo>
                      <a:pt x="644" y="8"/>
                    </a:lnTo>
                    <a:lnTo>
                      <a:pt x="683" y="4"/>
                    </a:lnTo>
                    <a:lnTo>
                      <a:pt x="721" y="1"/>
                    </a:lnTo>
                    <a:lnTo>
                      <a:pt x="760" y="0"/>
                    </a:lnTo>
                    <a:close/>
                    <a:moveTo>
                      <a:pt x="15643" y="1020"/>
                    </a:moveTo>
                    <a:lnTo>
                      <a:pt x="15679" y="1021"/>
                    </a:lnTo>
                    <a:lnTo>
                      <a:pt x="15714" y="1023"/>
                    </a:lnTo>
                    <a:lnTo>
                      <a:pt x="15749" y="1028"/>
                    </a:lnTo>
                    <a:lnTo>
                      <a:pt x="15783" y="1033"/>
                    </a:lnTo>
                    <a:lnTo>
                      <a:pt x="15817" y="1040"/>
                    </a:lnTo>
                    <a:lnTo>
                      <a:pt x="15849" y="1049"/>
                    </a:lnTo>
                    <a:lnTo>
                      <a:pt x="15881" y="1059"/>
                    </a:lnTo>
                    <a:lnTo>
                      <a:pt x="15913" y="1070"/>
                    </a:lnTo>
                    <a:lnTo>
                      <a:pt x="15943" y="1083"/>
                    </a:lnTo>
                    <a:lnTo>
                      <a:pt x="15974" y="1097"/>
                    </a:lnTo>
                    <a:lnTo>
                      <a:pt x="16002" y="1112"/>
                    </a:lnTo>
                    <a:lnTo>
                      <a:pt x="16030" y="1129"/>
                    </a:lnTo>
                    <a:lnTo>
                      <a:pt x="16058" y="1146"/>
                    </a:lnTo>
                    <a:lnTo>
                      <a:pt x="16084" y="1165"/>
                    </a:lnTo>
                    <a:lnTo>
                      <a:pt x="16109" y="1185"/>
                    </a:lnTo>
                    <a:lnTo>
                      <a:pt x="16133" y="1206"/>
                    </a:lnTo>
                    <a:lnTo>
                      <a:pt x="16156" y="1228"/>
                    </a:lnTo>
                    <a:lnTo>
                      <a:pt x="16178" y="1251"/>
                    </a:lnTo>
                    <a:lnTo>
                      <a:pt x="16198" y="1275"/>
                    </a:lnTo>
                    <a:lnTo>
                      <a:pt x="16217" y="1300"/>
                    </a:lnTo>
                    <a:lnTo>
                      <a:pt x="16235" y="1326"/>
                    </a:lnTo>
                    <a:lnTo>
                      <a:pt x="16252" y="1352"/>
                    </a:lnTo>
                    <a:lnTo>
                      <a:pt x="16267" y="1380"/>
                    </a:lnTo>
                    <a:lnTo>
                      <a:pt x="16281" y="1408"/>
                    </a:lnTo>
                    <a:lnTo>
                      <a:pt x="16293" y="1436"/>
                    </a:lnTo>
                    <a:lnTo>
                      <a:pt x="16304" y="1466"/>
                    </a:lnTo>
                    <a:lnTo>
                      <a:pt x="16314" y="1496"/>
                    </a:lnTo>
                    <a:lnTo>
                      <a:pt x="16322" y="1527"/>
                    </a:lnTo>
                    <a:lnTo>
                      <a:pt x="16327" y="1558"/>
                    </a:lnTo>
                    <a:lnTo>
                      <a:pt x="16332" y="1590"/>
                    </a:lnTo>
                    <a:lnTo>
                      <a:pt x="16335" y="1622"/>
                    </a:lnTo>
                    <a:lnTo>
                      <a:pt x="16336" y="1655"/>
                    </a:lnTo>
                    <a:lnTo>
                      <a:pt x="16335" y="1687"/>
                    </a:lnTo>
                    <a:lnTo>
                      <a:pt x="16332" y="1720"/>
                    </a:lnTo>
                    <a:lnTo>
                      <a:pt x="16327" y="1751"/>
                    </a:lnTo>
                    <a:lnTo>
                      <a:pt x="16322" y="1783"/>
                    </a:lnTo>
                    <a:lnTo>
                      <a:pt x="16314" y="1813"/>
                    </a:lnTo>
                    <a:lnTo>
                      <a:pt x="16304" y="1843"/>
                    </a:lnTo>
                    <a:lnTo>
                      <a:pt x="16293" y="1873"/>
                    </a:lnTo>
                    <a:lnTo>
                      <a:pt x="16281" y="1902"/>
                    </a:lnTo>
                    <a:lnTo>
                      <a:pt x="16267" y="1930"/>
                    </a:lnTo>
                    <a:lnTo>
                      <a:pt x="16252" y="1957"/>
                    </a:lnTo>
                    <a:lnTo>
                      <a:pt x="16235" y="1984"/>
                    </a:lnTo>
                    <a:lnTo>
                      <a:pt x="16217" y="2009"/>
                    </a:lnTo>
                    <a:lnTo>
                      <a:pt x="16198" y="2034"/>
                    </a:lnTo>
                    <a:lnTo>
                      <a:pt x="16178" y="2059"/>
                    </a:lnTo>
                    <a:lnTo>
                      <a:pt x="16156" y="2082"/>
                    </a:lnTo>
                    <a:lnTo>
                      <a:pt x="16133" y="2104"/>
                    </a:lnTo>
                    <a:lnTo>
                      <a:pt x="16109" y="2125"/>
                    </a:lnTo>
                    <a:lnTo>
                      <a:pt x="16084" y="2145"/>
                    </a:lnTo>
                    <a:lnTo>
                      <a:pt x="16058" y="2164"/>
                    </a:lnTo>
                    <a:lnTo>
                      <a:pt x="16030" y="2182"/>
                    </a:lnTo>
                    <a:lnTo>
                      <a:pt x="16002" y="2198"/>
                    </a:lnTo>
                    <a:lnTo>
                      <a:pt x="15974" y="2213"/>
                    </a:lnTo>
                    <a:lnTo>
                      <a:pt x="15943" y="2228"/>
                    </a:lnTo>
                    <a:lnTo>
                      <a:pt x="15913" y="2240"/>
                    </a:lnTo>
                    <a:lnTo>
                      <a:pt x="15881" y="2252"/>
                    </a:lnTo>
                    <a:lnTo>
                      <a:pt x="15849" y="2262"/>
                    </a:lnTo>
                    <a:lnTo>
                      <a:pt x="15817" y="2270"/>
                    </a:lnTo>
                    <a:lnTo>
                      <a:pt x="15783" y="2277"/>
                    </a:lnTo>
                    <a:lnTo>
                      <a:pt x="15749" y="2283"/>
                    </a:lnTo>
                    <a:lnTo>
                      <a:pt x="15714" y="2287"/>
                    </a:lnTo>
                    <a:lnTo>
                      <a:pt x="15679" y="2289"/>
                    </a:lnTo>
                    <a:lnTo>
                      <a:pt x="15643" y="2290"/>
                    </a:lnTo>
                    <a:lnTo>
                      <a:pt x="15608" y="2289"/>
                    </a:lnTo>
                    <a:lnTo>
                      <a:pt x="15572" y="2287"/>
                    </a:lnTo>
                    <a:lnTo>
                      <a:pt x="15539" y="2283"/>
                    </a:lnTo>
                    <a:lnTo>
                      <a:pt x="15504" y="2277"/>
                    </a:lnTo>
                    <a:lnTo>
                      <a:pt x="15471" y="2270"/>
                    </a:lnTo>
                    <a:lnTo>
                      <a:pt x="15438" y="2262"/>
                    </a:lnTo>
                    <a:lnTo>
                      <a:pt x="15405" y="2252"/>
                    </a:lnTo>
                    <a:lnTo>
                      <a:pt x="15374" y="2240"/>
                    </a:lnTo>
                    <a:lnTo>
                      <a:pt x="15343" y="2228"/>
                    </a:lnTo>
                    <a:lnTo>
                      <a:pt x="15314" y="2213"/>
                    </a:lnTo>
                    <a:lnTo>
                      <a:pt x="15284" y="2198"/>
                    </a:lnTo>
                    <a:lnTo>
                      <a:pt x="15257" y="2182"/>
                    </a:lnTo>
                    <a:lnTo>
                      <a:pt x="15230" y="2164"/>
                    </a:lnTo>
                    <a:lnTo>
                      <a:pt x="15204" y="2145"/>
                    </a:lnTo>
                    <a:lnTo>
                      <a:pt x="15179" y="2125"/>
                    </a:lnTo>
                    <a:lnTo>
                      <a:pt x="15155" y="2104"/>
                    </a:lnTo>
                    <a:lnTo>
                      <a:pt x="15132" y="2082"/>
                    </a:lnTo>
                    <a:lnTo>
                      <a:pt x="15110" y="2059"/>
                    </a:lnTo>
                    <a:lnTo>
                      <a:pt x="15089" y="2034"/>
                    </a:lnTo>
                    <a:lnTo>
                      <a:pt x="15070" y="2009"/>
                    </a:lnTo>
                    <a:lnTo>
                      <a:pt x="15052" y="1984"/>
                    </a:lnTo>
                    <a:lnTo>
                      <a:pt x="15035" y="1957"/>
                    </a:lnTo>
                    <a:lnTo>
                      <a:pt x="15019" y="1930"/>
                    </a:lnTo>
                    <a:lnTo>
                      <a:pt x="15006" y="1902"/>
                    </a:lnTo>
                    <a:lnTo>
                      <a:pt x="14993" y="1873"/>
                    </a:lnTo>
                    <a:lnTo>
                      <a:pt x="14982" y="1843"/>
                    </a:lnTo>
                    <a:lnTo>
                      <a:pt x="14974" y="1813"/>
                    </a:lnTo>
                    <a:lnTo>
                      <a:pt x="14966" y="1783"/>
                    </a:lnTo>
                    <a:lnTo>
                      <a:pt x="14959" y="1751"/>
                    </a:lnTo>
                    <a:lnTo>
                      <a:pt x="14955" y="1720"/>
                    </a:lnTo>
                    <a:lnTo>
                      <a:pt x="14953" y="1687"/>
                    </a:lnTo>
                    <a:lnTo>
                      <a:pt x="14952" y="1655"/>
                    </a:lnTo>
                    <a:lnTo>
                      <a:pt x="14953" y="1622"/>
                    </a:lnTo>
                    <a:lnTo>
                      <a:pt x="14955" y="1590"/>
                    </a:lnTo>
                    <a:lnTo>
                      <a:pt x="14959" y="1558"/>
                    </a:lnTo>
                    <a:lnTo>
                      <a:pt x="14966" y="1527"/>
                    </a:lnTo>
                    <a:lnTo>
                      <a:pt x="14974" y="1496"/>
                    </a:lnTo>
                    <a:lnTo>
                      <a:pt x="14982" y="1466"/>
                    </a:lnTo>
                    <a:lnTo>
                      <a:pt x="14993" y="1436"/>
                    </a:lnTo>
                    <a:lnTo>
                      <a:pt x="15006" y="1408"/>
                    </a:lnTo>
                    <a:lnTo>
                      <a:pt x="15019" y="1380"/>
                    </a:lnTo>
                    <a:lnTo>
                      <a:pt x="15035" y="1352"/>
                    </a:lnTo>
                    <a:lnTo>
                      <a:pt x="15052" y="1326"/>
                    </a:lnTo>
                    <a:lnTo>
                      <a:pt x="15070" y="1300"/>
                    </a:lnTo>
                    <a:lnTo>
                      <a:pt x="15089" y="1275"/>
                    </a:lnTo>
                    <a:lnTo>
                      <a:pt x="15110" y="1251"/>
                    </a:lnTo>
                    <a:lnTo>
                      <a:pt x="15132" y="1228"/>
                    </a:lnTo>
                    <a:lnTo>
                      <a:pt x="15155" y="1206"/>
                    </a:lnTo>
                    <a:lnTo>
                      <a:pt x="15179" y="1185"/>
                    </a:lnTo>
                    <a:lnTo>
                      <a:pt x="15204" y="1165"/>
                    </a:lnTo>
                    <a:lnTo>
                      <a:pt x="15230" y="1146"/>
                    </a:lnTo>
                    <a:lnTo>
                      <a:pt x="15257" y="1129"/>
                    </a:lnTo>
                    <a:lnTo>
                      <a:pt x="15284" y="1112"/>
                    </a:lnTo>
                    <a:lnTo>
                      <a:pt x="15314" y="1097"/>
                    </a:lnTo>
                    <a:lnTo>
                      <a:pt x="15343" y="1083"/>
                    </a:lnTo>
                    <a:lnTo>
                      <a:pt x="15374" y="1070"/>
                    </a:lnTo>
                    <a:lnTo>
                      <a:pt x="15405" y="1059"/>
                    </a:lnTo>
                    <a:lnTo>
                      <a:pt x="15438" y="1049"/>
                    </a:lnTo>
                    <a:lnTo>
                      <a:pt x="15471" y="1040"/>
                    </a:lnTo>
                    <a:lnTo>
                      <a:pt x="15504" y="1033"/>
                    </a:lnTo>
                    <a:lnTo>
                      <a:pt x="15539" y="1028"/>
                    </a:lnTo>
                    <a:lnTo>
                      <a:pt x="15572" y="1023"/>
                    </a:lnTo>
                    <a:lnTo>
                      <a:pt x="15608" y="1021"/>
                    </a:lnTo>
                    <a:lnTo>
                      <a:pt x="15643" y="1020"/>
                    </a:lnTo>
                    <a:close/>
                    <a:moveTo>
                      <a:pt x="13527" y="1020"/>
                    </a:moveTo>
                    <a:lnTo>
                      <a:pt x="13563" y="1021"/>
                    </a:lnTo>
                    <a:lnTo>
                      <a:pt x="13597" y="1023"/>
                    </a:lnTo>
                    <a:lnTo>
                      <a:pt x="13632" y="1028"/>
                    </a:lnTo>
                    <a:lnTo>
                      <a:pt x="13666" y="1033"/>
                    </a:lnTo>
                    <a:lnTo>
                      <a:pt x="13700" y="1040"/>
                    </a:lnTo>
                    <a:lnTo>
                      <a:pt x="13733" y="1049"/>
                    </a:lnTo>
                    <a:lnTo>
                      <a:pt x="13765" y="1059"/>
                    </a:lnTo>
                    <a:lnTo>
                      <a:pt x="13796" y="1070"/>
                    </a:lnTo>
                    <a:lnTo>
                      <a:pt x="13826" y="1083"/>
                    </a:lnTo>
                    <a:lnTo>
                      <a:pt x="13857" y="1097"/>
                    </a:lnTo>
                    <a:lnTo>
                      <a:pt x="13885" y="1112"/>
                    </a:lnTo>
                    <a:lnTo>
                      <a:pt x="13914" y="1129"/>
                    </a:lnTo>
                    <a:lnTo>
                      <a:pt x="13941" y="1146"/>
                    </a:lnTo>
                    <a:lnTo>
                      <a:pt x="13967" y="1165"/>
                    </a:lnTo>
                    <a:lnTo>
                      <a:pt x="13992" y="1185"/>
                    </a:lnTo>
                    <a:lnTo>
                      <a:pt x="14016" y="1206"/>
                    </a:lnTo>
                    <a:lnTo>
                      <a:pt x="14039" y="1228"/>
                    </a:lnTo>
                    <a:lnTo>
                      <a:pt x="14061" y="1251"/>
                    </a:lnTo>
                    <a:lnTo>
                      <a:pt x="14082" y="1275"/>
                    </a:lnTo>
                    <a:lnTo>
                      <a:pt x="14101" y="1300"/>
                    </a:lnTo>
                    <a:lnTo>
                      <a:pt x="14119" y="1326"/>
                    </a:lnTo>
                    <a:lnTo>
                      <a:pt x="14135" y="1352"/>
                    </a:lnTo>
                    <a:lnTo>
                      <a:pt x="14150" y="1380"/>
                    </a:lnTo>
                    <a:lnTo>
                      <a:pt x="14165" y="1408"/>
                    </a:lnTo>
                    <a:lnTo>
                      <a:pt x="14177" y="1436"/>
                    </a:lnTo>
                    <a:lnTo>
                      <a:pt x="14187" y="1466"/>
                    </a:lnTo>
                    <a:lnTo>
                      <a:pt x="14197" y="1496"/>
                    </a:lnTo>
                    <a:lnTo>
                      <a:pt x="14205" y="1527"/>
                    </a:lnTo>
                    <a:lnTo>
                      <a:pt x="14211" y="1558"/>
                    </a:lnTo>
                    <a:lnTo>
                      <a:pt x="14216" y="1590"/>
                    </a:lnTo>
                    <a:lnTo>
                      <a:pt x="14218" y="1622"/>
                    </a:lnTo>
                    <a:lnTo>
                      <a:pt x="14219" y="1655"/>
                    </a:lnTo>
                    <a:lnTo>
                      <a:pt x="14218" y="1687"/>
                    </a:lnTo>
                    <a:lnTo>
                      <a:pt x="14216" y="1720"/>
                    </a:lnTo>
                    <a:lnTo>
                      <a:pt x="14211" y="1751"/>
                    </a:lnTo>
                    <a:lnTo>
                      <a:pt x="14205" y="1783"/>
                    </a:lnTo>
                    <a:lnTo>
                      <a:pt x="14197" y="1813"/>
                    </a:lnTo>
                    <a:lnTo>
                      <a:pt x="14187" y="1843"/>
                    </a:lnTo>
                    <a:lnTo>
                      <a:pt x="14177" y="1873"/>
                    </a:lnTo>
                    <a:lnTo>
                      <a:pt x="14165" y="1902"/>
                    </a:lnTo>
                    <a:lnTo>
                      <a:pt x="14150" y="1930"/>
                    </a:lnTo>
                    <a:lnTo>
                      <a:pt x="14135" y="1957"/>
                    </a:lnTo>
                    <a:lnTo>
                      <a:pt x="14119" y="1984"/>
                    </a:lnTo>
                    <a:lnTo>
                      <a:pt x="14101" y="2009"/>
                    </a:lnTo>
                    <a:lnTo>
                      <a:pt x="14082" y="2034"/>
                    </a:lnTo>
                    <a:lnTo>
                      <a:pt x="14061" y="2059"/>
                    </a:lnTo>
                    <a:lnTo>
                      <a:pt x="14039" y="2082"/>
                    </a:lnTo>
                    <a:lnTo>
                      <a:pt x="14016" y="2104"/>
                    </a:lnTo>
                    <a:lnTo>
                      <a:pt x="13992" y="2125"/>
                    </a:lnTo>
                    <a:lnTo>
                      <a:pt x="13967" y="2145"/>
                    </a:lnTo>
                    <a:lnTo>
                      <a:pt x="13941" y="2164"/>
                    </a:lnTo>
                    <a:lnTo>
                      <a:pt x="13914" y="2182"/>
                    </a:lnTo>
                    <a:lnTo>
                      <a:pt x="13885" y="2198"/>
                    </a:lnTo>
                    <a:lnTo>
                      <a:pt x="13857" y="2213"/>
                    </a:lnTo>
                    <a:lnTo>
                      <a:pt x="13826" y="2228"/>
                    </a:lnTo>
                    <a:lnTo>
                      <a:pt x="13796" y="2240"/>
                    </a:lnTo>
                    <a:lnTo>
                      <a:pt x="13765" y="2252"/>
                    </a:lnTo>
                    <a:lnTo>
                      <a:pt x="13733" y="2262"/>
                    </a:lnTo>
                    <a:lnTo>
                      <a:pt x="13700" y="2270"/>
                    </a:lnTo>
                    <a:lnTo>
                      <a:pt x="13666" y="2277"/>
                    </a:lnTo>
                    <a:lnTo>
                      <a:pt x="13632" y="2283"/>
                    </a:lnTo>
                    <a:lnTo>
                      <a:pt x="13597" y="2287"/>
                    </a:lnTo>
                    <a:lnTo>
                      <a:pt x="13563" y="2289"/>
                    </a:lnTo>
                    <a:lnTo>
                      <a:pt x="13527" y="2290"/>
                    </a:lnTo>
                    <a:lnTo>
                      <a:pt x="13492" y="2289"/>
                    </a:lnTo>
                    <a:lnTo>
                      <a:pt x="13457" y="2287"/>
                    </a:lnTo>
                    <a:lnTo>
                      <a:pt x="13422" y="2283"/>
                    </a:lnTo>
                    <a:lnTo>
                      <a:pt x="13388" y="2277"/>
                    </a:lnTo>
                    <a:lnTo>
                      <a:pt x="13354" y="2270"/>
                    </a:lnTo>
                    <a:lnTo>
                      <a:pt x="13322" y="2262"/>
                    </a:lnTo>
                    <a:lnTo>
                      <a:pt x="13289" y="2252"/>
                    </a:lnTo>
                    <a:lnTo>
                      <a:pt x="13257" y="2240"/>
                    </a:lnTo>
                    <a:lnTo>
                      <a:pt x="13227" y="2228"/>
                    </a:lnTo>
                    <a:lnTo>
                      <a:pt x="13197" y="2213"/>
                    </a:lnTo>
                    <a:lnTo>
                      <a:pt x="13168" y="2198"/>
                    </a:lnTo>
                    <a:lnTo>
                      <a:pt x="13141" y="2182"/>
                    </a:lnTo>
                    <a:lnTo>
                      <a:pt x="13113" y="2164"/>
                    </a:lnTo>
                    <a:lnTo>
                      <a:pt x="13087" y="2145"/>
                    </a:lnTo>
                    <a:lnTo>
                      <a:pt x="13062" y="2125"/>
                    </a:lnTo>
                    <a:lnTo>
                      <a:pt x="13038" y="2104"/>
                    </a:lnTo>
                    <a:lnTo>
                      <a:pt x="13015" y="2082"/>
                    </a:lnTo>
                    <a:lnTo>
                      <a:pt x="12993" y="2059"/>
                    </a:lnTo>
                    <a:lnTo>
                      <a:pt x="12973" y="2034"/>
                    </a:lnTo>
                    <a:lnTo>
                      <a:pt x="12953" y="2009"/>
                    </a:lnTo>
                    <a:lnTo>
                      <a:pt x="12936" y="1984"/>
                    </a:lnTo>
                    <a:lnTo>
                      <a:pt x="12919" y="1957"/>
                    </a:lnTo>
                    <a:lnTo>
                      <a:pt x="12903" y="1930"/>
                    </a:lnTo>
                    <a:lnTo>
                      <a:pt x="12890" y="1902"/>
                    </a:lnTo>
                    <a:lnTo>
                      <a:pt x="12877" y="1873"/>
                    </a:lnTo>
                    <a:lnTo>
                      <a:pt x="12866" y="1843"/>
                    </a:lnTo>
                    <a:lnTo>
                      <a:pt x="12857" y="1813"/>
                    </a:lnTo>
                    <a:lnTo>
                      <a:pt x="12849" y="1783"/>
                    </a:lnTo>
                    <a:lnTo>
                      <a:pt x="12843" y="1751"/>
                    </a:lnTo>
                    <a:lnTo>
                      <a:pt x="12838" y="1720"/>
                    </a:lnTo>
                    <a:lnTo>
                      <a:pt x="12836" y="1687"/>
                    </a:lnTo>
                    <a:lnTo>
                      <a:pt x="12835" y="1655"/>
                    </a:lnTo>
                    <a:lnTo>
                      <a:pt x="12836" y="1622"/>
                    </a:lnTo>
                    <a:lnTo>
                      <a:pt x="12838" y="1590"/>
                    </a:lnTo>
                    <a:lnTo>
                      <a:pt x="12843" y="1558"/>
                    </a:lnTo>
                    <a:lnTo>
                      <a:pt x="12849" y="1527"/>
                    </a:lnTo>
                    <a:lnTo>
                      <a:pt x="12857" y="1496"/>
                    </a:lnTo>
                    <a:lnTo>
                      <a:pt x="12866" y="1466"/>
                    </a:lnTo>
                    <a:lnTo>
                      <a:pt x="12877" y="1436"/>
                    </a:lnTo>
                    <a:lnTo>
                      <a:pt x="12890" y="1408"/>
                    </a:lnTo>
                    <a:lnTo>
                      <a:pt x="12903" y="1380"/>
                    </a:lnTo>
                    <a:lnTo>
                      <a:pt x="12919" y="1352"/>
                    </a:lnTo>
                    <a:lnTo>
                      <a:pt x="12936" y="1326"/>
                    </a:lnTo>
                    <a:lnTo>
                      <a:pt x="12953" y="1300"/>
                    </a:lnTo>
                    <a:lnTo>
                      <a:pt x="12973" y="1275"/>
                    </a:lnTo>
                    <a:lnTo>
                      <a:pt x="12993" y="1251"/>
                    </a:lnTo>
                    <a:lnTo>
                      <a:pt x="13015" y="1228"/>
                    </a:lnTo>
                    <a:lnTo>
                      <a:pt x="13038" y="1206"/>
                    </a:lnTo>
                    <a:lnTo>
                      <a:pt x="13062" y="1185"/>
                    </a:lnTo>
                    <a:lnTo>
                      <a:pt x="13087" y="1165"/>
                    </a:lnTo>
                    <a:lnTo>
                      <a:pt x="13113" y="1146"/>
                    </a:lnTo>
                    <a:lnTo>
                      <a:pt x="13141" y="1129"/>
                    </a:lnTo>
                    <a:lnTo>
                      <a:pt x="13168" y="1112"/>
                    </a:lnTo>
                    <a:lnTo>
                      <a:pt x="13197" y="1097"/>
                    </a:lnTo>
                    <a:lnTo>
                      <a:pt x="13227" y="1083"/>
                    </a:lnTo>
                    <a:lnTo>
                      <a:pt x="13257" y="1070"/>
                    </a:lnTo>
                    <a:lnTo>
                      <a:pt x="13289" y="1059"/>
                    </a:lnTo>
                    <a:lnTo>
                      <a:pt x="13322" y="1049"/>
                    </a:lnTo>
                    <a:lnTo>
                      <a:pt x="13354" y="1040"/>
                    </a:lnTo>
                    <a:lnTo>
                      <a:pt x="13388" y="1033"/>
                    </a:lnTo>
                    <a:lnTo>
                      <a:pt x="13422" y="1028"/>
                    </a:lnTo>
                    <a:lnTo>
                      <a:pt x="13457" y="1023"/>
                    </a:lnTo>
                    <a:lnTo>
                      <a:pt x="13492" y="1021"/>
                    </a:lnTo>
                    <a:lnTo>
                      <a:pt x="13527" y="10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1215">
                  <a:solidFill>
                    <a:schemeClr val="accent3"/>
                  </a:solidFill>
                </a:endParaRPr>
              </a:p>
            </p:txBody>
          </p:sp>
          <p:sp>
            <p:nvSpPr>
              <p:cNvPr id="747" name="Freeform 71"/>
              <p:cNvSpPr>
                <a:spLocks noEditPoints="1"/>
              </p:cNvSpPr>
              <p:nvPr/>
            </p:nvSpPr>
            <p:spPr bwMode="gray">
              <a:xfrm>
                <a:off x="3308966" y="2427484"/>
                <a:ext cx="292835" cy="60621"/>
              </a:xfrm>
              <a:custGeom>
                <a:avLst/>
                <a:gdLst>
                  <a:gd name="T0" fmla="*/ 16878 w 17448"/>
                  <a:gd name="T1" fmla="*/ 22 h 3310"/>
                  <a:gd name="T2" fmla="*/ 17112 w 17448"/>
                  <a:gd name="T3" fmla="*/ 119 h 3310"/>
                  <a:gd name="T4" fmla="*/ 17296 w 17448"/>
                  <a:gd name="T5" fmla="*/ 280 h 3310"/>
                  <a:gd name="T6" fmla="*/ 17414 w 17448"/>
                  <a:gd name="T7" fmla="*/ 490 h 3310"/>
                  <a:gd name="T8" fmla="*/ 17448 w 17448"/>
                  <a:gd name="T9" fmla="*/ 2614 h 3310"/>
                  <a:gd name="T10" fmla="*/ 17402 w 17448"/>
                  <a:gd name="T11" fmla="*/ 2852 h 3310"/>
                  <a:gd name="T12" fmla="*/ 17274 w 17448"/>
                  <a:gd name="T13" fmla="*/ 3056 h 3310"/>
                  <a:gd name="T14" fmla="*/ 17082 w 17448"/>
                  <a:gd name="T15" fmla="*/ 3209 h 3310"/>
                  <a:gd name="T16" fmla="*/ 16841 w 17448"/>
                  <a:gd name="T17" fmla="*/ 3296 h 3310"/>
                  <a:gd name="T18" fmla="*/ 683 w 17448"/>
                  <a:gd name="T19" fmla="*/ 3307 h 3310"/>
                  <a:gd name="T20" fmla="*/ 431 w 17448"/>
                  <a:gd name="T21" fmla="*/ 3241 h 3310"/>
                  <a:gd name="T22" fmla="*/ 224 w 17448"/>
                  <a:gd name="T23" fmla="*/ 3106 h 3310"/>
                  <a:gd name="T24" fmla="*/ 75 w 17448"/>
                  <a:gd name="T25" fmla="*/ 2915 h 3310"/>
                  <a:gd name="T26" fmla="*/ 4 w 17448"/>
                  <a:gd name="T27" fmla="*/ 2685 h 3310"/>
                  <a:gd name="T28" fmla="*/ 15 w 17448"/>
                  <a:gd name="T29" fmla="*/ 557 h 3310"/>
                  <a:gd name="T30" fmla="*/ 110 w 17448"/>
                  <a:gd name="T31" fmla="*/ 336 h 3310"/>
                  <a:gd name="T32" fmla="*/ 277 w 17448"/>
                  <a:gd name="T33" fmla="*/ 159 h 3310"/>
                  <a:gd name="T34" fmla="*/ 499 w 17448"/>
                  <a:gd name="T35" fmla="*/ 42 h 3310"/>
                  <a:gd name="T36" fmla="*/ 760 w 17448"/>
                  <a:gd name="T37" fmla="*/ 0 h 3310"/>
                  <a:gd name="T38" fmla="*/ 15849 w 17448"/>
                  <a:gd name="T39" fmla="*/ 1049 h 3310"/>
                  <a:gd name="T40" fmla="*/ 16058 w 17448"/>
                  <a:gd name="T41" fmla="*/ 1146 h 3310"/>
                  <a:gd name="T42" fmla="*/ 16217 w 17448"/>
                  <a:gd name="T43" fmla="*/ 1300 h 3310"/>
                  <a:gd name="T44" fmla="*/ 16314 w 17448"/>
                  <a:gd name="T45" fmla="*/ 1496 h 3310"/>
                  <a:gd name="T46" fmla="*/ 16332 w 17448"/>
                  <a:gd name="T47" fmla="*/ 1719 h 3310"/>
                  <a:gd name="T48" fmla="*/ 16267 w 17448"/>
                  <a:gd name="T49" fmla="*/ 1930 h 3310"/>
                  <a:gd name="T50" fmla="*/ 16133 w 17448"/>
                  <a:gd name="T51" fmla="*/ 2103 h 3310"/>
                  <a:gd name="T52" fmla="*/ 15943 w 17448"/>
                  <a:gd name="T53" fmla="*/ 2227 h 3310"/>
                  <a:gd name="T54" fmla="*/ 15714 w 17448"/>
                  <a:gd name="T55" fmla="*/ 2287 h 3310"/>
                  <a:gd name="T56" fmla="*/ 15471 w 17448"/>
                  <a:gd name="T57" fmla="*/ 2270 h 3310"/>
                  <a:gd name="T58" fmla="*/ 15257 w 17448"/>
                  <a:gd name="T59" fmla="*/ 2182 h 3310"/>
                  <a:gd name="T60" fmla="*/ 15089 w 17448"/>
                  <a:gd name="T61" fmla="*/ 2034 h 3310"/>
                  <a:gd name="T62" fmla="*/ 14982 w 17448"/>
                  <a:gd name="T63" fmla="*/ 1843 h 3310"/>
                  <a:gd name="T64" fmla="*/ 14953 w 17448"/>
                  <a:gd name="T65" fmla="*/ 1622 h 3310"/>
                  <a:gd name="T66" fmla="*/ 15006 w 17448"/>
                  <a:gd name="T67" fmla="*/ 1408 h 3310"/>
                  <a:gd name="T68" fmla="*/ 15132 w 17448"/>
                  <a:gd name="T69" fmla="*/ 1228 h 3310"/>
                  <a:gd name="T70" fmla="*/ 15314 w 17448"/>
                  <a:gd name="T71" fmla="*/ 1097 h 3310"/>
                  <a:gd name="T72" fmla="*/ 15539 w 17448"/>
                  <a:gd name="T73" fmla="*/ 1027 h 3310"/>
                  <a:gd name="T74" fmla="*/ 13632 w 17448"/>
                  <a:gd name="T75" fmla="*/ 1027 h 3310"/>
                  <a:gd name="T76" fmla="*/ 13857 w 17448"/>
                  <a:gd name="T77" fmla="*/ 1097 h 3310"/>
                  <a:gd name="T78" fmla="*/ 14039 w 17448"/>
                  <a:gd name="T79" fmla="*/ 1228 h 3310"/>
                  <a:gd name="T80" fmla="*/ 14165 w 17448"/>
                  <a:gd name="T81" fmla="*/ 1408 h 3310"/>
                  <a:gd name="T82" fmla="*/ 14218 w 17448"/>
                  <a:gd name="T83" fmla="*/ 1622 h 3310"/>
                  <a:gd name="T84" fmla="*/ 14187 w 17448"/>
                  <a:gd name="T85" fmla="*/ 1843 h 3310"/>
                  <a:gd name="T86" fmla="*/ 14082 w 17448"/>
                  <a:gd name="T87" fmla="*/ 2034 h 3310"/>
                  <a:gd name="T88" fmla="*/ 13914 w 17448"/>
                  <a:gd name="T89" fmla="*/ 2182 h 3310"/>
                  <a:gd name="T90" fmla="*/ 13700 w 17448"/>
                  <a:gd name="T91" fmla="*/ 2270 h 3310"/>
                  <a:gd name="T92" fmla="*/ 13457 w 17448"/>
                  <a:gd name="T93" fmla="*/ 2287 h 3310"/>
                  <a:gd name="T94" fmla="*/ 13227 w 17448"/>
                  <a:gd name="T95" fmla="*/ 2227 h 3310"/>
                  <a:gd name="T96" fmla="*/ 13038 w 17448"/>
                  <a:gd name="T97" fmla="*/ 2103 h 3310"/>
                  <a:gd name="T98" fmla="*/ 12903 w 17448"/>
                  <a:gd name="T99" fmla="*/ 1930 h 3310"/>
                  <a:gd name="T100" fmla="*/ 12838 w 17448"/>
                  <a:gd name="T101" fmla="*/ 1719 h 3310"/>
                  <a:gd name="T102" fmla="*/ 12857 w 17448"/>
                  <a:gd name="T103" fmla="*/ 1496 h 3310"/>
                  <a:gd name="T104" fmla="*/ 12953 w 17448"/>
                  <a:gd name="T105" fmla="*/ 1300 h 3310"/>
                  <a:gd name="T106" fmla="*/ 13113 w 17448"/>
                  <a:gd name="T107" fmla="*/ 1146 h 3310"/>
                  <a:gd name="T108" fmla="*/ 13322 w 17448"/>
                  <a:gd name="T109" fmla="*/ 1049 h 3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448" h="3310">
                    <a:moveTo>
                      <a:pt x="760" y="0"/>
                    </a:moveTo>
                    <a:lnTo>
                      <a:pt x="16688" y="0"/>
                    </a:lnTo>
                    <a:lnTo>
                      <a:pt x="16727" y="1"/>
                    </a:lnTo>
                    <a:lnTo>
                      <a:pt x="16765" y="3"/>
                    </a:lnTo>
                    <a:lnTo>
                      <a:pt x="16804" y="8"/>
                    </a:lnTo>
                    <a:lnTo>
                      <a:pt x="16841" y="14"/>
                    </a:lnTo>
                    <a:lnTo>
                      <a:pt x="16878" y="22"/>
                    </a:lnTo>
                    <a:lnTo>
                      <a:pt x="16914" y="31"/>
                    </a:lnTo>
                    <a:lnTo>
                      <a:pt x="16949" y="42"/>
                    </a:lnTo>
                    <a:lnTo>
                      <a:pt x="16983" y="55"/>
                    </a:lnTo>
                    <a:lnTo>
                      <a:pt x="17017" y="69"/>
                    </a:lnTo>
                    <a:lnTo>
                      <a:pt x="17050" y="84"/>
                    </a:lnTo>
                    <a:lnTo>
                      <a:pt x="17082" y="101"/>
                    </a:lnTo>
                    <a:lnTo>
                      <a:pt x="17112" y="119"/>
                    </a:lnTo>
                    <a:lnTo>
                      <a:pt x="17142" y="139"/>
                    </a:lnTo>
                    <a:lnTo>
                      <a:pt x="17171" y="159"/>
                    </a:lnTo>
                    <a:lnTo>
                      <a:pt x="17198" y="181"/>
                    </a:lnTo>
                    <a:lnTo>
                      <a:pt x="17224" y="205"/>
                    </a:lnTo>
                    <a:lnTo>
                      <a:pt x="17250" y="229"/>
                    </a:lnTo>
                    <a:lnTo>
                      <a:pt x="17274" y="254"/>
                    </a:lnTo>
                    <a:lnTo>
                      <a:pt x="17296" y="280"/>
                    </a:lnTo>
                    <a:lnTo>
                      <a:pt x="17318" y="308"/>
                    </a:lnTo>
                    <a:lnTo>
                      <a:pt x="17338" y="336"/>
                    </a:lnTo>
                    <a:lnTo>
                      <a:pt x="17356" y="365"/>
                    </a:lnTo>
                    <a:lnTo>
                      <a:pt x="17373" y="395"/>
                    </a:lnTo>
                    <a:lnTo>
                      <a:pt x="17388" y="426"/>
                    </a:lnTo>
                    <a:lnTo>
                      <a:pt x="17402" y="458"/>
                    </a:lnTo>
                    <a:lnTo>
                      <a:pt x="17414" y="490"/>
                    </a:lnTo>
                    <a:lnTo>
                      <a:pt x="17424" y="523"/>
                    </a:lnTo>
                    <a:lnTo>
                      <a:pt x="17433" y="557"/>
                    </a:lnTo>
                    <a:lnTo>
                      <a:pt x="17439" y="591"/>
                    </a:lnTo>
                    <a:lnTo>
                      <a:pt x="17444" y="626"/>
                    </a:lnTo>
                    <a:lnTo>
                      <a:pt x="17447" y="661"/>
                    </a:lnTo>
                    <a:lnTo>
                      <a:pt x="17448" y="697"/>
                    </a:lnTo>
                    <a:lnTo>
                      <a:pt x="17448" y="2614"/>
                    </a:lnTo>
                    <a:lnTo>
                      <a:pt x="17447" y="2649"/>
                    </a:lnTo>
                    <a:lnTo>
                      <a:pt x="17444" y="2685"/>
                    </a:lnTo>
                    <a:lnTo>
                      <a:pt x="17439" y="2719"/>
                    </a:lnTo>
                    <a:lnTo>
                      <a:pt x="17433" y="2753"/>
                    </a:lnTo>
                    <a:lnTo>
                      <a:pt x="17424" y="2787"/>
                    </a:lnTo>
                    <a:lnTo>
                      <a:pt x="17414" y="2820"/>
                    </a:lnTo>
                    <a:lnTo>
                      <a:pt x="17402" y="2852"/>
                    </a:lnTo>
                    <a:lnTo>
                      <a:pt x="17388" y="2884"/>
                    </a:lnTo>
                    <a:lnTo>
                      <a:pt x="17373" y="2915"/>
                    </a:lnTo>
                    <a:lnTo>
                      <a:pt x="17356" y="2945"/>
                    </a:lnTo>
                    <a:lnTo>
                      <a:pt x="17338" y="2974"/>
                    </a:lnTo>
                    <a:lnTo>
                      <a:pt x="17318" y="3002"/>
                    </a:lnTo>
                    <a:lnTo>
                      <a:pt x="17296" y="3030"/>
                    </a:lnTo>
                    <a:lnTo>
                      <a:pt x="17274" y="3056"/>
                    </a:lnTo>
                    <a:lnTo>
                      <a:pt x="17250" y="3081"/>
                    </a:lnTo>
                    <a:lnTo>
                      <a:pt x="17224" y="3106"/>
                    </a:lnTo>
                    <a:lnTo>
                      <a:pt x="17198" y="3129"/>
                    </a:lnTo>
                    <a:lnTo>
                      <a:pt x="17171" y="3151"/>
                    </a:lnTo>
                    <a:lnTo>
                      <a:pt x="17142" y="3171"/>
                    </a:lnTo>
                    <a:lnTo>
                      <a:pt x="17112" y="3191"/>
                    </a:lnTo>
                    <a:lnTo>
                      <a:pt x="17082" y="3209"/>
                    </a:lnTo>
                    <a:lnTo>
                      <a:pt x="17050" y="3226"/>
                    </a:lnTo>
                    <a:lnTo>
                      <a:pt x="17017" y="3241"/>
                    </a:lnTo>
                    <a:lnTo>
                      <a:pt x="16983" y="3255"/>
                    </a:lnTo>
                    <a:lnTo>
                      <a:pt x="16949" y="3268"/>
                    </a:lnTo>
                    <a:lnTo>
                      <a:pt x="16914" y="3279"/>
                    </a:lnTo>
                    <a:lnTo>
                      <a:pt x="16878" y="3288"/>
                    </a:lnTo>
                    <a:lnTo>
                      <a:pt x="16841" y="3296"/>
                    </a:lnTo>
                    <a:lnTo>
                      <a:pt x="16804" y="3302"/>
                    </a:lnTo>
                    <a:lnTo>
                      <a:pt x="16765" y="3307"/>
                    </a:lnTo>
                    <a:lnTo>
                      <a:pt x="16727" y="3309"/>
                    </a:lnTo>
                    <a:lnTo>
                      <a:pt x="16688" y="3310"/>
                    </a:lnTo>
                    <a:lnTo>
                      <a:pt x="760" y="3310"/>
                    </a:lnTo>
                    <a:lnTo>
                      <a:pt x="721" y="3309"/>
                    </a:lnTo>
                    <a:lnTo>
                      <a:pt x="683" y="3307"/>
                    </a:lnTo>
                    <a:lnTo>
                      <a:pt x="644" y="3302"/>
                    </a:lnTo>
                    <a:lnTo>
                      <a:pt x="607" y="3296"/>
                    </a:lnTo>
                    <a:lnTo>
                      <a:pt x="570" y="3288"/>
                    </a:lnTo>
                    <a:lnTo>
                      <a:pt x="534" y="3279"/>
                    </a:lnTo>
                    <a:lnTo>
                      <a:pt x="499" y="3268"/>
                    </a:lnTo>
                    <a:lnTo>
                      <a:pt x="465" y="3255"/>
                    </a:lnTo>
                    <a:lnTo>
                      <a:pt x="431" y="3241"/>
                    </a:lnTo>
                    <a:lnTo>
                      <a:pt x="398" y="3226"/>
                    </a:lnTo>
                    <a:lnTo>
                      <a:pt x="366" y="3209"/>
                    </a:lnTo>
                    <a:lnTo>
                      <a:pt x="336" y="3191"/>
                    </a:lnTo>
                    <a:lnTo>
                      <a:pt x="306" y="3171"/>
                    </a:lnTo>
                    <a:lnTo>
                      <a:pt x="277" y="3151"/>
                    </a:lnTo>
                    <a:lnTo>
                      <a:pt x="250" y="3129"/>
                    </a:lnTo>
                    <a:lnTo>
                      <a:pt x="224" y="3106"/>
                    </a:lnTo>
                    <a:lnTo>
                      <a:pt x="198" y="3081"/>
                    </a:lnTo>
                    <a:lnTo>
                      <a:pt x="174" y="3056"/>
                    </a:lnTo>
                    <a:lnTo>
                      <a:pt x="152" y="3030"/>
                    </a:lnTo>
                    <a:lnTo>
                      <a:pt x="130" y="3002"/>
                    </a:lnTo>
                    <a:lnTo>
                      <a:pt x="110" y="2974"/>
                    </a:lnTo>
                    <a:lnTo>
                      <a:pt x="92" y="2945"/>
                    </a:lnTo>
                    <a:lnTo>
                      <a:pt x="75" y="2915"/>
                    </a:lnTo>
                    <a:lnTo>
                      <a:pt x="60" y="2884"/>
                    </a:lnTo>
                    <a:lnTo>
                      <a:pt x="46" y="2852"/>
                    </a:lnTo>
                    <a:lnTo>
                      <a:pt x="34" y="2820"/>
                    </a:lnTo>
                    <a:lnTo>
                      <a:pt x="24" y="2787"/>
                    </a:lnTo>
                    <a:lnTo>
                      <a:pt x="15" y="2753"/>
                    </a:lnTo>
                    <a:lnTo>
                      <a:pt x="9" y="2719"/>
                    </a:lnTo>
                    <a:lnTo>
                      <a:pt x="4" y="2685"/>
                    </a:lnTo>
                    <a:lnTo>
                      <a:pt x="1" y="2649"/>
                    </a:lnTo>
                    <a:lnTo>
                      <a:pt x="0" y="2614"/>
                    </a:lnTo>
                    <a:lnTo>
                      <a:pt x="0" y="697"/>
                    </a:lnTo>
                    <a:lnTo>
                      <a:pt x="1" y="661"/>
                    </a:lnTo>
                    <a:lnTo>
                      <a:pt x="4" y="626"/>
                    </a:lnTo>
                    <a:lnTo>
                      <a:pt x="9" y="591"/>
                    </a:lnTo>
                    <a:lnTo>
                      <a:pt x="15" y="557"/>
                    </a:lnTo>
                    <a:lnTo>
                      <a:pt x="24" y="523"/>
                    </a:lnTo>
                    <a:lnTo>
                      <a:pt x="34" y="490"/>
                    </a:lnTo>
                    <a:lnTo>
                      <a:pt x="46" y="458"/>
                    </a:lnTo>
                    <a:lnTo>
                      <a:pt x="60" y="426"/>
                    </a:lnTo>
                    <a:lnTo>
                      <a:pt x="75" y="395"/>
                    </a:lnTo>
                    <a:lnTo>
                      <a:pt x="92" y="365"/>
                    </a:lnTo>
                    <a:lnTo>
                      <a:pt x="110" y="336"/>
                    </a:lnTo>
                    <a:lnTo>
                      <a:pt x="130" y="308"/>
                    </a:lnTo>
                    <a:lnTo>
                      <a:pt x="152" y="280"/>
                    </a:lnTo>
                    <a:lnTo>
                      <a:pt x="174" y="254"/>
                    </a:lnTo>
                    <a:lnTo>
                      <a:pt x="198" y="229"/>
                    </a:lnTo>
                    <a:lnTo>
                      <a:pt x="224" y="205"/>
                    </a:lnTo>
                    <a:lnTo>
                      <a:pt x="250" y="181"/>
                    </a:lnTo>
                    <a:lnTo>
                      <a:pt x="277" y="159"/>
                    </a:lnTo>
                    <a:lnTo>
                      <a:pt x="306" y="139"/>
                    </a:lnTo>
                    <a:lnTo>
                      <a:pt x="336" y="119"/>
                    </a:lnTo>
                    <a:lnTo>
                      <a:pt x="366" y="101"/>
                    </a:lnTo>
                    <a:lnTo>
                      <a:pt x="398" y="84"/>
                    </a:lnTo>
                    <a:lnTo>
                      <a:pt x="431" y="69"/>
                    </a:lnTo>
                    <a:lnTo>
                      <a:pt x="465" y="55"/>
                    </a:lnTo>
                    <a:lnTo>
                      <a:pt x="499" y="42"/>
                    </a:lnTo>
                    <a:lnTo>
                      <a:pt x="534" y="31"/>
                    </a:lnTo>
                    <a:lnTo>
                      <a:pt x="570" y="22"/>
                    </a:lnTo>
                    <a:lnTo>
                      <a:pt x="607" y="14"/>
                    </a:lnTo>
                    <a:lnTo>
                      <a:pt x="644" y="8"/>
                    </a:lnTo>
                    <a:lnTo>
                      <a:pt x="683" y="3"/>
                    </a:lnTo>
                    <a:lnTo>
                      <a:pt x="721" y="1"/>
                    </a:lnTo>
                    <a:lnTo>
                      <a:pt x="760" y="0"/>
                    </a:lnTo>
                    <a:close/>
                    <a:moveTo>
                      <a:pt x="15643" y="1020"/>
                    </a:moveTo>
                    <a:lnTo>
                      <a:pt x="15679" y="1021"/>
                    </a:lnTo>
                    <a:lnTo>
                      <a:pt x="15714" y="1023"/>
                    </a:lnTo>
                    <a:lnTo>
                      <a:pt x="15749" y="1027"/>
                    </a:lnTo>
                    <a:lnTo>
                      <a:pt x="15783" y="1033"/>
                    </a:lnTo>
                    <a:lnTo>
                      <a:pt x="15817" y="1040"/>
                    </a:lnTo>
                    <a:lnTo>
                      <a:pt x="15849" y="1049"/>
                    </a:lnTo>
                    <a:lnTo>
                      <a:pt x="15881" y="1059"/>
                    </a:lnTo>
                    <a:lnTo>
                      <a:pt x="15913" y="1070"/>
                    </a:lnTo>
                    <a:lnTo>
                      <a:pt x="15943" y="1083"/>
                    </a:lnTo>
                    <a:lnTo>
                      <a:pt x="15974" y="1097"/>
                    </a:lnTo>
                    <a:lnTo>
                      <a:pt x="16002" y="1112"/>
                    </a:lnTo>
                    <a:lnTo>
                      <a:pt x="16030" y="1128"/>
                    </a:lnTo>
                    <a:lnTo>
                      <a:pt x="16058" y="1146"/>
                    </a:lnTo>
                    <a:lnTo>
                      <a:pt x="16084" y="1165"/>
                    </a:lnTo>
                    <a:lnTo>
                      <a:pt x="16109" y="1185"/>
                    </a:lnTo>
                    <a:lnTo>
                      <a:pt x="16133" y="1206"/>
                    </a:lnTo>
                    <a:lnTo>
                      <a:pt x="16156" y="1228"/>
                    </a:lnTo>
                    <a:lnTo>
                      <a:pt x="16178" y="1251"/>
                    </a:lnTo>
                    <a:lnTo>
                      <a:pt x="16198" y="1275"/>
                    </a:lnTo>
                    <a:lnTo>
                      <a:pt x="16217" y="1300"/>
                    </a:lnTo>
                    <a:lnTo>
                      <a:pt x="16235" y="1326"/>
                    </a:lnTo>
                    <a:lnTo>
                      <a:pt x="16252" y="1352"/>
                    </a:lnTo>
                    <a:lnTo>
                      <a:pt x="16267" y="1379"/>
                    </a:lnTo>
                    <a:lnTo>
                      <a:pt x="16281" y="1408"/>
                    </a:lnTo>
                    <a:lnTo>
                      <a:pt x="16293" y="1436"/>
                    </a:lnTo>
                    <a:lnTo>
                      <a:pt x="16304" y="1466"/>
                    </a:lnTo>
                    <a:lnTo>
                      <a:pt x="16314" y="1496"/>
                    </a:lnTo>
                    <a:lnTo>
                      <a:pt x="16322" y="1527"/>
                    </a:lnTo>
                    <a:lnTo>
                      <a:pt x="16327" y="1558"/>
                    </a:lnTo>
                    <a:lnTo>
                      <a:pt x="16332" y="1590"/>
                    </a:lnTo>
                    <a:lnTo>
                      <a:pt x="16335" y="1622"/>
                    </a:lnTo>
                    <a:lnTo>
                      <a:pt x="16336" y="1654"/>
                    </a:lnTo>
                    <a:lnTo>
                      <a:pt x="16335" y="1687"/>
                    </a:lnTo>
                    <a:lnTo>
                      <a:pt x="16332" y="1719"/>
                    </a:lnTo>
                    <a:lnTo>
                      <a:pt x="16327" y="1751"/>
                    </a:lnTo>
                    <a:lnTo>
                      <a:pt x="16322" y="1782"/>
                    </a:lnTo>
                    <a:lnTo>
                      <a:pt x="16314" y="1813"/>
                    </a:lnTo>
                    <a:lnTo>
                      <a:pt x="16304" y="1843"/>
                    </a:lnTo>
                    <a:lnTo>
                      <a:pt x="16293" y="1873"/>
                    </a:lnTo>
                    <a:lnTo>
                      <a:pt x="16281" y="1901"/>
                    </a:lnTo>
                    <a:lnTo>
                      <a:pt x="16267" y="1930"/>
                    </a:lnTo>
                    <a:lnTo>
                      <a:pt x="16252" y="1957"/>
                    </a:lnTo>
                    <a:lnTo>
                      <a:pt x="16235" y="1983"/>
                    </a:lnTo>
                    <a:lnTo>
                      <a:pt x="16217" y="2009"/>
                    </a:lnTo>
                    <a:lnTo>
                      <a:pt x="16198" y="2034"/>
                    </a:lnTo>
                    <a:lnTo>
                      <a:pt x="16178" y="2058"/>
                    </a:lnTo>
                    <a:lnTo>
                      <a:pt x="16156" y="2081"/>
                    </a:lnTo>
                    <a:lnTo>
                      <a:pt x="16133" y="2103"/>
                    </a:lnTo>
                    <a:lnTo>
                      <a:pt x="16109" y="2125"/>
                    </a:lnTo>
                    <a:lnTo>
                      <a:pt x="16084" y="2145"/>
                    </a:lnTo>
                    <a:lnTo>
                      <a:pt x="16058" y="2164"/>
                    </a:lnTo>
                    <a:lnTo>
                      <a:pt x="16030" y="2182"/>
                    </a:lnTo>
                    <a:lnTo>
                      <a:pt x="16002" y="2198"/>
                    </a:lnTo>
                    <a:lnTo>
                      <a:pt x="15974" y="2213"/>
                    </a:lnTo>
                    <a:lnTo>
                      <a:pt x="15943" y="2227"/>
                    </a:lnTo>
                    <a:lnTo>
                      <a:pt x="15913" y="2240"/>
                    </a:lnTo>
                    <a:lnTo>
                      <a:pt x="15881" y="2251"/>
                    </a:lnTo>
                    <a:lnTo>
                      <a:pt x="15849" y="2261"/>
                    </a:lnTo>
                    <a:lnTo>
                      <a:pt x="15817" y="2270"/>
                    </a:lnTo>
                    <a:lnTo>
                      <a:pt x="15783" y="2277"/>
                    </a:lnTo>
                    <a:lnTo>
                      <a:pt x="15749" y="2283"/>
                    </a:lnTo>
                    <a:lnTo>
                      <a:pt x="15714" y="2287"/>
                    </a:lnTo>
                    <a:lnTo>
                      <a:pt x="15679" y="2289"/>
                    </a:lnTo>
                    <a:lnTo>
                      <a:pt x="15643" y="2290"/>
                    </a:lnTo>
                    <a:lnTo>
                      <a:pt x="15608" y="2289"/>
                    </a:lnTo>
                    <a:lnTo>
                      <a:pt x="15572" y="2287"/>
                    </a:lnTo>
                    <a:lnTo>
                      <a:pt x="15539" y="2283"/>
                    </a:lnTo>
                    <a:lnTo>
                      <a:pt x="15504" y="2277"/>
                    </a:lnTo>
                    <a:lnTo>
                      <a:pt x="15471" y="2270"/>
                    </a:lnTo>
                    <a:lnTo>
                      <a:pt x="15438" y="2261"/>
                    </a:lnTo>
                    <a:lnTo>
                      <a:pt x="15405" y="2251"/>
                    </a:lnTo>
                    <a:lnTo>
                      <a:pt x="15374" y="2240"/>
                    </a:lnTo>
                    <a:lnTo>
                      <a:pt x="15343" y="2227"/>
                    </a:lnTo>
                    <a:lnTo>
                      <a:pt x="15314" y="2213"/>
                    </a:lnTo>
                    <a:lnTo>
                      <a:pt x="15284" y="2198"/>
                    </a:lnTo>
                    <a:lnTo>
                      <a:pt x="15257" y="2182"/>
                    </a:lnTo>
                    <a:lnTo>
                      <a:pt x="15230" y="2164"/>
                    </a:lnTo>
                    <a:lnTo>
                      <a:pt x="15204" y="2145"/>
                    </a:lnTo>
                    <a:lnTo>
                      <a:pt x="15179" y="2125"/>
                    </a:lnTo>
                    <a:lnTo>
                      <a:pt x="15155" y="2103"/>
                    </a:lnTo>
                    <a:lnTo>
                      <a:pt x="15132" y="2081"/>
                    </a:lnTo>
                    <a:lnTo>
                      <a:pt x="15110" y="2058"/>
                    </a:lnTo>
                    <a:lnTo>
                      <a:pt x="15089" y="2034"/>
                    </a:lnTo>
                    <a:lnTo>
                      <a:pt x="15070" y="2009"/>
                    </a:lnTo>
                    <a:lnTo>
                      <a:pt x="15052" y="1983"/>
                    </a:lnTo>
                    <a:lnTo>
                      <a:pt x="15035" y="1957"/>
                    </a:lnTo>
                    <a:lnTo>
                      <a:pt x="15019" y="1930"/>
                    </a:lnTo>
                    <a:lnTo>
                      <a:pt x="15006" y="1901"/>
                    </a:lnTo>
                    <a:lnTo>
                      <a:pt x="14993" y="1873"/>
                    </a:lnTo>
                    <a:lnTo>
                      <a:pt x="14982" y="1843"/>
                    </a:lnTo>
                    <a:lnTo>
                      <a:pt x="14974" y="1813"/>
                    </a:lnTo>
                    <a:lnTo>
                      <a:pt x="14966" y="1782"/>
                    </a:lnTo>
                    <a:lnTo>
                      <a:pt x="14959" y="1751"/>
                    </a:lnTo>
                    <a:lnTo>
                      <a:pt x="14955" y="1719"/>
                    </a:lnTo>
                    <a:lnTo>
                      <a:pt x="14953" y="1687"/>
                    </a:lnTo>
                    <a:lnTo>
                      <a:pt x="14952" y="1654"/>
                    </a:lnTo>
                    <a:lnTo>
                      <a:pt x="14953" y="1622"/>
                    </a:lnTo>
                    <a:lnTo>
                      <a:pt x="14955" y="1590"/>
                    </a:lnTo>
                    <a:lnTo>
                      <a:pt x="14959" y="1558"/>
                    </a:lnTo>
                    <a:lnTo>
                      <a:pt x="14966" y="1527"/>
                    </a:lnTo>
                    <a:lnTo>
                      <a:pt x="14974" y="1496"/>
                    </a:lnTo>
                    <a:lnTo>
                      <a:pt x="14982" y="1466"/>
                    </a:lnTo>
                    <a:lnTo>
                      <a:pt x="14993" y="1436"/>
                    </a:lnTo>
                    <a:lnTo>
                      <a:pt x="15006" y="1408"/>
                    </a:lnTo>
                    <a:lnTo>
                      <a:pt x="15019" y="1379"/>
                    </a:lnTo>
                    <a:lnTo>
                      <a:pt x="15035" y="1352"/>
                    </a:lnTo>
                    <a:lnTo>
                      <a:pt x="15052" y="1326"/>
                    </a:lnTo>
                    <a:lnTo>
                      <a:pt x="15070" y="1300"/>
                    </a:lnTo>
                    <a:lnTo>
                      <a:pt x="15089" y="1275"/>
                    </a:lnTo>
                    <a:lnTo>
                      <a:pt x="15110" y="1251"/>
                    </a:lnTo>
                    <a:lnTo>
                      <a:pt x="15132" y="1228"/>
                    </a:lnTo>
                    <a:lnTo>
                      <a:pt x="15155" y="1206"/>
                    </a:lnTo>
                    <a:lnTo>
                      <a:pt x="15179" y="1185"/>
                    </a:lnTo>
                    <a:lnTo>
                      <a:pt x="15204" y="1165"/>
                    </a:lnTo>
                    <a:lnTo>
                      <a:pt x="15230" y="1146"/>
                    </a:lnTo>
                    <a:lnTo>
                      <a:pt x="15257" y="1128"/>
                    </a:lnTo>
                    <a:lnTo>
                      <a:pt x="15284" y="1112"/>
                    </a:lnTo>
                    <a:lnTo>
                      <a:pt x="15314" y="1097"/>
                    </a:lnTo>
                    <a:lnTo>
                      <a:pt x="15343" y="1083"/>
                    </a:lnTo>
                    <a:lnTo>
                      <a:pt x="15374" y="1070"/>
                    </a:lnTo>
                    <a:lnTo>
                      <a:pt x="15405" y="1059"/>
                    </a:lnTo>
                    <a:lnTo>
                      <a:pt x="15438" y="1049"/>
                    </a:lnTo>
                    <a:lnTo>
                      <a:pt x="15471" y="1040"/>
                    </a:lnTo>
                    <a:lnTo>
                      <a:pt x="15504" y="1033"/>
                    </a:lnTo>
                    <a:lnTo>
                      <a:pt x="15539" y="1027"/>
                    </a:lnTo>
                    <a:lnTo>
                      <a:pt x="15572" y="1023"/>
                    </a:lnTo>
                    <a:lnTo>
                      <a:pt x="15608" y="1021"/>
                    </a:lnTo>
                    <a:lnTo>
                      <a:pt x="15643" y="1020"/>
                    </a:lnTo>
                    <a:close/>
                    <a:moveTo>
                      <a:pt x="13527" y="1020"/>
                    </a:moveTo>
                    <a:lnTo>
                      <a:pt x="13563" y="1021"/>
                    </a:lnTo>
                    <a:lnTo>
                      <a:pt x="13597" y="1023"/>
                    </a:lnTo>
                    <a:lnTo>
                      <a:pt x="13632" y="1027"/>
                    </a:lnTo>
                    <a:lnTo>
                      <a:pt x="13666" y="1033"/>
                    </a:lnTo>
                    <a:lnTo>
                      <a:pt x="13700" y="1040"/>
                    </a:lnTo>
                    <a:lnTo>
                      <a:pt x="13733" y="1049"/>
                    </a:lnTo>
                    <a:lnTo>
                      <a:pt x="13765" y="1059"/>
                    </a:lnTo>
                    <a:lnTo>
                      <a:pt x="13796" y="1070"/>
                    </a:lnTo>
                    <a:lnTo>
                      <a:pt x="13826" y="1083"/>
                    </a:lnTo>
                    <a:lnTo>
                      <a:pt x="13857" y="1097"/>
                    </a:lnTo>
                    <a:lnTo>
                      <a:pt x="13885" y="1112"/>
                    </a:lnTo>
                    <a:lnTo>
                      <a:pt x="13914" y="1128"/>
                    </a:lnTo>
                    <a:lnTo>
                      <a:pt x="13941" y="1146"/>
                    </a:lnTo>
                    <a:lnTo>
                      <a:pt x="13967" y="1165"/>
                    </a:lnTo>
                    <a:lnTo>
                      <a:pt x="13992" y="1185"/>
                    </a:lnTo>
                    <a:lnTo>
                      <a:pt x="14016" y="1206"/>
                    </a:lnTo>
                    <a:lnTo>
                      <a:pt x="14039" y="1228"/>
                    </a:lnTo>
                    <a:lnTo>
                      <a:pt x="14061" y="1251"/>
                    </a:lnTo>
                    <a:lnTo>
                      <a:pt x="14082" y="1275"/>
                    </a:lnTo>
                    <a:lnTo>
                      <a:pt x="14101" y="1300"/>
                    </a:lnTo>
                    <a:lnTo>
                      <a:pt x="14119" y="1326"/>
                    </a:lnTo>
                    <a:lnTo>
                      <a:pt x="14135" y="1352"/>
                    </a:lnTo>
                    <a:lnTo>
                      <a:pt x="14150" y="1379"/>
                    </a:lnTo>
                    <a:lnTo>
                      <a:pt x="14165" y="1408"/>
                    </a:lnTo>
                    <a:lnTo>
                      <a:pt x="14177" y="1436"/>
                    </a:lnTo>
                    <a:lnTo>
                      <a:pt x="14187" y="1466"/>
                    </a:lnTo>
                    <a:lnTo>
                      <a:pt x="14197" y="1496"/>
                    </a:lnTo>
                    <a:lnTo>
                      <a:pt x="14205" y="1527"/>
                    </a:lnTo>
                    <a:lnTo>
                      <a:pt x="14211" y="1558"/>
                    </a:lnTo>
                    <a:lnTo>
                      <a:pt x="14216" y="1590"/>
                    </a:lnTo>
                    <a:lnTo>
                      <a:pt x="14218" y="1622"/>
                    </a:lnTo>
                    <a:lnTo>
                      <a:pt x="14219" y="1654"/>
                    </a:lnTo>
                    <a:lnTo>
                      <a:pt x="14218" y="1687"/>
                    </a:lnTo>
                    <a:lnTo>
                      <a:pt x="14216" y="1719"/>
                    </a:lnTo>
                    <a:lnTo>
                      <a:pt x="14211" y="1751"/>
                    </a:lnTo>
                    <a:lnTo>
                      <a:pt x="14205" y="1782"/>
                    </a:lnTo>
                    <a:lnTo>
                      <a:pt x="14197" y="1813"/>
                    </a:lnTo>
                    <a:lnTo>
                      <a:pt x="14187" y="1843"/>
                    </a:lnTo>
                    <a:lnTo>
                      <a:pt x="14177" y="1873"/>
                    </a:lnTo>
                    <a:lnTo>
                      <a:pt x="14165" y="1901"/>
                    </a:lnTo>
                    <a:lnTo>
                      <a:pt x="14150" y="1930"/>
                    </a:lnTo>
                    <a:lnTo>
                      <a:pt x="14135" y="1957"/>
                    </a:lnTo>
                    <a:lnTo>
                      <a:pt x="14119" y="1983"/>
                    </a:lnTo>
                    <a:lnTo>
                      <a:pt x="14101" y="2009"/>
                    </a:lnTo>
                    <a:lnTo>
                      <a:pt x="14082" y="2034"/>
                    </a:lnTo>
                    <a:lnTo>
                      <a:pt x="14061" y="2058"/>
                    </a:lnTo>
                    <a:lnTo>
                      <a:pt x="14039" y="2081"/>
                    </a:lnTo>
                    <a:lnTo>
                      <a:pt x="14016" y="2103"/>
                    </a:lnTo>
                    <a:lnTo>
                      <a:pt x="13992" y="2125"/>
                    </a:lnTo>
                    <a:lnTo>
                      <a:pt x="13967" y="2145"/>
                    </a:lnTo>
                    <a:lnTo>
                      <a:pt x="13941" y="2164"/>
                    </a:lnTo>
                    <a:lnTo>
                      <a:pt x="13914" y="2182"/>
                    </a:lnTo>
                    <a:lnTo>
                      <a:pt x="13885" y="2198"/>
                    </a:lnTo>
                    <a:lnTo>
                      <a:pt x="13857" y="2213"/>
                    </a:lnTo>
                    <a:lnTo>
                      <a:pt x="13826" y="2227"/>
                    </a:lnTo>
                    <a:lnTo>
                      <a:pt x="13796" y="2240"/>
                    </a:lnTo>
                    <a:lnTo>
                      <a:pt x="13765" y="2251"/>
                    </a:lnTo>
                    <a:lnTo>
                      <a:pt x="13733" y="2261"/>
                    </a:lnTo>
                    <a:lnTo>
                      <a:pt x="13700" y="2270"/>
                    </a:lnTo>
                    <a:lnTo>
                      <a:pt x="13666" y="2277"/>
                    </a:lnTo>
                    <a:lnTo>
                      <a:pt x="13632" y="2283"/>
                    </a:lnTo>
                    <a:lnTo>
                      <a:pt x="13597" y="2287"/>
                    </a:lnTo>
                    <a:lnTo>
                      <a:pt x="13563" y="2289"/>
                    </a:lnTo>
                    <a:lnTo>
                      <a:pt x="13527" y="2290"/>
                    </a:lnTo>
                    <a:lnTo>
                      <a:pt x="13492" y="2289"/>
                    </a:lnTo>
                    <a:lnTo>
                      <a:pt x="13457" y="2287"/>
                    </a:lnTo>
                    <a:lnTo>
                      <a:pt x="13422" y="2283"/>
                    </a:lnTo>
                    <a:lnTo>
                      <a:pt x="13388" y="2277"/>
                    </a:lnTo>
                    <a:lnTo>
                      <a:pt x="13354" y="2270"/>
                    </a:lnTo>
                    <a:lnTo>
                      <a:pt x="13322" y="2261"/>
                    </a:lnTo>
                    <a:lnTo>
                      <a:pt x="13289" y="2251"/>
                    </a:lnTo>
                    <a:lnTo>
                      <a:pt x="13257" y="2240"/>
                    </a:lnTo>
                    <a:lnTo>
                      <a:pt x="13227" y="2227"/>
                    </a:lnTo>
                    <a:lnTo>
                      <a:pt x="13197" y="2213"/>
                    </a:lnTo>
                    <a:lnTo>
                      <a:pt x="13168" y="2198"/>
                    </a:lnTo>
                    <a:lnTo>
                      <a:pt x="13141" y="2182"/>
                    </a:lnTo>
                    <a:lnTo>
                      <a:pt x="13113" y="2164"/>
                    </a:lnTo>
                    <a:lnTo>
                      <a:pt x="13087" y="2145"/>
                    </a:lnTo>
                    <a:lnTo>
                      <a:pt x="13062" y="2125"/>
                    </a:lnTo>
                    <a:lnTo>
                      <a:pt x="13038" y="2103"/>
                    </a:lnTo>
                    <a:lnTo>
                      <a:pt x="13015" y="2081"/>
                    </a:lnTo>
                    <a:lnTo>
                      <a:pt x="12993" y="2058"/>
                    </a:lnTo>
                    <a:lnTo>
                      <a:pt x="12973" y="2034"/>
                    </a:lnTo>
                    <a:lnTo>
                      <a:pt x="12953" y="2009"/>
                    </a:lnTo>
                    <a:lnTo>
                      <a:pt x="12936" y="1983"/>
                    </a:lnTo>
                    <a:lnTo>
                      <a:pt x="12919" y="1957"/>
                    </a:lnTo>
                    <a:lnTo>
                      <a:pt x="12903" y="1930"/>
                    </a:lnTo>
                    <a:lnTo>
                      <a:pt x="12890" y="1901"/>
                    </a:lnTo>
                    <a:lnTo>
                      <a:pt x="12877" y="1873"/>
                    </a:lnTo>
                    <a:lnTo>
                      <a:pt x="12866" y="1843"/>
                    </a:lnTo>
                    <a:lnTo>
                      <a:pt x="12857" y="1813"/>
                    </a:lnTo>
                    <a:lnTo>
                      <a:pt x="12849" y="1782"/>
                    </a:lnTo>
                    <a:lnTo>
                      <a:pt x="12843" y="1751"/>
                    </a:lnTo>
                    <a:lnTo>
                      <a:pt x="12838" y="1719"/>
                    </a:lnTo>
                    <a:lnTo>
                      <a:pt x="12836" y="1687"/>
                    </a:lnTo>
                    <a:lnTo>
                      <a:pt x="12835" y="1654"/>
                    </a:lnTo>
                    <a:lnTo>
                      <a:pt x="12836" y="1622"/>
                    </a:lnTo>
                    <a:lnTo>
                      <a:pt x="12838" y="1590"/>
                    </a:lnTo>
                    <a:lnTo>
                      <a:pt x="12843" y="1558"/>
                    </a:lnTo>
                    <a:lnTo>
                      <a:pt x="12849" y="1527"/>
                    </a:lnTo>
                    <a:lnTo>
                      <a:pt x="12857" y="1496"/>
                    </a:lnTo>
                    <a:lnTo>
                      <a:pt x="12866" y="1466"/>
                    </a:lnTo>
                    <a:lnTo>
                      <a:pt x="12877" y="1436"/>
                    </a:lnTo>
                    <a:lnTo>
                      <a:pt x="12890" y="1408"/>
                    </a:lnTo>
                    <a:lnTo>
                      <a:pt x="12903" y="1379"/>
                    </a:lnTo>
                    <a:lnTo>
                      <a:pt x="12919" y="1352"/>
                    </a:lnTo>
                    <a:lnTo>
                      <a:pt x="12936" y="1326"/>
                    </a:lnTo>
                    <a:lnTo>
                      <a:pt x="12953" y="1300"/>
                    </a:lnTo>
                    <a:lnTo>
                      <a:pt x="12973" y="1275"/>
                    </a:lnTo>
                    <a:lnTo>
                      <a:pt x="12993" y="1251"/>
                    </a:lnTo>
                    <a:lnTo>
                      <a:pt x="13015" y="1228"/>
                    </a:lnTo>
                    <a:lnTo>
                      <a:pt x="13038" y="1206"/>
                    </a:lnTo>
                    <a:lnTo>
                      <a:pt x="13062" y="1185"/>
                    </a:lnTo>
                    <a:lnTo>
                      <a:pt x="13087" y="1165"/>
                    </a:lnTo>
                    <a:lnTo>
                      <a:pt x="13113" y="1146"/>
                    </a:lnTo>
                    <a:lnTo>
                      <a:pt x="13141" y="1128"/>
                    </a:lnTo>
                    <a:lnTo>
                      <a:pt x="13168" y="1112"/>
                    </a:lnTo>
                    <a:lnTo>
                      <a:pt x="13197" y="1097"/>
                    </a:lnTo>
                    <a:lnTo>
                      <a:pt x="13227" y="1083"/>
                    </a:lnTo>
                    <a:lnTo>
                      <a:pt x="13257" y="1070"/>
                    </a:lnTo>
                    <a:lnTo>
                      <a:pt x="13289" y="1059"/>
                    </a:lnTo>
                    <a:lnTo>
                      <a:pt x="13322" y="1049"/>
                    </a:lnTo>
                    <a:lnTo>
                      <a:pt x="13354" y="1040"/>
                    </a:lnTo>
                    <a:lnTo>
                      <a:pt x="13388" y="1033"/>
                    </a:lnTo>
                    <a:lnTo>
                      <a:pt x="13422" y="1027"/>
                    </a:lnTo>
                    <a:lnTo>
                      <a:pt x="13457" y="1023"/>
                    </a:lnTo>
                    <a:lnTo>
                      <a:pt x="13492" y="1021"/>
                    </a:lnTo>
                    <a:lnTo>
                      <a:pt x="13527" y="10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1215">
                  <a:solidFill>
                    <a:schemeClr val="accent3"/>
                  </a:solidFill>
                </a:endParaRPr>
              </a:p>
            </p:txBody>
          </p:sp>
          <p:sp>
            <p:nvSpPr>
              <p:cNvPr id="748" name="Freeform 65"/>
              <p:cNvSpPr>
                <a:spLocks noEditPoints="1"/>
              </p:cNvSpPr>
              <p:nvPr/>
            </p:nvSpPr>
            <p:spPr bwMode="gray">
              <a:xfrm>
                <a:off x="3308966" y="2214654"/>
                <a:ext cx="292835" cy="60621"/>
              </a:xfrm>
              <a:custGeom>
                <a:avLst/>
                <a:gdLst>
                  <a:gd name="T0" fmla="*/ 16878 w 17448"/>
                  <a:gd name="T1" fmla="*/ 22 h 3310"/>
                  <a:gd name="T2" fmla="*/ 17112 w 17448"/>
                  <a:gd name="T3" fmla="*/ 119 h 3310"/>
                  <a:gd name="T4" fmla="*/ 17296 w 17448"/>
                  <a:gd name="T5" fmla="*/ 281 h 3310"/>
                  <a:gd name="T6" fmla="*/ 17414 w 17448"/>
                  <a:gd name="T7" fmla="*/ 490 h 3310"/>
                  <a:gd name="T8" fmla="*/ 17448 w 17448"/>
                  <a:gd name="T9" fmla="*/ 2614 h 3310"/>
                  <a:gd name="T10" fmla="*/ 17402 w 17448"/>
                  <a:gd name="T11" fmla="*/ 2853 h 3310"/>
                  <a:gd name="T12" fmla="*/ 17274 w 17448"/>
                  <a:gd name="T13" fmla="*/ 3056 h 3310"/>
                  <a:gd name="T14" fmla="*/ 17082 w 17448"/>
                  <a:gd name="T15" fmla="*/ 3209 h 3310"/>
                  <a:gd name="T16" fmla="*/ 16841 w 17448"/>
                  <a:gd name="T17" fmla="*/ 3296 h 3310"/>
                  <a:gd name="T18" fmla="*/ 683 w 17448"/>
                  <a:gd name="T19" fmla="*/ 3307 h 3310"/>
                  <a:gd name="T20" fmla="*/ 431 w 17448"/>
                  <a:gd name="T21" fmla="*/ 3242 h 3310"/>
                  <a:gd name="T22" fmla="*/ 224 w 17448"/>
                  <a:gd name="T23" fmla="*/ 3106 h 3310"/>
                  <a:gd name="T24" fmla="*/ 75 w 17448"/>
                  <a:gd name="T25" fmla="*/ 2915 h 3310"/>
                  <a:gd name="T26" fmla="*/ 4 w 17448"/>
                  <a:gd name="T27" fmla="*/ 2685 h 3310"/>
                  <a:gd name="T28" fmla="*/ 15 w 17448"/>
                  <a:gd name="T29" fmla="*/ 557 h 3310"/>
                  <a:gd name="T30" fmla="*/ 110 w 17448"/>
                  <a:gd name="T31" fmla="*/ 336 h 3310"/>
                  <a:gd name="T32" fmla="*/ 277 w 17448"/>
                  <a:gd name="T33" fmla="*/ 160 h 3310"/>
                  <a:gd name="T34" fmla="*/ 499 w 17448"/>
                  <a:gd name="T35" fmla="*/ 42 h 3310"/>
                  <a:gd name="T36" fmla="*/ 760 w 17448"/>
                  <a:gd name="T37" fmla="*/ 0 h 3310"/>
                  <a:gd name="T38" fmla="*/ 15849 w 17448"/>
                  <a:gd name="T39" fmla="*/ 1049 h 3310"/>
                  <a:gd name="T40" fmla="*/ 16058 w 17448"/>
                  <a:gd name="T41" fmla="*/ 1146 h 3310"/>
                  <a:gd name="T42" fmla="*/ 16217 w 17448"/>
                  <a:gd name="T43" fmla="*/ 1300 h 3310"/>
                  <a:gd name="T44" fmla="*/ 16314 w 17448"/>
                  <a:gd name="T45" fmla="*/ 1496 h 3310"/>
                  <a:gd name="T46" fmla="*/ 16332 w 17448"/>
                  <a:gd name="T47" fmla="*/ 1720 h 3310"/>
                  <a:gd name="T48" fmla="*/ 16267 w 17448"/>
                  <a:gd name="T49" fmla="*/ 1930 h 3310"/>
                  <a:gd name="T50" fmla="*/ 16133 w 17448"/>
                  <a:gd name="T51" fmla="*/ 2104 h 3310"/>
                  <a:gd name="T52" fmla="*/ 15943 w 17448"/>
                  <a:gd name="T53" fmla="*/ 2228 h 3310"/>
                  <a:gd name="T54" fmla="*/ 15714 w 17448"/>
                  <a:gd name="T55" fmla="*/ 2287 h 3310"/>
                  <a:gd name="T56" fmla="*/ 15471 w 17448"/>
                  <a:gd name="T57" fmla="*/ 2270 h 3310"/>
                  <a:gd name="T58" fmla="*/ 15257 w 17448"/>
                  <a:gd name="T59" fmla="*/ 2182 h 3310"/>
                  <a:gd name="T60" fmla="*/ 15089 w 17448"/>
                  <a:gd name="T61" fmla="*/ 2035 h 3310"/>
                  <a:gd name="T62" fmla="*/ 14982 w 17448"/>
                  <a:gd name="T63" fmla="*/ 1843 h 3310"/>
                  <a:gd name="T64" fmla="*/ 14953 w 17448"/>
                  <a:gd name="T65" fmla="*/ 1622 h 3310"/>
                  <a:gd name="T66" fmla="*/ 15006 w 17448"/>
                  <a:gd name="T67" fmla="*/ 1408 h 3310"/>
                  <a:gd name="T68" fmla="*/ 15132 w 17448"/>
                  <a:gd name="T69" fmla="*/ 1228 h 3310"/>
                  <a:gd name="T70" fmla="*/ 15314 w 17448"/>
                  <a:gd name="T71" fmla="*/ 1097 h 3310"/>
                  <a:gd name="T72" fmla="*/ 15539 w 17448"/>
                  <a:gd name="T73" fmla="*/ 1028 h 3310"/>
                  <a:gd name="T74" fmla="*/ 13632 w 17448"/>
                  <a:gd name="T75" fmla="*/ 1028 h 3310"/>
                  <a:gd name="T76" fmla="*/ 13857 w 17448"/>
                  <a:gd name="T77" fmla="*/ 1097 h 3310"/>
                  <a:gd name="T78" fmla="*/ 14039 w 17448"/>
                  <a:gd name="T79" fmla="*/ 1228 h 3310"/>
                  <a:gd name="T80" fmla="*/ 14165 w 17448"/>
                  <a:gd name="T81" fmla="*/ 1408 h 3310"/>
                  <a:gd name="T82" fmla="*/ 14218 w 17448"/>
                  <a:gd name="T83" fmla="*/ 1622 h 3310"/>
                  <a:gd name="T84" fmla="*/ 14187 w 17448"/>
                  <a:gd name="T85" fmla="*/ 1843 h 3310"/>
                  <a:gd name="T86" fmla="*/ 14082 w 17448"/>
                  <a:gd name="T87" fmla="*/ 2035 h 3310"/>
                  <a:gd name="T88" fmla="*/ 13914 w 17448"/>
                  <a:gd name="T89" fmla="*/ 2182 h 3310"/>
                  <a:gd name="T90" fmla="*/ 13700 w 17448"/>
                  <a:gd name="T91" fmla="*/ 2270 h 3310"/>
                  <a:gd name="T92" fmla="*/ 13457 w 17448"/>
                  <a:gd name="T93" fmla="*/ 2287 h 3310"/>
                  <a:gd name="T94" fmla="*/ 13227 w 17448"/>
                  <a:gd name="T95" fmla="*/ 2228 h 3310"/>
                  <a:gd name="T96" fmla="*/ 13038 w 17448"/>
                  <a:gd name="T97" fmla="*/ 2104 h 3310"/>
                  <a:gd name="T98" fmla="*/ 12903 w 17448"/>
                  <a:gd name="T99" fmla="*/ 1930 h 3310"/>
                  <a:gd name="T100" fmla="*/ 12838 w 17448"/>
                  <a:gd name="T101" fmla="*/ 1720 h 3310"/>
                  <a:gd name="T102" fmla="*/ 12857 w 17448"/>
                  <a:gd name="T103" fmla="*/ 1496 h 3310"/>
                  <a:gd name="T104" fmla="*/ 12953 w 17448"/>
                  <a:gd name="T105" fmla="*/ 1300 h 3310"/>
                  <a:gd name="T106" fmla="*/ 13113 w 17448"/>
                  <a:gd name="T107" fmla="*/ 1146 h 3310"/>
                  <a:gd name="T108" fmla="*/ 13322 w 17448"/>
                  <a:gd name="T109" fmla="*/ 1049 h 3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448" h="3310">
                    <a:moveTo>
                      <a:pt x="760" y="0"/>
                    </a:moveTo>
                    <a:lnTo>
                      <a:pt x="16688" y="0"/>
                    </a:lnTo>
                    <a:lnTo>
                      <a:pt x="16727" y="1"/>
                    </a:lnTo>
                    <a:lnTo>
                      <a:pt x="16765" y="4"/>
                    </a:lnTo>
                    <a:lnTo>
                      <a:pt x="16804" y="8"/>
                    </a:lnTo>
                    <a:lnTo>
                      <a:pt x="16841" y="14"/>
                    </a:lnTo>
                    <a:lnTo>
                      <a:pt x="16878" y="22"/>
                    </a:lnTo>
                    <a:lnTo>
                      <a:pt x="16914" y="31"/>
                    </a:lnTo>
                    <a:lnTo>
                      <a:pt x="16949" y="42"/>
                    </a:lnTo>
                    <a:lnTo>
                      <a:pt x="16983" y="55"/>
                    </a:lnTo>
                    <a:lnTo>
                      <a:pt x="17017" y="69"/>
                    </a:lnTo>
                    <a:lnTo>
                      <a:pt x="17050" y="84"/>
                    </a:lnTo>
                    <a:lnTo>
                      <a:pt x="17082" y="101"/>
                    </a:lnTo>
                    <a:lnTo>
                      <a:pt x="17112" y="119"/>
                    </a:lnTo>
                    <a:lnTo>
                      <a:pt x="17142" y="139"/>
                    </a:lnTo>
                    <a:lnTo>
                      <a:pt x="17171" y="160"/>
                    </a:lnTo>
                    <a:lnTo>
                      <a:pt x="17198" y="182"/>
                    </a:lnTo>
                    <a:lnTo>
                      <a:pt x="17224" y="205"/>
                    </a:lnTo>
                    <a:lnTo>
                      <a:pt x="17250" y="229"/>
                    </a:lnTo>
                    <a:lnTo>
                      <a:pt x="17274" y="254"/>
                    </a:lnTo>
                    <a:lnTo>
                      <a:pt x="17296" y="281"/>
                    </a:lnTo>
                    <a:lnTo>
                      <a:pt x="17318" y="308"/>
                    </a:lnTo>
                    <a:lnTo>
                      <a:pt x="17338" y="336"/>
                    </a:lnTo>
                    <a:lnTo>
                      <a:pt x="17356" y="365"/>
                    </a:lnTo>
                    <a:lnTo>
                      <a:pt x="17373" y="395"/>
                    </a:lnTo>
                    <a:lnTo>
                      <a:pt x="17388" y="426"/>
                    </a:lnTo>
                    <a:lnTo>
                      <a:pt x="17402" y="458"/>
                    </a:lnTo>
                    <a:lnTo>
                      <a:pt x="17414" y="490"/>
                    </a:lnTo>
                    <a:lnTo>
                      <a:pt x="17424" y="523"/>
                    </a:lnTo>
                    <a:lnTo>
                      <a:pt x="17433" y="557"/>
                    </a:lnTo>
                    <a:lnTo>
                      <a:pt x="17439" y="591"/>
                    </a:lnTo>
                    <a:lnTo>
                      <a:pt x="17444" y="626"/>
                    </a:lnTo>
                    <a:lnTo>
                      <a:pt x="17447" y="661"/>
                    </a:lnTo>
                    <a:lnTo>
                      <a:pt x="17448" y="697"/>
                    </a:lnTo>
                    <a:lnTo>
                      <a:pt x="17448" y="2614"/>
                    </a:lnTo>
                    <a:lnTo>
                      <a:pt x="17447" y="2649"/>
                    </a:lnTo>
                    <a:lnTo>
                      <a:pt x="17444" y="2685"/>
                    </a:lnTo>
                    <a:lnTo>
                      <a:pt x="17439" y="2719"/>
                    </a:lnTo>
                    <a:lnTo>
                      <a:pt x="17433" y="2754"/>
                    </a:lnTo>
                    <a:lnTo>
                      <a:pt x="17424" y="2787"/>
                    </a:lnTo>
                    <a:lnTo>
                      <a:pt x="17414" y="2820"/>
                    </a:lnTo>
                    <a:lnTo>
                      <a:pt x="17402" y="2853"/>
                    </a:lnTo>
                    <a:lnTo>
                      <a:pt x="17388" y="2884"/>
                    </a:lnTo>
                    <a:lnTo>
                      <a:pt x="17373" y="2915"/>
                    </a:lnTo>
                    <a:lnTo>
                      <a:pt x="17356" y="2945"/>
                    </a:lnTo>
                    <a:lnTo>
                      <a:pt x="17338" y="2974"/>
                    </a:lnTo>
                    <a:lnTo>
                      <a:pt x="17318" y="3003"/>
                    </a:lnTo>
                    <a:lnTo>
                      <a:pt x="17296" y="3030"/>
                    </a:lnTo>
                    <a:lnTo>
                      <a:pt x="17274" y="3056"/>
                    </a:lnTo>
                    <a:lnTo>
                      <a:pt x="17250" y="3082"/>
                    </a:lnTo>
                    <a:lnTo>
                      <a:pt x="17224" y="3106"/>
                    </a:lnTo>
                    <a:lnTo>
                      <a:pt x="17198" y="3129"/>
                    </a:lnTo>
                    <a:lnTo>
                      <a:pt x="17171" y="3151"/>
                    </a:lnTo>
                    <a:lnTo>
                      <a:pt x="17142" y="3172"/>
                    </a:lnTo>
                    <a:lnTo>
                      <a:pt x="17112" y="3191"/>
                    </a:lnTo>
                    <a:lnTo>
                      <a:pt x="17082" y="3209"/>
                    </a:lnTo>
                    <a:lnTo>
                      <a:pt x="17050" y="3226"/>
                    </a:lnTo>
                    <a:lnTo>
                      <a:pt x="17017" y="3242"/>
                    </a:lnTo>
                    <a:lnTo>
                      <a:pt x="16983" y="3256"/>
                    </a:lnTo>
                    <a:lnTo>
                      <a:pt x="16949" y="3268"/>
                    </a:lnTo>
                    <a:lnTo>
                      <a:pt x="16914" y="3279"/>
                    </a:lnTo>
                    <a:lnTo>
                      <a:pt x="16878" y="3288"/>
                    </a:lnTo>
                    <a:lnTo>
                      <a:pt x="16841" y="3296"/>
                    </a:lnTo>
                    <a:lnTo>
                      <a:pt x="16804" y="3302"/>
                    </a:lnTo>
                    <a:lnTo>
                      <a:pt x="16765" y="3307"/>
                    </a:lnTo>
                    <a:lnTo>
                      <a:pt x="16727" y="3310"/>
                    </a:lnTo>
                    <a:lnTo>
                      <a:pt x="16688" y="3310"/>
                    </a:lnTo>
                    <a:lnTo>
                      <a:pt x="760" y="3310"/>
                    </a:lnTo>
                    <a:lnTo>
                      <a:pt x="721" y="3310"/>
                    </a:lnTo>
                    <a:lnTo>
                      <a:pt x="683" y="3307"/>
                    </a:lnTo>
                    <a:lnTo>
                      <a:pt x="644" y="3302"/>
                    </a:lnTo>
                    <a:lnTo>
                      <a:pt x="607" y="3296"/>
                    </a:lnTo>
                    <a:lnTo>
                      <a:pt x="570" y="3288"/>
                    </a:lnTo>
                    <a:lnTo>
                      <a:pt x="534" y="3279"/>
                    </a:lnTo>
                    <a:lnTo>
                      <a:pt x="499" y="3268"/>
                    </a:lnTo>
                    <a:lnTo>
                      <a:pt x="465" y="3256"/>
                    </a:lnTo>
                    <a:lnTo>
                      <a:pt x="431" y="3242"/>
                    </a:lnTo>
                    <a:lnTo>
                      <a:pt x="398" y="3226"/>
                    </a:lnTo>
                    <a:lnTo>
                      <a:pt x="366" y="3209"/>
                    </a:lnTo>
                    <a:lnTo>
                      <a:pt x="336" y="3191"/>
                    </a:lnTo>
                    <a:lnTo>
                      <a:pt x="306" y="3172"/>
                    </a:lnTo>
                    <a:lnTo>
                      <a:pt x="277" y="3151"/>
                    </a:lnTo>
                    <a:lnTo>
                      <a:pt x="250" y="3129"/>
                    </a:lnTo>
                    <a:lnTo>
                      <a:pt x="224" y="3106"/>
                    </a:lnTo>
                    <a:lnTo>
                      <a:pt x="198" y="3082"/>
                    </a:lnTo>
                    <a:lnTo>
                      <a:pt x="174" y="3056"/>
                    </a:lnTo>
                    <a:lnTo>
                      <a:pt x="152" y="3030"/>
                    </a:lnTo>
                    <a:lnTo>
                      <a:pt x="130" y="3003"/>
                    </a:lnTo>
                    <a:lnTo>
                      <a:pt x="110" y="2974"/>
                    </a:lnTo>
                    <a:lnTo>
                      <a:pt x="92" y="2945"/>
                    </a:lnTo>
                    <a:lnTo>
                      <a:pt x="75" y="2915"/>
                    </a:lnTo>
                    <a:lnTo>
                      <a:pt x="60" y="2884"/>
                    </a:lnTo>
                    <a:lnTo>
                      <a:pt x="46" y="2853"/>
                    </a:lnTo>
                    <a:lnTo>
                      <a:pt x="34" y="2820"/>
                    </a:lnTo>
                    <a:lnTo>
                      <a:pt x="24" y="2787"/>
                    </a:lnTo>
                    <a:lnTo>
                      <a:pt x="15" y="2754"/>
                    </a:lnTo>
                    <a:lnTo>
                      <a:pt x="9" y="2719"/>
                    </a:lnTo>
                    <a:lnTo>
                      <a:pt x="4" y="2685"/>
                    </a:lnTo>
                    <a:lnTo>
                      <a:pt x="1" y="2649"/>
                    </a:lnTo>
                    <a:lnTo>
                      <a:pt x="0" y="2614"/>
                    </a:lnTo>
                    <a:lnTo>
                      <a:pt x="0" y="697"/>
                    </a:lnTo>
                    <a:lnTo>
                      <a:pt x="1" y="661"/>
                    </a:lnTo>
                    <a:lnTo>
                      <a:pt x="4" y="626"/>
                    </a:lnTo>
                    <a:lnTo>
                      <a:pt x="9" y="591"/>
                    </a:lnTo>
                    <a:lnTo>
                      <a:pt x="15" y="557"/>
                    </a:lnTo>
                    <a:lnTo>
                      <a:pt x="24" y="523"/>
                    </a:lnTo>
                    <a:lnTo>
                      <a:pt x="34" y="490"/>
                    </a:lnTo>
                    <a:lnTo>
                      <a:pt x="46" y="458"/>
                    </a:lnTo>
                    <a:lnTo>
                      <a:pt x="60" y="426"/>
                    </a:lnTo>
                    <a:lnTo>
                      <a:pt x="75" y="395"/>
                    </a:lnTo>
                    <a:lnTo>
                      <a:pt x="92" y="365"/>
                    </a:lnTo>
                    <a:lnTo>
                      <a:pt x="110" y="336"/>
                    </a:lnTo>
                    <a:lnTo>
                      <a:pt x="130" y="308"/>
                    </a:lnTo>
                    <a:lnTo>
                      <a:pt x="152" y="281"/>
                    </a:lnTo>
                    <a:lnTo>
                      <a:pt x="174" y="254"/>
                    </a:lnTo>
                    <a:lnTo>
                      <a:pt x="198" y="229"/>
                    </a:lnTo>
                    <a:lnTo>
                      <a:pt x="224" y="205"/>
                    </a:lnTo>
                    <a:lnTo>
                      <a:pt x="250" y="182"/>
                    </a:lnTo>
                    <a:lnTo>
                      <a:pt x="277" y="160"/>
                    </a:lnTo>
                    <a:lnTo>
                      <a:pt x="306" y="139"/>
                    </a:lnTo>
                    <a:lnTo>
                      <a:pt x="336" y="119"/>
                    </a:lnTo>
                    <a:lnTo>
                      <a:pt x="366" y="101"/>
                    </a:lnTo>
                    <a:lnTo>
                      <a:pt x="398" y="84"/>
                    </a:lnTo>
                    <a:lnTo>
                      <a:pt x="431" y="69"/>
                    </a:lnTo>
                    <a:lnTo>
                      <a:pt x="465" y="55"/>
                    </a:lnTo>
                    <a:lnTo>
                      <a:pt x="499" y="42"/>
                    </a:lnTo>
                    <a:lnTo>
                      <a:pt x="534" y="31"/>
                    </a:lnTo>
                    <a:lnTo>
                      <a:pt x="570" y="22"/>
                    </a:lnTo>
                    <a:lnTo>
                      <a:pt x="607" y="14"/>
                    </a:lnTo>
                    <a:lnTo>
                      <a:pt x="644" y="8"/>
                    </a:lnTo>
                    <a:lnTo>
                      <a:pt x="683" y="4"/>
                    </a:lnTo>
                    <a:lnTo>
                      <a:pt x="721" y="1"/>
                    </a:lnTo>
                    <a:lnTo>
                      <a:pt x="760" y="0"/>
                    </a:lnTo>
                    <a:close/>
                    <a:moveTo>
                      <a:pt x="15643" y="1020"/>
                    </a:moveTo>
                    <a:lnTo>
                      <a:pt x="15679" y="1021"/>
                    </a:lnTo>
                    <a:lnTo>
                      <a:pt x="15714" y="1023"/>
                    </a:lnTo>
                    <a:lnTo>
                      <a:pt x="15749" y="1028"/>
                    </a:lnTo>
                    <a:lnTo>
                      <a:pt x="15783" y="1033"/>
                    </a:lnTo>
                    <a:lnTo>
                      <a:pt x="15817" y="1040"/>
                    </a:lnTo>
                    <a:lnTo>
                      <a:pt x="15849" y="1049"/>
                    </a:lnTo>
                    <a:lnTo>
                      <a:pt x="15881" y="1059"/>
                    </a:lnTo>
                    <a:lnTo>
                      <a:pt x="15913" y="1070"/>
                    </a:lnTo>
                    <a:lnTo>
                      <a:pt x="15943" y="1083"/>
                    </a:lnTo>
                    <a:lnTo>
                      <a:pt x="15974" y="1097"/>
                    </a:lnTo>
                    <a:lnTo>
                      <a:pt x="16002" y="1112"/>
                    </a:lnTo>
                    <a:lnTo>
                      <a:pt x="16030" y="1129"/>
                    </a:lnTo>
                    <a:lnTo>
                      <a:pt x="16058" y="1146"/>
                    </a:lnTo>
                    <a:lnTo>
                      <a:pt x="16084" y="1165"/>
                    </a:lnTo>
                    <a:lnTo>
                      <a:pt x="16109" y="1185"/>
                    </a:lnTo>
                    <a:lnTo>
                      <a:pt x="16133" y="1206"/>
                    </a:lnTo>
                    <a:lnTo>
                      <a:pt x="16156" y="1228"/>
                    </a:lnTo>
                    <a:lnTo>
                      <a:pt x="16178" y="1251"/>
                    </a:lnTo>
                    <a:lnTo>
                      <a:pt x="16198" y="1275"/>
                    </a:lnTo>
                    <a:lnTo>
                      <a:pt x="16217" y="1300"/>
                    </a:lnTo>
                    <a:lnTo>
                      <a:pt x="16235" y="1326"/>
                    </a:lnTo>
                    <a:lnTo>
                      <a:pt x="16252" y="1352"/>
                    </a:lnTo>
                    <a:lnTo>
                      <a:pt x="16267" y="1380"/>
                    </a:lnTo>
                    <a:lnTo>
                      <a:pt x="16281" y="1408"/>
                    </a:lnTo>
                    <a:lnTo>
                      <a:pt x="16293" y="1437"/>
                    </a:lnTo>
                    <a:lnTo>
                      <a:pt x="16304" y="1466"/>
                    </a:lnTo>
                    <a:lnTo>
                      <a:pt x="16314" y="1496"/>
                    </a:lnTo>
                    <a:lnTo>
                      <a:pt x="16322" y="1527"/>
                    </a:lnTo>
                    <a:lnTo>
                      <a:pt x="16327" y="1558"/>
                    </a:lnTo>
                    <a:lnTo>
                      <a:pt x="16332" y="1590"/>
                    </a:lnTo>
                    <a:lnTo>
                      <a:pt x="16335" y="1622"/>
                    </a:lnTo>
                    <a:lnTo>
                      <a:pt x="16336" y="1655"/>
                    </a:lnTo>
                    <a:lnTo>
                      <a:pt x="16335" y="1687"/>
                    </a:lnTo>
                    <a:lnTo>
                      <a:pt x="16332" y="1720"/>
                    </a:lnTo>
                    <a:lnTo>
                      <a:pt x="16327" y="1751"/>
                    </a:lnTo>
                    <a:lnTo>
                      <a:pt x="16322" y="1783"/>
                    </a:lnTo>
                    <a:lnTo>
                      <a:pt x="16314" y="1813"/>
                    </a:lnTo>
                    <a:lnTo>
                      <a:pt x="16304" y="1843"/>
                    </a:lnTo>
                    <a:lnTo>
                      <a:pt x="16293" y="1873"/>
                    </a:lnTo>
                    <a:lnTo>
                      <a:pt x="16281" y="1902"/>
                    </a:lnTo>
                    <a:lnTo>
                      <a:pt x="16267" y="1930"/>
                    </a:lnTo>
                    <a:lnTo>
                      <a:pt x="16252" y="1957"/>
                    </a:lnTo>
                    <a:lnTo>
                      <a:pt x="16235" y="1985"/>
                    </a:lnTo>
                    <a:lnTo>
                      <a:pt x="16217" y="2010"/>
                    </a:lnTo>
                    <a:lnTo>
                      <a:pt x="16198" y="2035"/>
                    </a:lnTo>
                    <a:lnTo>
                      <a:pt x="16178" y="2059"/>
                    </a:lnTo>
                    <a:lnTo>
                      <a:pt x="16156" y="2082"/>
                    </a:lnTo>
                    <a:lnTo>
                      <a:pt x="16133" y="2104"/>
                    </a:lnTo>
                    <a:lnTo>
                      <a:pt x="16109" y="2125"/>
                    </a:lnTo>
                    <a:lnTo>
                      <a:pt x="16084" y="2145"/>
                    </a:lnTo>
                    <a:lnTo>
                      <a:pt x="16058" y="2164"/>
                    </a:lnTo>
                    <a:lnTo>
                      <a:pt x="16030" y="2182"/>
                    </a:lnTo>
                    <a:lnTo>
                      <a:pt x="16002" y="2198"/>
                    </a:lnTo>
                    <a:lnTo>
                      <a:pt x="15974" y="2214"/>
                    </a:lnTo>
                    <a:lnTo>
                      <a:pt x="15943" y="2228"/>
                    </a:lnTo>
                    <a:lnTo>
                      <a:pt x="15913" y="2240"/>
                    </a:lnTo>
                    <a:lnTo>
                      <a:pt x="15881" y="2252"/>
                    </a:lnTo>
                    <a:lnTo>
                      <a:pt x="15849" y="2262"/>
                    </a:lnTo>
                    <a:lnTo>
                      <a:pt x="15817" y="2270"/>
                    </a:lnTo>
                    <a:lnTo>
                      <a:pt x="15783" y="2277"/>
                    </a:lnTo>
                    <a:lnTo>
                      <a:pt x="15749" y="2283"/>
                    </a:lnTo>
                    <a:lnTo>
                      <a:pt x="15714" y="2287"/>
                    </a:lnTo>
                    <a:lnTo>
                      <a:pt x="15679" y="2289"/>
                    </a:lnTo>
                    <a:lnTo>
                      <a:pt x="15643" y="2290"/>
                    </a:lnTo>
                    <a:lnTo>
                      <a:pt x="15608" y="2289"/>
                    </a:lnTo>
                    <a:lnTo>
                      <a:pt x="15572" y="2287"/>
                    </a:lnTo>
                    <a:lnTo>
                      <a:pt x="15539" y="2283"/>
                    </a:lnTo>
                    <a:lnTo>
                      <a:pt x="15504" y="2277"/>
                    </a:lnTo>
                    <a:lnTo>
                      <a:pt x="15471" y="2270"/>
                    </a:lnTo>
                    <a:lnTo>
                      <a:pt x="15438" y="2262"/>
                    </a:lnTo>
                    <a:lnTo>
                      <a:pt x="15405" y="2252"/>
                    </a:lnTo>
                    <a:lnTo>
                      <a:pt x="15374" y="2240"/>
                    </a:lnTo>
                    <a:lnTo>
                      <a:pt x="15343" y="2228"/>
                    </a:lnTo>
                    <a:lnTo>
                      <a:pt x="15314" y="2214"/>
                    </a:lnTo>
                    <a:lnTo>
                      <a:pt x="15284" y="2198"/>
                    </a:lnTo>
                    <a:lnTo>
                      <a:pt x="15257" y="2182"/>
                    </a:lnTo>
                    <a:lnTo>
                      <a:pt x="15230" y="2164"/>
                    </a:lnTo>
                    <a:lnTo>
                      <a:pt x="15204" y="2145"/>
                    </a:lnTo>
                    <a:lnTo>
                      <a:pt x="15179" y="2125"/>
                    </a:lnTo>
                    <a:lnTo>
                      <a:pt x="15155" y="2104"/>
                    </a:lnTo>
                    <a:lnTo>
                      <a:pt x="15132" y="2082"/>
                    </a:lnTo>
                    <a:lnTo>
                      <a:pt x="15110" y="2059"/>
                    </a:lnTo>
                    <a:lnTo>
                      <a:pt x="15089" y="2035"/>
                    </a:lnTo>
                    <a:lnTo>
                      <a:pt x="15070" y="2010"/>
                    </a:lnTo>
                    <a:lnTo>
                      <a:pt x="15052" y="1985"/>
                    </a:lnTo>
                    <a:lnTo>
                      <a:pt x="15035" y="1957"/>
                    </a:lnTo>
                    <a:lnTo>
                      <a:pt x="15019" y="1930"/>
                    </a:lnTo>
                    <a:lnTo>
                      <a:pt x="15006" y="1902"/>
                    </a:lnTo>
                    <a:lnTo>
                      <a:pt x="14993" y="1873"/>
                    </a:lnTo>
                    <a:lnTo>
                      <a:pt x="14982" y="1843"/>
                    </a:lnTo>
                    <a:lnTo>
                      <a:pt x="14974" y="1813"/>
                    </a:lnTo>
                    <a:lnTo>
                      <a:pt x="14966" y="1783"/>
                    </a:lnTo>
                    <a:lnTo>
                      <a:pt x="14959" y="1751"/>
                    </a:lnTo>
                    <a:lnTo>
                      <a:pt x="14955" y="1720"/>
                    </a:lnTo>
                    <a:lnTo>
                      <a:pt x="14953" y="1687"/>
                    </a:lnTo>
                    <a:lnTo>
                      <a:pt x="14952" y="1655"/>
                    </a:lnTo>
                    <a:lnTo>
                      <a:pt x="14953" y="1622"/>
                    </a:lnTo>
                    <a:lnTo>
                      <a:pt x="14955" y="1590"/>
                    </a:lnTo>
                    <a:lnTo>
                      <a:pt x="14959" y="1558"/>
                    </a:lnTo>
                    <a:lnTo>
                      <a:pt x="14966" y="1527"/>
                    </a:lnTo>
                    <a:lnTo>
                      <a:pt x="14974" y="1496"/>
                    </a:lnTo>
                    <a:lnTo>
                      <a:pt x="14982" y="1466"/>
                    </a:lnTo>
                    <a:lnTo>
                      <a:pt x="14993" y="1437"/>
                    </a:lnTo>
                    <a:lnTo>
                      <a:pt x="15006" y="1408"/>
                    </a:lnTo>
                    <a:lnTo>
                      <a:pt x="15019" y="1380"/>
                    </a:lnTo>
                    <a:lnTo>
                      <a:pt x="15035" y="1352"/>
                    </a:lnTo>
                    <a:lnTo>
                      <a:pt x="15052" y="1326"/>
                    </a:lnTo>
                    <a:lnTo>
                      <a:pt x="15070" y="1300"/>
                    </a:lnTo>
                    <a:lnTo>
                      <a:pt x="15089" y="1275"/>
                    </a:lnTo>
                    <a:lnTo>
                      <a:pt x="15110" y="1251"/>
                    </a:lnTo>
                    <a:lnTo>
                      <a:pt x="15132" y="1228"/>
                    </a:lnTo>
                    <a:lnTo>
                      <a:pt x="15155" y="1206"/>
                    </a:lnTo>
                    <a:lnTo>
                      <a:pt x="15179" y="1185"/>
                    </a:lnTo>
                    <a:lnTo>
                      <a:pt x="15204" y="1165"/>
                    </a:lnTo>
                    <a:lnTo>
                      <a:pt x="15230" y="1146"/>
                    </a:lnTo>
                    <a:lnTo>
                      <a:pt x="15257" y="1129"/>
                    </a:lnTo>
                    <a:lnTo>
                      <a:pt x="15284" y="1112"/>
                    </a:lnTo>
                    <a:lnTo>
                      <a:pt x="15314" y="1097"/>
                    </a:lnTo>
                    <a:lnTo>
                      <a:pt x="15343" y="1083"/>
                    </a:lnTo>
                    <a:lnTo>
                      <a:pt x="15374" y="1070"/>
                    </a:lnTo>
                    <a:lnTo>
                      <a:pt x="15405" y="1059"/>
                    </a:lnTo>
                    <a:lnTo>
                      <a:pt x="15438" y="1049"/>
                    </a:lnTo>
                    <a:lnTo>
                      <a:pt x="15471" y="1040"/>
                    </a:lnTo>
                    <a:lnTo>
                      <a:pt x="15504" y="1033"/>
                    </a:lnTo>
                    <a:lnTo>
                      <a:pt x="15539" y="1028"/>
                    </a:lnTo>
                    <a:lnTo>
                      <a:pt x="15572" y="1023"/>
                    </a:lnTo>
                    <a:lnTo>
                      <a:pt x="15608" y="1021"/>
                    </a:lnTo>
                    <a:lnTo>
                      <a:pt x="15643" y="1020"/>
                    </a:lnTo>
                    <a:close/>
                    <a:moveTo>
                      <a:pt x="13527" y="1020"/>
                    </a:moveTo>
                    <a:lnTo>
                      <a:pt x="13563" y="1021"/>
                    </a:lnTo>
                    <a:lnTo>
                      <a:pt x="13597" y="1023"/>
                    </a:lnTo>
                    <a:lnTo>
                      <a:pt x="13632" y="1028"/>
                    </a:lnTo>
                    <a:lnTo>
                      <a:pt x="13666" y="1033"/>
                    </a:lnTo>
                    <a:lnTo>
                      <a:pt x="13700" y="1040"/>
                    </a:lnTo>
                    <a:lnTo>
                      <a:pt x="13733" y="1049"/>
                    </a:lnTo>
                    <a:lnTo>
                      <a:pt x="13765" y="1059"/>
                    </a:lnTo>
                    <a:lnTo>
                      <a:pt x="13796" y="1070"/>
                    </a:lnTo>
                    <a:lnTo>
                      <a:pt x="13826" y="1083"/>
                    </a:lnTo>
                    <a:lnTo>
                      <a:pt x="13857" y="1097"/>
                    </a:lnTo>
                    <a:lnTo>
                      <a:pt x="13885" y="1112"/>
                    </a:lnTo>
                    <a:lnTo>
                      <a:pt x="13914" y="1129"/>
                    </a:lnTo>
                    <a:lnTo>
                      <a:pt x="13941" y="1146"/>
                    </a:lnTo>
                    <a:lnTo>
                      <a:pt x="13967" y="1165"/>
                    </a:lnTo>
                    <a:lnTo>
                      <a:pt x="13992" y="1185"/>
                    </a:lnTo>
                    <a:lnTo>
                      <a:pt x="14016" y="1206"/>
                    </a:lnTo>
                    <a:lnTo>
                      <a:pt x="14039" y="1228"/>
                    </a:lnTo>
                    <a:lnTo>
                      <a:pt x="14061" y="1251"/>
                    </a:lnTo>
                    <a:lnTo>
                      <a:pt x="14082" y="1275"/>
                    </a:lnTo>
                    <a:lnTo>
                      <a:pt x="14101" y="1300"/>
                    </a:lnTo>
                    <a:lnTo>
                      <a:pt x="14119" y="1326"/>
                    </a:lnTo>
                    <a:lnTo>
                      <a:pt x="14135" y="1352"/>
                    </a:lnTo>
                    <a:lnTo>
                      <a:pt x="14150" y="1380"/>
                    </a:lnTo>
                    <a:lnTo>
                      <a:pt x="14165" y="1408"/>
                    </a:lnTo>
                    <a:lnTo>
                      <a:pt x="14177" y="1437"/>
                    </a:lnTo>
                    <a:lnTo>
                      <a:pt x="14187" y="1466"/>
                    </a:lnTo>
                    <a:lnTo>
                      <a:pt x="14197" y="1496"/>
                    </a:lnTo>
                    <a:lnTo>
                      <a:pt x="14205" y="1527"/>
                    </a:lnTo>
                    <a:lnTo>
                      <a:pt x="14211" y="1558"/>
                    </a:lnTo>
                    <a:lnTo>
                      <a:pt x="14216" y="1590"/>
                    </a:lnTo>
                    <a:lnTo>
                      <a:pt x="14218" y="1622"/>
                    </a:lnTo>
                    <a:lnTo>
                      <a:pt x="14219" y="1655"/>
                    </a:lnTo>
                    <a:lnTo>
                      <a:pt x="14218" y="1687"/>
                    </a:lnTo>
                    <a:lnTo>
                      <a:pt x="14216" y="1720"/>
                    </a:lnTo>
                    <a:lnTo>
                      <a:pt x="14211" y="1751"/>
                    </a:lnTo>
                    <a:lnTo>
                      <a:pt x="14205" y="1783"/>
                    </a:lnTo>
                    <a:lnTo>
                      <a:pt x="14197" y="1813"/>
                    </a:lnTo>
                    <a:lnTo>
                      <a:pt x="14187" y="1843"/>
                    </a:lnTo>
                    <a:lnTo>
                      <a:pt x="14177" y="1873"/>
                    </a:lnTo>
                    <a:lnTo>
                      <a:pt x="14165" y="1902"/>
                    </a:lnTo>
                    <a:lnTo>
                      <a:pt x="14150" y="1930"/>
                    </a:lnTo>
                    <a:lnTo>
                      <a:pt x="14135" y="1957"/>
                    </a:lnTo>
                    <a:lnTo>
                      <a:pt x="14119" y="1985"/>
                    </a:lnTo>
                    <a:lnTo>
                      <a:pt x="14101" y="2010"/>
                    </a:lnTo>
                    <a:lnTo>
                      <a:pt x="14082" y="2035"/>
                    </a:lnTo>
                    <a:lnTo>
                      <a:pt x="14061" y="2059"/>
                    </a:lnTo>
                    <a:lnTo>
                      <a:pt x="14039" y="2082"/>
                    </a:lnTo>
                    <a:lnTo>
                      <a:pt x="14016" y="2104"/>
                    </a:lnTo>
                    <a:lnTo>
                      <a:pt x="13992" y="2125"/>
                    </a:lnTo>
                    <a:lnTo>
                      <a:pt x="13967" y="2145"/>
                    </a:lnTo>
                    <a:lnTo>
                      <a:pt x="13941" y="2164"/>
                    </a:lnTo>
                    <a:lnTo>
                      <a:pt x="13914" y="2182"/>
                    </a:lnTo>
                    <a:lnTo>
                      <a:pt x="13885" y="2198"/>
                    </a:lnTo>
                    <a:lnTo>
                      <a:pt x="13857" y="2214"/>
                    </a:lnTo>
                    <a:lnTo>
                      <a:pt x="13826" y="2228"/>
                    </a:lnTo>
                    <a:lnTo>
                      <a:pt x="13796" y="2240"/>
                    </a:lnTo>
                    <a:lnTo>
                      <a:pt x="13765" y="2252"/>
                    </a:lnTo>
                    <a:lnTo>
                      <a:pt x="13733" y="2262"/>
                    </a:lnTo>
                    <a:lnTo>
                      <a:pt x="13700" y="2270"/>
                    </a:lnTo>
                    <a:lnTo>
                      <a:pt x="13666" y="2277"/>
                    </a:lnTo>
                    <a:lnTo>
                      <a:pt x="13632" y="2283"/>
                    </a:lnTo>
                    <a:lnTo>
                      <a:pt x="13597" y="2287"/>
                    </a:lnTo>
                    <a:lnTo>
                      <a:pt x="13563" y="2289"/>
                    </a:lnTo>
                    <a:lnTo>
                      <a:pt x="13527" y="2290"/>
                    </a:lnTo>
                    <a:lnTo>
                      <a:pt x="13492" y="2289"/>
                    </a:lnTo>
                    <a:lnTo>
                      <a:pt x="13457" y="2287"/>
                    </a:lnTo>
                    <a:lnTo>
                      <a:pt x="13422" y="2283"/>
                    </a:lnTo>
                    <a:lnTo>
                      <a:pt x="13388" y="2277"/>
                    </a:lnTo>
                    <a:lnTo>
                      <a:pt x="13354" y="2270"/>
                    </a:lnTo>
                    <a:lnTo>
                      <a:pt x="13322" y="2262"/>
                    </a:lnTo>
                    <a:lnTo>
                      <a:pt x="13289" y="2252"/>
                    </a:lnTo>
                    <a:lnTo>
                      <a:pt x="13257" y="2240"/>
                    </a:lnTo>
                    <a:lnTo>
                      <a:pt x="13227" y="2228"/>
                    </a:lnTo>
                    <a:lnTo>
                      <a:pt x="13197" y="2214"/>
                    </a:lnTo>
                    <a:lnTo>
                      <a:pt x="13168" y="2198"/>
                    </a:lnTo>
                    <a:lnTo>
                      <a:pt x="13141" y="2182"/>
                    </a:lnTo>
                    <a:lnTo>
                      <a:pt x="13113" y="2164"/>
                    </a:lnTo>
                    <a:lnTo>
                      <a:pt x="13087" y="2145"/>
                    </a:lnTo>
                    <a:lnTo>
                      <a:pt x="13062" y="2125"/>
                    </a:lnTo>
                    <a:lnTo>
                      <a:pt x="13038" y="2104"/>
                    </a:lnTo>
                    <a:lnTo>
                      <a:pt x="13015" y="2082"/>
                    </a:lnTo>
                    <a:lnTo>
                      <a:pt x="12993" y="2059"/>
                    </a:lnTo>
                    <a:lnTo>
                      <a:pt x="12973" y="2035"/>
                    </a:lnTo>
                    <a:lnTo>
                      <a:pt x="12953" y="2010"/>
                    </a:lnTo>
                    <a:lnTo>
                      <a:pt x="12936" y="1985"/>
                    </a:lnTo>
                    <a:lnTo>
                      <a:pt x="12919" y="1957"/>
                    </a:lnTo>
                    <a:lnTo>
                      <a:pt x="12903" y="1930"/>
                    </a:lnTo>
                    <a:lnTo>
                      <a:pt x="12890" y="1902"/>
                    </a:lnTo>
                    <a:lnTo>
                      <a:pt x="12877" y="1873"/>
                    </a:lnTo>
                    <a:lnTo>
                      <a:pt x="12866" y="1843"/>
                    </a:lnTo>
                    <a:lnTo>
                      <a:pt x="12857" y="1813"/>
                    </a:lnTo>
                    <a:lnTo>
                      <a:pt x="12849" y="1783"/>
                    </a:lnTo>
                    <a:lnTo>
                      <a:pt x="12843" y="1751"/>
                    </a:lnTo>
                    <a:lnTo>
                      <a:pt x="12838" y="1720"/>
                    </a:lnTo>
                    <a:lnTo>
                      <a:pt x="12836" y="1687"/>
                    </a:lnTo>
                    <a:lnTo>
                      <a:pt x="12835" y="1655"/>
                    </a:lnTo>
                    <a:lnTo>
                      <a:pt x="12836" y="1622"/>
                    </a:lnTo>
                    <a:lnTo>
                      <a:pt x="12838" y="1590"/>
                    </a:lnTo>
                    <a:lnTo>
                      <a:pt x="12843" y="1558"/>
                    </a:lnTo>
                    <a:lnTo>
                      <a:pt x="12849" y="1527"/>
                    </a:lnTo>
                    <a:lnTo>
                      <a:pt x="12857" y="1496"/>
                    </a:lnTo>
                    <a:lnTo>
                      <a:pt x="12866" y="1466"/>
                    </a:lnTo>
                    <a:lnTo>
                      <a:pt x="12877" y="1437"/>
                    </a:lnTo>
                    <a:lnTo>
                      <a:pt x="12890" y="1408"/>
                    </a:lnTo>
                    <a:lnTo>
                      <a:pt x="12903" y="1380"/>
                    </a:lnTo>
                    <a:lnTo>
                      <a:pt x="12919" y="1352"/>
                    </a:lnTo>
                    <a:lnTo>
                      <a:pt x="12936" y="1326"/>
                    </a:lnTo>
                    <a:lnTo>
                      <a:pt x="12953" y="1300"/>
                    </a:lnTo>
                    <a:lnTo>
                      <a:pt x="12973" y="1275"/>
                    </a:lnTo>
                    <a:lnTo>
                      <a:pt x="12993" y="1251"/>
                    </a:lnTo>
                    <a:lnTo>
                      <a:pt x="13015" y="1228"/>
                    </a:lnTo>
                    <a:lnTo>
                      <a:pt x="13038" y="1206"/>
                    </a:lnTo>
                    <a:lnTo>
                      <a:pt x="13062" y="1185"/>
                    </a:lnTo>
                    <a:lnTo>
                      <a:pt x="13087" y="1165"/>
                    </a:lnTo>
                    <a:lnTo>
                      <a:pt x="13113" y="1146"/>
                    </a:lnTo>
                    <a:lnTo>
                      <a:pt x="13141" y="1129"/>
                    </a:lnTo>
                    <a:lnTo>
                      <a:pt x="13168" y="1112"/>
                    </a:lnTo>
                    <a:lnTo>
                      <a:pt x="13197" y="1097"/>
                    </a:lnTo>
                    <a:lnTo>
                      <a:pt x="13227" y="1083"/>
                    </a:lnTo>
                    <a:lnTo>
                      <a:pt x="13257" y="1070"/>
                    </a:lnTo>
                    <a:lnTo>
                      <a:pt x="13289" y="1059"/>
                    </a:lnTo>
                    <a:lnTo>
                      <a:pt x="13322" y="1049"/>
                    </a:lnTo>
                    <a:lnTo>
                      <a:pt x="13354" y="1040"/>
                    </a:lnTo>
                    <a:lnTo>
                      <a:pt x="13388" y="1033"/>
                    </a:lnTo>
                    <a:lnTo>
                      <a:pt x="13422" y="1028"/>
                    </a:lnTo>
                    <a:lnTo>
                      <a:pt x="13457" y="1023"/>
                    </a:lnTo>
                    <a:lnTo>
                      <a:pt x="13492" y="1021"/>
                    </a:lnTo>
                    <a:lnTo>
                      <a:pt x="13527" y="10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1215">
                  <a:solidFill>
                    <a:schemeClr val="accent3"/>
                  </a:solidFill>
                </a:endParaRPr>
              </a:p>
            </p:txBody>
          </p:sp>
          <p:sp>
            <p:nvSpPr>
              <p:cNvPr id="749" name="Freeform 65"/>
              <p:cNvSpPr>
                <a:spLocks noEditPoints="1"/>
              </p:cNvSpPr>
              <p:nvPr/>
            </p:nvSpPr>
            <p:spPr bwMode="gray">
              <a:xfrm>
                <a:off x="3308966" y="2143710"/>
                <a:ext cx="292835" cy="60621"/>
              </a:xfrm>
              <a:custGeom>
                <a:avLst/>
                <a:gdLst>
                  <a:gd name="T0" fmla="*/ 16878 w 17448"/>
                  <a:gd name="T1" fmla="*/ 22 h 3310"/>
                  <a:gd name="T2" fmla="*/ 17112 w 17448"/>
                  <a:gd name="T3" fmla="*/ 119 h 3310"/>
                  <a:gd name="T4" fmla="*/ 17296 w 17448"/>
                  <a:gd name="T5" fmla="*/ 281 h 3310"/>
                  <a:gd name="T6" fmla="*/ 17414 w 17448"/>
                  <a:gd name="T7" fmla="*/ 490 h 3310"/>
                  <a:gd name="T8" fmla="*/ 17448 w 17448"/>
                  <a:gd name="T9" fmla="*/ 2614 h 3310"/>
                  <a:gd name="T10" fmla="*/ 17402 w 17448"/>
                  <a:gd name="T11" fmla="*/ 2853 h 3310"/>
                  <a:gd name="T12" fmla="*/ 17274 w 17448"/>
                  <a:gd name="T13" fmla="*/ 3056 h 3310"/>
                  <a:gd name="T14" fmla="*/ 17082 w 17448"/>
                  <a:gd name="T15" fmla="*/ 3209 h 3310"/>
                  <a:gd name="T16" fmla="*/ 16841 w 17448"/>
                  <a:gd name="T17" fmla="*/ 3296 h 3310"/>
                  <a:gd name="T18" fmla="*/ 683 w 17448"/>
                  <a:gd name="T19" fmla="*/ 3307 h 3310"/>
                  <a:gd name="T20" fmla="*/ 431 w 17448"/>
                  <a:gd name="T21" fmla="*/ 3242 h 3310"/>
                  <a:gd name="T22" fmla="*/ 224 w 17448"/>
                  <a:gd name="T23" fmla="*/ 3106 h 3310"/>
                  <a:gd name="T24" fmla="*/ 75 w 17448"/>
                  <a:gd name="T25" fmla="*/ 2915 h 3310"/>
                  <a:gd name="T26" fmla="*/ 4 w 17448"/>
                  <a:gd name="T27" fmla="*/ 2685 h 3310"/>
                  <a:gd name="T28" fmla="*/ 15 w 17448"/>
                  <a:gd name="T29" fmla="*/ 557 h 3310"/>
                  <a:gd name="T30" fmla="*/ 110 w 17448"/>
                  <a:gd name="T31" fmla="*/ 336 h 3310"/>
                  <a:gd name="T32" fmla="*/ 277 w 17448"/>
                  <a:gd name="T33" fmla="*/ 160 h 3310"/>
                  <a:gd name="T34" fmla="*/ 499 w 17448"/>
                  <a:gd name="T35" fmla="*/ 42 h 3310"/>
                  <a:gd name="T36" fmla="*/ 760 w 17448"/>
                  <a:gd name="T37" fmla="*/ 0 h 3310"/>
                  <a:gd name="T38" fmla="*/ 15849 w 17448"/>
                  <a:gd name="T39" fmla="*/ 1049 h 3310"/>
                  <a:gd name="T40" fmla="*/ 16058 w 17448"/>
                  <a:gd name="T41" fmla="*/ 1146 h 3310"/>
                  <a:gd name="T42" fmla="*/ 16217 w 17448"/>
                  <a:gd name="T43" fmla="*/ 1300 h 3310"/>
                  <a:gd name="T44" fmla="*/ 16314 w 17448"/>
                  <a:gd name="T45" fmla="*/ 1496 h 3310"/>
                  <a:gd name="T46" fmla="*/ 16332 w 17448"/>
                  <a:gd name="T47" fmla="*/ 1720 h 3310"/>
                  <a:gd name="T48" fmla="*/ 16267 w 17448"/>
                  <a:gd name="T49" fmla="*/ 1930 h 3310"/>
                  <a:gd name="T50" fmla="*/ 16133 w 17448"/>
                  <a:gd name="T51" fmla="*/ 2104 h 3310"/>
                  <a:gd name="T52" fmla="*/ 15943 w 17448"/>
                  <a:gd name="T53" fmla="*/ 2228 h 3310"/>
                  <a:gd name="T54" fmla="*/ 15714 w 17448"/>
                  <a:gd name="T55" fmla="*/ 2287 h 3310"/>
                  <a:gd name="T56" fmla="*/ 15471 w 17448"/>
                  <a:gd name="T57" fmla="*/ 2270 h 3310"/>
                  <a:gd name="T58" fmla="*/ 15257 w 17448"/>
                  <a:gd name="T59" fmla="*/ 2182 h 3310"/>
                  <a:gd name="T60" fmla="*/ 15089 w 17448"/>
                  <a:gd name="T61" fmla="*/ 2035 h 3310"/>
                  <a:gd name="T62" fmla="*/ 14982 w 17448"/>
                  <a:gd name="T63" fmla="*/ 1843 h 3310"/>
                  <a:gd name="T64" fmla="*/ 14953 w 17448"/>
                  <a:gd name="T65" fmla="*/ 1622 h 3310"/>
                  <a:gd name="T66" fmla="*/ 15006 w 17448"/>
                  <a:gd name="T67" fmla="*/ 1408 h 3310"/>
                  <a:gd name="T68" fmla="*/ 15132 w 17448"/>
                  <a:gd name="T69" fmla="*/ 1228 h 3310"/>
                  <a:gd name="T70" fmla="*/ 15314 w 17448"/>
                  <a:gd name="T71" fmla="*/ 1097 h 3310"/>
                  <a:gd name="T72" fmla="*/ 15539 w 17448"/>
                  <a:gd name="T73" fmla="*/ 1028 h 3310"/>
                  <a:gd name="T74" fmla="*/ 13632 w 17448"/>
                  <a:gd name="T75" fmla="*/ 1028 h 3310"/>
                  <a:gd name="T76" fmla="*/ 13857 w 17448"/>
                  <a:gd name="T77" fmla="*/ 1097 h 3310"/>
                  <a:gd name="T78" fmla="*/ 14039 w 17448"/>
                  <a:gd name="T79" fmla="*/ 1228 h 3310"/>
                  <a:gd name="T80" fmla="*/ 14165 w 17448"/>
                  <a:gd name="T81" fmla="*/ 1408 h 3310"/>
                  <a:gd name="T82" fmla="*/ 14218 w 17448"/>
                  <a:gd name="T83" fmla="*/ 1622 h 3310"/>
                  <a:gd name="T84" fmla="*/ 14187 w 17448"/>
                  <a:gd name="T85" fmla="*/ 1843 h 3310"/>
                  <a:gd name="T86" fmla="*/ 14082 w 17448"/>
                  <a:gd name="T87" fmla="*/ 2035 h 3310"/>
                  <a:gd name="T88" fmla="*/ 13914 w 17448"/>
                  <a:gd name="T89" fmla="*/ 2182 h 3310"/>
                  <a:gd name="T90" fmla="*/ 13700 w 17448"/>
                  <a:gd name="T91" fmla="*/ 2270 h 3310"/>
                  <a:gd name="T92" fmla="*/ 13457 w 17448"/>
                  <a:gd name="T93" fmla="*/ 2287 h 3310"/>
                  <a:gd name="T94" fmla="*/ 13227 w 17448"/>
                  <a:gd name="T95" fmla="*/ 2228 h 3310"/>
                  <a:gd name="T96" fmla="*/ 13038 w 17448"/>
                  <a:gd name="T97" fmla="*/ 2104 h 3310"/>
                  <a:gd name="T98" fmla="*/ 12903 w 17448"/>
                  <a:gd name="T99" fmla="*/ 1930 h 3310"/>
                  <a:gd name="T100" fmla="*/ 12838 w 17448"/>
                  <a:gd name="T101" fmla="*/ 1720 h 3310"/>
                  <a:gd name="T102" fmla="*/ 12857 w 17448"/>
                  <a:gd name="T103" fmla="*/ 1496 h 3310"/>
                  <a:gd name="T104" fmla="*/ 12953 w 17448"/>
                  <a:gd name="T105" fmla="*/ 1300 h 3310"/>
                  <a:gd name="T106" fmla="*/ 13113 w 17448"/>
                  <a:gd name="T107" fmla="*/ 1146 h 3310"/>
                  <a:gd name="T108" fmla="*/ 13322 w 17448"/>
                  <a:gd name="T109" fmla="*/ 1049 h 3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448" h="3310">
                    <a:moveTo>
                      <a:pt x="760" y="0"/>
                    </a:moveTo>
                    <a:lnTo>
                      <a:pt x="16688" y="0"/>
                    </a:lnTo>
                    <a:lnTo>
                      <a:pt x="16727" y="1"/>
                    </a:lnTo>
                    <a:lnTo>
                      <a:pt x="16765" y="4"/>
                    </a:lnTo>
                    <a:lnTo>
                      <a:pt x="16804" y="8"/>
                    </a:lnTo>
                    <a:lnTo>
                      <a:pt x="16841" y="14"/>
                    </a:lnTo>
                    <a:lnTo>
                      <a:pt x="16878" y="22"/>
                    </a:lnTo>
                    <a:lnTo>
                      <a:pt x="16914" y="31"/>
                    </a:lnTo>
                    <a:lnTo>
                      <a:pt x="16949" y="42"/>
                    </a:lnTo>
                    <a:lnTo>
                      <a:pt x="16983" y="55"/>
                    </a:lnTo>
                    <a:lnTo>
                      <a:pt x="17017" y="69"/>
                    </a:lnTo>
                    <a:lnTo>
                      <a:pt x="17050" y="84"/>
                    </a:lnTo>
                    <a:lnTo>
                      <a:pt x="17082" y="101"/>
                    </a:lnTo>
                    <a:lnTo>
                      <a:pt x="17112" y="119"/>
                    </a:lnTo>
                    <a:lnTo>
                      <a:pt x="17142" y="139"/>
                    </a:lnTo>
                    <a:lnTo>
                      <a:pt x="17171" y="160"/>
                    </a:lnTo>
                    <a:lnTo>
                      <a:pt x="17198" y="182"/>
                    </a:lnTo>
                    <a:lnTo>
                      <a:pt x="17224" y="205"/>
                    </a:lnTo>
                    <a:lnTo>
                      <a:pt x="17250" y="229"/>
                    </a:lnTo>
                    <a:lnTo>
                      <a:pt x="17274" y="254"/>
                    </a:lnTo>
                    <a:lnTo>
                      <a:pt x="17296" y="281"/>
                    </a:lnTo>
                    <a:lnTo>
                      <a:pt x="17318" y="308"/>
                    </a:lnTo>
                    <a:lnTo>
                      <a:pt x="17338" y="336"/>
                    </a:lnTo>
                    <a:lnTo>
                      <a:pt x="17356" y="365"/>
                    </a:lnTo>
                    <a:lnTo>
                      <a:pt x="17373" y="395"/>
                    </a:lnTo>
                    <a:lnTo>
                      <a:pt x="17388" y="426"/>
                    </a:lnTo>
                    <a:lnTo>
                      <a:pt x="17402" y="458"/>
                    </a:lnTo>
                    <a:lnTo>
                      <a:pt x="17414" y="490"/>
                    </a:lnTo>
                    <a:lnTo>
                      <a:pt x="17424" y="523"/>
                    </a:lnTo>
                    <a:lnTo>
                      <a:pt x="17433" y="557"/>
                    </a:lnTo>
                    <a:lnTo>
                      <a:pt x="17439" y="591"/>
                    </a:lnTo>
                    <a:lnTo>
                      <a:pt x="17444" y="626"/>
                    </a:lnTo>
                    <a:lnTo>
                      <a:pt x="17447" y="661"/>
                    </a:lnTo>
                    <a:lnTo>
                      <a:pt x="17448" y="697"/>
                    </a:lnTo>
                    <a:lnTo>
                      <a:pt x="17448" y="2614"/>
                    </a:lnTo>
                    <a:lnTo>
                      <a:pt x="17447" y="2649"/>
                    </a:lnTo>
                    <a:lnTo>
                      <a:pt x="17444" y="2685"/>
                    </a:lnTo>
                    <a:lnTo>
                      <a:pt x="17439" y="2719"/>
                    </a:lnTo>
                    <a:lnTo>
                      <a:pt x="17433" y="2754"/>
                    </a:lnTo>
                    <a:lnTo>
                      <a:pt x="17424" y="2787"/>
                    </a:lnTo>
                    <a:lnTo>
                      <a:pt x="17414" y="2820"/>
                    </a:lnTo>
                    <a:lnTo>
                      <a:pt x="17402" y="2853"/>
                    </a:lnTo>
                    <a:lnTo>
                      <a:pt x="17388" y="2884"/>
                    </a:lnTo>
                    <a:lnTo>
                      <a:pt x="17373" y="2915"/>
                    </a:lnTo>
                    <a:lnTo>
                      <a:pt x="17356" y="2945"/>
                    </a:lnTo>
                    <a:lnTo>
                      <a:pt x="17338" y="2974"/>
                    </a:lnTo>
                    <a:lnTo>
                      <a:pt x="17318" y="3003"/>
                    </a:lnTo>
                    <a:lnTo>
                      <a:pt x="17296" y="3030"/>
                    </a:lnTo>
                    <a:lnTo>
                      <a:pt x="17274" y="3056"/>
                    </a:lnTo>
                    <a:lnTo>
                      <a:pt x="17250" y="3082"/>
                    </a:lnTo>
                    <a:lnTo>
                      <a:pt x="17224" y="3106"/>
                    </a:lnTo>
                    <a:lnTo>
                      <a:pt x="17198" y="3129"/>
                    </a:lnTo>
                    <a:lnTo>
                      <a:pt x="17171" y="3151"/>
                    </a:lnTo>
                    <a:lnTo>
                      <a:pt x="17142" y="3172"/>
                    </a:lnTo>
                    <a:lnTo>
                      <a:pt x="17112" y="3191"/>
                    </a:lnTo>
                    <a:lnTo>
                      <a:pt x="17082" y="3209"/>
                    </a:lnTo>
                    <a:lnTo>
                      <a:pt x="17050" y="3226"/>
                    </a:lnTo>
                    <a:lnTo>
                      <a:pt x="17017" y="3242"/>
                    </a:lnTo>
                    <a:lnTo>
                      <a:pt x="16983" y="3256"/>
                    </a:lnTo>
                    <a:lnTo>
                      <a:pt x="16949" y="3268"/>
                    </a:lnTo>
                    <a:lnTo>
                      <a:pt x="16914" y="3279"/>
                    </a:lnTo>
                    <a:lnTo>
                      <a:pt x="16878" y="3288"/>
                    </a:lnTo>
                    <a:lnTo>
                      <a:pt x="16841" y="3296"/>
                    </a:lnTo>
                    <a:lnTo>
                      <a:pt x="16804" y="3302"/>
                    </a:lnTo>
                    <a:lnTo>
                      <a:pt x="16765" y="3307"/>
                    </a:lnTo>
                    <a:lnTo>
                      <a:pt x="16727" y="3310"/>
                    </a:lnTo>
                    <a:lnTo>
                      <a:pt x="16688" y="3310"/>
                    </a:lnTo>
                    <a:lnTo>
                      <a:pt x="760" y="3310"/>
                    </a:lnTo>
                    <a:lnTo>
                      <a:pt x="721" y="3310"/>
                    </a:lnTo>
                    <a:lnTo>
                      <a:pt x="683" y="3307"/>
                    </a:lnTo>
                    <a:lnTo>
                      <a:pt x="644" y="3302"/>
                    </a:lnTo>
                    <a:lnTo>
                      <a:pt x="607" y="3296"/>
                    </a:lnTo>
                    <a:lnTo>
                      <a:pt x="570" y="3288"/>
                    </a:lnTo>
                    <a:lnTo>
                      <a:pt x="534" y="3279"/>
                    </a:lnTo>
                    <a:lnTo>
                      <a:pt x="499" y="3268"/>
                    </a:lnTo>
                    <a:lnTo>
                      <a:pt x="465" y="3256"/>
                    </a:lnTo>
                    <a:lnTo>
                      <a:pt x="431" y="3242"/>
                    </a:lnTo>
                    <a:lnTo>
                      <a:pt x="398" y="3226"/>
                    </a:lnTo>
                    <a:lnTo>
                      <a:pt x="366" y="3209"/>
                    </a:lnTo>
                    <a:lnTo>
                      <a:pt x="336" y="3191"/>
                    </a:lnTo>
                    <a:lnTo>
                      <a:pt x="306" y="3172"/>
                    </a:lnTo>
                    <a:lnTo>
                      <a:pt x="277" y="3151"/>
                    </a:lnTo>
                    <a:lnTo>
                      <a:pt x="250" y="3129"/>
                    </a:lnTo>
                    <a:lnTo>
                      <a:pt x="224" y="3106"/>
                    </a:lnTo>
                    <a:lnTo>
                      <a:pt x="198" y="3082"/>
                    </a:lnTo>
                    <a:lnTo>
                      <a:pt x="174" y="3056"/>
                    </a:lnTo>
                    <a:lnTo>
                      <a:pt x="152" y="3030"/>
                    </a:lnTo>
                    <a:lnTo>
                      <a:pt x="130" y="3003"/>
                    </a:lnTo>
                    <a:lnTo>
                      <a:pt x="110" y="2974"/>
                    </a:lnTo>
                    <a:lnTo>
                      <a:pt x="92" y="2945"/>
                    </a:lnTo>
                    <a:lnTo>
                      <a:pt x="75" y="2915"/>
                    </a:lnTo>
                    <a:lnTo>
                      <a:pt x="60" y="2884"/>
                    </a:lnTo>
                    <a:lnTo>
                      <a:pt x="46" y="2853"/>
                    </a:lnTo>
                    <a:lnTo>
                      <a:pt x="34" y="2820"/>
                    </a:lnTo>
                    <a:lnTo>
                      <a:pt x="24" y="2787"/>
                    </a:lnTo>
                    <a:lnTo>
                      <a:pt x="15" y="2754"/>
                    </a:lnTo>
                    <a:lnTo>
                      <a:pt x="9" y="2719"/>
                    </a:lnTo>
                    <a:lnTo>
                      <a:pt x="4" y="2685"/>
                    </a:lnTo>
                    <a:lnTo>
                      <a:pt x="1" y="2649"/>
                    </a:lnTo>
                    <a:lnTo>
                      <a:pt x="0" y="2614"/>
                    </a:lnTo>
                    <a:lnTo>
                      <a:pt x="0" y="697"/>
                    </a:lnTo>
                    <a:lnTo>
                      <a:pt x="1" y="661"/>
                    </a:lnTo>
                    <a:lnTo>
                      <a:pt x="4" y="626"/>
                    </a:lnTo>
                    <a:lnTo>
                      <a:pt x="9" y="591"/>
                    </a:lnTo>
                    <a:lnTo>
                      <a:pt x="15" y="557"/>
                    </a:lnTo>
                    <a:lnTo>
                      <a:pt x="24" y="523"/>
                    </a:lnTo>
                    <a:lnTo>
                      <a:pt x="34" y="490"/>
                    </a:lnTo>
                    <a:lnTo>
                      <a:pt x="46" y="458"/>
                    </a:lnTo>
                    <a:lnTo>
                      <a:pt x="60" y="426"/>
                    </a:lnTo>
                    <a:lnTo>
                      <a:pt x="75" y="395"/>
                    </a:lnTo>
                    <a:lnTo>
                      <a:pt x="92" y="365"/>
                    </a:lnTo>
                    <a:lnTo>
                      <a:pt x="110" y="336"/>
                    </a:lnTo>
                    <a:lnTo>
                      <a:pt x="130" y="308"/>
                    </a:lnTo>
                    <a:lnTo>
                      <a:pt x="152" y="281"/>
                    </a:lnTo>
                    <a:lnTo>
                      <a:pt x="174" y="254"/>
                    </a:lnTo>
                    <a:lnTo>
                      <a:pt x="198" y="229"/>
                    </a:lnTo>
                    <a:lnTo>
                      <a:pt x="224" y="205"/>
                    </a:lnTo>
                    <a:lnTo>
                      <a:pt x="250" y="182"/>
                    </a:lnTo>
                    <a:lnTo>
                      <a:pt x="277" y="160"/>
                    </a:lnTo>
                    <a:lnTo>
                      <a:pt x="306" y="139"/>
                    </a:lnTo>
                    <a:lnTo>
                      <a:pt x="336" y="119"/>
                    </a:lnTo>
                    <a:lnTo>
                      <a:pt x="366" y="101"/>
                    </a:lnTo>
                    <a:lnTo>
                      <a:pt x="398" y="84"/>
                    </a:lnTo>
                    <a:lnTo>
                      <a:pt x="431" y="69"/>
                    </a:lnTo>
                    <a:lnTo>
                      <a:pt x="465" y="55"/>
                    </a:lnTo>
                    <a:lnTo>
                      <a:pt x="499" y="42"/>
                    </a:lnTo>
                    <a:lnTo>
                      <a:pt x="534" y="31"/>
                    </a:lnTo>
                    <a:lnTo>
                      <a:pt x="570" y="22"/>
                    </a:lnTo>
                    <a:lnTo>
                      <a:pt x="607" y="14"/>
                    </a:lnTo>
                    <a:lnTo>
                      <a:pt x="644" y="8"/>
                    </a:lnTo>
                    <a:lnTo>
                      <a:pt x="683" y="4"/>
                    </a:lnTo>
                    <a:lnTo>
                      <a:pt x="721" y="1"/>
                    </a:lnTo>
                    <a:lnTo>
                      <a:pt x="760" y="0"/>
                    </a:lnTo>
                    <a:close/>
                    <a:moveTo>
                      <a:pt x="15643" y="1020"/>
                    </a:moveTo>
                    <a:lnTo>
                      <a:pt x="15679" y="1021"/>
                    </a:lnTo>
                    <a:lnTo>
                      <a:pt x="15714" y="1023"/>
                    </a:lnTo>
                    <a:lnTo>
                      <a:pt x="15749" y="1028"/>
                    </a:lnTo>
                    <a:lnTo>
                      <a:pt x="15783" y="1033"/>
                    </a:lnTo>
                    <a:lnTo>
                      <a:pt x="15817" y="1040"/>
                    </a:lnTo>
                    <a:lnTo>
                      <a:pt x="15849" y="1049"/>
                    </a:lnTo>
                    <a:lnTo>
                      <a:pt x="15881" y="1059"/>
                    </a:lnTo>
                    <a:lnTo>
                      <a:pt x="15913" y="1070"/>
                    </a:lnTo>
                    <a:lnTo>
                      <a:pt x="15943" y="1083"/>
                    </a:lnTo>
                    <a:lnTo>
                      <a:pt x="15974" y="1097"/>
                    </a:lnTo>
                    <a:lnTo>
                      <a:pt x="16002" y="1112"/>
                    </a:lnTo>
                    <a:lnTo>
                      <a:pt x="16030" y="1129"/>
                    </a:lnTo>
                    <a:lnTo>
                      <a:pt x="16058" y="1146"/>
                    </a:lnTo>
                    <a:lnTo>
                      <a:pt x="16084" y="1165"/>
                    </a:lnTo>
                    <a:lnTo>
                      <a:pt x="16109" y="1185"/>
                    </a:lnTo>
                    <a:lnTo>
                      <a:pt x="16133" y="1206"/>
                    </a:lnTo>
                    <a:lnTo>
                      <a:pt x="16156" y="1228"/>
                    </a:lnTo>
                    <a:lnTo>
                      <a:pt x="16178" y="1251"/>
                    </a:lnTo>
                    <a:lnTo>
                      <a:pt x="16198" y="1275"/>
                    </a:lnTo>
                    <a:lnTo>
                      <a:pt x="16217" y="1300"/>
                    </a:lnTo>
                    <a:lnTo>
                      <a:pt x="16235" y="1326"/>
                    </a:lnTo>
                    <a:lnTo>
                      <a:pt x="16252" y="1352"/>
                    </a:lnTo>
                    <a:lnTo>
                      <a:pt x="16267" y="1380"/>
                    </a:lnTo>
                    <a:lnTo>
                      <a:pt x="16281" y="1408"/>
                    </a:lnTo>
                    <a:lnTo>
                      <a:pt x="16293" y="1437"/>
                    </a:lnTo>
                    <a:lnTo>
                      <a:pt x="16304" y="1466"/>
                    </a:lnTo>
                    <a:lnTo>
                      <a:pt x="16314" y="1496"/>
                    </a:lnTo>
                    <a:lnTo>
                      <a:pt x="16322" y="1527"/>
                    </a:lnTo>
                    <a:lnTo>
                      <a:pt x="16327" y="1558"/>
                    </a:lnTo>
                    <a:lnTo>
                      <a:pt x="16332" y="1590"/>
                    </a:lnTo>
                    <a:lnTo>
                      <a:pt x="16335" y="1622"/>
                    </a:lnTo>
                    <a:lnTo>
                      <a:pt x="16336" y="1655"/>
                    </a:lnTo>
                    <a:lnTo>
                      <a:pt x="16335" y="1687"/>
                    </a:lnTo>
                    <a:lnTo>
                      <a:pt x="16332" y="1720"/>
                    </a:lnTo>
                    <a:lnTo>
                      <a:pt x="16327" y="1751"/>
                    </a:lnTo>
                    <a:lnTo>
                      <a:pt x="16322" y="1783"/>
                    </a:lnTo>
                    <a:lnTo>
                      <a:pt x="16314" y="1813"/>
                    </a:lnTo>
                    <a:lnTo>
                      <a:pt x="16304" y="1843"/>
                    </a:lnTo>
                    <a:lnTo>
                      <a:pt x="16293" y="1873"/>
                    </a:lnTo>
                    <a:lnTo>
                      <a:pt x="16281" y="1902"/>
                    </a:lnTo>
                    <a:lnTo>
                      <a:pt x="16267" y="1930"/>
                    </a:lnTo>
                    <a:lnTo>
                      <a:pt x="16252" y="1957"/>
                    </a:lnTo>
                    <a:lnTo>
                      <a:pt x="16235" y="1985"/>
                    </a:lnTo>
                    <a:lnTo>
                      <a:pt x="16217" y="2010"/>
                    </a:lnTo>
                    <a:lnTo>
                      <a:pt x="16198" y="2035"/>
                    </a:lnTo>
                    <a:lnTo>
                      <a:pt x="16178" y="2059"/>
                    </a:lnTo>
                    <a:lnTo>
                      <a:pt x="16156" y="2082"/>
                    </a:lnTo>
                    <a:lnTo>
                      <a:pt x="16133" y="2104"/>
                    </a:lnTo>
                    <a:lnTo>
                      <a:pt x="16109" y="2125"/>
                    </a:lnTo>
                    <a:lnTo>
                      <a:pt x="16084" y="2145"/>
                    </a:lnTo>
                    <a:lnTo>
                      <a:pt x="16058" y="2164"/>
                    </a:lnTo>
                    <a:lnTo>
                      <a:pt x="16030" y="2182"/>
                    </a:lnTo>
                    <a:lnTo>
                      <a:pt x="16002" y="2198"/>
                    </a:lnTo>
                    <a:lnTo>
                      <a:pt x="15974" y="2214"/>
                    </a:lnTo>
                    <a:lnTo>
                      <a:pt x="15943" y="2228"/>
                    </a:lnTo>
                    <a:lnTo>
                      <a:pt x="15913" y="2240"/>
                    </a:lnTo>
                    <a:lnTo>
                      <a:pt x="15881" y="2252"/>
                    </a:lnTo>
                    <a:lnTo>
                      <a:pt x="15849" y="2262"/>
                    </a:lnTo>
                    <a:lnTo>
                      <a:pt x="15817" y="2270"/>
                    </a:lnTo>
                    <a:lnTo>
                      <a:pt x="15783" y="2277"/>
                    </a:lnTo>
                    <a:lnTo>
                      <a:pt x="15749" y="2283"/>
                    </a:lnTo>
                    <a:lnTo>
                      <a:pt x="15714" y="2287"/>
                    </a:lnTo>
                    <a:lnTo>
                      <a:pt x="15679" y="2289"/>
                    </a:lnTo>
                    <a:lnTo>
                      <a:pt x="15643" y="2290"/>
                    </a:lnTo>
                    <a:lnTo>
                      <a:pt x="15608" y="2289"/>
                    </a:lnTo>
                    <a:lnTo>
                      <a:pt x="15572" y="2287"/>
                    </a:lnTo>
                    <a:lnTo>
                      <a:pt x="15539" y="2283"/>
                    </a:lnTo>
                    <a:lnTo>
                      <a:pt x="15504" y="2277"/>
                    </a:lnTo>
                    <a:lnTo>
                      <a:pt x="15471" y="2270"/>
                    </a:lnTo>
                    <a:lnTo>
                      <a:pt x="15438" y="2262"/>
                    </a:lnTo>
                    <a:lnTo>
                      <a:pt x="15405" y="2252"/>
                    </a:lnTo>
                    <a:lnTo>
                      <a:pt x="15374" y="2240"/>
                    </a:lnTo>
                    <a:lnTo>
                      <a:pt x="15343" y="2228"/>
                    </a:lnTo>
                    <a:lnTo>
                      <a:pt x="15314" y="2214"/>
                    </a:lnTo>
                    <a:lnTo>
                      <a:pt x="15284" y="2198"/>
                    </a:lnTo>
                    <a:lnTo>
                      <a:pt x="15257" y="2182"/>
                    </a:lnTo>
                    <a:lnTo>
                      <a:pt x="15230" y="2164"/>
                    </a:lnTo>
                    <a:lnTo>
                      <a:pt x="15204" y="2145"/>
                    </a:lnTo>
                    <a:lnTo>
                      <a:pt x="15179" y="2125"/>
                    </a:lnTo>
                    <a:lnTo>
                      <a:pt x="15155" y="2104"/>
                    </a:lnTo>
                    <a:lnTo>
                      <a:pt x="15132" y="2082"/>
                    </a:lnTo>
                    <a:lnTo>
                      <a:pt x="15110" y="2059"/>
                    </a:lnTo>
                    <a:lnTo>
                      <a:pt x="15089" y="2035"/>
                    </a:lnTo>
                    <a:lnTo>
                      <a:pt x="15070" y="2010"/>
                    </a:lnTo>
                    <a:lnTo>
                      <a:pt x="15052" y="1985"/>
                    </a:lnTo>
                    <a:lnTo>
                      <a:pt x="15035" y="1957"/>
                    </a:lnTo>
                    <a:lnTo>
                      <a:pt x="15019" y="1930"/>
                    </a:lnTo>
                    <a:lnTo>
                      <a:pt x="15006" y="1902"/>
                    </a:lnTo>
                    <a:lnTo>
                      <a:pt x="14993" y="1873"/>
                    </a:lnTo>
                    <a:lnTo>
                      <a:pt x="14982" y="1843"/>
                    </a:lnTo>
                    <a:lnTo>
                      <a:pt x="14974" y="1813"/>
                    </a:lnTo>
                    <a:lnTo>
                      <a:pt x="14966" y="1783"/>
                    </a:lnTo>
                    <a:lnTo>
                      <a:pt x="14959" y="1751"/>
                    </a:lnTo>
                    <a:lnTo>
                      <a:pt x="14955" y="1720"/>
                    </a:lnTo>
                    <a:lnTo>
                      <a:pt x="14953" y="1687"/>
                    </a:lnTo>
                    <a:lnTo>
                      <a:pt x="14952" y="1655"/>
                    </a:lnTo>
                    <a:lnTo>
                      <a:pt x="14953" y="1622"/>
                    </a:lnTo>
                    <a:lnTo>
                      <a:pt x="14955" y="1590"/>
                    </a:lnTo>
                    <a:lnTo>
                      <a:pt x="14959" y="1558"/>
                    </a:lnTo>
                    <a:lnTo>
                      <a:pt x="14966" y="1527"/>
                    </a:lnTo>
                    <a:lnTo>
                      <a:pt x="14974" y="1496"/>
                    </a:lnTo>
                    <a:lnTo>
                      <a:pt x="14982" y="1466"/>
                    </a:lnTo>
                    <a:lnTo>
                      <a:pt x="14993" y="1437"/>
                    </a:lnTo>
                    <a:lnTo>
                      <a:pt x="15006" y="1408"/>
                    </a:lnTo>
                    <a:lnTo>
                      <a:pt x="15019" y="1380"/>
                    </a:lnTo>
                    <a:lnTo>
                      <a:pt x="15035" y="1352"/>
                    </a:lnTo>
                    <a:lnTo>
                      <a:pt x="15052" y="1326"/>
                    </a:lnTo>
                    <a:lnTo>
                      <a:pt x="15070" y="1300"/>
                    </a:lnTo>
                    <a:lnTo>
                      <a:pt x="15089" y="1275"/>
                    </a:lnTo>
                    <a:lnTo>
                      <a:pt x="15110" y="1251"/>
                    </a:lnTo>
                    <a:lnTo>
                      <a:pt x="15132" y="1228"/>
                    </a:lnTo>
                    <a:lnTo>
                      <a:pt x="15155" y="1206"/>
                    </a:lnTo>
                    <a:lnTo>
                      <a:pt x="15179" y="1185"/>
                    </a:lnTo>
                    <a:lnTo>
                      <a:pt x="15204" y="1165"/>
                    </a:lnTo>
                    <a:lnTo>
                      <a:pt x="15230" y="1146"/>
                    </a:lnTo>
                    <a:lnTo>
                      <a:pt x="15257" y="1129"/>
                    </a:lnTo>
                    <a:lnTo>
                      <a:pt x="15284" y="1112"/>
                    </a:lnTo>
                    <a:lnTo>
                      <a:pt x="15314" y="1097"/>
                    </a:lnTo>
                    <a:lnTo>
                      <a:pt x="15343" y="1083"/>
                    </a:lnTo>
                    <a:lnTo>
                      <a:pt x="15374" y="1070"/>
                    </a:lnTo>
                    <a:lnTo>
                      <a:pt x="15405" y="1059"/>
                    </a:lnTo>
                    <a:lnTo>
                      <a:pt x="15438" y="1049"/>
                    </a:lnTo>
                    <a:lnTo>
                      <a:pt x="15471" y="1040"/>
                    </a:lnTo>
                    <a:lnTo>
                      <a:pt x="15504" y="1033"/>
                    </a:lnTo>
                    <a:lnTo>
                      <a:pt x="15539" y="1028"/>
                    </a:lnTo>
                    <a:lnTo>
                      <a:pt x="15572" y="1023"/>
                    </a:lnTo>
                    <a:lnTo>
                      <a:pt x="15608" y="1021"/>
                    </a:lnTo>
                    <a:lnTo>
                      <a:pt x="15643" y="1020"/>
                    </a:lnTo>
                    <a:close/>
                    <a:moveTo>
                      <a:pt x="13527" y="1020"/>
                    </a:moveTo>
                    <a:lnTo>
                      <a:pt x="13563" y="1021"/>
                    </a:lnTo>
                    <a:lnTo>
                      <a:pt x="13597" y="1023"/>
                    </a:lnTo>
                    <a:lnTo>
                      <a:pt x="13632" y="1028"/>
                    </a:lnTo>
                    <a:lnTo>
                      <a:pt x="13666" y="1033"/>
                    </a:lnTo>
                    <a:lnTo>
                      <a:pt x="13700" y="1040"/>
                    </a:lnTo>
                    <a:lnTo>
                      <a:pt x="13733" y="1049"/>
                    </a:lnTo>
                    <a:lnTo>
                      <a:pt x="13765" y="1059"/>
                    </a:lnTo>
                    <a:lnTo>
                      <a:pt x="13796" y="1070"/>
                    </a:lnTo>
                    <a:lnTo>
                      <a:pt x="13826" y="1083"/>
                    </a:lnTo>
                    <a:lnTo>
                      <a:pt x="13857" y="1097"/>
                    </a:lnTo>
                    <a:lnTo>
                      <a:pt x="13885" y="1112"/>
                    </a:lnTo>
                    <a:lnTo>
                      <a:pt x="13914" y="1129"/>
                    </a:lnTo>
                    <a:lnTo>
                      <a:pt x="13941" y="1146"/>
                    </a:lnTo>
                    <a:lnTo>
                      <a:pt x="13967" y="1165"/>
                    </a:lnTo>
                    <a:lnTo>
                      <a:pt x="13992" y="1185"/>
                    </a:lnTo>
                    <a:lnTo>
                      <a:pt x="14016" y="1206"/>
                    </a:lnTo>
                    <a:lnTo>
                      <a:pt x="14039" y="1228"/>
                    </a:lnTo>
                    <a:lnTo>
                      <a:pt x="14061" y="1251"/>
                    </a:lnTo>
                    <a:lnTo>
                      <a:pt x="14082" y="1275"/>
                    </a:lnTo>
                    <a:lnTo>
                      <a:pt x="14101" y="1300"/>
                    </a:lnTo>
                    <a:lnTo>
                      <a:pt x="14119" y="1326"/>
                    </a:lnTo>
                    <a:lnTo>
                      <a:pt x="14135" y="1352"/>
                    </a:lnTo>
                    <a:lnTo>
                      <a:pt x="14150" y="1380"/>
                    </a:lnTo>
                    <a:lnTo>
                      <a:pt x="14165" y="1408"/>
                    </a:lnTo>
                    <a:lnTo>
                      <a:pt x="14177" y="1437"/>
                    </a:lnTo>
                    <a:lnTo>
                      <a:pt x="14187" y="1466"/>
                    </a:lnTo>
                    <a:lnTo>
                      <a:pt x="14197" y="1496"/>
                    </a:lnTo>
                    <a:lnTo>
                      <a:pt x="14205" y="1527"/>
                    </a:lnTo>
                    <a:lnTo>
                      <a:pt x="14211" y="1558"/>
                    </a:lnTo>
                    <a:lnTo>
                      <a:pt x="14216" y="1590"/>
                    </a:lnTo>
                    <a:lnTo>
                      <a:pt x="14218" y="1622"/>
                    </a:lnTo>
                    <a:lnTo>
                      <a:pt x="14219" y="1655"/>
                    </a:lnTo>
                    <a:lnTo>
                      <a:pt x="14218" y="1687"/>
                    </a:lnTo>
                    <a:lnTo>
                      <a:pt x="14216" y="1720"/>
                    </a:lnTo>
                    <a:lnTo>
                      <a:pt x="14211" y="1751"/>
                    </a:lnTo>
                    <a:lnTo>
                      <a:pt x="14205" y="1783"/>
                    </a:lnTo>
                    <a:lnTo>
                      <a:pt x="14197" y="1813"/>
                    </a:lnTo>
                    <a:lnTo>
                      <a:pt x="14187" y="1843"/>
                    </a:lnTo>
                    <a:lnTo>
                      <a:pt x="14177" y="1873"/>
                    </a:lnTo>
                    <a:lnTo>
                      <a:pt x="14165" y="1902"/>
                    </a:lnTo>
                    <a:lnTo>
                      <a:pt x="14150" y="1930"/>
                    </a:lnTo>
                    <a:lnTo>
                      <a:pt x="14135" y="1957"/>
                    </a:lnTo>
                    <a:lnTo>
                      <a:pt x="14119" y="1985"/>
                    </a:lnTo>
                    <a:lnTo>
                      <a:pt x="14101" y="2010"/>
                    </a:lnTo>
                    <a:lnTo>
                      <a:pt x="14082" y="2035"/>
                    </a:lnTo>
                    <a:lnTo>
                      <a:pt x="14061" y="2059"/>
                    </a:lnTo>
                    <a:lnTo>
                      <a:pt x="14039" y="2082"/>
                    </a:lnTo>
                    <a:lnTo>
                      <a:pt x="14016" y="2104"/>
                    </a:lnTo>
                    <a:lnTo>
                      <a:pt x="13992" y="2125"/>
                    </a:lnTo>
                    <a:lnTo>
                      <a:pt x="13967" y="2145"/>
                    </a:lnTo>
                    <a:lnTo>
                      <a:pt x="13941" y="2164"/>
                    </a:lnTo>
                    <a:lnTo>
                      <a:pt x="13914" y="2182"/>
                    </a:lnTo>
                    <a:lnTo>
                      <a:pt x="13885" y="2198"/>
                    </a:lnTo>
                    <a:lnTo>
                      <a:pt x="13857" y="2214"/>
                    </a:lnTo>
                    <a:lnTo>
                      <a:pt x="13826" y="2228"/>
                    </a:lnTo>
                    <a:lnTo>
                      <a:pt x="13796" y="2240"/>
                    </a:lnTo>
                    <a:lnTo>
                      <a:pt x="13765" y="2252"/>
                    </a:lnTo>
                    <a:lnTo>
                      <a:pt x="13733" y="2262"/>
                    </a:lnTo>
                    <a:lnTo>
                      <a:pt x="13700" y="2270"/>
                    </a:lnTo>
                    <a:lnTo>
                      <a:pt x="13666" y="2277"/>
                    </a:lnTo>
                    <a:lnTo>
                      <a:pt x="13632" y="2283"/>
                    </a:lnTo>
                    <a:lnTo>
                      <a:pt x="13597" y="2287"/>
                    </a:lnTo>
                    <a:lnTo>
                      <a:pt x="13563" y="2289"/>
                    </a:lnTo>
                    <a:lnTo>
                      <a:pt x="13527" y="2290"/>
                    </a:lnTo>
                    <a:lnTo>
                      <a:pt x="13492" y="2289"/>
                    </a:lnTo>
                    <a:lnTo>
                      <a:pt x="13457" y="2287"/>
                    </a:lnTo>
                    <a:lnTo>
                      <a:pt x="13422" y="2283"/>
                    </a:lnTo>
                    <a:lnTo>
                      <a:pt x="13388" y="2277"/>
                    </a:lnTo>
                    <a:lnTo>
                      <a:pt x="13354" y="2270"/>
                    </a:lnTo>
                    <a:lnTo>
                      <a:pt x="13322" y="2262"/>
                    </a:lnTo>
                    <a:lnTo>
                      <a:pt x="13289" y="2252"/>
                    </a:lnTo>
                    <a:lnTo>
                      <a:pt x="13257" y="2240"/>
                    </a:lnTo>
                    <a:lnTo>
                      <a:pt x="13227" y="2228"/>
                    </a:lnTo>
                    <a:lnTo>
                      <a:pt x="13197" y="2214"/>
                    </a:lnTo>
                    <a:lnTo>
                      <a:pt x="13168" y="2198"/>
                    </a:lnTo>
                    <a:lnTo>
                      <a:pt x="13141" y="2182"/>
                    </a:lnTo>
                    <a:lnTo>
                      <a:pt x="13113" y="2164"/>
                    </a:lnTo>
                    <a:lnTo>
                      <a:pt x="13087" y="2145"/>
                    </a:lnTo>
                    <a:lnTo>
                      <a:pt x="13062" y="2125"/>
                    </a:lnTo>
                    <a:lnTo>
                      <a:pt x="13038" y="2104"/>
                    </a:lnTo>
                    <a:lnTo>
                      <a:pt x="13015" y="2082"/>
                    </a:lnTo>
                    <a:lnTo>
                      <a:pt x="12993" y="2059"/>
                    </a:lnTo>
                    <a:lnTo>
                      <a:pt x="12973" y="2035"/>
                    </a:lnTo>
                    <a:lnTo>
                      <a:pt x="12953" y="2010"/>
                    </a:lnTo>
                    <a:lnTo>
                      <a:pt x="12936" y="1985"/>
                    </a:lnTo>
                    <a:lnTo>
                      <a:pt x="12919" y="1957"/>
                    </a:lnTo>
                    <a:lnTo>
                      <a:pt x="12903" y="1930"/>
                    </a:lnTo>
                    <a:lnTo>
                      <a:pt x="12890" y="1902"/>
                    </a:lnTo>
                    <a:lnTo>
                      <a:pt x="12877" y="1873"/>
                    </a:lnTo>
                    <a:lnTo>
                      <a:pt x="12866" y="1843"/>
                    </a:lnTo>
                    <a:lnTo>
                      <a:pt x="12857" y="1813"/>
                    </a:lnTo>
                    <a:lnTo>
                      <a:pt x="12849" y="1783"/>
                    </a:lnTo>
                    <a:lnTo>
                      <a:pt x="12843" y="1751"/>
                    </a:lnTo>
                    <a:lnTo>
                      <a:pt x="12838" y="1720"/>
                    </a:lnTo>
                    <a:lnTo>
                      <a:pt x="12836" y="1687"/>
                    </a:lnTo>
                    <a:lnTo>
                      <a:pt x="12835" y="1655"/>
                    </a:lnTo>
                    <a:lnTo>
                      <a:pt x="12836" y="1622"/>
                    </a:lnTo>
                    <a:lnTo>
                      <a:pt x="12838" y="1590"/>
                    </a:lnTo>
                    <a:lnTo>
                      <a:pt x="12843" y="1558"/>
                    </a:lnTo>
                    <a:lnTo>
                      <a:pt x="12849" y="1527"/>
                    </a:lnTo>
                    <a:lnTo>
                      <a:pt x="12857" y="1496"/>
                    </a:lnTo>
                    <a:lnTo>
                      <a:pt x="12866" y="1466"/>
                    </a:lnTo>
                    <a:lnTo>
                      <a:pt x="12877" y="1437"/>
                    </a:lnTo>
                    <a:lnTo>
                      <a:pt x="12890" y="1408"/>
                    </a:lnTo>
                    <a:lnTo>
                      <a:pt x="12903" y="1380"/>
                    </a:lnTo>
                    <a:lnTo>
                      <a:pt x="12919" y="1352"/>
                    </a:lnTo>
                    <a:lnTo>
                      <a:pt x="12936" y="1326"/>
                    </a:lnTo>
                    <a:lnTo>
                      <a:pt x="12953" y="1300"/>
                    </a:lnTo>
                    <a:lnTo>
                      <a:pt x="12973" y="1275"/>
                    </a:lnTo>
                    <a:lnTo>
                      <a:pt x="12993" y="1251"/>
                    </a:lnTo>
                    <a:lnTo>
                      <a:pt x="13015" y="1228"/>
                    </a:lnTo>
                    <a:lnTo>
                      <a:pt x="13038" y="1206"/>
                    </a:lnTo>
                    <a:lnTo>
                      <a:pt x="13062" y="1185"/>
                    </a:lnTo>
                    <a:lnTo>
                      <a:pt x="13087" y="1165"/>
                    </a:lnTo>
                    <a:lnTo>
                      <a:pt x="13113" y="1146"/>
                    </a:lnTo>
                    <a:lnTo>
                      <a:pt x="13141" y="1129"/>
                    </a:lnTo>
                    <a:lnTo>
                      <a:pt x="13168" y="1112"/>
                    </a:lnTo>
                    <a:lnTo>
                      <a:pt x="13197" y="1097"/>
                    </a:lnTo>
                    <a:lnTo>
                      <a:pt x="13227" y="1083"/>
                    </a:lnTo>
                    <a:lnTo>
                      <a:pt x="13257" y="1070"/>
                    </a:lnTo>
                    <a:lnTo>
                      <a:pt x="13289" y="1059"/>
                    </a:lnTo>
                    <a:lnTo>
                      <a:pt x="13322" y="1049"/>
                    </a:lnTo>
                    <a:lnTo>
                      <a:pt x="13354" y="1040"/>
                    </a:lnTo>
                    <a:lnTo>
                      <a:pt x="13388" y="1033"/>
                    </a:lnTo>
                    <a:lnTo>
                      <a:pt x="13422" y="1028"/>
                    </a:lnTo>
                    <a:lnTo>
                      <a:pt x="13457" y="1023"/>
                    </a:lnTo>
                    <a:lnTo>
                      <a:pt x="13492" y="1021"/>
                    </a:lnTo>
                    <a:lnTo>
                      <a:pt x="13527" y="10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1215">
                  <a:solidFill>
                    <a:schemeClr val="accent3"/>
                  </a:solidFill>
                </a:endParaRPr>
              </a:p>
            </p:txBody>
          </p:sp>
        </p:grpSp>
      </p:grpSp>
      <p:sp>
        <p:nvSpPr>
          <p:cNvPr id="754" name="Kreis: nicht ausgefüllt 115"/>
          <p:cNvSpPr/>
          <p:nvPr>
            <p:custDataLst>
              <p:tags r:id="rId55"/>
            </p:custDataLst>
          </p:nvPr>
        </p:nvSpPr>
        <p:spPr bwMode="gray">
          <a:xfrm rot="21399358">
            <a:off x="4471838" y="4326082"/>
            <a:ext cx="1262287" cy="1262287"/>
          </a:xfrm>
          <a:prstGeom prst="donut">
            <a:avLst>
              <a:gd name="adj" fmla="val 5466"/>
            </a:avLst>
          </a:prstGeom>
          <a:solidFill>
            <a:schemeClr val="accent5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225"/>
              </a:spcBef>
            </a:pPr>
            <a:endParaRPr lang="de-DE" sz="1200" dirty="0">
              <a:solidFill>
                <a:schemeClr val="tx1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55" name="Gruppieren 754"/>
          <p:cNvGrpSpPr/>
          <p:nvPr>
            <p:custDataLst>
              <p:tags r:id="rId56"/>
            </p:custDataLst>
          </p:nvPr>
        </p:nvGrpSpPr>
        <p:grpSpPr bwMode="gray">
          <a:xfrm>
            <a:off x="2014769" y="4288075"/>
            <a:ext cx="3608787" cy="1256648"/>
            <a:chOff x="6188362" y="4838059"/>
            <a:chExt cx="3788973" cy="1319393"/>
          </a:xfrm>
        </p:grpSpPr>
        <p:sp>
          <p:nvSpPr>
            <p:cNvPr id="756" name="Ellipse 755"/>
            <p:cNvSpPr/>
            <p:nvPr>
              <p:custDataLst>
                <p:tags r:id="rId69"/>
              </p:custDataLst>
            </p:nvPr>
          </p:nvSpPr>
          <p:spPr bwMode="gray">
            <a:xfrm rot="21399358">
              <a:off x="8884201" y="4994055"/>
              <a:ext cx="1093134" cy="1093132"/>
            </a:xfrm>
            <a:prstGeom prst="ellipse">
              <a:avLst/>
            </a:prstGeom>
            <a:solidFill>
              <a:schemeClr val="accent5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endParaRPr lang="de-DE" sz="1200" dirty="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757" name="Gruppieren 756"/>
            <p:cNvGrpSpPr/>
            <p:nvPr/>
          </p:nvGrpSpPr>
          <p:grpSpPr bwMode="gray">
            <a:xfrm>
              <a:off x="6188362" y="4838059"/>
              <a:ext cx="3259757" cy="1319393"/>
              <a:chOff x="6188362" y="4838059"/>
              <a:chExt cx="3259757" cy="1319393"/>
            </a:xfrm>
          </p:grpSpPr>
          <p:cxnSp>
            <p:nvCxnSpPr>
              <p:cNvPr id="758" name="Gerader Verbinder 757"/>
              <p:cNvCxnSpPr>
                <a:cxnSpLocks/>
                <a:endCxn id="760" idx="4"/>
              </p:cNvCxnSpPr>
              <p:nvPr>
                <p:custDataLst>
                  <p:tags r:id="rId70"/>
                </p:custDataLst>
              </p:nvPr>
            </p:nvCxnSpPr>
            <p:spPr bwMode="gray">
              <a:xfrm flipH="1" flipV="1">
                <a:off x="6231105" y="4841270"/>
                <a:ext cx="3217014" cy="40882"/>
              </a:xfrm>
              <a:prstGeom prst="line">
                <a:avLst/>
              </a:prstGeom>
              <a:ln>
                <a:solidFill>
                  <a:schemeClr val="accent5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9" name="Gerader Verbinder 758"/>
              <p:cNvCxnSpPr>
                <a:cxnSpLocks/>
                <a:stCxn id="760" idx="7"/>
              </p:cNvCxnSpPr>
              <p:nvPr>
                <p:custDataLst>
                  <p:tags r:id="rId71"/>
                </p:custDataLst>
              </p:nvPr>
            </p:nvCxnSpPr>
            <p:spPr bwMode="gray">
              <a:xfrm>
                <a:off x="6222930" y="4956508"/>
                <a:ext cx="2972689" cy="1200944"/>
              </a:xfrm>
              <a:prstGeom prst="line">
                <a:avLst/>
              </a:prstGeom>
              <a:ln>
                <a:solidFill>
                  <a:schemeClr val="accent5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60" name="Kreis: nicht ausgefüllt 181"/>
              <p:cNvSpPr/>
              <p:nvPr>
                <p:custDataLst>
                  <p:tags r:id="rId72"/>
                </p:custDataLst>
              </p:nvPr>
            </p:nvSpPr>
            <p:spPr bwMode="gray">
              <a:xfrm rot="9693470">
                <a:off x="6188362" y="4838059"/>
                <a:ext cx="125045" cy="125045"/>
              </a:xfrm>
              <a:prstGeom prst="donut">
                <a:avLst>
                  <a:gd name="adj" fmla="val 17213"/>
                </a:avLst>
              </a:prstGeom>
              <a:solidFill>
                <a:schemeClr val="accent5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225"/>
                  </a:spcBef>
                </a:pPr>
                <a:endParaRPr lang="de-DE" sz="1200" dirty="0">
                  <a:solidFill>
                    <a:schemeClr val="tx1"/>
                  </a:solidFill>
                  <a:latin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grpSp>
        <p:nvGrpSpPr>
          <p:cNvPr id="761" name="SPINE"/>
          <p:cNvGrpSpPr/>
          <p:nvPr>
            <p:custDataLst>
              <p:tags r:id="rId57"/>
            </p:custDataLst>
          </p:nvPr>
        </p:nvGrpSpPr>
        <p:grpSpPr bwMode="gray">
          <a:xfrm>
            <a:off x="4594425" y="4408210"/>
            <a:ext cx="1057619" cy="998839"/>
            <a:chOff x="4754081" y="2891285"/>
            <a:chExt cx="874340" cy="825747"/>
          </a:xfrm>
        </p:grpSpPr>
        <p:sp>
          <p:nvSpPr>
            <p:cNvPr id="762" name="Gleichschenkliges Dreieck 761"/>
            <p:cNvSpPr/>
            <p:nvPr>
              <p:custDataLst>
                <p:tags r:id="rId66"/>
              </p:custDataLst>
            </p:nvPr>
          </p:nvSpPr>
          <p:spPr bwMode="gray">
            <a:xfrm flipH="1" flipV="1">
              <a:off x="4754081" y="2891285"/>
              <a:ext cx="874340" cy="753739"/>
            </a:xfrm>
            <a:prstGeom prst="triangle">
              <a:avLst/>
            </a:prstGeom>
            <a:gradFill>
              <a:gsLst>
                <a:gs pos="38000">
                  <a:schemeClr val="bg1">
                    <a:alpha val="0"/>
                  </a:schemeClr>
                </a:gs>
                <a:gs pos="100000">
                  <a:schemeClr val="bg1"/>
                </a:gs>
              </a:gsLst>
              <a:lin ang="16200000" scaled="0"/>
            </a:gra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endParaRPr lang="de-DE" sz="1200" dirty="0">
                <a:solidFill>
                  <a:schemeClr val="tx1"/>
                </a:solidFill>
                <a:latin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63" name="Ellipse 762"/>
            <p:cNvSpPr/>
            <p:nvPr>
              <p:custDataLst>
                <p:tags r:id="rId67"/>
              </p:custDataLst>
            </p:nvPr>
          </p:nvSpPr>
          <p:spPr bwMode="gray">
            <a:xfrm>
              <a:off x="5098738" y="3543130"/>
              <a:ext cx="173902" cy="173902"/>
            </a:xfrm>
            <a:prstGeom prst="ellipse">
              <a:avLst/>
            </a:prstGeom>
            <a:ln>
              <a:solidFill>
                <a:schemeClr val="bg1">
                  <a:alpha val="3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sz="1215"/>
            </a:p>
          </p:txBody>
        </p:sp>
        <p:grpSp>
          <p:nvGrpSpPr>
            <p:cNvPr id="764" name="Gruppieren 763"/>
            <p:cNvGrpSpPr/>
            <p:nvPr>
              <p:custDataLst>
                <p:tags r:id="rId68"/>
              </p:custDataLst>
            </p:nvPr>
          </p:nvGrpSpPr>
          <p:grpSpPr bwMode="gray">
            <a:xfrm>
              <a:off x="4945558" y="3010909"/>
              <a:ext cx="503347" cy="646004"/>
              <a:chOff x="3293725" y="2143710"/>
              <a:chExt cx="335505" cy="430594"/>
            </a:xfrm>
            <a:solidFill>
              <a:schemeClr val="tx1"/>
            </a:solidFill>
          </p:grpSpPr>
          <p:sp>
            <p:nvSpPr>
              <p:cNvPr id="765" name="Freeform 65"/>
              <p:cNvSpPr>
                <a:spLocks noEditPoints="1"/>
              </p:cNvSpPr>
              <p:nvPr/>
            </p:nvSpPr>
            <p:spPr bwMode="gray">
              <a:xfrm>
                <a:off x="3336395" y="2285597"/>
                <a:ext cx="292835" cy="60621"/>
              </a:xfrm>
              <a:custGeom>
                <a:avLst/>
                <a:gdLst>
                  <a:gd name="T0" fmla="*/ 16878 w 17448"/>
                  <a:gd name="T1" fmla="*/ 22 h 3310"/>
                  <a:gd name="T2" fmla="*/ 17112 w 17448"/>
                  <a:gd name="T3" fmla="*/ 119 h 3310"/>
                  <a:gd name="T4" fmla="*/ 17296 w 17448"/>
                  <a:gd name="T5" fmla="*/ 281 h 3310"/>
                  <a:gd name="T6" fmla="*/ 17414 w 17448"/>
                  <a:gd name="T7" fmla="*/ 490 h 3310"/>
                  <a:gd name="T8" fmla="*/ 17448 w 17448"/>
                  <a:gd name="T9" fmla="*/ 2614 h 3310"/>
                  <a:gd name="T10" fmla="*/ 17402 w 17448"/>
                  <a:gd name="T11" fmla="*/ 2853 h 3310"/>
                  <a:gd name="T12" fmla="*/ 17274 w 17448"/>
                  <a:gd name="T13" fmla="*/ 3056 h 3310"/>
                  <a:gd name="T14" fmla="*/ 17082 w 17448"/>
                  <a:gd name="T15" fmla="*/ 3209 h 3310"/>
                  <a:gd name="T16" fmla="*/ 16841 w 17448"/>
                  <a:gd name="T17" fmla="*/ 3296 h 3310"/>
                  <a:gd name="T18" fmla="*/ 683 w 17448"/>
                  <a:gd name="T19" fmla="*/ 3307 h 3310"/>
                  <a:gd name="T20" fmla="*/ 431 w 17448"/>
                  <a:gd name="T21" fmla="*/ 3242 h 3310"/>
                  <a:gd name="T22" fmla="*/ 224 w 17448"/>
                  <a:gd name="T23" fmla="*/ 3106 h 3310"/>
                  <a:gd name="T24" fmla="*/ 75 w 17448"/>
                  <a:gd name="T25" fmla="*/ 2915 h 3310"/>
                  <a:gd name="T26" fmla="*/ 4 w 17448"/>
                  <a:gd name="T27" fmla="*/ 2685 h 3310"/>
                  <a:gd name="T28" fmla="*/ 15 w 17448"/>
                  <a:gd name="T29" fmla="*/ 557 h 3310"/>
                  <a:gd name="T30" fmla="*/ 110 w 17448"/>
                  <a:gd name="T31" fmla="*/ 336 h 3310"/>
                  <a:gd name="T32" fmla="*/ 277 w 17448"/>
                  <a:gd name="T33" fmla="*/ 160 h 3310"/>
                  <a:gd name="T34" fmla="*/ 499 w 17448"/>
                  <a:gd name="T35" fmla="*/ 42 h 3310"/>
                  <a:gd name="T36" fmla="*/ 760 w 17448"/>
                  <a:gd name="T37" fmla="*/ 0 h 3310"/>
                  <a:gd name="T38" fmla="*/ 15849 w 17448"/>
                  <a:gd name="T39" fmla="*/ 1049 h 3310"/>
                  <a:gd name="T40" fmla="*/ 16058 w 17448"/>
                  <a:gd name="T41" fmla="*/ 1146 h 3310"/>
                  <a:gd name="T42" fmla="*/ 16217 w 17448"/>
                  <a:gd name="T43" fmla="*/ 1300 h 3310"/>
                  <a:gd name="T44" fmla="*/ 16314 w 17448"/>
                  <a:gd name="T45" fmla="*/ 1496 h 3310"/>
                  <a:gd name="T46" fmla="*/ 16332 w 17448"/>
                  <a:gd name="T47" fmla="*/ 1720 h 3310"/>
                  <a:gd name="T48" fmla="*/ 16267 w 17448"/>
                  <a:gd name="T49" fmla="*/ 1930 h 3310"/>
                  <a:gd name="T50" fmla="*/ 16133 w 17448"/>
                  <a:gd name="T51" fmla="*/ 2104 h 3310"/>
                  <a:gd name="T52" fmla="*/ 15943 w 17448"/>
                  <a:gd name="T53" fmla="*/ 2228 h 3310"/>
                  <a:gd name="T54" fmla="*/ 15714 w 17448"/>
                  <a:gd name="T55" fmla="*/ 2287 h 3310"/>
                  <a:gd name="T56" fmla="*/ 15471 w 17448"/>
                  <a:gd name="T57" fmla="*/ 2270 h 3310"/>
                  <a:gd name="T58" fmla="*/ 15257 w 17448"/>
                  <a:gd name="T59" fmla="*/ 2182 h 3310"/>
                  <a:gd name="T60" fmla="*/ 15089 w 17448"/>
                  <a:gd name="T61" fmla="*/ 2035 h 3310"/>
                  <a:gd name="T62" fmla="*/ 14982 w 17448"/>
                  <a:gd name="T63" fmla="*/ 1843 h 3310"/>
                  <a:gd name="T64" fmla="*/ 14953 w 17448"/>
                  <a:gd name="T65" fmla="*/ 1622 h 3310"/>
                  <a:gd name="T66" fmla="*/ 15006 w 17448"/>
                  <a:gd name="T67" fmla="*/ 1408 h 3310"/>
                  <a:gd name="T68" fmla="*/ 15132 w 17448"/>
                  <a:gd name="T69" fmla="*/ 1228 h 3310"/>
                  <a:gd name="T70" fmla="*/ 15314 w 17448"/>
                  <a:gd name="T71" fmla="*/ 1097 h 3310"/>
                  <a:gd name="T72" fmla="*/ 15539 w 17448"/>
                  <a:gd name="T73" fmla="*/ 1028 h 3310"/>
                  <a:gd name="T74" fmla="*/ 13632 w 17448"/>
                  <a:gd name="T75" fmla="*/ 1028 h 3310"/>
                  <a:gd name="T76" fmla="*/ 13857 w 17448"/>
                  <a:gd name="T77" fmla="*/ 1097 h 3310"/>
                  <a:gd name="T78" fmla="*/ 14039 w 17448"/>
                  <a:gd name="T79" fmla="*/ 1228 h 3310"/>
                  <a:gd name="T80" fmla="*/ 14165 w 17448"/>
                  <a:gd name="T81" fmla="*/ 1408 h 3310"/>
                  <a:gd name="T82" fmla="*/ 14218 w 17448"/>
                  <a:gd name="T83" fmla="*/ 1622 h 3310"/>
                  <a:gd name="T84" fmla="*/ 14187 w 17448"/>
                  <a:gd name="T85" fmla="*/ 1843 h 3310"/>
                  <a:gd name="T86" fmla="*/ 14082 w 17448"/>
                  <a:gd name="T87" fmla="*/ 2035 h 3310"/>
                  <a:gd name="T88" fmla="*/ 13914 w 17448"/>
                  <a:gd name="T89" fmla="*/ 2182 h 3310"/>
                  <a:gd name="T90" fmla="*/ 13700 w 17448"/>
                  <a:gd name="T91" fmla="*/ 2270 h 3310"/>
                  <a:gd name="T92" fmla="*/ 13457 w 17448"/>
                  <a:gd name="T93" fmla="*/ 2287 h 3310"/>
                  <a:gd name="T94" fmla="*/ 13227 w 17448"/>
                  <a:gd name="T95" fmla="*/ 2228 h 3310"/>
                  <a:gd name="T96" fmla="*/ 13038 w 17448"/>
                  <a:gd name="T97" fmla="*/ 2104 h 3310"/>
                  <a:gd name="T98" fmla="*/ 12903 w 17448"/>
                  <a:gd name="T99" fmla="*/ 1930 h 3310"/>
                  <a:gd name="T100" fmla="*/ 12838 w 17448"/>
                  <a:gd name="T101" fmla="*/ 1720 h 3310"/>
                  <a:gd name="T102" fmla="*/ 12857 w 17448"/>
                  <a:gd name="T103" fmla="*/ 1496 h 3310"/>
                  <a:gd name="T104" fmla="*/ 12953 w 17448"/>
                  <a:gd name="T105" fmla="*/ 1300 h 3310"/>
                  <a:gd name="T106" fmla="*/ 13113 w 17448"/>
                  <a:gd name="T107" fmla="*/ 1146 h 3310"/>
                  <a:gd name="T108" fmla="*/ 13322 w 17448"/>
                  <a:gd name="T109" fmla="*/ 1049 h 3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448" h="3310">
                    <a:moveTo>
                      <a:pt x="760" y="0"/>
                    </a:moveTo>
                    <a:lnTo>
                      <a:pt x="16688" y="0"/>
                    </a:lnTo>
                    <a:lnTo>
                      <a:pt x="16727" y="1"/>
                    </a:lnTo>
                    <a:lnTo>
                      <a:pt x="16765" y="4"/>
                    </a:lnTo>
                    <a:lnTo>
                      <a:pt x="16804" y="8"/>
                    </a:lnTo>
                    <a:lnTo>
                      <a:pt x="16841" y="14"/>
                    </a:lnTo>
                    <a:lnTo>
                      <a:pt x="16878" y="22"/>
                    </a:lnTo>
                    <a:lnTo>
                      <a:pt x="16914" y="31"/>
                    </a:lnTo>
                    <a:lnTo>
                      <a:pt x="16949" y="42"/>
                    </a:lnTo>
                    <a:lnTo>
                      <a:pt x="16983" y="55"/>
                    </a:lnTo>
                    <a:lnTo>
                      <a:pt x="17017" y="69"/>
                    </a:lnTo>
                    <a:lnTo>
                      <a:pt x="17050" y="84"/>
                    </a:lnTo>
                    <a:lnTo>
                      <a:pt x="17082" y="101"/>
                    </a:lnTo>
                    <a:lnTo>
                      <a:pt x="17112" y="119"/>
                    </a:lnTo>
                    <a:lnTo>
                      <a:pt x="17142" y="139"/>
                    </a:lnTo>
                    <a:lnTo>
                      <a:pt x="17171" y="160"/>
                    </a:lnTo>
                    <a:lnTo>
                      <a:pt x="17198" y="182"/>
                    </a:lnTo>
                    <a:lnTo>
                      <a:pt x="17224" y="205"/>
                    </a:lnTo>
                    <a:lnTo>
                      <a:pt x="17250" y="229"/>
                    </a:lnTo>
                    <a:lnTo>
                      <a:pt x="17274" y="254"/>
                    </a:lnTo>
                    <a:lnTo>
                      <a:pt x="17296" y="281"/>
                    </a:lnTo>
                    <a:lnTo>
                      <a:pt x="17318" y="308"/>
                    </a:lnTo>
                    <a:lnTo>
                      <a:pt x="17338" y="336"/>
                    </a:lnTo>
                    <a:lnTo>
                      <a:pt x="17356" y="365"/>
                    </a:lnTo>
                    <a:lnTo>
                      <a:pt x="17373" y="395"/>
                    </a:lnTo>
                    <a:lnTo>
                      <a:pt x="17388" y="426"/>
                    </a:lnTo>
                    <a:lnTo>
                      <a:pt x="17402" y="458"/>
                    </a:lnTo>
                    <a:lnTo>
                      <a:pt x="17414" y="490"/>
                    </a:lnTo>
                    <a:lnTo>
                      <a:pt x="17424" y="523"/>
                    </a:lnTo>
                    <a:lnTo>
                      <a:pt x="17433" y="557"/>
                    </a:lnTo>
                    <a:lnTo>
                      <a:pt x="17439" y="591"/>
                    </a:lnTo>
                    <a:lnTo>
                      <a:pt x="17444" y="626"/>
                    </a:lnTo>
                    <a:lnTo>
                      <a:pt x="17447" y="661"/>
                    </a:lnTo>
                    <a:lnTo>
                      <a:pt x="17448" y="697"/>
                    </a:lnTo>
                    <a:lnTo>
                      <a:pt x="17448" y="2614"/>
                    </a:lnTo>
                    <a:lnTo>
                      <a:pt x="17447" y="2649"/>
                    </a:lnTo>
                    <a:lnTo>
                      <a:pt x="17444" y="2685"/>
                    </a:lnTo>
                    <a:lnTo>
                      <a:pt x="17439" y="2719"/>
                    </a:lnTo>
                    <a:lnTo>
                      <a:pt x="17433" y="2754"/>
                    </a:lnTo>
                    <a:lnTo>
                      <a:pt x="17424" y="2787"/>
                    </a:lnTo>
                    <a:lnTo>
                      <a:pt x="17414" y="2820"/>
                    </a:lnTo>
                    <a:lnTo>
                      <a:pt x="17402" y="2853"/>
                    </a:lnTo>
                    <a:lnTo>
                      <a:pt x="17388" y="2884"/>
                    </a:lnTo>
                    <a:lnTo>
                      <a:pt x="17373" y="2915"/>
                    </a:lnTo>
                    <a:lnTo>
                      <a:pt x="17356" y="2945"/>
                    </a:lnTo>
                    <a:lnTo>
                      <a:pt x="17338" y="2974"/>
                    </a:lnTo>
                    <a:lnTo>
                      <a:pt x="17318" y="3003"/>
                    </a:lnTo>
                    <a:lnTo>
                      <a:pt x="17296" y="3030"/>
                    </a:lnTo>
                    <a:lnTo>
                      <a:pt x="17274" y="3056"/>
                    </a:lnTo>
                    <a:lnTo>
                      <a:pt x="17250" y="3082"/>
                    </a:lnTo>
                    <a:lnTo>
                      <a:pt x="17224" y="3106"/>
                    </a:lnTo>
                    <a:lnTo>
                      <a:pt x="17198" y="3129"/>
                    </a:lnTo>
                    <a:lnTo>
                      <a:pt x="17171" y="3151"/>
                    </a:lnTo>
                    <a:lnTo>
                      <a:pt x="17142" y="3172"/>
                    </a:lnTo>
                    <a:lnTo>
                      <a:pt x="17112" y="3191"/>
                    </a:lnTo>
                    <a:lnTo>
                      <a:pt x="17082" y="3209"/>
                    </a:lnTo>
                    <a:lnTo>
                      <a:pt x="17050" y="3226"/>
                    </a:lnTo>
                    <a:lnTo>
                      <a:pt x="17017" y="3242"/>
                    </a:lnTo>
                    <a:lnTo>
                      <a:pt x="16983" y="3256"/>
                    </a:lnTo>
                    <a:lnTo>
                      <a:pt x="16949" y="3268"/>
                    </a:lnTo>
                    <a:lnTo>
                      <a:pt x="16914" y="3279"/>
                    </a:lnTo>
                    <a:lnTo>
                      <a:pt x="16878" y="3288"/>
                    </a:lnTo>
                    <a:lnTo>
                      <a:pt x="16841" y="3296"/>
                    </a:lnTo>
                    <a:lnTo>
                      <a:pt x="16804" y="3302"/>
                    </a:lnTo>
                    <a:lnTo>
                      <a:pt x="16765" y="3307"/>
                    </a:lnTo>
                    <a:lnTo>
                      <a:pt x="16727" y="3310"/>
                    </a:lnTo>
                    <a:lnTo>
                      <a:pt x="16688" y="3310"/>
                    </a:lnTo>
                    <a:lnTo>
                      <a:pt x="760" y="3310"/>
                    </a:lnTo>
                    <a:lnTo>
                      <a:pt x="721" y="3310"/>
                    </a:lnTo>
                    <a:lnTo>
                      <a:pt x="683" y="3307"/>
                    </a:lnTo>
                    <a:lnTo>
                      <a:pt x="644" y="3302"/>
                    </a:lnTo>
                    <a:lnTo>
                      <a:pt x="607" y="3296"/>
                    </a:lnTo>
                    <a:lnTo>
                      <a:pt x="570" y="3288"/>
                    </a:lnTo>
                    <a:lnTo>
                      <a:pt x="534" y="3279"/>
                    </a:lnTo>
                    <a:lnTo>
                      <a:pt x="499" y="3268"/>
                    </a:lnTo>
                    <a:lnTo>
                      <a:pt x="465" y="3256"/>
                    </a:lnTo>
                    <a:lnTo>
                      <a:pt x="431" y="3242"/>
                    </a:lnTo>
                    <a:lnTo>
                      <a:pt x="398" y="3226"/>
                    </a:lnTo>
                    <a:lnTo>
                      <a:pt x="366" y="3209"/>
                    </a:lnTo>
                    <a:lnTo>
                      <a:pt x="336" y="3191"/>
                    </a:lnTo>
                    <a:lnTo>
                      <a:pt x="306" y="3172"/>
                    </a:lnTo>
                    <a:lnTo>
                      <a:pt x="277" y="3151"/>
                    </a:lnTo>
                    <a:lnTo>
                      <a:pt x="250" y="3129"/>
                    </a:lnTo>
                    <a:lnTo>
                      <a:pt x="224" y="3106"/>
                    </a:lnTo>
                    <a:lnTo>
                      <a:pt x="198" y="3082"/>
                    </a:lnTo>
                    <a:lnTo>
                      <a:pt x="174" y="3056"/>
                    </a:lnTo>
                    <a:lnTo>
                      <a:pt x="152" y="3030"/>
                    </a:lnTo>
                    <a:lnTo>
                      <a:pt x="130" y="3003"/>
                    </a:lnTo>
                    <a:lnTo>
                      <a:pt x="110" y="2974"/>
                    </a:lnTo>
                    <a:lnTo>
                      <a:pt x="92" y="2945"/>
                    </a:lnTo>
                    <a:lnTo>
                      <a:pt x="75" y="2915"/>
                    </a:lnTo>
                    <a:lnTo>
                      <a:pt x="60" y="2884"/>
                    </a:lnTo>
                    <a:lnTo>
                      <a:pt x="46" y="2853"/>
                    </a:lnTo>
                    <a:lnTo>
                      <a:pt x="34" y="2820"/>
                    </a:lnTo>
                    <a:lnTo>
                      <a:pt x="24" y="2787"/>
                    </a:lnTo>
                    <a:lnTo>
                      <a:pt x="15" y="2754"/>
                    </a:lnTo>
                    <a:lnTo>
                      <a:pt x="9" y="2719"/>
                    </a:lnTo>
                    <a:lnTo>
                      <a:pt x="4" y="2685"/>
                    </a:lnTo>
                    <a:lnTo>
                      <a:pt x="1" y="2649"/>
                    </a:lnTo>
                    <a:lnTo>
                      <a:pt x="0" y="2614"/>
                    </a:lnTo>
                    <a:lnTo>
                      <a:pt x="0" y="697"/>
                    </a:lnTo>
                    <a:lnTo>
                      <a:pt x="1" y="661"/>
                    </a:lnTo>
                    <a:lnTo>
                      <a:pt x="4" y="626"/>
                    </a:lnTo>
                    <a:lnTo>
                      <a:pt x="9" y="591"/>
                    </a:lnTo>
                    <a:lnTo>
                      <a:pt x="15" y="557"/>
                    </a:lnTo>
                    <a:lnTo>
                      <a:pt x="24" y="523"/>
                    </a:lnTo>
                    <a:lnTo>
                      <a:pt x="34" y="490"/>
                    </a:lnTo>
                    <a:lnTo>
                      <a:pt x="46" y="458"/>
                    </a:lnTo>
                    <a:lnTo>
                      <a:pt x="60" y="426"/>
                    </a:lnTo>
                    <a:lnTo>
                      <a:pt x="75" y="395"/>
                    </a:lnTo>
                    <a:lnTo>
                      <a:pt x="92" y="365"/>
                    </a:lnTo>
                    <a:lnTo>
                      <a:pt x="110" y="336"/>
                    </a:lnTo>
                    <a:lnTo>
                      <a:pt x="130" y="308"/>
                    </a:lnTo>
                    <a:lnTo>
                      <a:pt x="152" y="281"/>
                    </a:lnTo>
                    <a:lnTo>
                      <a:pt x="174" y="254"/>
                    </a:lnTo>
                    <a:lnTo>
                      <a:pt x="198" y="229"/>
                    </a:lnTo>
                    <a:lnTo>
                      <a:pt x="224" y="205"/>
                    </a:lnTo>
                    <a:lnTo>
                      <a:pt x="250" y="182"/>
                    </a:lnTo>
                    <a:lnTo>
                      <a:pt x="277" y="160"/>
                    </a:lnTo>
                    <a:lnTo>
                      <a:pt x="306" y="139"/>
                    </a:lnTo>
                    <a:lnTo>
                      <a:pt x="336" y="119"/>
                    </a:lnTo>
                    <a:lnTo>
                      <a:pt x="366" y="101"/>
                    </a:lnTo>
                    <a:lnTo>
                      <a:pt x="398" y="84"/>
                    </a:lnTo>
                    <a:lnTo>
                      <a:pt x="431" y="69"/>
                    </a:lnTo>
                    <a:lnTo>
                      <a:pt x="465" y="55"/>
                    </a:lnTo>
                    <a:lnTo>
                      <a:pt x="499" y="42"/>
                    </a:lnTo>
                    <a:lnTo>
                      <a:pt x="534" y="31"/>
                    </a:lnTo>
                    <a:lnTo>
                      <a:pt x="570" y="22"/>
                    </a:lnTo>
                    <a:lnTo>
                      <a:pt x="607" y="14"/>
                    </a:lnTo>
                    <a:lnTo>
                      <a:pt x="644" y="8"/>
                    </a:lnTo>
                    <a:lnTo>
                      <a:pt x="683" y="4"/>
                    </a:lnTo>
                    <a:lnTo>
                      <a:pt x="721" y="1"/>
                    </a:lnTo>
                    <a:lnTo>
                      <a:pt x="760" y="0"/>
                    </a:lnTo>
                    <a:close/>
                    <a:moveTo>
                      <a:pt x="15643" y="1020"/>
                    </a:moveTo>
                    <a:lnTo>
                      <a:pt x="15679" y="1021"/>
                    </a:lnTo>
                    <a:lnTo>
                      <a:pt x="15714" y="1023"/>
                    </a:lnTo>
                    <a:lnTo>
                      <a:pt x="15749" y="1028"/>
                    </a:lnTo>
                    <a:lnTo>
                      <a:pt x="15783" y="1033"/>
                    </a:lnTo>
                    <a:lnTo>
                      <a:pt x="15817" y="1040"/>
                    </a:lnTo>
                    <a:lnTo>
                      <a:pt x="15849" y="1049"/>
                    </a:lnTo>
                    <a:lnTo>
                      <a:pt x="15881" y="1059"/>
                    </a:lnTo>
                    <a:lnTo>
                      <a:pt x="15913" y="1070"/>
                    </a:lnTo>
                    <a:lnTo>
                      <a:pt x="15943" y="1083"/>
                    </a:lnTo>
                    <a:lnTo>
                      <a:pt x="15974" y="1097"/>
                    </a:lnTo>
                    <a:lnTo>
                      <a:pt x="16002" y="1112"/>
                    </a:lnTo>
                    <a:lnTo>
                      <a:pt x="16030" y="1129"/>
                    </a:lnTo>
                    <a:lnTo>
                      <a:pt x="16058" y="1146"/>
                    </a:lnTo>
                    <a:lnTo>
                      <a:pt x="16084" y="1165"/>
                    </a:lnTo>
                    <a:lnTo>
                      <a:pt x="16109" y="1185"/>
                    </a:lnTo>
                    <a:lnTo>
                      <a:pt x="16133" y="1206"/>
                    </a:lnTo>
                    <a:lnTo>
                      <a:pt x="16156" y="1228"/>
                    </a:lnTo>
                    <a:lnTo>
                      <a:pt x="16178" y="1251"/>
                    </a:lnTo>
                    <a:lnTo>
                      <a:pt x="16198" y="1275"/>
                    </a:lnTo>
                    <a:lnTo>
                      <a:pt x="16217" y="1300"/>
                    </a:lnTo>
                    <a:lnTo>
                      <a:pt x="16235" y="1326"/>
                    </a:lnTo>
                    <a:lnTo>
                      <a:pt x="16252" y="1352"/>
                    </a:lnTo>
                    <a:lnTo>
                      <a:pt x="16267" y="1380"/>
                    </a:lnTo>
                    <a:lnTo>
                      <a:pt x="16281" y="1408"/>
                    </a:lnTo>
                    <a:lnTo>
                      <a:pt x="16293" y="1437"/>
                    </a:lnTo>
                    <a:lnTo>
                      <a:pt x="16304" y="1466"/>
                    </a:lnTo>
                    <a:lnTo>
                      <a:pt x="16314" y="1496"/>
                    </a:lnTo>
                    <a:lnTo>
                      <a:pt x="16322" y="1527"/>
                    </a:lnTo>
                    <a:lnTo>
                      <a:pt x="16327" y="1558"/>
                    </a:lnTo>
                    <a:lnTo>
                      <a:pt x="16332" y="1590"/>
                    </a:lnTo>
                    <a:lnTo>
                      <a:pt x="16335" y="1622"/>
                    </a:lnTo>
                    <a:lnTo>
                      <a:pt x="16336" y="1655"/>
                    </a:lnTo>
                    <a:lnTo>
                      <a:pt x="16335" y="1687"/>
                    </a:lnTo>
                    <a:lnTo>
                      <a:pt x="16332" y="1720"/>
                    </a:lnTo>
                    <a:lnTo>
                      <a:pt x="16327" y="1751"/>
                    </a:lnTo>
                    <a:lnTo>
                      <a:pt x="16322" y="1783"/>
                    </a:lnTo>
                    <a:lnTo>
                      <a:pt x="16314" y="1813"/>
                    </a:lnTo>
                    <a:lnTo>
                      <a:pt x="16304" y="1843"/>
                    </a:lnTo>
                    <a:lnTo>
                      <a:pt x="16293" y="1873"/>
                    </a:lnTo>
                    <a:lnTo>
                      <a:pt x="16281" y="1902"/>
                    </a:lnTo>
                    <a:lnTo>
                      <a:pt x="16267" y="1930"/>
                    </a:lnTo>
                    <a:lnTo>
                      <a:pt x="16252" y="1957"/>
                    </a:lnTo>
                    <a:lnTo>
                      <a:pt x="16235" y="1985"/>
                    </a:lnTo>
                    <a:lnTo>
                      <a:pt x="16217" y="2010"/>
                    </a:lnTo>
                    <a:lnTo>
                      <a:pt x="16198" y="2035"/>
                    </a:lnTo>
                    <a:lnTo>
                      <a:pt x="16178" y="2059"/>
                    </a:lnTo>
                    <a:lnTo>
                      <a:pt x="16156" y="2082"/>
                    </a:lnTo>
                    <a:lnTo>
                      <a:pt x="16133" y="2104"/>
                    </a:lnTo>
                    <a:lnTo>
                      <a:pt x="16109" y="2125"/>
                    </a:lnTo>
                    <a:lnTo>
                      <a:pt x="16084" y="2145"/>
                    </a:lnTo>
                    <a:lnTo>
                      <a:pt x="16058" y="2164"/>
                    </a:lnTo>
                    <a:lnTo>
                      <a:pt x="16030" y="2182"/>
                    </a:lnTo>
                    <a:lnTo>
                      <a:pt x="16002" y="2198"/>
                    </a:lnTo>
                    <a:lnTo>
                      <a:pt x="15974" y="2214"/>
                    </a:lnTo>
                    <a:lnTo>
                      <a:pt x="15943" y="2228"/>
                    </a:lnTo>
                    <a:lnTo>
                      <a:pt x="15913" y="2240"/>
                    </a:lnTo>
                    <a:lnTo>
                      <a:pt x="15881" y="2252"/>
                    </a:lnTo>
                    <a:lnTo>
                      <a:pt x="15849" y="2262"/>
                    </a:lnTo>
                    <a:lnTo>
                      <a:pt x="15817" y="2270"/>
                    </a:lnTo>
                    <a:lnTo>
                      <a:pt x="15783" y="2277"/>
                    </a:lnTo>
                    <a:lnTo>
                      <a:pt x="15749" y="2283"/>
                    </a:lnTo>
                    <a:lnTo>
                      <a:pt x="15714" y="2287"/>
                    </a:lnTo>
                    <a:lnTo>
                      <a:pt x="15679" y="2289"/>
                    </a:lnTo>
                    <a:lnTo>
                      <a:pt x="15643" y="2290"/>
                    </a:lnTo>
                    <a:lnTo>
                      <a:pt x="15608" y="2289"/>
                    </a:lnTo>
                    <a:lnTo>
                      <a:pt x="15572" y="2287"/>
                    </a:lnTo>
                    <a:lnTo>
                      <a:pt x="15539" y="2283"/>
                    </a:lnTo>
                    <a:lnTo>
                      <a:pt x="15504" y="2277"/>
                    </a:lnTo>
                    <a:lnTo>
                      <a:pt x="15471" y="2270"/>
                    </a:lnTo>
                    <a:lnTo>
                      <a:pt x="15438" y="2262"/>
                    </a:lnTo>
                    <a:lnTo>
                      <a:pt x="15405" y="2252"/>
                    </a:lnTo>
                    <a:lnTo>
                      <a:pt x="15374" y="2240"/>
                    </a:lnTo>
                    <a:lnTo>
                      <a:pt x="15343" y="2228"/>
                    </a:lnTo>
                    <a:lnTo>
                      <a:pt x="15314" y="2214"/>
                    </a:lnTo>
                    <a:lnTo>
                      <a:pt x="15284" y="2198"/>
                    </a:lnTo>
                    <a:lnTo>
                      <a:pt x="15257" y="2182"/>
                    </a:lnTo>
                    <a:lnTo>
                      <a:pt x="15230" y="2164"/>
                    </a:lnTo>
                    <a:lnTo>
                      <a:pt x="15204" y="2145"/>
                    </a:lnTo>
                    <a:lnTo>
                      <a:pt x="15179" y="2125"/>
                    </a:lnTo>
                    <a:lnTo>
                      <a:pt x="15155" y="2104"/>
                    </a:lnTo>
                    <a:lnTo>
                      <a:pt x="15132" y="2082"/>
                    </a:lnTo>
                    <a:lnTo>
                      <a:pt x="15110" y="2059"/>
                    </a:lnTo>
                    <a:lnTo>
                      <a:pt x="15089" y="2035"/>
                    </a:lnTo>
                    <a:lnTo>
                      <a:pt x="15070" y="2010"/>
                    </a:lnTo>
                    <a:lnTo>
                      <a:pt x="15052" y="1985"/>
                    </a:lnTo>
                    <a:lnTo>
                      <a:pt x="15035" y="1957"/>
                    </a:lnTo>
                    <a:lnTo>
                      <a:pt x="15019" y="1930"/>
                    </a:lnTo>
                    <a:lnTo>
                      <a:pt x="15006" y="1902"/>
                    </a:lnTo>
                    <a:lnTo>
                      <a:pt x="14993" y="1873"/>
                    </a:lnTo>
                    <a:lnTo>
                      <a:pt x="14982" y="1843"/>
                    </a:lnTo>
                    <a:lnTo>
                      <a:pt x="14974" y="1813"/>
                    </a:lnTo>
                    <a:lnTo>
                      <a:pt x="14966" y="1783"/>
                    </a:lnTo>
                    <a:lnTo>
                      <a:pt x="14959" y="1751"/>
                    </a:lnTo>
                    <a:lnTo>
                      <a:pt x="14955" y="1720"/>
                    </a:lnTo>
                    <a:lnTo>
                      <a:pt x="14953" y="1687"/>
                    </a:lnTo>
                    <a:lnTo>
                      <a:pt x="14952" y="1655"/>
                    </a:lnTo>
                    <a:lnTo>
                      <a:pt x="14953" y="1622"/>
                    </a:lnTo>
                    <a:lnTo>
                      <a:pt x="14955" y="1590"/>
                    </a:lnTo>
                    <a:lnTo>
                      <a:pt x="14959" y="1558"/>
                    </a:lnTo>
                    <a:lnTo>
                      <a:pt x="14966" y="1527"/>
                    </a:lnTo>
                    <a:lnTo>
                      <a:pt x="14974" y="1496"/>
                    </a:lnTo>
                    <a:lnTo>
                      <a:pt x="14982" y="1466"/>
                    </a:lnTo>
                    <a:lnTo>
                      <a:pt x="14993" y="1437"/>
                    </a:lnTo>
                    <a:lnTo>
                      <a:pt x="15006" y="1408"/>
                    </a:lnTo>
                    <a:lnTo>
                      <a:pt x="15019" y="1380"/>
                    </a:lnTo>
                    <a:lnTo>
                      <a:pt x="15035" y="1352"/>
                    </a:lnTo>
                    <a:lnTo>
                      <a:pt x="15052" y="1326"/>
                    </a:lnTo>
                    <a:lnTo>
                      <a:pt x="15070" y="1300"/>
                    </a:lnTo>
                    <a:lnTo>
                      <a:pt x="15089" y="1275"/>
                    </a:lnTo>
                    <a:lnTo>
                      <a:pt x="15110" y="1251"/>
                    </a:lnTo>
                    <a:lnTo>
                      <a:pt x="15132" y="1228"/>
                    </a:lnTo>
                    <a:lnTo>
                      <a:pt x="15155" y="1206"/>
                    </a:lnTo>
                    <a:lnTo>
                      <a:pt x="15179" y="1185"/>
                    </a:lnTo>
                    <a:lnTo>
                      <a:pt x="15204" y="1165"/>
                    </a:lnTo>
                    <a:lnTo>
                      <a:pt x="15230" y="1146"/>
                    </a:lnTo>
                    <a:lnTo>
                      <a:pt x="15257" y="1129"/>
                    </a:lnTo>
                    <a:lnTo>
                      <a:pt x="15284" y="1112"/>
                    </a:lnTo>
                    <a:lnTo>
                      <a:pt x="15314" y="1097"/>
                    </a:lnTo>
                    <a:lnTo>
                      <a:pt x="15343" y="1083"/>
                    </a:lnTo>
                    <a:lnTo>
                      <a:pt x="15374" y="1070"/>
                    </a:lnTo>
                    <a:lnTo>
                      <a:pt x="15405" y="1059"/>
                    </a:lnTo>
                    <a:lnTo>
                      <a:pt x="15438" y="1049"/>
                    </a:lnTo>
                    <a:lnTo>
                      <a:pt x="15471" y="1040"/>
                    </a:lnTo>
                    <a:lnTo>
                      <a:pt x="15504" y="1033"/>
                    </a:lnTo>
                    <a:lnTo>
                      <a:pt x="15539" y="1028"/>
                    </a:lnTo>
                    <a:lnTo>
                      <a:pt x="15572" y="1023"/>
                    </a:lnTo>
                    <a:lnTo>
                      <a:pt x="15608" y="1021"/>
                    </a:lnTo>
                    <a:lnTo>
                      <a:pt x="15643" y="1020"/>
                    </a:lnTo>
                    <a:close/>
                    <a:moveTo>
                      <a:pt x="13527" y="1020"/>
                    </a:moveTo>
                    <a:lnTo>
                      <a:pt x="13563" y="1021"/>
                    </a:lnTo>
                    <a:lnTo>
                      <a:pt x="13597" y="1023"/>
                    </a:lnTo>
                    <a:lnTo>
                      <a:pt x="13632" y="1028"/>
                    </a:lnTo>
                    <a:lnTo>
                      <a:pt x="13666" y="1033"/>
                    </a:lnTo>
                    <a:lnTo>
                      <a:pt x="13700" y="1040"/>
                    </a:lnTo>
                    <a:lnTo>
                      <a:pt x="13733" y="1049"/>
                    </a:lnTo>
                    <a:lnTo>
                      <a:pt x="13765" y="1059"/>
                    </a:lnTo>
                    <a:lnTo>
                      <a:pt x="13796" y="1070"/>
                    </a:lnTo>
                    <a:lnTo>
                      <a:pt x="13826" y="1083"/>
                    </a:lnTo>
                    <a:lnTo>
                      <a:pt x="13857" y="1097"/>
                    </a:lnTo>
                    <a:lnTo>
                      <a:pt x="13885" y="1112"/>
                    </a:lnTo>
                    <a:lnTo>
                      <a:pt x="13914" y="1129"/>
                    </a:lnTo>
                    <a:lnTo>
                      <a:pt x="13941" y="1146"/>
                    </a:lnTo>
                    <a:lnTo>
                      <a:pt x="13967" y="1165"/>
                    </a:lnTo>
                    <a:lnTo>
                      <a:pt x="13992" y="1185"/>
                    </a:lnTo>
                    <a:lnTo>
                      <a:pt x="14016" y="1206"/>
                    </a:lnTo>
                    <a:lnTo>
                      <a:pt x="14039" y="1228"/>
                    </a:lnTo>
                    <a:lnTo>
                      <a:pt x="14061" y="1251"/>
                    </a:lnTo>
                    <a:lnTo>
                      <a:pt x="14082" y="1275"/>
                    </a:lnTo>
                    <a:lnTo>
                      <a:pt x="14101" y="1300"/>
                    </a:lnTo>
                    <a:lnTo>
                      <a:pt x="14119" y="1326"/>
                    </a:lnTo>
                    <a:lnTo>
                      <a:pt x="14135" y="1352"/>
                    </a:lnTo>
                    <a:lnTo>
                      <a:pt x="14150" y="1380"/>
                    </a:lnTo>
                    <a:lnTo>
                      <a:pt x="14165" y="1408"/>
                    </a:lnTo>
                    <a:lnTo>
                      <a:pt x="14177" y="1437"/>
                    </a:lnTo>
                    <a:lnTo>
                      <a:pt x="14187" y="1466"/>
                    </a:lnTo>
                    <a:lnTo>
                      <a:pt x="14197" y="1496"/>
                    </a:lnTo>
                    <a:lnTo>
                      <a:pt x="14205" y="1527"/>
                    </a:lnTo>
                    <a:lnTo>
                      <a:pt x="14211" y="1558"/>
                    </a:lnTo>
                    <a:lnTo>
                      <a:pt x="14216" y="1590"/>
                    </a:lnTo>
                    <a:lnTo>
                      <a:pt x="14218" y="1622"/>
                    </a:lnTo>
                    <a:lnTo>
                      <a:pt x="14219" y="1655"/>
                    </a:lnTo>
                    <a:lnTo>
                      <a:pt x="14218" y="1687"/>
                    </a:lnTo>
                    <a:lnTo>
                      <a:pt x="14216" y="1720"/>
                    </a:lnTo>
                    <a:lnTo>
                      <a:pt x="14211" y="1751"/>
                    </a:lnTo>
                    <a:lnTo>
                      <a:pt x="14205" y="1783"/>
                    </a:lnTo>
                    <a:lnTo>
                      <a:pt x="14197" y="1813"/>
                    </a:lnTo>
                    <a:lnTo>
                      <a:pt x="14187" y="1843"/>
                    </a:lnTo>
                    <a:lnTo>
                      <a:pt x="14177" y="1873"/>
                    </a:lnTo>
                    <a:lnTo>
                      <a:pt x="14165" y="1902"/>
                    </a:lnTo>
                    <a:lnTo>
                      <a:pt x="14150" y="1930"/>
                    </a:lnTo>
                    <a:lnTo>
                      <a:pt x="14135" y="1957"/>
                    </a:lnTo>
                    <a:lnTo>
                      <a:pt x="14119" y="1985"/>
                    </a:lnTo>
                    <a:lnTo>
                      <a:pt x="14101" y="2010"/>
                    </a:lnTo>
                    <a:lnTo>
                      <a:pt x="14082" y="2035"/>
                    </a:lnTo>
                    <a:lnTo>
                      <a:pt x="14061" y="2059"/>
                    </a:lnTo>
                    <a:lnTo>
                      <a:pt x="14039" y="2082"/>
                    </a:lnTo>
                    <a:lnTo>
                      <a:pt x="14016" y="2104"/>
                    </a:lnTo>
                    <a:lnTo>
                      <a:pt x="13992" y="2125"/>
                    </a:lnTo>
                    <a:lnTo>
                      <a:pt x="13967" y="2145"/>
                    </a:lnTo>
                    <a:lnTo>
                      <a:pt x="13941" y="2164"/>
                    </a:lnTo>
                    <a:lnTo>
                      <a:pt x="13914" y="2182"/>
                    </a:lnTo>
                    <a:lnTo>
                      <a:pt x="13885" y="2198"/>
                    </a:lnTo>
                    <a:lnTo>
                      <a:pt x="13857" y="2214"/>
                    </a:lnTo>
                    <a:lnTo>
                      <a:pt x="13826" y="2228"/>
                    </a:lnTo>
                    <a:lnTo>
                      <a:pt x="13796" y="2240"/>
                    </a:lnTo>
                    <a:lnTo>
                      <a:pt x="13765" y="2252"/>
                    </a:lnTo>
                    <a:lnTo>
                      <a:pt x="13733" y="2262"/>
                    </a:lnTo>
                    <a:lnTo>
                      <a:pt x="13700" y="2270"/>
                    </a:lnTo>
                    <a:lnTo>
                      <a:pt x="13666" y="2277"/>
                    </a:lnTo>
                    <a:lnTo>
                      <a:pt x="13632" y="2283"/>
                    </a:lnTo>
                    <a:lnTo>
                      <a:pt x="13597" y="2287"/>
                    </a:lnTo>
                    <a:lnTo>
                      <a:pt x="13563" y="2289"/>
                    </a:lnTo>
                    <a:lnTo>
                      <a:pt x="13527" y="2290"/>
                    </a:lnTo>
                    <a:lnTo>
                      <a:pt x="13492" y="2289"/>
                    </a:lnTo>
                    <a:lnTo>
                      <a:pt x="13457" y="2287"/>
                    </a:lnTo>
                    <a:lnTo>
                      <a:pt x="13422" y="2283"/>
                    </a:lnTo>
                    <a:lnTo>
                      <a:pt x="13388" y="2277"/>
                    </a:lnTo>
                    <a:lnTo>
                      <a:pt x="13354" y="2270"/>
                    </a:lnTo>
                    <a:lnTo>
                      <a:pt x="13322" y="2262"/>
                    </a:lnTo>
                    <a:lnTo>
                      <a:pt x="13289" y="2252"/>
                    </a:lnTo>
                    <a:lnTo>
                      <a:pt x="13257" y="2240"/>
                    </a:lnTo>
                    <a:lnTo>
                      <a:pt x="13227" y="2228"/>
                    </a:lnTo>
                    <a:lnTo>
                      <a:pt x="13197" y="2214"/>
                    </a:lnTo>
                    <a:lnTo>
                      <a:pt x="13168" y="2198"/>
                    </a:lnTo>
                    <a:lnTo>
                      <a:pt x="13141" y="2182"/>
                    </a:lnTo>
                    <a:lnTo>
                      <a:pt x="13113" y="2164"/>
                    </a:lnTo>
                    <a:lnTo>
                      <a:pt x="13087" y="2145"/>
                    </a:lnTo>
                    <a:lnTo>
                      <a:pt x="13062" y="2125"/>
                    </a:lnTo>
                    <a:lnTo>
                      <a:pt x="13038" y="2104"/>
                    </a:lnTo>
                    <a:lnTo>
                      <a:pt x="13015" y="2082"/>
                    </a:lnTo>
                    <a:lnTo>
                      <a:pt x="12993" y="2059"/>
                    </a:lnTo>
                    <a:lnTo>
                      <a:pt x="12973" y="2035"/>
                    </a:lnTo>
                    <a:lnTo>
                      <a:pt x="12953" y="2010"/>
                    </a:lnTo>
                    <a:lnTo>
                      <a:pt x="12936" y="1985"/>
                    </a:lnTo>
                    <a:lnTo>
                      <a:pt x="12919" y="1957"/>
                    </a:lnTo>
                    <a:lnTo>
                      <a:pt x="12903" y="1930"/>
                    </a:lnTo>
                    <a:lnTo>
                      <a:pt x="12890" y="1902"/>
                    </a:lnTo>
                    <a:lnTo>
                      <a:pt x="12877" y="1873"/>
                    </a:lnTo>
                    <a:lnTo>
                      <a:pt x="12866" y="1843"/>
                    </a:lnTo>
                    <a:lnTo>
                      <a:pt x="12857" y="1813"/>
                    </a:lnTo>
                    <a:lnTo>
                      <a:pt x="12849" y="1783"/>
                    </a:lnTo>
                    <a:lnTo>
                      <a:pt x="12843" y="1751"/>
                    </a:lnTo>
                    <a:lnTo>
                      <a:pt x="12838" y="1720"/>
                    </a:lnTo>
                    <a:lnTo>
                      <a:pt x="12836" y="1687"/>
                    </a:lnTo>
                    <a:lnTo>
                      <a:pt x="12835" y="1655"/>
                    </a:lnTo>
                    <a:lnTo>
                      <a:pt x="12836" y="1622"/>
                    </a:lnTo>
                    <a:lnTo>
                      <a:pt x="12838" y="1590"/>
                    </a:lnTo>
                    <a:lnTo>
                      <a:pt x="12843" y="1558"/>
                    </a:lnTo>
                    <a:lnTo>
                      <a:pt x="12849" y="1527"/>
                    </a:lnTo>
                    <a:lnTo>
                      <a:pt x="12857" y="1496"/>
                    </a:lnTo>
                    <a:lnTo>
                      <a:pt x="12866" y="1466"/>
                    </a:lnTo>
                    <a:lnTo>
                      <a:pt x="12877" y="1437"/>
                    </a:lnTo>
                    <a:lnTo>
                      <a:pt x="12890" y="1408"/>
                    </a:lnTo>
                    <a:lnTo>
                      <a:pt x="12903" y="1380"/>
                    </a:lnTo>
                    <a:lnTo>
                      <a:pt x="12919" y="1352"/>
                    </a:lnTo>
                    <a:lnTo>
                      <a:pt x="12936" y="1326"/>
                    </a:lnTo>
                    <a:lnTo>
                      <a:pt x="12953" y="1300"/>
                    </a:lnTo>
                    <a:lnTo>
                      <a:pt x="12973" y="1275"/>
                    </a:lnTo>
                    <a:lnTo>
                      <a:pt x="12993" y="1251"/>
                    </a:lnTo>
                    <a:lnTo>
                      <a:pt x="13015" y="1228"/>
                    </a:lnTo>
                    <a:lnTo>
                      <a:pt x="13038" y="1206"/>
                    </a:lnTo>
                    <a:lnTo>
                      <a:pt x="13062" y="1185"/>
                    </a:lnTo>
                    <a:lnTo>
                      <a:pt x="13087" y="1165"/>
                    </a:lnTo>
                    <a:lnTo>
                      <a:pt x="13113" y="1146"/>
                    </a:lnTo>
                    <a:lnTo>
                      <a:pt x="13141" y="1129"/>
                    </a:lnTo>
                    <a:lnTo>
                      <a:pt x="13168" y="1112"/>
                    </a:lnTo>
                    <a:lnTo>
                      <a:pt x="13197" y="1097"/>
                    </a:lnTo>
                    <a:lnTo>
                      <a:pt x="13227" y="1083"/>
                    </a:lnTo>
                    <a:lnTo>
                      <a:pt x="13257" y="1070"/>
                    </a:lnTo>
                    <a:lnTo>
                      <a:pt x="13289" y="1059"/>
                    </a:lnTo>
                    <a:lnTo>
                      <a:pt x="13322" y="1049"/>
                    </a:lnTo>
                    <a:lnTo>
                      <a:pt x="13354" y="1040"/>
                    </a:lnTo>
                    <a:lnTo>
                      <a:pt x="13388" y="1033"/>
                    </a:lnTo>
                    <a:lnTo>
                      <a:pt x="13422" y="1028"/>
                    </a:lnTo>
                    <a:lnTo>
                      <a:pt x="13457" y="1023"/>
                    </a:lnTo>
                    <a:lnTo>
                      <a:pt x="13492" y="1021"/>
                    </a:lnTo>
                    <a:lnTo>
                      <a:pt x="13527" y="10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1215">
                  <a:solidFill>
                    <a:schemeClr val="accent3"/>
                  </a:solidFill>
                </a:endParaRPr>
              </a:p>
            </p:txBody>
          </p:sp>
          <p:grpSp>
            <p:nvGrpSpPr>
              <p:cNvPr id="766" name="Gruppieren 765"/>
              <p:cNvGrpSpPr/>
              <p:nvPr/>
            </p:nvGrpSpPr>
            <p:grpSpPr bwMode="gray">
              <a:xfrm>
                <a:off x="3308966" y="2486494"/>
                <a:ext cx="292835" cy="87810"/>
                <a:chOff x="4860392" y="1419492"/>
                <a:chExt cx="402646" cy="120739"/>
              </a:xfrm>
              <a:grpFill/>
            </p:grpSpPr>
            <p:sp>
              <p:nvSpPr>
                <p:cNvPr id="771" name="Rectangle 66"/>
                <p:cNvSpPr>
                  <a:spLocks noChangeArrowheads="1"/>
                </p:cNvSpPr>
                <p:nvPr/>
              </p:nvSpPr>
              <p:spPr bwMode="gray">
                <a:xfrm>
                  <a:off x="4860392" y="1505892"/>
                  <a:ext cx="169477" cy="1855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sz="1215">
                    <a:solidFill>
                      <a:schemeClr val="accent3"/>
                    </a:solidFill>
                  </a:endParaRPr>
                </a:p>
              </p:txBody>
            </p:sp>
            <p:sp>
              <p:nvSpPr>
                <p:cNvPr id="772" name="Rectangle 67"/>
                <p:cNvSpPr>
                  <a:spLocks noChangeArrowheads="1"/>
                </p:cNvSpPr>
                <p:nvPr/>
              </p:nvSpPr>
              <p:spPr bwMode="gray">
                <a:xfrm>
                  <a:off x="5093561" y="1505892"/>
                  <a:ext cx="169477" cy="1855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sz="1215">
                    <a:solidFill>
                      <a:schemeClr val="accent3"/>
                    </a:solidFill>
                  </a:endParaRPr>
                </a:p>
              </p:txBody>
            </p:sp>
            <p:sp>
              <p:nvSpPr>
                <p:cNvPr id="773" name="Freeform 68"/>
                <p:cNvSpPr>
                  <a:spLocks/>
                </p:cNvSpPr>
                <p:nvPr/>
              </p:nvSpPr>
              <p:spPr bwMode="gray">
                <a:xfrm>
                  <a:off x="5036792" y="1490108"/>
                  <a:ext cx="49846" cy="50123"/>
                </a:xfrm>
                <a:custGeom>
                  <a:avLst/>
                  <a:gdLst>
                    <a:gd name="T0" fmla="*/ 1196 w 2170"/>
                    <a:gd name="T1" fmla="*/ 6 h 1992"/>
                    <a:gd name="T2" fmla="*/ 1357 w 2170"/>
                    <a:gd name="T3" fmla="*/ 33 h 1992"/>
                    <a:gd name="T4" fmla="*/ 1507 w 2170"/>
                    <a:gd name="T5" fmla="*/ 80 h 1992"/>
                    <a:gd name="T6" fmla="*/ 1648 w 2170"/>
                    <a:gd name="T7" fmla="*/ 146 h 1992"/>
                    <a:gd name="T8" fmla="*/ 1775 w 2170"/>
                    <a:gd name="T9" fmla="*/ 229 h 1992"/>
                    <a:gd name="T10" fmla="*/ 1889 w 2170"/>
                    <a:gd name="T11" fmla="*/ 327 h 1992"/>
                    <a:gd name="T12" fmla="*/ 1985 w 2170"/>
                    <a:gd name="T13" fmla="*/ 440 h 1992"/>
                    <a:gd name="T14" fmla="*/ 2063 w 2170"/>
                    <a:gd name="T15" fmla="*/ 565 h 1992"/>
                    <a:gd name="T16" fmla="*/ 2122 w 2170"/>
                    <a:gd name="T17" fmla="*/ 701 h 1992"/>
                    <a:gd name="T18" fmla="*/ 2158 w 2170"/>
                    <a:gd name="T19" fmla="*/ 845 h 1992"/>
                    <a:gd name="T20" fmla="*/ 2170 w 2170"/>
                    <a:gd name="T21" fmla="*/ 997 h 1992"/>
                    <a:gd name="T22" fmla="*/ 2158 w 2170"/>
                    <a:gd name="T23" fmla="*/ 1148 h 1992"/>
                    <a:gd name="T24" fmla="*/ 2122 w 2170"/>
                    <a:gd name="T25" fmla="*/ 1293 h 1992"/>
                    <a:gd name="T26" fmla="*/ 2063 w 2170"/>
                    <a:gd name="T27" fmla="*/ 1428 h 1992"/>
                    <a:gd name="T28" fmla="*/ 1985 w 2170"/>
                    <a:gd name="T29" fmla="*/ 1553 h 1992"/>
                    <a:gd name="T30" fmla="*/ 1889 w 2170"/>
                    <a:gd name="T31" fmla="*/ 1666 h 1992"/>
                    <a:gd name="T32" fmla="*/ 1775 w 2170"/>
                    <a:gd name="T33" fmla="*/ 1765 h 1992"/>
                    <a:gd name="T34" fmla="*/ 1648 w 2170"/>
                    <a:gd name="T35" fmla="*/ 1848 h 1992"/>
                    <a:gd name="T36" fmla="*/ 1507 w 2170"/>
                    <a:gd name="T37" fmla="*/ 1914 h 1992"/>
                    <a:gd name="T38" fmla="*/ 1357 w 2170"/>
                    <a:gd name="T39" fmla="*/ 1961 h 1992"/>
                    <a:gd name="T40" fmla="*/ 1196 w 2170"/>
                    <a:gd name="T41" fmla="*/ 1987 h 1992"/>
                    <a:gd name="T42" fmla="*/ 1029 w 2170"/>
                    <a:gd name="T43" fmla="*/ 1991 h 1992"/>
                    <a:gd name="T44" fmla="*/ 867 w 2170"/>
                    <a:gd name="T45" fmla="*/ 1972 h 1992"/>
                    <a:gd name="T46" fmla="*/ 712 w 2170"/>
                    <a:gd name="T47" fmla="*/ 1932 h 1992"/>
                    <a:gd name="T48" fmla="*/ 568 w 2170"/>
                    <a:gd name="T49" fmla="*/ 1872 h 1992"/>
                    <a:gd name="T50" fmla="*/ 436 w 2170"/>
                    <a:gd name="T51" fmla="*/ 1794 h 1992"/>
                    <a:gd name="T52" fmla="*/ 317 w 2170"/>
                    <a:gd name="T53" fmla="*/ 1700 h 1992"/>
                    <a:gd name="T54" fmla="*/ 215 w 2170"/>
                    <a:gd name="T55" fmla="*/ 1592 h 1992"/>
                    <a:gd name="T56" fmla="*/ 131 w 2170"/>
                    <a:gd name="T57" fmla="*/ 1471 h 1992"/>
                    <a:gd name="T58" fmla="*/ 65 w 2170"/>
                    <a:gd name="T59" fmla="*/ 1339 h 1992"/>
                    <a:gd name="T60" fmla="*/ 22 w 2170"/>
                    <a:gd name="T61" fmla="*/ 1197 h 1992"/>
                    <a:gd name="T62" fmla="*/ 1 w 2170"/>
                    <a:gd name="T63" fmla="*/ 1048 h 1992"/>
                    <a:gd name="T64" fmla="*/ 5 w 2170"/>
                    <a:gd name="T65" fmla="*/ 895 h 1992"/>
                    <a:gd name="T66" fmla="*/ 34 w 2170"/>
                    <a:gd name="T67" fmla="*/ 748 h 1992"/>
                    <a:gd name="T68" fmla="*/ 85 w 2170"/>
                    <a:gd name="T69" fmla="*/ 609 h 1992"/>
                    <a:gd name="T70" fmla="*/ 157 w 2170"/>
                    <a:gd name="T71" fmla="*/ 481 h 1992"/>
                    <a:gd name="T72" fmla="*/ 247 w 2170"/>
                    <a:gd name="T73" fmla="*/ 364 h 1992"/>
                    <a:gd name="T74" fmla="*/ 355 w 2170"/>
                    <a:gd name="T75" fmla="*/ 260 h 1992"/>
                    <a:gd name="T76" fmla="*/ 479 w 2170"/>
                    <a:gd name="T77" fmla="*/ 171 h 1992"/>
                    <a:gd name="T78" fmla="*/ 614 w 2170"/>
                    <a:gd name="T79" fmla="*/ 100 h 1992"/>
                    <a:gd name="T80" fmla="*/ 762 w 2170"/>
                    <a:gd name="T81" fmla="*/ 46 h 1992"/>
                    <a:gd name="T82" fmla="*/ 919 w 2170"/>
                    <a:gd name="T83" fmla="*/ 12 h 1992"/>
                    <a:gd name="T84" fmla="*/ 1085 w 2170"/>
                    <a:gd name="T85" fmla="*/ 0 h 19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170" h="1992">
                      <a:moveTo>
                        <a:pt x="1085" y="0"/>
                      </a:moveTo>
                      <a:lnTo>
                        <a:pt x="1141" y="2"/>
                      </a:lnTo>
                      <a:lnTo>
                        <a:pt x="1196" y="6"/>
                      </a:lnTo>
                      <a:lnTo>
                        <a:pt x="1251" y="12"/>
                      </a:lnTo>
                      <a:lnTo>
                        <a:pt x="1304" y="21"/>
                      </a:lnTo>
                      <a:lnTo>
                        <a:pt x="1357" y="33"/>
                      </a:lnTo>
                      <a:lnTo>
                        <a:pt x="1408" y="46"/>
                      </a:lnTo>
                      <a:lnTo>
                        <a:pt x="1458" y="62"/>
                      </a:lnTo>
                      <a:lnTo>
                        <a:pt x="1507" y="80"/>
                      </a:lnTo>
                      <a:lnTo>
                        <a:pt x="1556" y="100"/>
                      </a:lnTo>
                      <a:lnTo>
                        <a:pt x="1603" y="122"/>
                      </a:lnTo>
                      <a:lnTo>
                        <a:pt x="1648" y="146"/>
                      </a:lnTo>
                      <a:lnTo>
                        <a:pt x="1692" y="171"/>
                      </a:lnTo>
                      <a:lnTo>
                        <a:pt x="1735" y="199"/>
                      </a:lnTo>
                      <a:lnTo>
                        <a:pt x="1775" y="229"/>
                      </a:lnTo>
                      <a:lnTo>
                        <a:pt x="1815" y="260"/>
                      </a:lnTo>
                      <a:lnTo>
                        <a:pt x="1853" y="293"/>
                      </a:lnTo>
                      <a:lnTo>
                        <a:pt x="1889" y="327"/>
                      </a:lnTo>
                      <a:lnTo>
                        <a:pt x="1923" y="364"/>
                      </a:lnTo>
                      <a:lnTo>
                        <a:pt x="1955" y="401"/>
                      </a:lnTo>
                      <a:lnTo>
                        <a:pt x="1985" y="440"/>
                      </a:lnTo>
                      <a:lnTo>
                        <a:pt x="2013" y="481"/>
                      </a:lnTo>
                      <a:lnTo>
                        <a:pt x="2039" y="522"/>
                      </a:lnTo>
                      <a:lnTo>
                        <a:pt x="2063" y="565"/>
                      </a:lnTo>
                      <a:lnTo>
                        <a:pt x="2085" y="609"/>
                      </a:lnTo>
                      <a:lnTo>
                        <a:pt x="2105" y="655"/>
                      </a:lnTo>
                      <a:lnTo>
                        <a:pt x="2122" y="701"/>
                      </a:lnTo>
                      <a:lnTo>
                        <a:pt x="2136" y="748"/>
                      </a:lnTo>
                      <a:lnTo>
                        <a:pt x="2148" y="796"/>
                      </a:lnTo>
                      <a:lnTo>
                        <a:pt x="2158" y="845"/>
                      </a:lnTo>
                      <a:lnTo>
                        <a:pt x="2165" y="895"/>
                      </a:lnTo>
                      <a:lnTo>
                        <a:pt x="2169" y="945"/>
                      </a:lnTo>
                      <a:lnTo>
                        <a:pt x="2170" y="997"/>
                      </a:lnTo>
                      <a:lnTo>
                        <a:pt x="2169" y="1048"/>
                      </a:lnTo>
                      <a:lnTo>
                        <a:pt x="2165" y="1099"/>
                      </a:lnTo>
                      <a:lnTo>
                        <a:pt x="2158" y="1148"/>
                      </a:lnTo>
                      <a:lnTo>
                        <a:pt x="2148" y="1197"/>
                      </a:lnTo>
                      <a:lnTo>
                        <a:pt x="2136" y="1245"/>
                      </a:lnTo>
                      <a:lnTo>
                        <a:pt x="2122" y="1293"/>
                      </a:lnTo>
                      <a:lnTo>
                        <a:pt x="2105" y="1339"/>
                      </a:lnTo>
                      <a:lnTo>
                        <a:pt x="2085" y="1384"/>
                      </a:lnTo>
                      <a:lnTo>
                        <a:pt x="2063" y="1428"/>
                      </a:lnTo>
                      <a:lnTo>
                        <a:pt x="2039" y="1471"/>
                      </a:lnTo>
                      <a:lnTo>
                        <a:pt x="2013" y="1513"/>
                      </a:lnTo>
                      <a:lnTo>
                        <a:pt x="1985" y="1553"/>
                      </a:lnTo>
                      <a:lnTo>
                        <a:pt x="1955" y="1592"/>
                      </a:lnTo>
                      <a:lnTo>
                        <a:pt x="1923" y="1630"/>
                      </a:lnTo>
                      <a:lnTo>
                        <a:pt x="1889" y="1666"/>
                      </a:lnTo>
                      <a:lnTo>
                        <a:pt x="1853" y="1700"/>
                      </a:lnTo>
                      <a:lnTo>
                        <a:pt x="1815" y="1733"/>
                      </a:lnTo>
                      <a:lnTo>
                        <a:pt x="1775" y="1765"/>
                      </a:lnTo>
                      <a:lnTo>
                        <a:pt x="1735" y="1794"/>
                      </a:lnTo>
                      <a:lnTo>
                        <a:pt x="1692" y="1822"/>
                      </a:lnTo>
                      <a:lnTo>
                        <a:pt x="1648" y="1848"/>
                      </a:lnTo>
                      <a:lnTo>
                        <a:pt x="1603" y="1872"/>
                      </a:lnTo>
                      <a:lnTo>
                        <a:pt x="1556" y="1894"/>
                      </a:lnTo>
                      <a:lnTo>
                        <a:pt x="1507" y="1914"/>
                      </a:lnTo>
                      <a:lnTo>
                        <a:pt x="1458" y="1932"/>
                      </a:lnTo>
                      <a:lnTo>
                        <a:pt x="1408" y="1947"/>
                      </a:lnTo>
                      <a:lnTo>
                        <a:pt x="1357" y="1961"/>
                      </a:lnTo>
                      <a:lnTo>
                        <a:pt x="1304" y="1972"/>
                      </a:lnTo>
                      <a:lnTo>
                        <a:pt x="1251" y="1980"/>
                      </a:lnTo>
                      <a:lnTo>
                        <a:pt x="1196" y="1987"/>
                      </a:lnTo>
                      <a:lnTo>
                        <a:pt x="1141" y="1991"/>
                      </a:lnTo>
                      <a:lnTo>
                        <a:pt x="1085" y="1992"/>
                      </a:lnTo>
                      <a:lnTo>
                        <a:pt x="1029" y="1991"/>
                      </a:lnTo>
                      <a:lnTo>
                        <a:pt x="974" y="1987"/>
                      </a:lnTo>
                      <a:lnTo>
                        <a:pt x="919" y="1980"/>
                      </a:lnTo>
                      <a:lnTo>
                        <a:pt x="867" y="1972"/>
                      </a:lnTo>
                      <a:lnTo>
                        <a:pt x="813" y="1961"/>
                      </a:lnTo>
                      <a:lnTo>
                        <a:pt x="762" y="1947"/>
                      </a:lnTo>
                      <a:lnTo>
                        <a:pt x="712" y="1932"/>
                      </a:lnTo>
                      <a:lnTo>
                        <a:pt x="663" y="1914"/>
                      </a:lnTo>
                      <a:lnTo>
                        <a:pt x="614" y="1894"/>
                      </a:lnTo>
                      <a:lnTo>
                        <a:pt x="568" y="1872"/>
                      </a:lnTo>
                      <a:lnTo>
                        <a:pt x="522" y="1848"/>
                      </a:lnTo>
                      <a:lnTo>
                        <a:pt x="479" y="1822"/>
                      </a:lnTo>
                      <a:lnTo>
                        <a:pt x="436" y="1794"/>
                      </a:lnTo>
                      <a:lnTo>
                        <a:pt x="395" y="1765"/>
                      </a:lnTo>
                      <a:lnTo>
                        <a:pt x="355" y="1733"/>
                      </a:lnTo>
                      <a:lnTo>
                        <a:pt x="317" y="1700"/>
                      </a:lnTo>
                      <a:lnTo>
                        <a:pt x="281" y="1666"/>
                      </a:lnTo>
                      <a:lnTo>
                        <a:pt x="247" y="1630"/>
                      </a:lnTo>
                      <a:lnTo>
                        <a:pt x="215" y="1592"/>
                      </a:lnTo>
                      <a:lnTo>
                        <a:pt x="185" y="1553"/>
                      </a:lnTo>
                      <a:lnTo>
                        <a:pt x="157" y="1513"/>
                      </a:lnTo>
                      <a:lnTo>
                        <a:pt x="131" y="1471"/>
                      </a:lnTo>
                      <a:lnTo>
                        <a:pt x="107" y="1428"/>
                      </a:lnTo>
                      <a:lnTo>
                        <a:pt x="85" y="1384"/>
                      </a:lnTo>
                      <a:lnTo>
                        <a:pt x="65" y="1339"/>
                      </a:lnTo>
                      <a:lnTo>
                        <a:pt x="48" y="1293"/>
                      </a:lnTo>
                      <a:lnTo>
                        <a:pt x="34" y="1245"/>
                      </a:lnTo>
                      <a:lnTo>
                        <a:pt x="22" y="1197"/>
                      </a:lnTo>
                      <a:lnTo>
                        <a:pt x="12" y="1148"/>
                      </a:lnTo>
                      <a:lnTo>
                        <a:pt x="5" y="1099"/>
                      </a:lnTo>
                      <a:lnTo>
                        <a:pt x="1" y="1048"/>
                      </a:lnTo>
                      <a:lnTo>
                        <a:pt x="0" y="997"/>
                      </a:lnTo>
                      <a:lnTo>
                        <a:pt x="1" y="945"/>
                      </a:lnTo>
                      <a:lnTo>
                        <a:pt x="5" y="895"/>
                      </a:lnTo>
                      <a:lnTo>
                        <a:pt x="12" y="845"/>
                      </a:lnTo>
                      <a:lnTo>
                        <a:pt x="22" y="796"/>
                      </a:lnTo>
                      <a:lnTo>
                        <a:pt x="34" y="748"/>
                      </a:lnTo>
                      <a:lnTo>
                        <a:pt x="48" y="701"/>
                      </a:lnTo>
                      <a:lnTo>
                        <a:pt x="65" y="655"/>
                      </a:lnTo>
                      <a:lnTo>
                        <a:pt x="85" y="609"/>
                      </a:lnTo>
                      <a:lnTo>
                        <a:pt x="107" y="565"/>
                      </a:lnTo>
                      <a:lnTo>
                        <a:pt x="131" y="522"/>
                      </a:lnTo>
                      <a:lnTo>
                        <a:pt x="157" y="481"/>
                      </a:lnTo>
                      <a:lnTo>
                        <a:pt x="185" y="440"/>
                      </a:lnTo>
                      <a:lnTo>
                        <a:pt x="215" y="401"/>
                      </a:lnTo>
                      <a:lnTo>
                        <a:pt x="247" y="364"/>
                      </a:lnTo>
                      <a:lnTo>
                        <a:pt x="281" y="327"/>
                      </a:lnTo>
                      <a:lnTo>
                        <a:pt x="317" y="293"/>
                      </a:lnTo>
                      <a:lnTo>
                        <a:pt x="355" y="260"/>
                      </a:lnTo>
                      <a:lnTo>
                        <a:pt x="395" y="229"/>
                      </a:lnTo>
                      <a:lnTo>
                        <a:pt x="436" y="199"/>
                      </a:lnTo>
                      <a:lnTo>
                        <a:pt x="479" y="171"/>
                      </a:lnTo>
                      <a:lnTo>
                        <a:pt x="522" y="146"/>
                      </a:lnTo>
                      <a:lnTo>
                        <a:pt x="568" y="122"/>
                      </a:lnTo>
                      <a:lnTo>
                        <a:pt x="614" y="100"/>
                      </a:lnTo>
                      <a:lnTo>
                        <a:pt x="663" y="80"/>
                      </a:lnTo>
                      <a:lnTo>
                        <a:pt x="712" y="62"/>
                      </a:lnTo>
                      <a:lnTo>
                        <a:pt x="762" y="46"/>
                      </a:lnTo>
                      <a:lnTo>
                        <a:pt x="813" y="33"/>
                      </a:lnTo>
                      <a:lnTo>
                        <a:pt x="867" y="21"/>
                      </a:lnTo>
                      <a:lnTo>
                        <a:pt x="919" y="12"/>
                      </a:lnTo>
                      <a:lnTo>
                        <a:pt x="974" y="6"/>
                      </a:lnTo>
                      <a:lnTo>
                        <a:pt x="1029" y="2"/>
                      </a:lnTo>
                      <a:lnTo>
                        <a:pt x="108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sz="1215">
                    <a:solidFill>
                      <a:schemeClr val="accent3"/>
                    </a:solidFill>
                  </a:endParaRPr>
                </a:p>
              </p:txBody>
            </p:sp>
            <p:sp>
              <p:nvSpPr>
                <p:cNvPr id="774" name="Rectangle 69"/>
                <p:cNvSpPr>
                  <a:spLocks noChangeArrowheads="1"/>
                </p:cNvSpPr>
                <p:nvPr/>
              </p:nvSpPr>
              <p:spPr bwMode="gray">
                <a:xfrm>
                  <a:off x="5055900" y="1419492"/>
                  <a:ext cx="9692" cy="8363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1" rIns="68580" bIns="34291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sz="1215">
                    <a:solidFill>
                      <a:schemeClr val="accent3"/>
                    </a:solidFill>
                  </a:endParaRPr>
                </a:p>
              </p:txBody>
            </p:sp>
          </p:grpSp>
          <p:sp>
            <p:nvSpPr>
              <p:cNvPr id="767" name="Freeform 70"/>
              <p:cNvSpPr>
                <a:spLocks noEditPoints="1"/>
              </p:cNvSpPr>
              <p:nvPr/>
            </p:nvSpPr>
            <p:spPr bwMode="gray">
              <a:xfrm>
                <a:off x="3293726" y="2356541"/>
                <a:ext cx="292835" cy="60621"/>
              </a:xfrm>
              <a:custGeom>
                <a:avLst/>
                <a:gdLst>
                  <a:gd name="T0" fmla="*/ 16878 w 17448"/>
                  <a:gd name="T1" fmla="*/ 22 h 3310"/>
                  <a:gd name="T2" fmla="*/ 17112 w 17448"/>
                  <a:gd name="T3" fmla="*/ 119 h 3310"/>
                  <a:gd name="T4" fmla="*/ 17296 w 17448"/>
                  <a:gd name="T5" fmla="*/ 281 h 3310"/>
                  <a:gd name="T6" fmla="*/ 17414 w 17448"/>
                  <a:gd name="T7" fmla="*/ 490 h 3310"/>
                  <a:gd name="T8" fmla="*/ 17448 w 17448"/>
                  <a:gd name="T9" fmla="*/ 2614 h 3310"/>
                  <a:gd name="T10" fmla="*/ 17402 w 17448"/>
                  <a:gd name="T11" fmla="*/ 2853 h 3310"/>
                  <a:gd name="T12" fmla="*/ 17274 w 17448"/>
                  <a:gd name="T13" fmla="*/ 3056 h 3310"/>
                  <a:gd name="T14" fmla="*/ 17082 w 17448"/>
                  <a:gd name="T15" fmla="*/ 3209 h 3310"/>
                  <a:gd name="T16" fmla="*/ 16841 w 17448"/>
                  <a:gd name="T17" fmla="*/ 3296 h 3310"/>
                  <a:gd name="T18" fmla="*/ 683 w 17448"/>
                  <a:gd name="T19" fmla="*/ 3307 h 3310"/>
                  <a:gd name="T20" fmla="*/ 431 w 17448"/>
                  <a:gd name="T21" fmla="*/ 3241 h 3310"/>
                  <a:gd name="T22" fmla="*/ 224 w 17448"/>
                  <a:gd name="T23" fmla="*/ 3106 h 3310"/>
                  <a:gd name="T24" fmla="*/ 75 w 17448"/>
                  <a:gd name="T25" fmla="*/ 2915 h 3310"/>
                  <a:gd name="T26" fmla="*/ 4 w 17448"/>
                  <a:gd name="T27" fmla="*/ 2685 h 3310"/>
                  <a:gd name="T28" fmla="*/ 15 w 17448"/>
                  <a:gd name="T29" fmla="*/ 557 h 3310"/>
                  <a:gd name="T30" fmla="*/ 110 w 17448"/>
                  <a:gd name="T31" fmla="*/ 336 h 3310"/>
                  <a:gd name="T32" fmla="*/ 277 w 17448"/>
                  <a:gd name="T33" fmla="*/ 160 h 3310"/>
                  <a:gd name="T34" fmla="*/ 499 w 17448"/>
                  <a:gd name="T35" fmla="*/ 42 h 3310"/>
                  <a:gd name="T36" fmla="*/ 760 w 17448"/>
                  <a:gd name="T37" fmla="*/ 0 h 3310"/>
                  <a:gd name="T38" fmla="*/ 15849 w 17448"/>
                  <a:gd name="T39" fmla="*/ 1049 h 3310"/>
                  <a:gd name="T40" fmla="*/ 16058 w 17448"/>
                  <a:gd name="T41" fmla="*/ 1146 h 3310"/>
                  <a:gd name="T42" fmla="*/ 16217 w 17448"/>
                  <a:gd name="T43" fmla="*/ 1300 h 3310"/>
                  <a:gd name="T44" fmla="*/ 16314 w 17448"/>
                  <a:gd name="T45" fmla="*/ 1496 h 3310"/>
                  <a:gd name="T46" fmla="*/ 16332 w 17448"/>
                  <a:gd name="T47" fmla="*/ 1720 h 3310"/>
                  <a:gd name="T48" fmla="*/ 16267 w 17448"/>
                  <a:gd name="T49" fmla="*/ 1930 h 3310"/>
                  <a:gd name="T50" fmla="*/ 16133 w 17448"/>
                  <a:gd name="T51" fmla="*/ 2104 h 3310"/>
                  <a:gd name="T52" fmla="*/ 15943 w 17448"/>
                  <a:gd name="T53" fmla="*/ 2228 h 3310"/>
                  <a:gd name="T54" fmla="*/ 15714 w 17448"/>
                  <a:gd name="T55" fmla="*/ 2287 h 3310"/>
                  <a:gd name="T56" fmla="*/ 15471 w 17448"/>
                  <a:gd name="T57" fmla="*/ 2270 h 3310"/>
                  <a:gd name="T58" fmla="*/ 15257 w 17448"/>
                  <a:gd name="T59" fmla="*/ 2182 h 3310"/>
                  <a:gd name="T60" fmla="*/ 15089 w 17448"/>
                  <a:gd name="T61" fmla="*/ 2034 h 3310"/>
                  <a:gd name="T62" fmla="*/ 14982 w 17448"/>
                  <a:gd name="T63" fmla="*/ 1843 h 3310"/>
                  <a:gd name="T64" fmla="*/ 14953 w 17448"/>
                  <a:gd name="T65" fmla="*/ 1622 h 3310"/>
                  <a:gd name="T66" fmla="*/ 15006 w 17448"/>
                  <a:gd name="T67" fmla="*/ 1408 h 3310"/>
                  <a:gd name="T68" fmla="*/ 15132 w 17448"/>
                  <a:gd name="T69" fmla="*/ 1228 h 3310"/>
                  <a:gd name="T70" fmla="*/ 15314 w 17448"/>
                  <a:gd name="T71" fmla="*/ 1097 h 3310"/>
                  <a:gd name="T72" fmla="*/ 15539 w 17448"/>
                  <a:gd name="T73" fmla="*/ 1028 h 3310"/>
                  <a:gd name="T74" fmla="*/ 13632 w 17448"/>
                  <a:gd name="T75" fmla="*/ 1028 h 3310"/>
                  <a:gd name="T76" fmla="*/ 13857 w 17448"/>
                  <a:gd name="T77" fmla="*/ 1097 h 3310"/>
                  <a:gd name="T78" fmla="*/ 14039 w 17448"/>
                  <a:gd name="T79" fmla="*/ 1228 h 3310"/>
                  <a:gd name="T80" fmla="*/ 14165 w 17448"/>
                  <a:gd name="T81" fmla="*/ 1408 h 3310"/>
                  <a:gd name="T82" fmla="*/ 14218 w 17448"/>
                  <a:gd name="T83" fmla="*/ 1622 h 3310"/>
                  <a:gd name="T84" fmla="*/ 14187 w 17448"/>
                  <a:gd name="T85" fmla="*/ 1843 h 3310"/>
                  <a:gd name="T86" fmla="*/ 14082 w 17448"/>
                  <a:gd name="T87" fmla="*/ 2034 h 3310"/>
                  <a:gd name="T88" fmla="*/ 13914 w 17448"/>
                  <a:gd name="T89" fmla="*/ 2182 h 3310"/>
                  <a:gd name="T90" fmla="*/ 13700 w 17448"/>
                  <a:gd name="T91" fmla="*/ 2270 h 3310"/>
                  <a:gd name="T92" fmla="*/ 13457 w 17448"/>
                  <a:gd name="T93" fmla="*/ 2287 h 3310"/>
                  <a:gd name="T94" fmla="*/ 13227 w 17448"/>
                  <a:gd name="T95" fmla="*/ 2228 h 3310"/>
                  <a:gd name="T96" fmla="*/ 13038 w 17448"/>
                  <a:gd name="T97" fmla="*/ 2104 h 3310"/>
                  <a:gd name="T98" fmla="*/ 12903 w 17448"/>
                  <a:gd name="T99" fmla="*/ 1930 h 3310"/>
                  <a:gd name="T100" fmla="*/ 12838 w 17448"/>
                  <a:gd name="T101" fmla="*/ 1720 h 3310"/>
                  <a:gd name="T102" fmla="*/ 12857 w 17448"/>
                  <a:gd name="T103" fmla="*/ 1496 h 3310"/>
                  <a:gd name="T104" fmla="*/ 12953 w 17448"/>
                  <a:gd name="T105" fmla="*/ 1300 h 3310"/>
                  <a:gd name="T106" fmla="*/ 13113 w 17448"/>
                  <a:gd name="T107" fmla="*/ 1146 h 3310"/>
                  <a:gd name="T108" fmla="*/ 13322 w 17448"/>
                  <a:gd name="T109" fmla="*/ 1049 h 3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448" h="3310">
                    <a:moveTo>
                      <a:pt x="760" y="0"/>
                    </a:moveTo>
                    <a:lnTo>
                      <a:pt x="16688" y="0"/>
                    </a:lnTo>
                    <a:lnTo>
                      <a:pt x="16727" y="1"/>
                    </a:lnTo>
                    <a:lnTo>
                      <a:pt x="16765" y="4"/>
                    </a:lnTo>
                    <a:lnTo>
                      <a:pt x="16804" y="8"/>
                    </a:lnTo>
                    <a:lnTo>
                      <a:pt x="16841" y="14"/>
                    </a:lnTo>
                    <a:lnTo>
                      <a:pt x="16878" y="22"/>
                    </a:lnTo>
                    <a:lnTo>
                      <a:pt x="16914" y="31"/>
                    </a:lnTo>
                    <a:lnTo>
                      <a:pt x="16949" y="42"/>
                    </a:lnTo>
                    <a:lnTo>
                      <a:pt x="16983" y="55"/>
                    </a:lnTo>
                    <a:lnTo>
                      <a:pt x="17017" y="69"/>
                    </a:lnTo>
                    <a:lnTo>
                      <a:pt x="17050" y="84"/>
                    </a:lnTo>
                    <a:lnTo>
                      <a:pt x="17082" y="101"/>
                    </a:lnTo>
                    <a:lnTo>
                      <a:pt x="17112" y="119"/>
                    </a:lnTo>
                    <a:lnTo>
                      <a:pt x="17142" y="139"/>
                    </a:lnTo>
                    <a:lnTo>
                      <a:pt x="17171" y="160"/>
                    </a:lnTo>
                    <a:lnTo>
                      <a:pt x="17198" y="182"/>
                    </a:lnTo>
                    <a:lnTo>
                      <a:pt x="17224" y="205"/>
                    </a:lnTo>
                    <a:lnTo>
                      <a:pt x="17250" y="229"/>
                    </a:lnTo>
                    <a:lnTo>
                      <a:pt x="17274" y="254"/>
                    </a:lnTo>
                    <a:lnTo>
                      <a:pt x="17296" y="281"/>
                    </a:lnTo>
                    <a:lnTo>
                      <a:pt x="17318" y="308"/>
                    </a:lnTo>
                    <a:lnTo>
                      <a:pt x="17338" y="336"/>
                    </a:lnTo>
                    <a:lnTo>
                      <a:pt x="17356" y="365"/>
                    </a:lnTo>
                    <a:lnTo>
                      <a:pt x="17373" y="395"/>
                    </a:lnTo>
                    <a:lnTo>
                      <a:pt x="17388" y="426"/>
                    </a:lnTo>
                    <a:lnTo>
                      <a:pt x="17402" y="458"/>
                    </a:lnTo>
                    <a:lnTo>
                      <a:pt x="17414" y="490"/>
                    </a:lnTo>
                    <a:lnTo>
                      <a:pt x="17424" y="523"/>
                    </a:lnTo>
                    <a:lnTo>
                      <a:pt x="17433" y="557"/>
                    </a:lnTo>
                    <a:lnTo>
                      <a:pt x="17439" y="591"/>
                    </a:lnTo>
                    <a:lnTo>
                      <a:pt x="17444" y="626"/>
                    </a:lnTo>
                    <a:lnTo>
                      <a:pt x="17447" y="661"/>
                    </a:lnTo>
                    <a:lnTo>
                      <a:pt x="17448" y="697"/>
                    </a:lnTo>
                    <a:lnTo>
                      <a:pt x="17448" y="2614"/>
                    </a:lnTo>
                    <a:lnTo>
                      <a:pt x="17447" y="2649"/>
                    </a:lnTo>
                    <a:lnTo>
                      <a:pt x="17444" y="2685"/>
                    </a:lnTo>
                    <a:lnTo>
                      <a:pt x="17439" y="2719"/>
                    </a:lnTo>
                    <a:lnTo>
                      <a:pt x="17433" y="2754"/>
                    </a:lnTo>
                    <a:lnTo>
                      <a:pt x="17424" y="2787"/>
                    </a:lnTo>
                    <a:lnTo>
                      <a:pt x="17414" y="2820"/>
                    </a:lnTo>
                    <a:lnTo>
                      <a:pt x="17402" y="2853"/>
                    </a:lnTo>
                    <a:lnTo>
                      <a:pt x="17388" y="2884"/>
                    </a:lnTo>
                    <a:lnTo>
                      <a:pt x="17373" y="2915"/>
                    </a:lnTo>
                    <a:lnTo>
                      <a:pt x="17356" y="2945"/>
                    </a:lnTo>
                    <a:lnTo>
                      <a:pt x="17338" y="2974"/>
                    </a:lnTo>
                    <a:lnTo>
                      <a:pt x="17318" y="3003"/>
                    </a:lnTo>
                    <a:lnTo>
                      <a:pt x="17296" y="3030"/>
                    </a:lnTo>
                    <a:lnTo>
                      <a:pt x="17274" y="3056"/>
                    </a:lnTo>
                    <a:lnTo>
                      <a:pt x="17250" y="3082"/>
                    </a:lnTo>
                    <a:lnTo>
                      <a:pt x="17224" y="3106"/>
                    </a:lnTo>
                    <a:lnTo>
                      <a:pt x="17198" y="3129"/>
                    </a:lnTo>
                    <a:lnTo>
                      <a:pt x="17171" y="3151"/>
                    </a:lnTo>
                    <a:lnTo>
                      <a:pt x="17142" y="3172"/>
                    </a:lnTo>
                    <a:lnTo>
                      <a:pt x="17112" y="3191"/>
                    </a:lnTo>
                    <a:lnTo>
                      <a:pt x="17082" y="3209"/>
                    </a:lnTo>
                    <a:lnTo>
                      <a:pt x="17050" y="3226"/>
                    </a:lnTo>
                    <a:lnTo>
                      <a:pt x="17017" y="3241"/>
                    </a:lnTo>
                    <a:lnTo>
                      <a:pt x="16983" y="3255"/>
                    </a:lnTo>
                    <a:lnTo>
                      <a:pt x="16949" y="3268"/>
                    </a:lnTo>
                    <a:lnTo>
                      <a:pt x="16914" y="3279"/>
                    </a:lnTo>
                    <a:lnTo>
                      <a:pt x="16878" y="3288"/>
                    </a:lnTo>
                    <a:lnTo>
                      <a:pt x="16841" y="3296"/>
                    </a:lnTo>
                    <a:lnTo>
                      <a:pt x="16804" y="3302"/>
                    </a:lnTo>
                    <a:lnTo>
                      <a:pt x="16765" y="3307"/>
                    </a:lnTo>
                    <a:lnTo>
                      <a:pt x="16727" y="3310"/>
                    </a:lnTo>
                    <a:lnTo>
                      <a:pt x="16688" y="3310"/>
                    </a:lnTo>
                    <a:lnTo>
                      <a:pt x="760" y="3310"/>
                    </a:lnTo>
                    <a:lnTo>
                      <a:pt x="721" y="3310"/>
                    </a:lnTo>
                    <a:lnTo>
                      <a:pt x="683" y="3307"/>
                    </a:lnTo>
                    <a:lnTo>
                      <a:pt x="644" y="3302"/>
                    </a:lnTo>
                    <a:lnTo>
                      <a:pt x="607" y="3296"/>
                    </a:lnTo>
                    <a:lnTo>
                      <a:pt x="570" y="3288"/>
                    </a:lnTo>
                    <a:lnTo>
                      <a:pt x="534" y="3279"/>
                    </a:lnTo>
                    <a:lnTo>
                      <a:pt x="499" y="3268"/>
                    </a:lnTo>
                    <a:lnTo>
                      <a:pt x="465" y="3255"/>
                    </a:lnTo>
                    <a:lnTo>
                      <a:pt x="431" y="3241"/>
                    </a:lnTo>
                    <a:lnTo>
                      <a:pt x="398" y="3226"/>
                    </a:lnTo>
                    <a:lnTo>
                      <a:pt x="366" y="3209"/>
                    </a:lnTo>
                    <a:lnTo>
                      <a:pt x="336" y="3191"/>
                    </a:lnTo>
                    <a:lnTo>
                      <a:pt x="306" y="3172"/>
                    </a:lnTo>
                    <a:lnTo>
                      <a:pt x="277" y="3151"/>
                    </a:lnTo>
                    <a:lnTo>
                      <a:pt x="250" y="3129"/>
                    </a:lnTo>
                    <a:lnTo>
                      <a:pt x="224" y="3106"/>
                    </a:lnTo>
                    <a:lnTo>
                      <a:pt x="198" y="3082"/>
                    </a:lnTo>
                    <a:lnTo>
                      <a:pt x="174" y="3056"/>
                    </a:lnTo>
                    <a:lnTo>
                      <a:pt x="152" y="3030"/>
                    </a:lnTo>
                    <a:lnTo>
                      <a:pt x="130" y="3003"/>
                    </a:lnTo>
                    <a:lnTo>
                      <a:pt x="110" y="2974"/>
                    </a:lnTo>
                    <a:lnTo>
                      <a:pt x="92" y="2945"/>
                    </a:lnTo>
                    <a:lnTo>
                      <a:pt x="75" y="2915"/>
                    </a:lnTo>
                    <a:lnTo>
                      <a:pt x="60" y="2884"/>
                    </a:lnTo>
                    <a:lnTo>
                      <a:pt x="46" y="2853"/>
                    </a:lnTo>
                    <a:lnTo>
                      <a:pt x="34" y="2820"/>
                    </a:lnTo>
                    <a:lnTo>
                      <a:pt x="24" y="2787"/>
                    </a:lnTo>
                    <a:lnTo>
                      <a:pt x="15" y="2754"/>
                    </a:lnTo>
                    <a:lnTo>
                      <a:pt x="9" y="2719"/>
                    </a:lnTo>
                    <a:lnTo>
                      <a:pt x="4" y="2685"/>
                    </a:lnTo>
                    <a:lnTo>
                      <a:pt x="1" y="2649"/>
                    </a:lnTo>
                    <a:lnTo>
                      <a:pt x="0" y="2614"/>
                    </a:lnTo>
                    <a:lnTo>
                      <a:pt x="0" y="697"/>
                    </a:lnTo>
                    <a:lnTo>
                      <a:pt x="1" y="661"/>
                    </a:lnTo>
                    <a:lnTo>
                      <a:pt x="4" y="626"/>
                    </a:lnTo>
                    <a:lnTo>
                      <a:pt x="9" y="591"/>
                    </a:lnTo>
                    <a:lnTo>
                      <a:pt x="15" y="557"/>
                    </a:lnTo>
                    <a:lnTo>
                      <a:pt x="24" y="523"/>
                    </a:lnTo>
                    <a:lnTo>
                      <a:pt x="34" y="490"/>
                    </a:lnTo>
                    <a:lnTo>
                      <a:pt x="46" y="458"/>
                    </a:lnTo>
                    <a:lnTo>
                      <a:pt x="60" y="426"/>
                    </a:lnTo>
                    <a:lnTo>
                      <a:pt x="75" y="395"/>
                    </a:lnTo>
                    <a:lnTo>
                      <a:pt x="92" y="365"/>
                    </a:lnTo>
                    <a:lnTo>
                      <a:pt x="110" y="336"/>
                    </a:lnTo>
                    <a:lnTo>
                      <a:pt x="130" y="308"/>
                    </a:lnTo>
                    <a:lnTo>
                      <a:pt x="152" y="281"/>
                    </a:lnTo>
                    <a:lnTo>
                      <a:pt x="174" y="254"/>
                    </a:lnTo>
                    <a:lnTo>
                      <a:pt x="198" y="229"/>
                    </a:lnTo>
                    <a:lnTo>
                      <a:pt x="224" y="205"/>
                    </a:lnTo>
                    <a:lnTo>
                      <a:pt x="250" y="182"/>
                    </a:lnTo>
                    <a:lnTo>
                      <a:pt x="277" y="160"/>
                    </a:lnTo>
                    <a:lnTo>
                      <a:pt x="306" y="139"/>
                    </a:lnTo>
                    <a:lnTo>
                      <a:pt x="336" y="119"/>
                    </a:lnTo>
                    <a:lnTo>
                      <a:pt x="366" y="101"/>
                    </a:lnTo>
                    <a:lnTo>
                      <a:pt x="398" y="84"/>
                    </a:lnTo>
                    <a:lnTo>
                      <a:pt x="431" y="69"/>
                    </a:lnTo>
                    <a:lnTo>
                      <a:pt x="465" y="55"/>
                    </a:lnTo>
                    <a:lnTo>
                      <a:pt x="499" y="42"/>
                    </a:lnTo>
                    <a:lnTo>
                      <a:pt x="534" y="31"/>
                    </a:lnTo>
                    <a:lnTo>
                      <a:pt x="570" y="22"/>
                    </a:lnTo>
                    <a:lnTo>
                      <a:pt x="607" y="14"/>
                    </a:lnTo>
                    <a:lnTo>
                      <a:pt x="644" y="8"/>
                    </a:lnTo>
                    <a:lnTo>
                      <a:pt x="683" y="4"/>
                    </a:lnTo>
                    <a:lnTo>
                      <a:pt x="721" y="1"/>
                    </a:lnTo>
                    <a:lnTo>
                      <a:pt x="760" y="0"/>
                    </a:lnTo>
                    <a:close/>
                    <a:moveTo>
                      <a:pt x="15643" y="1020"/>
                    </a:moveTo>
                    <a:lnTo>
                      <a:pt x="15679" y="1021"/>
                    </a:lnTo>
                    <a:lnTo>
                      <a:pt x="15714" y="1023"/>
                    </a:lnTo>
                    <a:lnTo>
                      <a:pt x="15749" y="1028"/>
                    </a:lnTo>
                    <a:lnTo>
                      <a:pt x="15783" y="1033"/>
                    </a:lnTo>
                    <a:lnTo>
                      <a:pt x="15817" y="1040"/>
                    </a:lnTo>
                    <a:lnTo>
                      <a:pt x="15849" y="1049"/>
                    </a:lnTo>
                    <a:lnTo>
                      <a:pt x="15881" y="1059"/>
                    </a:lnTo>
                    <a:lnTo>
                      <a:pt x="15913" y="1070"/>
                    </a:lnTo>
                    <a:lnTo>
                      <a:pt x="15943" y="1083"/>
                    </a:lnTo>
                    <a:lnTo>
                      <a:pt x="15974" y="1097"/>
                    </a:lnTo>
                    <a:lnTo>
                      <a:pt x="16002" y="1112"/>
                    </a:lnTo>
                    <a:lnTo>
                      <a:pt x="16030" y="1129"/>
                    </a:lnTo>
                    <a:lnTo>
                      <a:pt x="16058" y="1146"/>
                    </a:lnTo>
                    <a:lnTo>
                      <a:pt x="16084" y="1165"/>
                    </a:lnTo>
                    <a:lnTo>
                      <a:pt x="16109" y="1185"/>
                    </a:lnTo>
                    <a:lnTo>
                      <a:pt x="16133" y="1206"/>
                    </a:lnTo>
                    <a:lnTo>
                      <a:pt x="16156" y="1228"/>
                    </a:lnTo>
                    <a:lnTo>
                      <a:pt x="16178" y="1251"/>
                    </a:lnTo>
                    <a:lnTo>
                      <a:pt x="16198" y="1275"/>
                    </a:lnTo>
                    <a:lnTo>
                      <a:pt x="16217" y="1300"/>
                    </a:lnTo>
                    <a:lnTo>
                      <a:pt x="16235" y="1326"/>
                    </a:lnTo>
                    <a:lnTo>
                      <a:pt x="16252" y="1352"/>
                    </a:lnTo>
                    <a:lnTo>
                      <a:pt x="16267" y="1380"/>
                    </a:lnTo>
                    <a:lnTo>
                      <a:pt x="16281" y="1408"/>
                    </a:lnTo>
                    <a:lnTo>
                      <a:pt x="16293" y="1436"/>
                    </a:lnTo>
                    <a:lnTo>
                      <a:pt x="16304" y="1466"/>
                    </a:lnTo>
                    <a:lnTo>
                      <a:pt x="16314" y="1496"/>
                    </a:lnTo>
                    <a:lnTo>
                      <a:pt x="16322" y="1527"/>
                    </a:lnTo>
                    <a:lnTo>
                      <a:pt x="16327" y="1558"/>
                    </a:lnTo>
                    <a:lnTo>
                      <a:pt x="16332" y="1590"/>
                    </a:lnTo>
                    <a:lnTo>
                      <a:pt x="16335" y="1622"/>
                    </a:lnTo>
                    <a:lnTo>
                      <a:pt x="16336" y="1655"/>
                    </a:lnTo>
                    <a:lnTo>
                      <a:pt x="16335" y="1687"/>
                    </a:lnTo>
                    <a:lnTo>
                      <a:pt x="16332" y="1720"/>
                    </a:lnTo>
                    <a:lnTo>
                      <a:pt x="16327" y="1751"/>
                    </a:lnTo>
                    <a:lnTo>
                      <a:pt x="16322" y="1783"/>
                    </a:lnTo>
                    <a:lnTo>
                      <a:pt x="16314" y="1813"/>
                    </a:lnTo>
                    <a:lnTo>
                      <a:pt x="16304" y="1843"/>
                    </a:lnTo>
                    <a:lnTo>
                      <a:pt x="16293" y="1873"/>
                    </a:lnTo>
                    <a:lnTo>
                      <a:pt x="16281" y="1902"/>
                    </a:lnTo>
                    <a:lnTo>
                      <a:pt x="16267" y="1930"/>
                    </a:lnTo>
                    <a:lnTo>
                      <a:pt x="16252" y="1957"/>
                    </a:lnTo>
                    <a:lnTo>
                      <a:pt x="16235" y="1984"/>
                    </a:lnTo>
                    <a:lnTo>
                      <a:pt x="16217" y="2009"/>
                    </a:lnTo>
                    <a:lnTo>
                      <a:pt x="16198" y="2034"/>
                    </a:lnTo>
                    <a:lnTo>
                      <a:pt x="16178" y="2059"/>
                    </a:lnTo>
                    <a:lnTo>
                      <a:pt x="16156" y="2082"/>
                    </a:lnTo>
                    <a:lnTo>
                      <a:pt x="16133" y="2104"/>
                    </a:lnTo>
                    <a:lnTo>
                      <a:pt x="16109" y="2125"/>
                    </a:lnTo>
                    <a:lnTo>
                      <a:pt x="16084" y="2145"/>
                    </a:lnTo>
                    <a:lnTo>
                      <a:pt x="16058" y="2164"/>
                    </a:lnTo>
                    <a:lnTo>
                      <a:pt x="16030" y="2182"/>
                    </a:lnTo>
                    <a:lnTo>
                      <a:pt x="16002" y="2198"/>
                    </a:lnTo>
                    <a:lnTo>
                      <a:pt x="15974" y="2213"/>
                    </a:lnTo>
                    <a:lnTo>
                      <a:pt x="15943" y="2228"/>
                    </a:lnTo>
                    <a:lnTo>
                      <a:pt x="15913" y="2240"/>
                    </a:lnTo>
                    <a:lnTo>
                      <a:pt x="15881" y="2252"/>
                    </a:lnTo>
                    <a:lnTo>
                      <a:pt x="15849" y="2262"/>
                    </a:lnTo>
                    <a:lnTo>
                      <a:pt x="15817" y="2270"/>
                    </a:lnTo>
                    <a:lnTo>
                      <a:pt x="15783" y="2277"/>
                    </a:lnTo>
                    <a:lnTo>
                      <a:pt x="15749" y="2283"/>
                    </a:lnTo>
                    <a:lnTo>
                      <a:pt x="15714" y="2287"/>
                    </a:lnTo>
                    <a:lnTo>
                      <a:pt x="15679" y="2289"/>
                    </a:lnTo>
                    <a:lnTo>
                      <a:pt x="15643" y="2290"/>
                    </a:lnTo>
                    <a:lnTo>
                      <a:pt x="15608" y="2289"/>
                    </a:lnTo>
                    <a:lnTo>
                      <a:pt x="15572" y="2287"/>
                    </a:lnTo>
                    <a:lnTo>
                      <a:pt x="15539" y="2283"/>
                    </a:lnTo>
                    <a:lnTo>
                      <a:pt x="15504" y="2277"/>
                    </a:lnTo>
                    <a:lnTo>
                      <a:pt x="15471" y="2270"/>
                    </a:lnTo>
                    <a:lnTo>
                      <a:pt x="15438" y="2262"/>
                    </a:lnTo>
                    <a:lnTo>
                      <a:pt x="15405" y="2252"/>
                    </a:lnTo>
                    <a:lnTo>
                      <a:pt x="15374" y="2240"/>
                    </a:lnTo>
                    <a:lnTo>
                      <a:pt x="15343" y="2228"/>
                    </a:lnTo>
                    <a:lnTo>
                      <a:pt x="15314" y="2213"/>
                    </a:lnTo>
                    <a:lnTo>
                      <a:pt x="15284" y="2198"/>
                    </a:lnTo>
                    <a:lnTo>
                      <a:pt x="15257" y="2182"/>
                    </a:lnTo>
                    <a:lnTo>
                      <a:pt x="15230" y="2164"/>
                    </a:lnTo>
                    <a:lnTo>
                      <a:pt x="15204" y="2145"/>
                    </a:lnTo>
                    <a:lnTo>
                      <a:pt x="15179" y="2125"/>
                    </a:lnTo>
                    <a:lnTo>
                      <a:pt x="15155" y="2104"/>
                    </a:lnTo>
                    <a:lnTo>
                      <a:pt x="15132" y="2082"/>
                    </a:lnTo>
                    <a:lnTo>
                      <a:pt x="15110" y="2059"/>
                    </a:lnTo>
                    <a:lnTo>
                      <a:pt x="15089" y="2034"/>
                    </a:lnTo>
                    <a:lnTo>
                      <a:pt x="15070" y="2009"/>
                    </a:lnTo>
                    <a:lnTo>
                      <a:pt x="15052" y="1984"/>
                    </a:lnTo>
                    <a:lnTo>
                      <a:pt x="15035" y="1957"/>
                    </a:lnTo>
                    <a:lnTo>
                      <a:pt x="15019" y="1930"/>
                    </a:lnTo>
                    <a:lnTo>
                      <a:pt x="15006" y="1902"/>
                    </a:lnTo>
                    <a:lnTo>
                      <a:pt x="14993" y="1873"/>
                    </a:lnTo>
                    <a:lnTo>
                      <a:pt x="14982" y="1843"/>
                    </a:lnTo>
                    <a:lnTo>
                      <a:pt x="14974" y="1813"/>
                    </a:lnTo>
                    <a:lnTo>
                      <a:pt x="14966" y="1783"/>
                    </a:lnTo>
                    <a:lnTo>
                      <a:pt x="14959" y="1751"/>
                    </a:lnTo>
                    <a:lnTo>
                      <a:pt x="14955" y="1720"/>
                    </a:lnTo>
                    <a:lnTo>
                      <a:pt x="14953" y="1687"/>
                    </a:lnTo>
                    <a:lnTo>
                      <a:pt x="14952" y="1655"/>
                    </a:lnTo>
                    <a:lnTo>
                      <a:pt x="14953" y="1622"/>
                    </a:lnTo>
                    <a:lnTo>
                      <a:pt x="14955" y="1590"/>
                    </a:lnTo>
                    <a:lnTo>
                      <a:pt x="14959" y="1558"/>
                    </a:lnTo>
                    <a:lnTo>
                      <a:pt x="14966" y="1527"/>
                    </a:lnTo>
                    <a:lnTo>
                      <a:pt x="14974" y="1496"/>
                    </a:lnTo>
                    <a:lnTo>
                      <a:pt x="14982" y="1466"/>
                    </a:lnTo>
                    <a:lnTo>
                      <a:pt x="14993" y="1436"/>
                    </a:lnTo>
                    <a:lnTo>
                      <a:pt x="15006" y="1408"/>
                    </a:lnTo>
                    <a:lnTo>
                      <a:pt x="15019" y="1380"/>
                    </a:lnTo>
                    <a:lnTo>
                      <a:pt x="15035" y="1352"/>
                    </a:lnTo>
                    <a:lnTo>
                      <a:pt x="15052" y="1326"/>
                    </a:lnTo>
                    <a:lnTo>
                      <a:pt x="15070" y="1300"/>
                    </a:lnTo>
                    <a:lnTo>
                      <a:pt x="15089" y="1275"/>
                    </a:lnTo>
                    <a:lnTo>
                      <a:pt x="15110" y="1251"/>
                    </a:lnTo>
                    <a:lnTo>
                      <a:pt x="15132" y="1228"/>
                    </a:lnTo>
                    <a:lnTo>
                      <a:pt x="15155" y="1206"/>
                    </a:lnTo>
                    <a:lnTo>
                      <a:pt x="15179" y="1185"/>
                    </a:lnTo>
                    <a:lnTo>
                      <a:pt x="15204" y="1165"/>
                    </a:lnTo>
                    <a:lnTo>
                      <a:pt x="15230" y="1146"/>
                    </a:lnTo>
                    <a:lnTo>
                      <a:pt x="15257" y="1129"/>
                    </a:lnTo>
                    <a:lnTo>
                      <a:pt x="15284" y="1112"/>
                    </a:lnTo>
                    <a:lnTo>
                      <a:pt x="15314" y="1097"/>
                    </a:lnTo>
                    <a:lnTo>
                      <a:pt x="15343" y="1083"/>
                    </a:lnTo>
                    <a:lnTo>
                      <a:pt x="15374" y="1070"/>
                    </a:lnTo>
                    <a:lnTo>
                      <a:pt x="15405" y="1059"/>
                    </a:lnTo>
                    <a:lnTo>
                      <a:pt x="15438" y="1049"/>
                    </a:lnTo>
                    <a:lnTo>
                      <a:pt x="15471" y="1040"/>
                    </a:lnTo>
                    <a:lnTo>
                      <a:pt x="15504" y="1033"/>
                    </a:lnTo>
                    <a:lnTo>
                      <a:pt x="15539" y="1028"/>
                    </a:lnTo>
                    <a:lnTo>
                      <a:pt x="15572" y="1023"/>
                    </a:lnTo>
                    <a:lnTo>
                      <a:pt x="15608" y="1021"/>
                    </a:lnTo>
                    <a:lnTo>
                      <a:pt x="15643" y="1020"/>
                    </a:lnTo>
                    <a:close/>
                    <a:moveTo>
                      <a:pt x="13527" y="1020"/>
                    </a:moveTo>
                    <a:lnTo>
                      <a:pt x="13563" y="1021"/>
                    </a:lnTo>
                    <a:lnTo>
                      <a:pt x="13597" y="1023"/>
                    </a:lnTo>
                    <a:lnTo>
                      <a:pt x="13632" y="1028"/>
                    </a:lnTo>
                    <a:lnTo>
                      <a:pt x="13666" y="1033"/>
                    </a:lnTo>
                    <a:lnTo>
                      <a:pt x="13700" y="1040"/>
                    </a:lnTo>
                    <a:lnTo>
                      <a:pt x="13733" y="1049"/>
                    </a:lnTo>
                    <a:lnTo>
                      <a:pt x="13765" y="1059"/>
                    </a:lnTo>
                    <a:lnTo>
                      <a:pt x="13796" y="1070"/>
                    </a:lnTo>
                    <a:lnTo>
                      <a:pt x="13826" y="1083"/>
                    </a:lnTo>
                    <a:lnTo>
                      <a:pt x="13857" y="1097"/>
                    </a:lnTo>
                    <a:lnTo>
                      <a:pt x="13885" y="1112"/>
                    </a:lnTo>
                    <a:lnTo>
                      <a:pt x="13914" y="1129"/>
                    </a:lnTo>
                    <a:lnTo>
                      <a:pt x="13941" y="1146"/>
                    </a:lnTo>
                    <a:lnTo>
                      <a:pt x="13967" y="1165"/>
                    </a:lnTo>
                    <a:lnTo>
                      <a:pt x="13992" y="1185"/>
                    </a:lnTo>
                    <a:lnTo>
                      <a:pt x="14016" y="1206"/>
                    </a:lnTo>
                    <a:lnTo>
                      <a:pt x="14039" y="1228"/>
                    </a:lnTo>
                    <a:lnTo>
                      <a:pt x="14061" y="1251"/>
                    </a:lnTo>
                    <a:lnTo>
                      <a:pt x="14082" y="1275"/>
                    </a:lnTo>
                    <a:lnTo>
                      <a:pt x="14101" y="1300"/>
                    </a:lnTo>
                    <a:lnTo>
                      <a:pt x="14119" y="1326"/>
                    </a:lnTo>
                    <a:lnTo>
                      <a:pt x="14135" y="1352"/>
                    </a:lnTo>
                    <a:lnTo>
                      <a:pt x="14150" y="1380"/>
                    </a:lnTo>
                    <a:lnTo>
                      <a:pt x="14165" y="1408"/>
                    </a:lnTo>
                    <a:lnTo>
                      <a:pt x="14177" y="1436"/>
                    </a:lnTo>
                    <a:lnTo>
                      <a:pt x="14187" y="1466"/>
                    </a:lnTo>
                    <a:lnTo>
                      <a:pt x="14197" y="1496"/>
                    </a:lnTo>
                    <a:lnTo>
                      <a:pt x="14205" y="1527"/>
                    </a:lnTo>
                    <a:lnTo>
                      <a:pt x="14211" y="1558"/>
                    </a:lnTo>
                    <a:lnTo>
                      <a:pt x="14216" y="1590"/>
                    </a:lnTo>
                    <a:lnTo>
                      <a:pt x="14218" y="1622"/>
                    </a:lnTo>
                    <a:lnTo>
                      <a:pt x="14219" y="1655"/>
                    </a:lnTo>
                    <a:lnTo>
                      <a:pt x="14218" y="1687"/>
                    </a:lnTo>
                    <a:lnTo>
                      <a:pt x="14216" y="1720"/>
                    </a:lnTo>
                    <a:lnTo>
                      <a:pt x="14211" y="1751"/>
                    </a:lnTo>
                    <a:lnTo>
                      <a:pt x="14205" y="1783"/>
                    </a:lnTo>
                    <a:lnTo>
                      <a:pt x="14197" y="1813"/>
                    </a:lnTo>
                    <a:lnTo>
                      <a:pt x="14187" y="1843"/>
                    </a:lnTo>
                    <a:lnTo>
                      <a:pt x="14177" y="1873"/>
                    </a:lnTo>
                    <a:lnTo>
                      <a:pt x="14165" y="1902"/>
                    </a:lnTo>
                    <a:lnTo>
                      <a:pt x="14150" y="1930"/>
                    </a:lnTo>
                    <a:lnTo>
                      <a:pt x="14135" y="1957"/>
                    </a:lnTo>
                    <a:lnTo>
                      <a:pt x="14119" y="1984"/>
                    </a:lnTo>
                    <a:lnTo>
                      <a:pt x="14101" y="2009"/>
                    </a:lnTo>
                    <a:lnTo>
                      <a:pt x="14082" y="2034"/>
                    </a:lnTo>
                    <a:lnTo>
                      <a:pt x="14061" y="2059"/>
                    </a:lnTo>
                    <a:lnTo>
                      <a:pt x="14039" y="2082"/>
                    </a:lnTo>
                    <a:lnTo>
                      <a:pt x="14016" y="2104"/>
                    </a:lnTo>
                    <a:lnTo>
                      <a:pt x="13992" y="2125"/>
                    </a:lnTo>
                    <a:lnTo>
                      <a:pt x="13967" y="2145"/>
                    </a:lnTo>
                    <a:lnTo>
                      <a:pt x="13941" y="2164"/>
                    </a:lnTo>
                    <a:lnTo>
                      <a:pt x="13914" y="2182"/>
                    </a:lnTo>
                    <a:lnTo>
                      <a:pt x="13885" y="2198"/>
                    </a:lnTo>
                    <a:lnTo>
                      <a:pt x="13857" y="2213"/>
                    </a:lnTo>
                    <a:lnTo>
                      <a:pt x="13826" y="2228"/>
                    </a:lnTo>
                    <a:lnTo>
                      <a:pt x="13796" y="2240"/>
                    </a:lnTo>
                    <a:lnTo>
                      <a:pt x="13765" y="2252"/>
                    </a:lnTo>
                    <a:lnTo>
                      <a:pt x="13733" y="2262"/>
                    </a:lnTo>
                    <a:lnTo>
                      <a:pt x="13700" y="2270"/>
                    </a:lnTo>
                    <a:lnTo>
                      <a:pt x="13666" y="2277"/>
                    </a:lnTo>
                    <a:lnTo>
                      <a:pt x="13632" y="2283"/>
                    </a:lnTo>
                    <a:lnTo>
                      <a:pt x="13597" y="2287"/>
                    </a:lnTo>
                    <a:lnTo>
                      <a:pt x="13563" y="2289"/>
                    </a:lnTo>
                    <a:lnTo>
                      <a:pt x="13527" y="2290"/>
                    </a:lnTo>
                    <a:lnTo>
                      <a:pt x="13492" y="2289"/>
                    </a:lnTo>
                    <a:lnTo>
                      <a:pt x="13457" y="2287"/>
                    </a:lnTo>
                    <a:lnTo>
                      <a:pt x="13422" y="2283"/>
                    </a:lnTo>
                    <a:lnTo>
                      <a:pt x="13388" y="2277"/>
                    </a:lnTo>
                    <a:lnTo>
                      <a:pt x="13354" y="2270"/>
                    </a:lnTo>
                    <a:lnTo>
                      <a:pt x="13322" y="2262"/>
                    </a:lnTo>
                    <a:lnTo>
                      <a:pt x="13289" y="2252"/>
                    </a:lnTo>
                    <a:lnTo>
                      <a:pt x="13257" y="2240"/>
                    </a:lnTo>
                    <a:lnTo>
                      <a:pt x="13227" y="2228"/>
                    </a:lnTo>
                    <a:lnTo>
                      <a:pt x="13197" y="2213"/>
                    </a:lnTo>
                    <a:lnTo>
                      <a:pt x="13168" y="2198"/>
                    </a:lnTo>
                    <a:lnTo>
                      <a:pt x="13141" y="2182"/>
                    </a:lnTo>
                    <a:lnTo>
                      <a:pt x="13113" y="2164"/>
                    </a:lnTo>
                    <a:lnTo>
                      <a:pt x="13087" y="2145"/>
                    </a:lnTo>
                    <a:lnTo>
                      <a:pt x="13062" y="2125"/>
                    </a:lnTo>
                    <a:lnTo>
                      <a:pt x="13038" y="2104"/>
                    </a:lnTo>
                    <a:lnTo>
                      <a:pt x="13015" y="2082"/>
                    </a:lnTo>
                    <a:lnTo>
                      <a:pt x="12993" y="2059"/>
                    </a:lnTo>
                    <a:lnTo>
                      <a:pt x="12973" y="2034"/>
                    </a:lnTo>
                    <a:lnTo>
                      <a:pt x="12953" y="2009"/>
                    </a:lnTo>
                    <a:lnTo>
                      <a:pt x="12936" y="1984"/>
                    </a:lnTo>
                    <a:lnTo>
                      <a:pt x="12919" y="1957"/>
                    </a:lnTo>
                    <a:lnTo>
                      <a:pt x="12903" y="1930"/>
                    </a:lnTo>
                    <a:lnTo>
                      <a:pt x="12890" y="1902"/>
                    </a:lnTo>
                    <a:lnTo>
                      <a:pt x="12877" y="1873"/>
                    </a:lnTo>
                    <a:lnTo>
                      <a:pt x="12866" y="1843"/>
                    </a:lnTo>
                    <a:lnTo>
                      <a:pt x="12857" y="1813"/>
                    </a:lnTo>
                    <a:lnTo>
                      <a:pt x="12849" y="1783"/>
                    </a:lnTo>
                    <a:lnTo>
                      <a:pt x="12843" y="1751"/>
                    </a:lnTo>
                    <a:lnTo>
                      <a:pt x="12838" y="1720"/>
                    </a:lnTo>
                    <a:lnTo>
                      <a:pt x="12836" y="1687"/>
                    </a:lnTo>
                    <a:lnTo>
                      <a:pt x="12835" y="1655"/>
                    </a:lnTo>
                    <a:lnTo>
                      <a:pt x="12836" y="1622"/>
                    </a:lnTo>
                    <a:lnTo>
                      <a:pt x="12838" y="1590"/>
                    </a:lnTo>
                    <a:lnTo>
                      <a:pt x="12843" y="1558"/>
                    </a:lnTo>
                    <a:lnTo>
                      <a:pt x="12849" y="1527"/>
                    </a:lnTo>
                    <a:lnTo>
                      <a:pt x="12857" y="1496"/>
                    </a:lnTo>
                    <a:lnTo>
                      <a:pt x="12866" y="1466"/>
                    </a:lnTo>
                    <a:lnTo>
                      <a:pt x="12877" y="1436"/>
                    </a:lnTo>
                    <a:lnTo>
                      <a:pt x="12890" y="1408"/>
                    </a:lnTo>
                    <a:lnTo>
                      <a:pt x="12903" y="1380"/>
                    </a:lnTo>
                    <a:lnTo>
                      <a:pt x="12919" y="1352"/>
                    </a:lnTo>
                    <a:lnTo>
                      <a:pt x="12936" y="1326"/>
                    </a:lnTo>
                    <a:lnTo>
                      <a:pt x="12953" y="1300"/>
                    </a:lnTo>
                    <a:lnTo>
                      <a:pt x="12973" y="1275"/>
                    </a:lnTo>
                    <a:lnTo>
                      <a:pt x="12993" y="1251"/>
                    </a:lnTo>
                    <a:lnTo>
                      <a:pt x="13015" y="1228"/>
                    </a:lnTo>
                    <a:lnTo>
                      <a:pt x="13038" y="1206"/>
                    </a:lnTo>
                    <a:lnTo>
                      <a:pt x="13062" y="1185"/>
                    </a:lnTo>
                    <a:lnTo>
                      <a:pt x="13087" y="1165"/>
                    </a:lnTo>
                    <a:lnTo>
                      <a:pt x="13113" y="1146"/>
                    </a:lnTo>
                    <a:lnTo>
                      <a:pt x="13141" y="1129"/>
                    </a:lnTo>
                    <a:lnTo>
                      <a:pt x="13168" y="1112"/>
                    </a:lnTo>
                    <a:lnTo>
                      <a:pt x="13197" y="1097"/>
                    </a:lnTo>
                    <a:lnTo>
                      <a:pt x="13227" y="1083"/>
                    </a:lnTo>
                    <a:lnTo>
                      <a:pt x="13257" y="1070"/>
                    </a:lnTo>
                    <a:lnTo>
                      <a:pt x="13289" y="1059"/>
                    </a:lnTo>
                    <a:lnTo>
                      <a:pt x="13322" y="1049"/>
                    </a:lnTo>
                    <a:lnTo>
                      <a:pt x="13354" y="1040"/>
                    </a:lnTo>
                    <a:lnTo>
                      <a:pt x="13388" y="1033"/>
                    </a:lnTo>
                    <a:lnTo>
                      <a:pt x="13422" y="1028"/>
                    </a:lnTo>
                    <a:lnTo>
                      <a:pt x="13457" y="1023"/>
                    </a:lnTo>
                    <a:lnTo>
                      <a:pt x="13492" y="1021"/>
                    </a:lnTo>
                    <a:lnTo>
                      <a:pt x="13527" y="10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1215">
                  <a:solidFill>
                    <a:schemeClr val="accent3"/>
                  </a:solidFill>
                </a:endParaRPr>
              </a:p>
            </p:txBody>
          </p:sp>
          <p:sp>
            <p:nvSpPr>
              <p:cNvPr id="768" name="Freeform 71"/>
              <p:cNvSpPr>
                <a:spLocks noEditPoints="1"/>
              </p:cNvSpPr>
              <p:nvPr/>
            </p:nvSpPr>
            <p:spPr bwMode="gray">
              <a:xfrm>
                <a:off x="3293725" y="2427484"/>
                <a:ext cx="292835" cy="60621"/>
              </a:xfrm>
              <a:custGeom>
                <a:avLst/>
                <a:gdLst>
                  <a:gd name="T0" fmla="*/ 16878 w 17448"/>
                  <a:gd name="T1" fmla="*/ 22 h 3310"/>
                  <a:gd name="T2" fmla="*/ 17112 w 17448"/>
                  <a:gd name="T3" fmla="*/ 119 h 3310"/>
                  <a:gd name="T4" fmla="*/ 17296 w 17448"/>
                  <a:gd name="T5" fmla="*/ 280 h 3310"/>
                  <a:gd name="T6" fmla="*/ 17414 w 17448"/>
                  <a:gd name="T7" fmla="*/ 490 h 3310"/>
                  <a:gd name="T8" fmla="*/ 17448 w 17448"/>
                  <a:gd name="T9" fmla="*/ 2614 h 3310"/>
                  <a:gd name="T10" fmla="*/ 17402 w 17448"/>
                  <a:gd name="T11" fmla="*/ 2852 h 3310"/>
                  <a:gd name="T12" fmla="*/ 17274 w 17448"/>
                  <a:gd name="T13" fmla="*/ 3056 h 3310"/>
                  <a:gd name="T14" fmla="*/ 17082 w 17448"/>
                  <a:gd name="T15" fmla="*/ 3209 h 3310"/>
                  <a:gd name="T16" fmla="*/ 16841 w 17448"/>
                  <a:gd name="T17" fmla="*/ 3296 h 3310"/>
                  <a:gd name="T18" fmla="*/ 683 w 17448"/>
                  <a:gd name="T19" fmla="*/ 3307 h 3310"/>
                  <a:gd name="T20" fmla="*/ 431 w 17448"/>
                  <a:gd name="T21" fmla="*/ 3241 h 3310"/>
                  <a:gd name="T22" fmla="*/ 224 w 17448"/>
                  <a:gd name="T23" fmla="*/ 3106 h 3310"/>
                  <a:gd name="T24" fmla="*/ 75 w 17448"/>
                  <a:gd name="T25" fmla="*/ 2915 h 3310"/>
                  <a:gd name="T26" fmla="*/ 4 w 17448"/>
                  <a:gd name="T27" fmla="*/ 2685 h 3310"/>
                  <a:gd name="T28" fmla="*/ 15 w 17448"/>
                  <a:gd name="T29" fmla="*/ 557 h 3310"/>
                  <a:gd name="T30" fmla="*/ 110 w 17448"/>
                  <a:gd name="T31" fmla="*/ 336 h 3310"/>
                  <a:gd name="T32" fmla="*/ 277 w 17448"/>
                  <a:gd name="T33" fmla="*/ 159 h 3310"/>
                  <a:gd name="T34" fmla="*/ 499 w 17448"/>
                  <a:gd name="T35" fmla="*/ 42 h 3310"/>
                  <a:gd name="T36" fmla="*/ 760 w 17448"/>
                  <a:gd name="T37" fmla="*/ 0 h 3310"/>
                  <a:gd name="T38" fmla="*/ 15849 w 17448"/>
                  <a:gd name="T39" fmla="*/ 1049 h 3310"/>
                  <a:gd name="T40" fmla="*/ 16058 w 17448"/>
                  <a:gd name="T41" fmla="*/ 1146 h 3310"/>
                  <a:gd name="T42" fmla="*/ 16217 w 17448"/>
                  <a:gd name="T43" fmla="*/ 1300 h 3310"/>
                  <a:gd name="T44" fmla="*/ 16314 w 17448"/>
                  <a:gd name="T45" fmla="*/ 1496 h 3310"/>
                  <a:gd name="T46" fmla="*/ 16332 w 17448"/>
                  <a:gd name="T47" fmla="*/ 1719 h 3310"/>
                  <a:gd name="T48" fmla="*/ 16267 w 17448"/>
                  <a:gd name="T49" fmla="*/ 1930 h 3310"/>
                  <a:gd name="T50" fmla="*/ 16133 w 17448"/>
                  <a:gd name="T51" fmla="*/ 2103 h 3310"/>
                  <a:gd name="T52" fmla="*/ 15943 w 17448"/>
                  <a:gd name="T53" fmla="*/ 2227 h 3310"/>
                  <a:gd name="T54" fmla="*/ 15714 w 17448"/>
                  <a:gd name="T55" fmla="*/ 2287 h 3310"/>
                  <a:gd name="T56" fmla="*/ 15471 w 17448"/>
                  <a:gd name="T57" fmla="*/ 2270 h 3310"/>
                  <a:gd name="T58" fmla="*/ 15257 w 17448"/>
                  <a:gd name="T59" fmla="*/ 2182 h 3310"/>
                  <a:gd name="T60" fmla="*/ 15089 w 17448"/>
                  <a:gd name="T61" fmla="*/ 2034 h 3310"/>
                  <a:gd name="T62" fmla="*/ 14982 w 17448"/>
                  <a:gd name="T63" fmla="*/ 1843 h 3310"/>
                  <a:gd name="T64" fmla="*/ 14953 w 17448"/>
                  <a:gd name="T65" fmla="*/ 1622 h 3310"/>
                  <a:gd name="T66" fmla="*/ 15006 w 17448"/>
                  <a:gd name="T67" fmla="*/ 1408 h 3310"/>
                  <a:gd name="T68" fmla="*/ 15132 w 17448"/>
                  <a:gd name="T69" fmla="*/ 1228 h 3310"/>
                  <a:gd name="T70" fmla="*/ 15314 w 17448"/>
                  <a:gd name="T71" fmla="*/ 1097 h 3310"/>
                  <a:gd name="T72" fmla="*/ 15539 w 17448"/>
                  <a:gd name="T73" fmla="*/ 1027 h 3310"/>
                  <a:gd name="T74" fmla="*/ 13632 w 17448"/>
                  <a:gd name="T75" fmla="*/ 1027 h 3310"/>
                  <a:gd name="T76" fmla="*/ 13857 w 17448"/>
                  <a:gd name="T77" fmla="*/ 1097 h 3310"/>
                  <a:gd name="T78" fmla="*/ 14039 w 17448"/>
                  <a:gd name="T79" fmla="*/ 1228 h 3310"/>
                  <a:gd name="T80" fmla="*/ 14165 w 17448"/>
                  <a:gd name="T81" fmla="*/ 1408 h 3310"/>
                  <a:gd name="T82" fmla="*/ 14218 w 17448"/>
                  <a:gd name="T83" fmla="*/ 1622 h 3310"/>
                  <a:gd name="T84" fmla="*/ 14187 w 17448"/>
                  <a:gd name="T85" fmla="*/ 1843 h 3310"/>
                  <a:gd name="T86" fmla="*/ 14082 w 17448"/>
                  <a:gd name="T87" fmla="*/ 2034 h 3310"/>
                  <a:gd name="T88" fmla="*/ 13914 w 17448"/>
                  <a:gd name="T89" fmla="*/ 2182 h 3310"/>
                  <a:gd name="T90" fmla="*/ 13700 w 17448"/>
                  <a:gd name="T91" fmla="*/ 2270 h 3310"/>
                  <a:gd name="T92" fmla="*/ 13457 w 17448"/>
                  <a:gd name="T93" fmla="*/ 2287 h 3310"/>
                  <a:gd name="T94" fmla="*/ 13227 w 17448"/>
                  <a:gd name="T95" fmla="*/ 2227 h 3310"/>
                  <a:gd name="T96" fmla="*/ 13038 w 17448"/>
                  <a:gd name="T97" fmla="*/ 2103 h 3310"/>
                  <a:gd name="T98" fmla="*/ 12903 w 17448"/>
                  <a:gd name="T99" fmla="*/ 1930 h 3310"/>
                  <a:gd name="T100" fmla="*/ 12838 w 17448"/>
                  <a:gd name="T101" fmla="*/ 1719 h 3310"/>
                  <a:gd name="T102" fmla="*/ 12857 w 17448"/>
                  <a:gd name="T103" fmla="*/ 1496 h 3310"/>
                  <a:gd name="T104" fmla="*/ 12953 w 17448"/>
                  <a:gd name="T105" fmla="*/ 1300 h 3310"/>
                  <a:gd name="T106" fmla="*/ 13113 w 17448"/>
                  <a:gd name="T107" fmla="*/ 1146 h 3310"/>
                  <a:gd name="T108" fmla="*/ 13322 w 17448"/>
                  <a:gd name="T109" fmla="*/ 1049 h 3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448" h="3310">
                    <a:moveTo>
                      <a:pt x="760" y="0"/>
                    </a:moveTo>
                    <a:lnTo>
                      <a:pt x="16688" y="0"/>
                    </a:lnTo>
                    <a:lnTo>
                      <a:pt x="16727" y="1"/>
                    </a:lnTo>
                    <a:lnTo>
                      <a:pt x="16765" y="3"/>
                    </a:lnTo>
                    <a:lnTo>
                      <a:pt x="16804" y="8"/>
                    </a:lnTo>
                    <a:lnTo>
                      <a:pt x="16841" y="14"/>
                    </a:lnTo>
                    <a:lnTo>
                      <a:pt x="16878" y="22"/>
                    </a:lnTo>
                    <a:lnTo>
                      <a:pt x="16914" y="31"/>
                    </a:lnTo>
                    <a:lnTo>
                      <a:pt x="16949" y="42"/>
                    </a:lnTo>
                    <a:lnTo>
                      <a:pt x="16983" y="55"/>
                    </a:lnTo>
                    <a:lnTo>
                      <a:pt x="17017" y="69"/>
                    </a:lnTo>
                    <a:lnTo>
                      <a:pt x="17050" y="84"/>
                    </a:lnTo>
                    <a:lnTo>
                      <a:pt x="17082" y="101"/>
                    </a:lnTo>
                    <a:lnTo>
                      <a:pt x="17112" y="119"/>
                    </a:lnTo>
                    <a:lnTo>
                      <a:pt x="17142" y="139"/>
                    </a:lnTo>
                    <a:lnTo>
                      <a:pt x="17171" y="159"/>
                    </a:lnTo>
                    <a:lnTo>
                      <a:pt x="17198" y="181"/>
                    </a:lnTo>
                    <a:lnTo>
                      <a:pt x="17224" y="205"/>
                    </a:lnTo>
                    <a:lnTo>
                      <a:pt x="17250" y="229"/>
                    </a:lnTo>
                    <a:lnTo>
                      <a:pt x="17274" y="254"/>
                    </a:lnTo>
                    <a:lnTo>
                      <a:pt x="17296" y="280"/>
                    </a:lnTo>
                    <a:lnTo>
                      <a:pt x="17318" y="308"/>
                    </a:lnTo>
                    <a:lnTo>
                      <a:pt x="17338" y="336"/>
                    </a:lnTo>
                    <a:lnTo>
                      <a:pt x="17356" y="365"/>
                    </a:lnTo>
                    <a:lnTo>
                      <a:pt x="17373" y="395"/>
                    </a:lnTo>
                    <a:lnTo>
                      <a:pt x="17388" y="426"/>
                    </a:lnTo>
                    <a:lnTo>
                      <a:pt x="17402" y="458"/>
                    </a:lnTo>
                    <a:lnTo>
                      <a:pt x="17414" y="490"/>
                    </a:lnTo>
                    <a:lnTo>
                      <a:pt x="17424" y="523"/>
                    </a:lnTo>
                    <a:lnTo>
                      <a:pt x="17433" y="557"/>
                    </a:lnTo>
                    <a:lnTo>
                      <a:pt x="17439" y="591"/>
                    </a:lnTo>
                    <a:lnTo>
                      <a:pt x="17444" y="626"/>
                    </a:lnTo>
                    <a:lnTo>
                      <a:pt x="17447" y="661"/>
                    </a:lnTo>
                    <a:lnTo>
                      <a:pt x="17448" y="697"/>
                    </a:lnTo>
                    <a:lnTo>
                      <a:pt x="17448" y="2614"/>
                    </a:lnTo>
                    <a:lnTo>
                      <a:pt x="17447" y="2649"/>
                    </a:lnTo>
                    <a:lnTo>
                      <a:pt x="17444" y="2685"/>
                    </a:lnTo>
                    <a:lnTo>
                      <a:pt x="17439" y="2719"/>
                    </a:lnTo>
                    <a:lnTo>
                      <a:pt x="17433" y="2753"/>
                    </a:lnTo>
                    <a:lnTo>
                      <a:pt x="17424" y="2787"/>
                    </a:lnTo>
                    <a:lnTo>
                      <a:pt x="17414" y="2820"/>
                    </a:lnTo>
                    <a:lnTo>
                      <a:pt x="17402" y="2852"/>
                    </a:lnTo>
                    <a:lnTo>
                      <a:pt x="17388" y="2884"/>
                    </a:lnTo>
                    <a:lnTo>
                      <a:pt x="17373" y="2915"/>
                    </a:lnTo>
                    <a:lnTo>
                      <a:pt x="17356" y="2945"/>
                    </a:lnTo>
                    <a:lnTo>
                      <a:pt x="17338" y="2974"/>
                    </a:lnTo>
                    <a:lnTo>
                      <a:pt x="17318" y="3002"/>
                    </a:lnTo>
                    <a:lnTo>
                      <a:pt x="17296" y="3030"/>
                    </a:lnTo>
                    <a:lnTo>
                      <a:pt x="17274" y="3056"/>
                    </a:lnTo>
                    <a:lnTo>
                      <a:pt x="17250" y="3081"/>
                    </a:lnTo>
                    <a:lnTo>
                      <a:pt x="17224" y="3106"/>
                    </a:lnTo>
                    <a:lnTo>
                      <a:pt x="17198" y="3129"/>
                    </a:lnTo>
                    <a:lnTo>
                      <a:pt x="17171" y="3151"/>
                    </a:lnTo>
                    <a:lnTo>
                      <a:pt x="17142" y="3171"/>
                    </a:lnTo>
                    <a:lnTo>
                      <a:pt x="17112" y="3191"/>
                    </a:lnTo>
                    <a:lnTo>
                      <a:pt x="17082" y="3209"/>
                    </a:lnTo>
                    <a:lnTo>
                      <a:pt x="17050" y="3226"/>
                    </a:lnTo>
                    <a:lnTo>
                      <a:pt x="17017" y="3241"/>
                    </a:lnTo>
                    <a:lnTo>
                      <a:pt x="16983" y="3255"/>
                    </a:lnTo>
                    <a:lnTo>
                      <a:pt x="16949" y="3268"/>
                    </a:lnTo>
                    <a:lnTo>
                      <a:pt x="16914" y="3279"/>
                    </a:lnTo>
                    <a:lnTo>
                      <a:pt x="16878" y="3288"/>
                    </a:lnTo>
                    <a:lnTo>
                      <a:pt x="16841" y="3296"/>
                    </a:lnTo>
                    <a:lnTo>
                      <a:pt x="16804" y="3302"/>
                    </a:lnTo>
                    <a:lnTo>
                      <a:pt x="16765" y="3307"/>
                    </a:lnTo>
                    <a:lnTo>
                      <a:pt x="16727" y="3309"/>
                    </a:lnTo>
                    <a:lnTo>
                      <a:pt x="16688" y="3310"/>
                    </a:lnTo>
                    <a:lnTo>
                      <a:pt x="760" y="3310"/>
                    </a:lnTo>
                    <a:lnTo>
                      <a:pt x="721" y="3309"/>
                    </a:lnTo>
                    <a:lnTo>
                      <a:pt x="683" y="3307"/>
                    </a:lnTo>
                    <a:lnTo>
                      <a:pt x="644" y="3302"/>
                    </a:lnTo>
                    <a:lnTo>
                      <a:pt x="607" y="3296"/>
                    </a:lnTo>
                    <a:lnTo>
                      <a:pt x="570" y="3288"/>
                    </a:lnTo>
                    <a:lnTo>
                      <a:pt x="534" y="3279"/>
                    </a:lnTo>
                    <a:lnTo>
                      <a:pt x="499" y="3268"/>
                    </a:lnTo>
                    <a:lnTo>
                      <a:pt x="465" y="3255"/>
                    </a:lnTo>
                    <a:lnTo>
                      <a:pt x="431" y="3241"/>
                    </a:lnTo>
                    <a:lnTo>
                      <a:pt x="398" y="3226"/>
                    </a:lnTo>
                    <a:lnTo>
                      <a:pt x="366" y="3209"/>
                    </a:lnTo>
                    <a:lnTo>
                      <a:pt x="336" y="3191"/>
                    </a:lnTo>
                    <a:lnTo>
                      <a:pt x="306" y="3171"/>
                    </a:lnTo>
                    <a:lnTo>
                      <a:pt x="277" y="3151"/>
                    </a:lnTo>
                    <a:lnTo>
                      <a:pt x="250" y="3129"/>
                    </a:lnTo>
                    <a:lnTo>
                      <a:pt x="224" y="3106"/>
                    </a:lnTo>
                    <a:lnTo>
                      <a:pt x="198" y="3081"/>
                    </a:lnTo>
                    <a:lnTo>
                      <a:pt x="174" y="3056"/>
                    </a:lnTo>
                    <a:lnTo>
                      <a:pt x="152" y="3030"/>
                    </a:lnTo>
                    <a:lnTo>
                      <a:pt x="130" y="3002"/>
                    </a:lnTo>
                    <a:lnTo>
                      <a:pt x="110" y="2974"/>
                    </a:lnTo>
                    <a:lnTo>
                      <a:pt x="92" y="2945"/>
                    </a:lnTo>
                    <a:lnTo>
                      <a:pt x="75" y="2915"/>
                    </a:lnTo>
                    <a:lnTo>
                      <a:pt x="60" y="2884"/>
                    </a:lnTo>
                    <a:lnTo>
                      <a:pt x="46" y="2852"/>
                    </a:lnTo>
                    <a:lnTo>
                      <a:pt x="34" y="2820"/>
                    </a:lnTo>
                    <a:lnTo>
                      <a:pt x="24" y="2787"/>
                    </a:lnTo>
                    <a:lnTo>
                      <a:pt x="15" y="2753"/>
                    </a:lnTo>
                    <a:lnTo>
                      <a:pt x="9" y="2719"/>
                    </a:lnTo>
                    <a:lnTo>
                      <a:pt x="4" y="2685"/>
                    </a:lnTo>
                    <a:lnTo>
                      <a:pt x="1" y="2649"/>
                    </a:lnTo>
                    <a:lnTo>
                      <a:pt x="0" y="2614"/>
                    </a:lnTo>
                    <a:lnTo>
                      <a:pt x="0" y="697"/>
                    </a:lnTo>
                    <a:lnTo>
                      <a:pt x="1" y="661"/>
                    </a:lnTo>
                    <a:lnTo>
                      <a:pt x="4" y="626"/>
                    </a:lnTo>
                    <a:lnTo>
                      <a:pt x="9" y="591"/>
                    </a:lnTo>
                    <a:lnTo>
                      <a:pt x="15" y="557"/>
                    </a:lnTo>
                    <a:lnTo>
                      <a:pt x="24" y="523"/>
                    </a:lnTo>
                    <a:lnTo>
                      <a:pt x="34" y="490"/>
                    </a:lnTo>
                    <a:lnTo>
                      <a:pt x="46" y="458"/>
                    </a:lnTo>
                    <a:lnTo>
                      <a:pt x="60" y="426"/>
                    </a:lnTo>
                    <a:lnTo>
                      <a:pt x="75" y="395"/>
                    </a:lnTo>
                    <a:lnTo>
                      <a:pt x="92" y="365"/>
                    </a:lnTo>
                    <a:lnTo>
                      <a:pt x="110" y="336"/>
                    </a:lnTo>
                    <a:lnTo>
                      <a:pt x="130" y="308"/>
                    </a:lnTo>
                    <a:lnTo>
                      <a:pt x="152" y="280"/>
                    </a:lnTo>
                    <a:lnTo>
                      <a:pt x="174" y="254"/>
                    </a:lnTo>
                    <a:lnTo>
                      <a:pt x="198" y="229"/>
                    </a:lnTo>
                    <a:lnTo>
                      <a:pt x="224" y="205"/>
                    </a:lnTo>
                    <a:lnTo>
                      <a:pt x="250" y="181"/>
                    </a:lnTo>
                    <a:lnTo>
                      <a:pt x="277" y="159"/>
                    </a:lnTo>
                    <a:lnTo>
                      <a:pt x="306" y="139"/>
                    </a:lnTo>
                    <a:lnTo>
                      <a:pt x="336" y="119"/>
                    </a:lnTo>
                    <a:lnTo>
                      <a:pt x="366" y="101"/>
                    </a:lnTo>
                    <a:lnTo>
                      <a:pt x="398" y="84"/>
                    </a:lnTo>
                    <a:lnTo>
                      <a:pt x="431" y="69"/>
                    </a:lnTo>
                    <a:lnTo>
                      <a:pt x="465" y="55"/>
                    </a:lnTo>
                    <a:lnTo>
                      <a:pt x="499" y="42"/>
                    </a:lnTo>
                    <a:lnTo>
                      <a:pt x="534" y="31"/>
                    </a:lnTo>
                    <a:lnTo>
                      <a:pt x="570" y="22"/>
                    </a:lnTo>
                    <a:lnTo>
                      <a:pt x="607" y="14"/>
                    </a:lnTo>
                    <a:lnTo>
                      <a:pt x="644" y="8"/>
                    </a:lnTo>
                    <a:lnTo>
                      <a:pt x="683" y="3"/>
                    </a:lnTo>
                    <a:lnTo>
                      <a:pt x="721" y="1"/>
                    </a:lnTo>
                    <a:lnTo>
                      <a:pt x="760" y="0"/>
                    </a:lnTo>
                    <a:close/>
                    <a:moveTo>
                      <a:pt x="15643" y="1020"/>
                    </a:moveTo>
                    <a:lnTo>
                      <a:pt x="15679" y="1021"/>
                    </a:lnTo>
                    <a:lnTo>
                      <a:pt x="15714" y="1023"/>
                    </a:lnTo>
                    <a:lnTo>
                      <a:pt x="15749" y="1027"/>
                    </a:lnTo>
                    <a:lnTo>
                      <a:pt x="15783" y="1033"/>
                    </a:lnTo>
                    <a:lnTo>
                      <a:pt x="15817" y="1040"/>
                    </a:lnTo>
                    <a:lnTo>
                      <a:pt x="15849" y="1049"/>
                    </a:lnTo>
                    <a:lnTo>
                      <a:pt x="15881" y="1059"/>
                    </a:lnTo>
                    <a:lnTo>
                      <a:pt x="15913" y="1070"/>
                    </a:lnTo>
                    <a:lnTo>
                      <a:pt x="15943" y="1083"/>
                    </a:lnTo>
                    <a:lnTo>
                      <a:pt x="15974" y="1097"/>
                    </a:lnTo>
                    <a:lnTo>
                      <a:pt x="16002" y="1112"/>
                    </a:lnTo>
                    <a:lnTo>
                      <a:pt x="16030" y="1128"/>
                    </a:lnTo>
                    <a:lnTo>
                      <a:pt x="16058" y="1146"/>
                    </a:lnTo>
                    <a:lnTo>
                      <a:pt x="16084" y="1165"/>
                    </a:lnTo>
                    <a:lnTo>
                      <a:pt x="16109" y="1185"/>
                    </a:lnTo>
                    <a:lnTo>
                      <a:pt x="16133" y="1206"/>
                    </a:lnTo>
                    <a:lnTo>
                      <a:pt x="16156" y="1228"/>
                    </a:lnTo>
                    <a:lnTo>
                      <a:pt x="16178" y="1251"/>
                    </a:lnTo>
                    <a:lnTo>
                      <a:pt x="16198" y="1275"/>
                    </a:lnTo>
                    <a:lnTo>
                      <a:pt x="16217" y="1300"/>
                    </a:lnTo>
                    <a:lnTo>
                      <a:pt x="16235" y="1326"/>
                    </a:lnTo>
                    <a:lnTo>
                      <a:pt x="16252" y="1352"/>
                    </a:lnTo>
                    <a:lnTo>
                      <a:pt x="16267" y="1379"/>
                    </a:lnTo>
                    <a:lnTo>
                      <a:pt x="16281" y="1408"/>
                    </a:lnTo>
                    <a:lnTo>
                      <a:pt x="16293" y="1436"/>
                    </a:lnTo>
                    <a:lnTo>
                      <a:pt x="16304" y="1466"/>
                    </a:lnTo>
                    <a:lnTo>
                      <a:pt x="16314" y="1496"/>
                    </a:lnTo>
                    <a:lnTo>
                      <a:pt x="16322" y="1527"/>
                    </a:lnTo>
                    <a:lnTo>
                      <a:pt x="16327" y="1558"/>
                    </a:lnTo>
                    <a:lnTo>
                      <a:pt x="16332" y="1590"/>
                    </a:lnTo>
                    <a:lnTo>
                      <a:pt x="16335" y="1622"/>
                    </a:lnTo>
                    <a:lnTo>
                      <a:pt x="16336" y="1654"/>
                    </a:lnTo>
                    <a:lnTo>
                      <a:pt x="16335" y="1687"/>
                    </a:lnTo>
                    <a:lnTo>
                      <a:pt x="16332" y="1719"/>
                    </a:lnTo>
                    <a:lnTo>
                      <a:pt x="16327" y="1751"/>
                    </a:lnTo>
                    <a:lnTo>
                      <a:pt x="16322" y="1782"/>
                    </a:lnTo>
                    <a:lnTo>
                      <a:pt x="16314" y="1813"/>
                    </a:lnTo>
                    <a:lnTo>
                      <a:pt x="16304" y="1843"/>
                    </a:lnTo>
                    <a:lnTo>
                      <a:pt x="16293" y="1873"/>
                    </a:lnTo>
                    <a:lnTo>
                      <a:pt x="16281" y="1901"/>
                    </a:lnTo>
                    <a:lnTo>
                      <a:pt x="16267" y="1930"/>
                    </a:lnTo>
                    <a:lnTo>
                      <a:pt x="16252" y="1957"/>
                    </a:lnTo>
                    <a:lnTo>
                      <a:pt x="16235" y="1983"/>
                    </a:lnTo>
                    <a:lnTo>
                      <a:pt x="16217" y="2009"/>
                    </a:lnTo>
                    <a:lnTo>
                      <a:pt x="16198" y="2034"/>
                    </a:lnTo>
                    <a:lnTo>
                      <a:pt x="16178" y="2058"/>
                    </a:lnTo>
                    <a:lnTo>
                      <a:pt x="16156" y="2081"/>
                    </a:lnTo>
                    <a:lnTo>
                      <a:pt x="16133" y="2103"/>
                    </a:lnTo>
                    <a:lnTo>
                      <a:pt x="16109" y="2125"/>
                    </a:lnTo>
                    <a:lnTo>
                      <a:pt x="16084" y="2145"/>
                    </a:lnTo>
                    <a:lnTo>
                      <a:pt x="16058" y="2164"/>
                    </a:lnTo>
                    <a:lnTo>
                      <a:pt x="16030" y="2182"/>
                    </a:lnTo>
                    <a:lnTo>
                      <a:pt x="16002" y="2198"/>
                    </a:lnTo>
                    <a:lnTo>
                      <a:pt x="15974" y="2213"/>
                    </a:lnTo>
                    <a:lnTo>
                      <a:pt x="15943" y="2227"/>
                    </a:lnTo>
                    <a:lnTo>
                      <a:pt x="15913" y="2240"/>
                    </a:lnTo>
                    <a:lnTo>
                      <a:pt x="15881" y="2251"/>
                    </a:lnTo>
                    <a:lnTo>
                      <a:pt x="15849" y="2261"/>
                    </a:lnTo>
                    <a:lnTo>
                      <a:pt x="15817" y="2270"/>
                    </a:lnTo>
                    <a:lnTo>
                      <a:pt x="15783" y="2277"/>
                    </a:lnTo>
                    <a:lnTo>
                      <a:pt x="15749" y="2283"/>
                    </a:lnTo>
                    <a:lnTo>
                      <a:pt x="15714" y="2287"/>
                    </a:lnTo>
                    <a:lnTo>
                      <a:pt x="15679" y="2289"/>
                    </a:lnTo>
                    <a:lnTo>
                      <a:pt x="15643" y="2290"/>
                    </a:lnTo>
                    <a:lnTo>
                      <a:pt x="15608" y="2289"/>
                    </a:lnTo>
                    <a:lnTo>
                      <a:pt x="15572" y="2287"/>
                    </a:lnTo>
                    <a:lnTo>
                      <a:pt x="15539" y="2283"/>
                    </a:lnTo>
                    <a:lnTo>
                      <a:pt x="15504" y="2277"/>
                    </a:lnTo>
                    <a:lnTo>
                      <a:pt x="15471" y="2270"/>
                    </a:lnTo>
                    <a:lnTo>
                      <a:pt x="15438" y="2261"/>
                    </a:lnTo>
                    <a:lnTo>
                      <a:pt x="15405" y="2251"/>
                    </a:lnTo>
                    <a:lnTo>
                      <a:pt x="15374" y="2240"/>
                    </a:lnTo>
                    <a:lnTo>
                      <a:pt x="15343" y="2227"/>
                    </a:lnTo>
                    <a:lnTo>
                      <a:pt x="15314" y="2213"/>
                    </a:lnTo>
                    <a:lnTo>
                      <a:pt x="15284" y="2198"/>
                    </a:lnTo>
                    <a:lnTo>
                      <a:pt x="15257" y="2182"/>
                    </a:lnTo>
                    <a:lnTo>
                      <a:pt x="15230" y="2164"/>
                    </a:lnTo>
                    <a:lnTo>
                      <a:pt x="15204" y="2145"/>
                    </a:lnTo>
                    <a:lnTo>
                      <a:pt x="15179" y="2125"/>
                    </a:lnTo>
                    <a:lnTo>
                      <a:pt x="15155" y="2103"/>
                    </a:lnTo>
                    <a:lnTo>
                      <a:pt x="15132" y="2081"/>
                    </a:lnTo>
                    <a:lnTo>
                      <a:pt x="15110" y="2058"/>
                    </a:lnTo>
                    <a:lnTo>
                      <a:pt x="15089" y="2034"/>
                    </a:lnTo>
                    <a:lnTo>
                      <a:pt x="15070" y="2009"/>
                    </a:lnTo>
                    <a:lnTo>
                      <a:pt x="15052" y="1983"/>
                    </a:lnTo>
                    <a:lnTo>
                      <a:pt x="15035" y="1957"/>
                    </a:lnTo>
                    <a:lnTo>
                      <a:pt x="15019" y="1930"/>
                    </a:lnTo>
                    <a:lnTo>
                      <a:pt x="15006" y="1901"/>
                    </a:lnTo>
                    <a:lnTo>
                      <a:pt x="14993" y="1873"/>
                    </a:lnTo>
                    <a:lnTo>
                      <a:pt x="14982" y="1843"/>
                    </a:lnTo>
                    <a:lnTo>
                      <a:pt x="14974" y="1813"/>
                    </a:lnTo>
                    <a:lnTo>
                      <a:pt x="14966" y="1782"/>
                    </a:lnTo>
                    <a:lnTo>
                      <a:pt x="14959" y="1751"/>
                    </a:lnTo>
                    <a:lnTo>
                      <a:pt x="14955" y="1719"/>
                    </a:lnTo>
                    <a:lnTo>
                      <a:pt x="14953" y="1687"/>
                    </a:lnTo>
                    <a:lnTo>
                      <a:pt x="14952" y="1654"/>
                    </a:lnTo>
                    <a:lnTo>
                      <a:pt x="14953" y="1622"/>
                    </a:lnTo>
                    <a:lnTo>
                      <a:pt x="14955" y="1590"/>
                    </a:lnTo>
                    <a:lnTo>
                      <a:pt x="14959" y="1558"/>
                    </a:lnTo>
                    <a:lnTo>
                      <a:pt x="14966" y="1527"/>
                    </a:lnTo>
                    <a:lnTo>
                      <a:pt x="14974" y="1496"/>
                    </a:lnTo>
                    <a:lnTo>
                      <a:pt x="14982" y="1466"/>
                    </a:lnTo>
                    <a:lnTo>
                      <a:pt x="14993" y="1436"/>
                    </a:lnTo>
                    <a:lnTo>
                      <a:pt x="15006" y="1408"/>
                    </a:lnTo>
                    <a:lnTo>
                      <a:pt x="15019" y="1379"/>
                    </a:lnTo>
                    <a:lnTo>
                      <a:pt x="15035" y="1352"/>
                    </a:lnTo>
                    <a:lnTo>
                      <a:pt x="15052" y="1326"/>
                    </a:lnTo>
                    <a:lnTo>
                      <a:pt x="15070" y="1300"/>
                    </a:lnTo>
                    <a:lnTo>
                      <a:pt x="15089" y="1275"/>
                    </a:lnTo>
                    <a:lnTo>
                      <a:pt x="15110" y="1251"/>
                    </a:lnTo>
                    <a:lnTo>
                      <a:pt x="15132" y="1228"/>
                    </a:lnTo>
                    <a:lnTo>
                      <a:pt x="15155" y="1206"/>
                    </a:lnTo>
                    <a:lnTo>
                      <a:pt x="15179" y="1185"/>
                    </a:lnTo>
                    <a:lnTo>
                      <a:pt x="15204" y="1165"/>
                    </a:lnTo>
                    <a:lnTo>
                      <a:pt x="15230" y="1146"/>
                    </a:lnTo>
                    <a:lnTo>
                      <a:pt x="15257" y="1128"/>
                    </a:lnTo>
                    <a:lnTo>
                      <a:pt x="15284" y="1112"/>
                    </a:lnTo>
                    <a:lnTo>
                      <a:pt x="15314" y="1097"/>
                    </a:lnTo>
                    <a:lnTo>
                      <a:pt x="15343" y="1083"/>
                    </a:lnTo>
                    <a:lnTo>
                      <a:pt x="15374" y="1070"/>
                    </a:lnTo>
                    <a:lnTo>
                      <a:pt x="15405" y="1059"/>
                    </a:lnTo>
                    <a:lnTo>
                      <a:pt x="15438" y="1049"/>
                    </a:lnTo>
                    <a:lnTo>
                      <a:pt x="15471" y="1040"/>
                    </a:lnTo>
                    <a:lnTo>
                      <a:pt x="15504" y="1033"/>
                    </a:lnTo>
                    <a:lnTo>
                      <a:pt x="15539" y="1027"/>
                    </a:lnTo>
                    <a:lnTo>
                      <a:pt x="15572" y="1023"/>
                    </a:lnTo>
                    <a:lnTo>
                      <a:pt x="15608" y="1021"/>
                    </a:lnTo>
                    <a:lnTo>
                      <a:pt x="15643" y="1020"/>
                    </a:lnTo>
                    <a:close/>
                    <a:moveTo>
                      <a:pt x="13527" y="1020"/>
                    </a:moveTo>
                    <a:lnTo>
                      <a:pt x="13563" y="1021"/>
                    </a:lnTo>
                    <a:lnTo>
                      <a:pt x="13597" y="1023"/>
                    </a:lnTo>
                    <a:lnTo>
                      <a:pt x="13632" y="1027"/>
                    </a:lnTo>
                    <a:lnTo>
                      <a:pt x="13666" y="1033"/>
                    </a:lnTo>
                    <a:lnTo>
                      <a:pt x="13700" y="1040"/>
                    </a:lnTo>
                    <a:lnTo>
                      <a:pt x="13733" y="1049"/>
                    </a:lnTo>
                    <a:lnTo>
                      <a:pt x="13765" y="1059"/>
                    </a:lnTo>
                    <a:lnTo>
                      <a:pt x="13796" y="1070"/>
                    </a:lnTo>
                    <a:lnTo>
                      <a:pt x="13826" y="1083"/>
                    </a:lnTo>
                    <a:lnTo>
                      <a:pt x="13857" y="1097"/>
                    </a:lnTo>
                    <a:lnTo>
                      <a:pt x="13885" y="1112"/>
                    </a:lnTo>
                    <a:lnTo>
                      <a:pt x="13914" y="1128"/>
                    </a:lnTo>
                    <a:lnTo>
                      <a:pt x="13941" y="1146"/>
                    </a:lnTo>
                    <a:lnTo>
                      <a:pt x="13967" y="1165"/>
                    </a:lnTo>
                    <a:lnTo>
                      <a:pt x="13992" y="1185"/>
                    </a:lnTo>
                    <a:lnTo>
                      <a:pt x="14016" y="1206"/>
                    </a:lnTo>
                    <a:lnTo>
                      <a:pt x="14039" y="1228"/>
                    </a:lnTo>
                    <a:lnTo>
                      <a:pt x="14061" y="1251"/>
                    </a:lnTo>
                    <a:lnTo>
                      <a:pt x="14082" y="1275"/>
                    </a:lnTo>
                    <a:lnTo>
                      <a:pt x="14101" y="1300"/>
                    </a:lnTo>
                    <a:lnTo>
                      <a:pt x="14119" y="1326"/>
                    </a:lnTo>
                    <a:lnTo>
                      <a:pt x="14135" y="1352"/>
                    </a:lnTo>
                    <a:lnTo>
                      <a:pt x="14150" y="1379"/>
                    </a:lnTo>
                    <a:lnTo>
                      <a:pt x="14165" y="1408"/>
                    </a:lnTo>
                    <a:lnTo>
                      <a:pt x="14177" y="1436"/>
                    </a:lnTo>
                    <a:lnTo>
                      <a:pt x="14187" y="1466"/>
                    </a:lnTo>
                    <a:lnTo>
                      <a:pt x="14197" y="1496"/>
                    </a:lnTo>
                    <a:lnTo>
                      <a:pt x="14205" y="1527"/>
                    </a:lnTo>
                    <a:lnTo>
                      <a:pt x="14211" y="1558"/>
                    </a:lnTo>
                    <a:lnTo>
                      <a:pt x="14216" y="1590"/>
                    </a:lnTo>
                    <a:lnTo>
                      <a:pt x="14218" y="1622"/>
                    </a:lnTo>
                    <a:lnTo>
                      <a:pt x="14219" y="1654"/>
                    </a:lnTo>
                    <a:lnTo>
                      <a:pt x="14218" y="1687"/>
                    </a:lnTo>
                    <a:lnTo>
                      <a:pt x="14216" y="1719"/>
                    </a:lnTo>
                    <a:lnTo>
                      <a:pt x="14211" y="1751"/>
                    </a:lnTo>
                    <a:lnTo>
                      <a:pt x="14205" y="1782"/>
                    </a:lnTo>
                    <a:lnTo>
                      <a:pt x="14197" y="1813"/>
                    </a:lnTo>
                    <a:lnTo>
                      <a:pt x="14187" y="1843"/>
                    </a:lnTo>
                    <a:lnTo>
                      <a:pt x="14177" y="1873"/>
                    </a:lnTo>
                    <a:lnTo>
                      <a:pt x="14165" y="1901"/>
                    </a:lnTo>
                    <a:lnTo>
                      <a:pt x="14150" y="1930"/>
                    </a:lnTo>
                    <a:lnTo>
                      <a:pt x="14135" y="1957"/>
                    </a:lnTo>
                    <a:lnTo>
                      <a:pt x="14119" y="1983"/>
                    </a:lnTo>
                    <a:lnTo>
                      <a:pt x="14101" y="2009"/>
                    </a:lnTo>
                    <a:lnTo>
                      <a:pt x="14082" y="2034"/>
                    </a:lnTo>
                    <a:lnTo>
                      <a:pt x="14061" y="2058"/>
                    </a:lnTo>
                    <a:lnTo>
                      <a:pt x="14039" y="2081"/>
                    </a:lnTo>
                    <a:lnTo>
                      <a:pt x="14016" y="2103"/>
                    </a:lnTo>
                    <a:lnTo>
                      <a:pt x="13992" y="2125"/>
                    </a:lnTo>
                    <a:lnTo>
                      <a:pt x="13967" y="2145"/>
                    </a:lnTo>
                    <a:lnTo>
                      <a:pt x="13941" y="2164"/>
                    </a:lnTo>
                    <a:lnTo>
                      <a:pt x="13914" y="2182"/>
                    </a:lnTo>
                    <a:lnTo>
                      <a:pt x="13885" y="2198"/>
                    </a:lnTo>
                    <a:lnTo>
                      <a:pt x="13857" y="2213"/>
                    </a:lnTo>
                    <a:lnTo>
                      <a:pt x="13826" y="2227"/>
                    </a:lnTo>
                    <a:lnTo>
                      <a:pt x="13796" y="2240"/>
                    </a:lnTo>
                    <a:lnTo>
                      <a:pt x="13765" y="2251"/>
                    </a:lnTo>
                    <a:lnTo>
                      <a:pt x="13733" y="2261"/>
                    </a:lnTo>
                    <a:lnTo>
                      <a:pt x="13700" y="2270"/>
                    </a:lnTo>
                    <a:lnTo>
                      <a:pt x="13666" y="2277"/>
                    </a:lnTo>
                    <a:lnTo>
                      <a:pt x="13632" y="2283"/>
                    </a:lnTo>
                    <a:lnTo>
                      <a:pt x="13597" y="2287"/>
                    </a:lnTo>
                    <a:lnTo>
                      <a:pt x="13563" y="2289"/>
                    </a:lnTo>
                    <a:lnTo>
                      <a:pt x="13527" y="2290"/>
                    </a:lnTo>
                    <a:lnTo>
                      <a:pt x="13492" y="2289"/>
                    </a:lnTo>
                    <a:lnTo>
                      <a:pt x="13457" y="2287"/>
                    </a:lnTo>
                    <a:lnTo>
                      <a:pt x="13422" y="2283"/>
                    </a:lnTo>
                    <a:lnTo>
                      <a:pt x="13388" y="2277"/>
                    </a:lnTo>
                    <a:lnTo>
                      <a:pt x="13354" y="2270"/>
                    </a:lnTo>
                    <a:lnTo>
                      <a:pt x="13322" y="2261"/>
                    </a:lnTo>
                    <a:lnTo>
                      <a:pt x="13289" y="2251"/>
                    </a:lnTo>
                    <a:lnTo>
                      <a:pt x="13257" y="2240"/>
                    </a:lnTo>
                    <a:lnTo>
                      <a:pt x="13227" y="2227"/>
                    </a:lnTo>
                    <a:lnTo>
                      <a:pt x="13197" y="2213"/>
                    </a:lnTo>
                    <a:lnTo>
                      <a:pt x="13168" y="2198"/>
                    </a:lnTo>
                    <a:lnTo>
                      <a:pt x="13141" y="2182"/>
                    </a:lnTo>
                    <a:lnTo>
                      <a:pt x="13113" y="2164"/>
                    </a:lnTo>
                    <a:lnTo>
                      <a:pt x="13087" y="2145"/>
                    </a:lnTo>
                    <a:lnTo>
                      <a:pt x="13062" y="2125"/>
                    </a:lnTo>
                    <a:lnTo>
                      <a:pt x="13038" y="2103"/>
                    </a:lnTo>
                    <a:lnTo>
                      <a:pt x="13015" y="2081"/>
                    </a:lnTo>
                    <a:lnTo>
                      <a:pt x="12993" y="2058"/>
                    </a:lnTo>
                    <a:lnTo>
                      <a:pt x="12973" y="2034"/>
                    </a:lnTo>
                    <a:lnTo>
                      <a:pt x="12953" y="2009"/>
                    </a:lnTo>
                    <a:lnTo>
                      <a:pt x="12936" y="1983"/>
                    </a:lnTo>
                    <a:lnTo>
                      <a:pt x="12919" y="1957"/>
                    </a:lnTo>
                    <a:lnTo>
                      <a:pt x="12903" y="1930"/>
                    </a:lnTo>
                    <a:lnTo>
                      <a:pt x="12890" y="1901"/>
                    </a:lnTo>
                    <a:lnTo>
                      <a:pt x="12877" y="1873"/>
                    </a:lnTo>
                    <a:lnTo>
                      <a:pt x="12866" y="1843"/>
                    </a:lnTo>
                    <a:lnTo>
                      <a:pt x="12857" y="1813"/>
                    </a:lnTo>
                    <a:lnTo>
                      <a:pt x="12849" y="1782"/>
                    </a:lnTo>
                    <a:lnTo>
                      <a:pt x="12843" y="1751"/>
                    </a:lnTo>
                    <a:lnTo>
                      <a:pt x="12838" y="1719"/>
                    </a:lnTo>
                    <a:lnTo>
                      <a:pt x="12836" y="1687"/>
                    </a:lnTo>
                    <a:lnTo>
                      <a:pt x="12835" y="1654"/>
                    </a:lnTo>
                    <a:lnTo>
                      <a:pt x="12836" y="1622"/>
                    </a:lnTo>
                    <a:lnTo>
                      <a:pt x="12838" y="1590"/>
                    </a:lnTo>
                    <a:lnTo>
                      <a:pt x="12843" y="1558"/>
                    </a:lnTo>
                    <a:lnTo>
                      <a:pt x="12849" y="1527"/>
                    </a:lnTo>
                    <a:lnTo>
                      <a:pt x="12857" y="1496"/>
                    </a:lnTo>
                    <a:lnTo>
                      <a:pt x="12866" y="1466"/>
                    </a:lnTo>
                    <a:lnTo>
                      <a:pt x="12877" y="1436"/>
                    </a:lnTo>
                    <a:lnTo>
                      <a:pt x="12890" y="1408"/>
                    </a:lnTo>
                    <a:lnTo>
                      <a:pt x="12903" y="1379"/>
                    </a:lnTo>
                    <a:lnTo>
                      <a:pt x="12919" y="1352"/>
                    </a:lnTo>
                    <a:lnTo>
                      <a:pt x="12936" y="1326"/>
                    </a:lnTo>
                    <a:lnTo>
                      <a:pt x="12953" y="1300"/>
                    </a:lnTo>
                    <a:lnTo>
                      <a:pt x="12973" y="1275"/>
                    </a:lnTo>
                    <a:lnTo>
                      <a:pt x="12993" y="1251"/>
                    </a:lnTo>
                    <a:lnTo>
                      <a:pt x="13015" y="1228"/>
                    </a:lnTo>
                    <a:lnTo>
                      <a:pt x="13038" y="1206"/>
                    </a:lnTo>
                    <a:lnTo>
                      <a:pt x="13062" y="1185"/>
                    </a:lnTo>
                    <a:lnTo>
                      <a:pt x="13087" y="1165"/>
                    </a:lnTo>
                    <a:lnTo>
                      <a:pt x="13113" y="1146"/>
                    </a:lnTo>
                    <a:lnTo>
                      <a:pt x="13141" y="1128"/>
                    </a:lnTo>
                    <a:lnTo>
                      <a:pt x="13168" y="1112"/>
                    </a:lnTo>
                    <a:lnTo>
                      <a:pt x="13197" y="1097"/>
                    </a:lnTo>
                    <a:lnTo>
                      <a:pt x="13227" y="1083"/>
                    </a:lnTo>
                    <a:lnTo>
                      <a:pt x="13257" y="1070"/>
                    </a:lnTo>
                    <a:lnTo>
                      <a:pt x="13289" y="1059"/>
                    </a:lnTo>
                    <a:lnTo>
                      <a:pt x="13322" y="1049"/>
                    </a:lnTo>
                    <a:lnTo>
                      <a:pt x="13354" y="1040"/>
                    </a:lnTo>
                    <a:lnTo>
                      <a:pt x="13388" y="1033"/>
                    </a:lnTo>
                    <a:lnTo>
                      <a:pt x="13422" y="1027"/>
                    </a:lnTo>
                    <a:lnTo>
                      <a:pt x="13457" y="1023"/>
                    </a:lnTo>
                    <a:lnTo>
                      <a:pt x="13492" y="1021"/>
                    </a:lnTo>
                    <a:lnTo>
                      <a:pt x="13527" y="10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1215">
                  <a:solidFill>
                    <a:schemeClr val="accent3"/>
                  </a:solidFill>
                </a:endParaRPr>
              </a:p>
            </p:txBody>
          </p:sp>
          <p:sp>
            <p:nvSpPr>
              <p:cNvPr id="769" name="Freeform 65"/>
              <p:cNvSpPr>
                <a:spLocks noEditPoints="1"/>
              </p:cNvSpPr>
              <p:nvPr/>
            </p:nvSpPr>
            <p:spPr bwMode="gray">
              <a:xfrm>
                <a:off x="3336390" y="2214654"/>
                <a:ext cx="292835" cy="60621"/>
              </a:xfrm>
              <a:custGeom>
                <a:avLst/>
                <a:gdLst>
                  <a:gd name="T0" fmla="*/ 16878 w 17448"/>
                  <a:gd name="T1" fmla="*/ 22 h 3310"/>
                  <a:gd name="T2" fmla="*/ 17112 w 17448"/>
                  <a:gd name="T3" fmla="*/ 119 h 3310"/>
                  <a:gd name="T4" fmla="*/ 17296 w 17448"/>
                  <a:gd name="T5" fmla="*/ 281 h 3310"/>
                  <a:gd name="T6" fmla="*/ 17414 w 17448"/>
                  <a:gd name="T7" fmla="*/ 490 h 3310"/>
                  <a:gd name="T8" fmla="*/ 17448 w 17448"/>
                  <a:gd name="T9" fmla="*/ 2614 h 3310"/>
                  <a:gd name="T10" fmla="*/ 17402 w 17448"/>
                  <a:gd name="T11" fmla="*/ 2853 h 3310"/>
                  <a:gd name="T12" fmla="*/ 17274 w 17448"/>
                  <a:gd name="T13" fmla="*/ 3056 h 3310"/>
                  <a:gd name="T14" fmla="*/ 17082 w 17448"/>
                  <a:gd name="T15" fmla="*/ 3209 h 3310"/>
                  <a:gd name="T16" fmla="*/ 16841 w 17448"/>
                  <a:gd name="T17" fmla="*/ 3296 h 3310"/>
                  <a:gd name="T18" fmla="*/ 683 w 17448"/>
                  <a:gd name="T19" fmla="*/ 3307 h 3310"/>
                  <a:gd name="T20" fmla="*/ 431 w 17448"/>
                  <a:gd name="T21" fmla="*/ 3242 h 3310"/>
                  <a:gd name="T22" fmla="*/ 224 w 17448"/>
                  <a:gd name="T23" fmla="*/ 3106 h 3310"/>
                  <a:gd name="T24" fmla="*/ 75 w 17448"/>
                  <a:gd name="T25" fmla="*/ 2915 h 3310"/>
                  <a:gd name="T26" fmla="*/ 4 w 17448"/>
                  <a:gd name="T27" fmla="*/ 2685 h 3310"/>
                  <a:gd name="T28" fmla="*/ 15 w 17448"/>
                  <a:gd name="T29" fmla="*/ 557 h 3310"/>
                  <a:gd name="T30" fmla="*/ 110 w 17448"/>
                  <a:gd name="T31" fmla="*/ 336 h 3310"/>
                  <a:gd name="T32" fmla="*/ 277 w 17448"/>
                  <a:gd name="T33" fmla="*/ 160 h 3310"/>
                  <a:gd name="T34" fmla="*/ 499 w 17448"/>
                  <a:gd name="T35" fmla="*/ 42 h 3310"/>
                  <a:gd name="T36" fmla="*/ 760 w 17448"/>
                  <a:gd name="T37" fmla="*/ 0 h 3310"/>
                  <a:gd name="T38" fmla="*/ 15849 w 17448"/>
                  <a:gd name="T39" fmla="*/ 1049 h 3310"/>
                  <a:gd name="T40" fmla="*/ 16058 w 17448"/>
                  <a:gd name="T41" fmla="*/ 1146 h 3310"/>
                  <a:gd name="T42" fmla="*/ 16217 w 17448"/>
                  <a:gd name="T43" fmla="*/ 1300 h 3310"/>
                  <a:gd name="T44" fmla="*/ 16314 w 17448"/>
                  <a:gd name="T45" fmla="*/ 1496 h 3310"/>
                  <a:gd name="T46" fmla="*/ 16332 w 17448"/>
                  <a:gd name="T47" fmla="*/ 1720 h 3310"/>
                  <a:gd name="T48" fmla="*/ 16267 w 17448"/>
                  <a:gd name="T49" fmla="*/ 1930 h 3310"/>
                  <a:gd name="T50" fmla="*/ 16133 w 17448"/>
                  <a:gd name="T51" fmla="*/ 2104 h 3310"/>
                  <a:gd name="T52" fmla="*/ 15943 w 17448"/>
                  <a:gd name="T53" fmla="*/ 2228 h 3310"/>
                  <a:gd name="T54" fmla="*/ 15714 w 17448"/>
                  <a:gd name="T55" fmla="*/ 2287 h 3310"/>
                  <a:gd name="T56" fmla="*/ 15471 w 17448"/>
                  <a:gd name="T57" fmla="*/ 2270 h 3310"/>
                  <a:gd name="T58" fmla="*/ 15257 w 17448"/>
                  <a:gd name="T59" fmla="*/ 2182 h 3310"/>
                  <a:gd name="T60" fmla="*/ 15089 w 17448"/>
                  <a:gd name="T61" fmla="*/ 2035 h 3310"/>
                  <a:gd name="T62" fmla="*/ 14982 w 17448"/>
                  <a:gd name="T63" fmla="*/ 1843 h 3310"/>
                  <a:gd name="T64" fmla="*/ 14953 w 17448"/>
                  <a:gd name="T65" fmla="*/ 1622 h 3310"/>
                  <a:gd name="T66" fmla="*/ 15006 w 17448"/>
                  <a:gd name="T67" fmla="*/ 1408 h 3310"/>
                  <a:gd name="T68" fmla="*/ 15132 w 17448"/>
                  <a:gd name="T69" fmla="*/ 1228 h 3310"/>
                  <a:gd name="T70" fmla="*/ 15314 w 17448"/>
                  <a:gd name="T71" fmla="*/ 1097 h 3310"/>
                  <a:gd name="T72" fmla="*/ 15539 w 17448"/>
                  <a:gd name="T73" fmla="*/ 1028 h 3310"/>
                  <a:gd name="T74" fmla="*/ 13632 w 17448"/>
                  <a:gd name="T75" fmla="*/ 1028 h 3310"/>
                  <a:gd name="T76" fmla="*/ 13857 w 17448"/>
                  <a:gd name="T77" fmla="*/ 1097 h 3310"/>
                  <a:gd name="T78" fmla="*/ 14039 w 17448"/>
                  <a:gd name="T79" fmla="*/ 1228 h 3310"/>
                  <a:gd name="T80" fmla="*/ 14165 w 17448"/>
                  <a:gd name="T81" fmla="*/ 1408 h 3310"/>
                  <a:gd name="T82" fmla="*/ 14218 w 17448"/>
                  <a:gd name="T83" fmla="*/ 1622 h 3310"/>
                  <a:gd name="T84" fmla="*/ 14187 w 17448"/>
                  <a:gd name="T85" fmla="*/ 1843 h 3310"/>
                  <a:gd name="T86" fmla="*/ 14082 w 17448"/>
                  <a:gd name="T87" fmla="*/ 2035 h 3310"/>
                  <a:gd name="T88" fmla="*/ 13914 w 17448"/>
                  <a:gd name="T89" fmla="*/ 2182 h 3310"/>
                  <a:gd name="T90" fmla="*/ 13700 w 17448"/>
                  <a:gd name="T91" fmla="*/ 2270 h 3310"/>
                  <a:gd name="T92" fmla="*/ 13457 w 17448"/>
                  <a:gd name="T93" fmla="*/ 2287 h 3310"/>
                  <a:gd name="T94" fmla="*/ 13227 w 17448"/>
                  <a:gd name="T95" fmla="*/ 2228 h 3310"/>
                  <a:gd name="T96" fmla="*/ 13038 w 17448"/>
                  <a:gd name="T97" fmla="*/ 2104 h 3310"/>
                  <a:gd name="T98" fmla="*/ 12903 w 17448"/>
                  <a:gd name="T99" fmla="*/ 1930 h 3310"/>
                  <a:gd name="T100" fmla="*/ 12838 w 17448"/>
                  <a:gd name="T101" fmla="*/ 1720 h 3310"/>
                  <a:gd name="T102" fmla="*/ 12857 w 17448"/>
                  <a:gd name="T103" fmla="*/ 1496 h 3310"/>
                  <a:gd name="T104" fmla="*/ 12953 w 17448"/>
                  <a:gd name="T105" fmla="*/ 1300 h 3310"/>
                  <a:gd name="T106" fmla="*/ 13113 w 17448"/>
                  <a:gd name="T107" fmla="*/ 1146 h 3310"/>
                  <a:gd name="T108" fmla="*/ 13322 w 17448"/>
                  <a:gd name="T109" fmla="*/ 1049 h 3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448" h="3310">
                    <a:moveTo>
                      <a:pt x="760" y="0"/>
                    </a:moveTo>
                    <a:lnTo>
                      <a:pt x="16688" y="0"/>
                    </a:lnTo>
                    <a:lnTo>
                      <a:pt x="16727" y="1"/>
                    </a:lnTo>
                    <a:lnTo>
                      <a:pt x="16765" y="4"/>
                    </a:lnTo>
                    <a:lnTo>
                      <a:pt x="16804" y="8"/>
                    </a:lnTo>
                    <a:lnTo>
                      <a:pt x="16841" y="14"/>
                    </a:lnTo>
                    <a:lnTo>
                      <a:pt x="16878" y="22"/>
                    </a:lnTo>
                    <a:lnTo>
                      <a:pt x="16914" y="31"/>
                    </a:lnTo>
                    <a:lnTo>
                      <a:pt x="16949" y="42"/>
                    </a:lnTo>
                    <a:lnTo>
                      <a:pt x="16983" y="55"/>
                    </a:lnTo>
                    <a:lnTo>
                      <a:pt x="17017" y="69"/>
                    </a:lnTo>
                    <a:lnTo>
                      <a:pt x="17050" y="84"/>
                    </a:lnTo>
                    <a:lnTo>
                      <a:pt x="17082" y="101"/>
                    </a:lnTo>
                    <a:lnTo>
                      <a:pt x="17112" y="119"/>
                    </a:lnTo>
                    <a:lnTo>
                      <a:pt x="17142" y="139"/>
                    </a:lnTo>
                    <a:lnTo>
                      <a:pt x="17171" y="160"/>
                    </a:lnTo>
                    <a:lnTo>
                      <a:pt x="17198" y="182"/>
                    </a:lnTo>
                    <a:lnTo>
                      <a:pt x="17224" y="205"/>
                    </a:lnTo>
                    <a:lnTo>
                      <a:pt x="17250" y="229"/>
                    </a:lnTo>
                    <a:lnTo>
                      <a:pt x="17274" y="254"/>
                    </a:lnTo>
                    <a:lnTo>
                      <a:pt x="17296" y="281"/>
                    </a:lnTo>
                    <a:lnTo>
                      <a:pt x="17318" y="308"/>
                    </a:lnTo>
                    <a:lnTo>
                      <a:pt x="17338" y="336"/>
                    </a:lnTo>
                    <a:lnTo>
                      <a:pt x="17356" y="365"/>
                    </a:lnTo>
                    <a:lnTo>
                      <a:pt x="17373" y="395"/>
                    </a:lnTo>
                    <a:lnTo>
                      <a:pt x="17388" y="426"/>
                    </a:lnTo>
                    <a:lnTo>
                      <a:pt x="17402" y="458"/>
                    </a:lnTo>
                    <a:lnTo>
                      <a:pt x="17414" y="490"/>
                    </a:lnTo>
                    <a:lnTo>
                      <a:pt x="17424" y="523"/>
                    </a:lnTo>
                    <a:lnTo>
                      <a:pt x="17433" y="557"/>
                    </a:lnTo>
                    <a:lnTo>
                      <a:pt x="17439" y="591"/>
                    </a:lnTo>
                    <a:lnTo>
                      <a:pt x="17444" y="626"/>
                    </a:lnTo>
                    <a:lnTo>
                      <a:pt x="17447" y="661"/>
                    </a:lnTo>
                    <a:lnTo>
                      <a:pt x="17448" y="697"/>
                    </a:lnTo>
                    <a:lnTo>
                      <a:pt x="17448" y="2614"/>
                    </a:lnTo>
                    <a:lnTo>
                      <a:pt x="17447" y="2649"/>
                    </a:lnTo>
                    <a:lnTo>
                      <a:pt x="17444" y="2685"/>
                    </a:lnTo>
                    <a:lnTo>
                      <a:pt x="17439" y="2719"/>
                    </a:lnTo>
                    <a:lnTo>
                      <a:pt x="17433" y="2754"/>
                    </a:lnTo>
                    <a:lnTo>
                      <a:pt x="17424" y="2787"/>
                    </a:lnTo>
                    <a:lnTo>
                      <a:pt x="17414" y="2820"/>
                    </a:lnTo>
                    <a:lnTo>
                      <a:pt x="17402" y="2853"/>
                    </a:lnTo>
                    <a:lnTo>
                      <a:pt x="17388" y="2884"/>
                    </a:lnTo>
                    <a:lnTo>
                      <a:pt x="17373" y="2915"/>
                    </a:lnTo>
                    <a:lnTo>
                      <a:pt x="17356" y="2945"/>
                    </a:lnTo>
                    <a:lnTo>
                      <a:pt x="17338" y="2974"/>
                    </a:lnTo>
                    <a:lnTo>
                      <a:pt x="17318" y="3003"/>
                    </a:lnTo>
                    <a:lnTo>
                      <a:pt x="17296" y="3030"/>
                    </a:lnTo>
                    <a:lnTo>
                      <a:pt x="17274" y="3056"/>
                    </a:lnTo>
                    <a:lnTo>
                      <a:pt x="17250" y="3082"/>
                    </a:lnTo>
                    <a:lnTo>
                      <a:pt x="17224" y="3106"/>
                    </a:lnTo>
                    <a:lnTo>
                      <a:pt x="17198" y="3129"/>
                    </a:lnTo>
                    <a:lnTo>
                      <a:pt x="17171" y="3151"/>
                    </a:lnTo>
                    <a:lnTo>
                      <a:pt x="17142" y="3172"/>
                    </a:lnTo>
                    <a:lnTo>
                      <a:pt x="17112" y="3191"/>
                    </a:lnTo>
                    <a:lnTo>
                      <a:pt x="17082" y="3209"/>
                    </a:lnTo>
                    <a:lnTo>
                      <a:pt x="17050" y="3226"/>
                    </a:lnTo>
                    <a:lnTo>
                      <a:pt x="17017" y="3242"/>
                    </a:lnTo>
                    <a:lnTo>
                      <a:pt x="16983" y="3256"/>
                    </a:lnTo>
                    <a:lnTo>
                      <a:pt x="16949" y="3268"/>
                    </a:lnTo>
                    <a:lnTo>
                      <a:pt x="16914" y="3279"/>
                    </a:lnTo>
                    <a:lnTo>
                      <a:pt x="16878" y="3288"/>
                    </a:lnTo>
                    <a:lnTo>
                      <a:pt x="16841" y="3296"/>
                    </a:lnTo>
                    <a:lnTo>
                      <a:pt x="16804" y="3302"/>
                    </a:lnTo>
                    <a:lnTo>
                      <a:pt x="16765" y="3307"/>
                    </a:lnTo>
                    <a:lnTo>
                      <a:pt x="16727" y="3310"/>
                    </a:lnTo>
                    <a:lnTo>
                      <a:pt x="16688" y="3310"/>
                    </a:lnTo>
                    <a:lnTo>
                      <a:pt x="760" y="3310"/>
                    </a:lnTo>
                    <a:lnTo>
                      <a:pt x="721" y="3310"/>
                    </a:lnTo>
                    <a:lnTo>
                      <a:pt x="683" y="3307"/>
                    </a:lnTo>
                    <a:lnTo>
                      <a:pt x="644" y="3302"/>
                    </a:lnTo>
                    <a:lnTo>
                      <a:pt x="607" y="3296"/>
                    </a:lnTo>
                    <a:lnTo>
                      <a:pt x="570" y="3288"/>
                    </a:lnTo>
                    <a:lnTo>
                      <a:pt x="534" y="3279"/>
                    </a:lnTo>
                    <a:lnTo>
                      <a:pt x="499" y="3268"/>
                    </a:lnTo>
                    <a:lnTo>
                      <a:pt x="465" y="3256"/>
                    </a:lnTo>
                    <a:lnTo>
                      <a:pt x="431" y="3242"/>
                    </a:lnTo>
                    <a:lnTo>
                      <a:pt x="398" y="3226"/>
                    </a:lnTo>
                    <a:lnTo>
                      <a:pt x="366" y="3209"/>
                    </a:lnTo>
                    <a:lnTo>
                      <a:pt x="336" y="3191"/>
                    </a:lnTo>
                    <a:lnTo>
                      <a:pt x="306" y="3172"/>
                    </a:lnTo>
                    <a:lnTo>
                      <a:pt x="277" y="3151"/>
                    </a:lnTo>
                    <a:lnTo>
                      <a:pt x="250" y="3129"/>
                    </a:lnTo>
                    <a:lnTo>
                      <a:pt x="224" y="3106"/>
                    </a:lnTo>
                    <a:lnTo>
                      <a:pt x="198" y="3082"/>
                    </a:lnTo>
                    <a:lnTo>
                      <a:pt x="174" y="3056"/>
                    </a:lnTo>
                    <a:lnTo>
                      <a:pt x="152" y="3030"/>
                    </a:lnTo>
                    <a:lnTo>
                      <a:pt x="130" y="3003"/>
                    </a:lnTo>
                    <a:lnTo>
                      <a:pt x="110" y="2974"/>
                    </a:lnTo>
                    <a:lnTo>
                      <a:pt x="92" y="2945"/>
                    </a:lnTo>
                    <a:lnTo>
                      <a:pt x="75" y="2915"/>
                    </a:lnTo>
                    <a:lnTo>
                      <a:pt x="60" y="2884"/>
                    </a:lnTo>
                    <a:lnTo>
                      <a:pt x="46" y="2853"/>
                    </a:lnTo>
                    <a:lnTo>
                      <a:pt x="34" y="2820"/>
                    </a:lnTo>
                    <a:lnTo>
                      <a:pt x="24" y="2787"/>
                    </a:lnTo>
                    <a:lnTo>
                      <a:pt x="15" y="2754"/>
                    </a:lnTo>
                    <a:lnTo>
                      <a:pt x="9" y="2719"/>
                    </a:lnTo>
                    <a:lnTo>
                      <a:pt x="4" y="2685"/>
                    </a:lnTo>
                    <a:lnTo>
                      <a:pt x="1" y="2649"/>
                    </a:lnTo>
                    <a:lnTo>
                      <a:pt x="0" y="2614"/>
                    </a:lnTo>
                    <a:lnTo>
                      <a:pt x="0" y="697"/>
                    </a:lnTo>
                    <a:lnTo>
                      <a:pt x="1" y="661"/>
                    </a:lnTo>
                    <a:lnTo>
                      <a:pt x="4" y="626"/>
                    </a:lnTo>
                    <a:lnTo>
                      <a:pt x="9" y="591"/>
                    </a:lnTo>
                    <a:lnTo>
                      <a:pt x="15" y="557"/>
                    </a:lnTo>
                    <a:lnTo>
                      <a:pt x="24" y="523"/>
                    </a:lnTo>
                    <a:lnTo>
                      <a:pt x="34" y="490"/>
                    </a:lnTo>
                    <a:lnTo>
                      <a:pt x="46" y="458"/>
                    </a:lnTo>
                    <a:lnTo>
                      <a:pt x="60" y="426"/>
                    </a:lnTo>
                    <a:lnTo>
                      <a:pt x="75" y="395"/>
                    </a:lnTo>
                    <a:lnTo>
                      <a:pt x="92" y="365"/>
                    </a:lnTo>
                    <a:lnTo>
                      <a:pt x="110" y="336"/>
                    </a:lnTo>
                    <a:lnTo>
                      <a:pt x="130" y="308"/>
                    </a:lnTo>
                    <a:lnTo>
                      <a:pt x="152" y="281"/>
                    </a:lnTo>
                    <a:lnTo>
                      <a:pt x="174" y="254"/>
                    </a:lnTo>
                    <a:lnTo>
                      <a:pt x="198" y="229"/>
                    </a:lnTo>
                    <a:lnTo>
                      <a:pt x="224" y="205"/>
                    </a:lnTo>
                    <a:lnTo>
                      <a:pt x="250" y="182"/>
                    </a:lnTo>
                    <a:lnTo>
                      <a:pt x="277" y="160"/>
                    </a:lnTo>
                    <a:lnTo>
                      <a:pt x="306" y="139"/>
                    </a:lnTo>
                    <a:lnTo>
                      <a:pt x="336" y="119"/>
                    </a:lnTo>
                    <a:lnTo>
                      <a:pt x="366" y="101"/>
                    </a:lnTo>
                    <a:lnTo>
                      <a:pt x="398" y="84"/>
                    </a:lnTo>
                    <a:lnTo>
                      <a:pt x="431" y="69"/>
                    </a:lnTo>
                    <a:lnTo>
                      <a:pt x="465" y="55"/>
                    </a:lnTo>
                    <a:lnTo>
                      <a:pt x="499" y="42"/>
                    </a:lnTo>
                    <a:lnTo>
                      <a:pt x="534" y="31"/>
                    </a:lnTo>
                    <a:lnTo>
                      <a:pt x="570" y="22"/>
                    </a:lnTo>
                    <a:lnTo>
                      <a:pt x="607" y="14"/>
                    </a:lnTo>
                    <a:lnTo>
                      <a:pt x="644" y="8"/>
                    </a:lnTo>
                    <a:lnTo>
                      <a:pt x="683" y="4"/>
                    </a:lnTo>
                    <a:lnTo>
                      <a:pt x="721" y="1"/>
                    </a:lnTo>
                    <a:lnTo>
                      <a:pt x="760" y="0"/>
                    </a:lnTo>
                    <a:close/>
                    <a:moveTo>
                      <a:pt x="15643" y="1020"/>
                    </a:moveTo>
                    <a:lnTo>
                      <a:pt x="15679" y="1021"/>
                    </a:lnTo>
                    <a:lnTo>
                      <a:pt x="15714" y="1023"/>
                    </a:lnTo>
                    <a:lnTo>
                      <a:pt x="15749" y="1028"/>
                    </a:lnTo>
                    <a:lnTo>
                      <a:pt x="15783" y="1033"/>
                    </a:lnTo>
                    <a:lnTo>
                      <a:pt x="15817" y="1040"/>
                    </a:lnTo>
                    <a:lnTo>
                      <a:pt x="15849" y="1049"/>
                    </a:lnTo>
                    <a:lnTo>
                      <a:pt x="15881" y="1059"/>
                    </a:lnTo>
                    <a:lnTo>
                      <a:pt x="15913" y="1070"/>
                    </a:lnTo>
                    <a:lnTo>
                      <a:pt x="15943" y="1083"/>
                    </a:lnTo>
                    <a:lnTo>
                      <a:pt x="15974" y="1097"/>
                    </a:lnTo>
                    <a:lnTo>
                      <a:pt x="16002" y="1112"/>
                    </a:lnTo>
                    <a:lnTo>
                      <a:pt x="16030" y="1129"/>
                    </a:lnTo>
                    <a:lnTo>
                      <a:pt x="16058" y="1146"/>
                    </a:lnTo>
                    <a:lnTo>
                      <a:pt x="16084" y="1165"/>
                    </a:lnTo>
                    <a:lnTo>
                      <a:pt x="16109" y="1185"/>
                    </a:lnTo>
                    <a:lnTo>
                      <a:pt x="16133" y="1206"/>
                    </a:lnTo>
                    <a:lnTo>
                      <a:pt x="16156" y="1228"/>
                    </a:lnTo>
                    <a:lnTo>
                      <a:pt x="16178" y="1251"/>
                    </a:lnTo>
                    <a:lnTo>
                      <a:pt x="16198" y="1275"/>
                    </a:lnTo>
                    <a:lnTo>
                      <a:pt x="16217" y="1300"/>
                    </a:lnTo>
                    <a:lnTo>
                      <a:pt x="16235" y="1326"/>
                    </a:lnTo>
                    <a:lnTo>
                      <a:pt x="16252" y="1352"/>
                    </a:lnTo>
                    <a:lnTo>
                      <a:pt x="16267" y="1380"/>
                    </a:lnTo>
                    <a:lnTo>
                      <a:pt x="16281" y="1408"/>
                    </a:lnTo>
                    <a:lnTo>
                      <a:pt x="16293" y="1437"/>
                    </a:lnTo>
                    <a:lnTo>
                      <a:pt x="16304" y="1466"/>
                    </a:lnTo>
                    <a:lnTo>
                      <a:pt x="16314" y="1496"/>
                    </a:lnTo>
                    <a:lnTo>
                      <a:pt x="16322" y="1527"/>
                    </a:lnTo>
                    <a:lnTo>
                      <a:pt x="16327" y="1558"/>
                    </a:lnTo>
                    <a:lnTo>
                      <a:pt x="16332" y="1590"/>
                    </a:lnTo>
                    <a:lnTo>
                      <a:pt x="16335" y="1622"/>
                    </a:lnTo>
                    <a:lnTo>
                      <a:pt x="16336" y="1655"/>
                    </a:lnTo>
                    <a:lnTo>
                      <a:pt x="16335" y="1687"/>
                    </a:lnTo>
                    <a:lnTo>
                      <a:pt x="16332" y="1720"/>
                    </a:lnTo>
                    <a:lnTo>
                      <a:pt x="16327" y="1751"/>
                    </a:lnTo>
                    <a:lnTo>
                      <a:pt x="16322" y="1783"/>
                    </a:lnTo>
                    <a:lnTo>
                      <a:pt x="16314" y="1813"/>
                    </a:lnTo>
                    <a:lnTo>
                      <a:pt x="16304" y="1843"/>
                    </a:lnTo>
                    <a:lnTo>
                      <a:pt x="16293" y="1873"/>
                    </a:lnTo>
                    <a:lnTo>
                      <a:pt x="16281" y="1902"/>
                    </a:lnTo>
                    <a:lnTo>
                      <a:pt x="16267" y="1930"/>
                    </a:lnTo>
                    <a:lnTo>
                      <a:pt x="16252" y="1957"/>
                    </a:lnTo>
                    <a:lnTo>
                      <a:pt x="16235" y="1985"/>
                    </a:lnTo>
                    <a:lnTo>
                      <a:pt x="16217" y="2010"/>
                    </a:lnTo>
                    <a:lnTo>
                      <a:pt x="16198" y="2035"/>
                    </a:lnTo>
                    <a:lnTo>
                      <a:pt x="16178" y="2059"/>
                    </a:lnTo>
                    <a:lnTo>
                      <a:pt x="16156" y="2082"/>
                    </a:lnTo>
                    <a:lnTo>
                      <a:pt x="16133" y="2104"/>
                    </a:lnTo>
                    <a:lnTo>
                      <a:pt x="16109" y="2125"/>
                    </a:lnTo>
                    <a:lnTo>
                      <a:pt x="16084" y="2145"/>
                    </a:lnTo>
                    <a:lnTo>
                      <a:pt x="16058" y="2164"/>
                    </a:lnTo>
                    <a:lnTo>
                      <a:pt x="16030" y="2182"/>
                    </a:lnTo>
                    <a:lnTo>
                      <a:pt x="16002" y="2198"/>
                    </a:lnTo>
                    <a:lnTo>
                      <a:pt x="15974" y="2214"/>
                    </a:lnTo>
                    <a:lnTo>
                      <a:pt x="15943" y="2228"/>
                    </a:lnTo>
                    <a:lnTo>
                      <a:pt x="15913" y="2240"/>
                    </a:lnTo>
                    <a:lnTo>
                      <a:pt x="15881" y="2252"/>
                    </a:lnTo>
                    <a:lnTo>
                      <a:pt x="15849" y="2262"/>
                    </a:lnTo>
                    <a:lnTo>
                      <a:pt x="15817" y="2270"/>
                    </a:lnTo>
                    <a:lnTo>
                      <a:pt x="15783" y="2277"/>
                    </a:lnTo>
                    <a:lnTo>
                      <a:pt x="15749" y="2283"/>
                    </a:lnTo>
                    <a:lnTo>
                      <a:pt x="15714" y="2287"/>
                    </a:lnTo>
                    <a:lnTo>
                      <a:pt x="15679" y="2289"/>
                    </a:lnTo>
                    <a:lnTo>
                      <a:pt x="15643" y="2290"/>
                    </a:lnTo>
                    <a:lnTo>
                      <a:pt x="15608" y="2289"/>
                    </a:lnTo>
                    <a:lnTo>
                      <a:pt x="15572" y="2287"/>
                    </a:lnTo>
                    <a:lnTo>
                      <a:pt x="15539" y="2283"/>
                    </a:lnTo>
                    <a:lnTo>
                      <a:pt x="15504" y="2277"/>
                    </a:lnTo>
                    <a:lnTo>
                      <a:pt x="15471" y="2270"/>
                    </a:lnTo>
                    <a:lnTo>
                      <a:pt x="15438" y="2262"/>
                    </a:lnTo>
                    <a:lnTo>
                      <a:pt x="15405" y="2252"/>
                    </a:lnTo>
                    <a:lnTo>
                      <a:pt x="15374" y="2240"/>
                    </a:lnTo>
                    <a:lnTo>
                      <a:pt x="15343" y="2228"/>
                    </a:lnTo>
                    <a:lnTo>
                      <a:pt x="15314" y="2214"/>
                    </a:lnTo>
                    <a:lnTo>
                      <a:pt x="15284" y="2198"/>
                    </a:lnTo>
                    <a:lnTo>
                      <a:pt x="15257" y="2182"/>
                    </a:lnTo>
                    <a:lnTo>
                      <a:pt x="15230" y="2164"/>
                    </a:lnTo>
                    <a:lnTo>
                      <a:pt x="15204" y="2145"/>
                    </a:lnTo>
                    <a:lnTo>
                      <a:pt x="15179" y="2125"/>
                    </a:lnTo>
                    <a:lnTo>
                      <a:pt x="15155" y="2104"/>
                    </a:lnTo>
                    <a:lnTo>
                      <a:pt x="15132" y="2082"/>
                    </a:lnTo>
                    <a:lnTo>
                      <a:pt x="15110" y="2059"/>
                    </a:lnTo>
                    <a:lnTo>
                      <a:pt x="15089" y="2035"/>
                    </a:lnTo>
                    <a:lnTo>
                      <a:pt x="15070" y="2010"/>
                    </a:lnTo>
                    <a:lnTo>
                      <a:pt x="15052" y="1985"/>
                    </a:lnTo>
                    <a:lnTo>
                      <a:pt x="15035" y="1957"/>
                    </a:lnTo>
                    <a:lnTo>
                      <a:pt x="15019" y="1930"/>
                    </a:lnTo>
                    <a:lnTo>
                      <a:pt x="15006" y="1902"/>
                    </a:lnTo>
                    <a:lnTo>
                      <a:pt x="14993" y="1873"/>
                    </a:lnTo>
                    <a:lnTo>
                      <a:pt x="14982" y="1843"/>
                    </a:lnTo>
                    <a:lnTo>
                      <a:pt x="14974" y="1813"/>
                    </a:lnTo>
                    <a:lnTo>
                      <a:pt x="14966" y="1783"/>
                    </a:lnTo>
                    <a:lnTo>
                      <a:pt x="14959" y="1751"/>
                    </a:lnTo>
                    <a:lnTo>
                      <a:pt x="14955" y="1720"/>
                    </a:lnTo>
                    <a:lnTo>
                      <a:pt x="14953" y="1687"/>
                    </a:lnTo>
                    <a:lnTo>
                      <a:pt x="14952" y="1655"/>
                    </a:lnTo>
                    <a:lnTo>
                      <a:pt x="14953" y="1622"/>
                    </a:lnTo>
                    <a:lnTo>
                      <a:pt x="14955" y="1590"/>
                    </a:lnTo>
                    <a:lnTo>
                      <a:pt x="14959" y="1558"/>
                    </a:lnTo>
                    <a:lnTo>
                      <a:pt x="14966" y="1527"/>
                    </a:lnTo>
                    <a:lnTo>
                      <a:pt x="14974" y="1496"/>
                    </a:lnTo>
                    <a:lnTo>
                      <a:pt x="14982" y="1466"/>
                    </a:lnTo>
                    <a:lnTo>
                      <a:pt x="14993" y="1437"/>
                    </a:lnTo>
                    <a:lnTo>
                      <a:pt x="15006" y="1408"/>
                    </a:lnTo>
                    <a:lnTo>
                      <a:pt x="15019" y="1380"/>
                    </a:lnTo>
                    <a:lnTo>
                      <a:pt x="15035" y="1352"/>
                    </a:lnTo>
                    <a:lnTo>
                      <a:pt x="15052" y="1326"/>
                    </a:lnTo>
                    <a:lnTo>
                      <a:pt x="15070" y="1300"/>
                    </a:lnTo>
                    <a:lnTo>
                      <a:pt x="15089" y="1275"/>
                    </a:lnTo>
                    <a:lnTo>
                      <a:pt x="15110" y="1251"/>
                    </a:lnTo>
                    <a:lnTo>
                      <a:pt x="15132" y="1228"/>
                    </a:lnTo>
                    <a:lnTo>
                      <a:pt x="15155" y="1206"/>
                    </a:lnTo>
                    <a:lnTo>
                      <a:pt x="15179" y="1185"/>
                    </a:lnTo>
                    <a:lnTo>
                      <a:pt x="15204" y="1165"/>
                    </a:lnTo>
                    <a:lnTo>
                      <a:pt x="15230" y="1146"/>
                    </a:lnTo>
                    <a:lnTo>
                      <a:pt x="15257" y="1129"/>
                    </a:lnTo>
                    <a:lnTo>
                      <a:pt x="15284" y="1112"/>
                    </a:lnTo>
                    <a:lnTo>
                      <a:pt x="15314" y="1097"/>
                    </a:lnTo>
                    <a:lnTo>
                      <a:pt x="15343" y="1083"/>
                    </a:lnTo>
                    <a:lnTo>
                      <a:pt x="15374" y="1070"/>
                    </a:lnTo>
                    <a:lnTo>
                      <a:pt x="15405" y="1059"/>
                    </a:lnTo>
                    <a:lnTo>
                      <a:pt x="15438" y="1049"/>
                    </a:lnTo>
                    <a:lnTo>
                      <a:pt x="15471" y="1040"/>
                    </a:lnTo>
                    <a:lnTo>
                      <a:pt x="15504" y="1033"/>
                    </a:lnTo>
                    <a:lnTo>
                      <a:pt x="15539" y="1028"/>
                    </a:lnTo>
                    <a:lnTo>
                      <a:pt x="15572" y="1023"/>
                    </a:lnTo>
                    <a:lnTo>
                      <a:pt x="15608" y="1021"/>
                    </a:lnTo>
                    <a:lnTo>
                      <a:pt x="15643" y="1020"/>
                    </a:lnTo>
                    <a:close/>
                    <a:moveTo>
                      <a:pt x="13527" y="1020"/>
                    </a:moveTo>
                    <a:lnTo>
                      <a:pt x="13563" y="1021"/>
                    </a:lnTo>
                    <a:lnTo>
                      <a:pt x="13597" y="1023"/>
                    </a:lnTo>
                    <a:lnTo>
                      <a:pt x="13632" y="1028"/>
                    </a:lnTo>
                    <a:lnTo>
                      <a:pt x="13666" y="1033"/>
                    </a:lnTo>
                    <a:lnTo>
                      <a:pt x="13700" y="1040"/>
                    </a:lnTo>
                    <a:lnTo>
                      <a:pt x="13733" y="1049"/>
                    </a:lnTo>
                    <a:lnTo>
                      <a:pt x="13765" y="1059"/>
                    </a:lnTo>
                    <a:lnTo>
                      <a:pt x="13796" y="1070"/>
                    </a:lnTo>
                    <a:lnTo>
                      <a:pt x="13826" y="1083"/>
                    </a:lnTo>
                    <a:lnTo>
                      <a:pt x="13857" y="1097"/>
                    </a:lnTo>
                    <a:lnTo>
                      <a:pt x="13885" y="1112"/>
                    </a:lnTo>
                    <a:lnTo>
                      <a:pt x="13914" y="1129"/>
                    </a:lnTo>
                    <a:lnTo>
                      <a:pt x="13941" y="1146"/>
                    </a:lnTo>
                    <a:lnTo>
                      <a:pt x="13967" y="1165"/>
                    </a:lnTo>
                    <a:lnTo>
                      <a:pt x="13992" y="1185"/>
                    </a:lnTo>
                    <a:lnTo>
                      <a:pt x="14016" y="1206"/>
                    </a:lnTo>
                    <a:lnTo>
                      <a:pt x="14039" y="1228"/>
                    </a:lnTo>
                    <a:lnTo>
                      <a:pt x="14061" y="1251"/>
                    </a:lnTo>
                    <a:lnTo>
                      <a:pt x="14082" y="1275"/>
                    </a:lnTo>
                    <a:lnTo>
                      <a:pt x="14101" y="1300"/>
                    </a:lnTo>
                    <a:lnTo>
                      <a:pt x="14119" y="1326"/>
                    </a:lnTo>
                    <a:lnTo>
                      <a:pt x="14135" y="1352"/>
                    </a:lnTo>
                    <a:lnTo>
                      <a:pt x="14150" y="1380"/>
                    </a:lnTo>
                    <a:lnTo>
                      <a:pt x="14165" y="1408"/>
                    </a:lnTo>
                    <a:lnTo>
                      <a:pt x="14177" y="1437"/>
                    </a:lnTo>
                    <a:lnTo>
                      <a:pt x="14187" y="1466"/>
                    </a:lnTo>
                    <a:lnTo>
                      <a:pt x="14197" y="1496"/>
                    </a:lnTo>
                    <a:lnTo>
                      <a:pt x="14205" y="1527"/>
                    </a:lnTo>
                    <a:lnTo>
                      <a:pt x="14211" y="1558"/>
                    </a:lnTo>
                    <a:lnTo>
                      <a:pt x="14216" y="1590"/>
                    </a:lnTo>
                    <a:lnTo>
                      <a:pt x="14218" y="1622"/>
                    </a:lnTo>
                    <a:lnTo>
                      <a:pt x="14219" y="1655"/>
                    </a:lnTo>
                    <a:lnTo>
                      <a:pt x="14218" y="1687"/>
                    </a:lnTo>
                    <a:lnTo>
                      <a:pt x="14216" y="1720"/>
                    </a:lnTo>
                    <a:lnTo>
                      <a:pt x="14211" y="1751"/>
                    </a:lnTo>
                    <a:lnTo>
                      <a:pt x="14205" y="1783"/>
                    </a:lnTo>
                    <a:lnTo>
                      <a:pt x="14197" y="1813"/>
                    </a:lnTo>
                    <a:lnTo>
                      <a:pt x="14187" y="1843"/>
                    </a:lnTo>
                    <a:lnTo>
                      <a:pt x="14177" y="1873"/>
                    </a:lnTo>
                    <a:lnTo>
                      <a:pt x="14165" y="1902"/>
                    </a:lnTo>
                    <a:lnTo>
                      <a:pt x="14150" y="1930"/>
                    </a:lnTo>
                    <a:lnTo>
                      <a:pt x="14135" y="1957"/>
                    </a:lnTo>
                    <a:lnTo>
                      <a:pt x="14119" y="1985"/>
                    </a:lnTo>
                    <a:lnTo>
                      <a:pt x="14101" y="2010"/>
                    </a:lnTo>
                    <a:lnTo>
                      <a:pt x="14082" y="2035"/>
                    </a:lnTo>
                    <a:lnTo>
                      <a:pt x="14061" y="2059"/>
                    </a:lnTo>
                    <a:lnTo>
                      <a:pt x="14039" y="2082"/>
                    </a:lnTo>
                    <a:lnTo>
                      <a:pt x="14016" y="2104"/>
                    </a:lnTo>
                    <a:lnTo>
                      <a:pt x="13992" y="2125"/>
                    </a:lnTo>
                    <a:lnTo>
                      <a:pt x="13967" y="2145"/>
                    </a:lnTo>
                    <a:lnTo>
                      <a:pt x="13941" y="2164"/>
                    </a:lnTo>
                    <a:lnTo>
                      <a:pt x="13914" y="2182"/>
                    </a:lnTo>
                    <a:lnTo>
                      <a:pt x="13885" y="2198"/>
                    </a:lnTo>
                    <a:lnTo>
                      <a:pt x="13857" y="2214"/>
                    </a:lnTo>
                    <a:lnTo>
                      <a:pt x="13826" y="2228"/>
                    </a:lnTo>
                    <a:lnTo>
                      <a:pt x="13796" y="2240"/>
                    </a:lnTo>
                    <a:lnTo>
                      <a:pt x="13765" y="2252"/>
                    </a:lnTo>
                    <a:lnTo>
                      <a:pt x="13733" y="2262"/>
                    </a:lnTo>
                    <a:lnTo>
                      <a:pt x="13700" y="2270"/>
                    </a:lnTo>
                    <a:lnTo>
                      <a:pt x="13666" y="2277"/>
                    </a:lnTo>
                    <a:lnTo>
                      <a:pt x="13632" y="2283"/>
                    </a:lnTo>
                    <a:lnTo>
                      <a:pt x="13597" y="2287"/>
                    </a:lnTo>
                    <a:lnTo>
                      <a:pt x="13563" y="2289"/>
                    </a:lnTo>
                    <a:lnTo>
                      <a:pt x="13527" y="2290"/>
                    </a:lnTo>
                    <a:lnTo>
                      <a:pt x="13492" y="2289"/>
                    </a:lnTo>
                    <a:lnTo>
                      <a:pt x="13457" y="2287"/>
                    </a:lnTo>
                    <a:lnTo>
                      <a:pt x="13422" y="2283"/>
                    </a:lnTo>
                    <a:lnTo>
                      <a:pt x="13388" y="2277"/>
                    </a:lnTo>
                    <a:lnTo>
                      <a:pt x="13354" y="2270"/>
                    </a:lnTo>
                    <a:lnTo>
                      <a:pt x="13322" y="2262"/>
                    </a:lnTo>
                    <a:lnTo>
                      <a:pt x="13289" y="2252"/>
                    </a:lnTo>
                    <a:lnTo>
                      <a:pt x="13257" y="2240"/>
                    </a:lnTo>
                    <a:lnTo>
                      <a:pt x="13227" y="2228"/>
                    </a:lnTo>
                    <a:lnTo>
                      <a:pt x="13197" y="2214"/>
                    </a:lnTo>
                    <a:lnTo>
                      <a:pt x="13168" y="2198"/>
                    </a:lnTo>
                    <a:lnTo>
                      <a:pt x="13141" y="2182"/>
                    </a:lnTo>
                    <a:lnTo>
                      <a:pt x="13113" y="2164"/>
                    </a:lnTo>
                    <a:lnTo>
                      <a:pt x="13087" y="2145"/>
                    </a:lnTo>
                    <a:lnTo>
                      <a:pt x="13062" y="2125"/>
                    </a:lnTo>
                    <a:lnTo>
                      <a:pt x="13038" y="2104"/>
                    </a:lnTo>
                    <a:lnTo>
                      <a:pt x="13015" y="2082"/>
                    </a:lnTo>
                    <a:lnTo>
                      <a:pt x="12993" y="2059"/>
                    </a:lnTo>
                    <a:lnTo>
                      <a:pt x="12973" y="2035"/>
                    </a:lnTo>
                    <a:lnTo>
                      <a:pt x="12953" y="2010"/>
                    </a:lnTo>
                    <a:lnTo>
                      <a:pt x="12936" y="1985"/>
                    </a:lnTo>
                    <a:lnTo>
                      <a:pt x="12919" y="1957"/>
                    </a:lnTo>
                    <a:lnTo>
                      <a:pt x="12903" y="1930"/>
                    </a:lnTo>
                    <a:lnTo>
                      <a:pt x="12890" y="1902"/>
                    </a:lnTo>
                    <a:lnTo>
                      <a:pt x="12877" y="1873"/>
                    </a:lnTo>
                    <a:lnTo>
                      <a:pt x="12866" y="1843"/>
                    </a:lnTo>
                    <a:lnTo>
                      <a:pt x="12857" y="1813"/>
                    </a:lnTo>
                    <a:lnTo>
                      <a:pt x="12849" y="1783"/>
                    </a:lnTo>
                    <a:lnTo>
                      <a:pt x="12843" y="1751"/>
                    </a:lnTo>
                    <a:lnTo>
                      <a:pt x="12838" y="1720"/>
                    </a:lnTo>
                    <a:lnTo>
                      <a:pt x="12836" y="1687"/>
                    </a:lnTo>
                    <a:lnTo>
                      <a:pt x="12835" y="1655"/>
                    </a:lnTo>
                    <a:lnTo>
                      <a:pt x="12836" y="1622"/>
                    </a:lnTo>
                    <a:lnTo>
                      <a:pt x="12838" y="1590"/>
                    </a:lnTo>
                    <a:lnTo>
                      <a:pt x="12843" y="1558"/>
                    </a:lnTo>
                    <a:lnTo>
                      <a:pt x="12849" y="1527"/>
                    </a:lnTo>
                    <a:lnTo>
                      <a:pt x="12857" y="1496"/>
                    </a:lnTo>
                    <a:lnTo>
                      <a:pt x="12866" y="1466"/>
                    </a:lnTo>
                    <a:lnTo>
                      <a:pt x="12877" y="1437"/>
                    </a:lnTo>
                    <a:lnTo>
                      <a:pt x="12890" y="1408"/>
                    </a:lnTo>
                    <a:lnTo>
                      <a:pt x="12903" y="1380"/>
                    </a:lnTo>
                    <a:lnTo>
                      <a:pt x="12919" y="1352"/>
                    </a:lnTo>
                    <a:lnTo>
                      <a:pt x="12936" y="1326"/>
                    </a:lnTo>
                    <a:lnTo>
                      <a:pt x="12953" y="1300"/>
                    </a:lnTo>
                    <a:lnTo>
                      <a:pt x="12973" y="1275"/>
                    </a:lnTo>
                    <a:lnTo>
                      <a:pt x="12993" y="1251"/>
                    </a:lnTo>
                    <a:lnTo>
                      <a:pt x="13015" y="1228"/>
                    </a:lnTo>
                    <a:lnTo>
                      <a:pt x="13038" y="1206"/>
                    </a:lnTo>
                    <a:lnTo>
                      <a:pt x="13062" y="1185"/>
                    </a:lnTo>
                    <a:lnTo>
                      <a:pt x="13087" y="1165"/>
                    </a:lnTo>
                    <a:lnTo>
                      <a:pt x="13113" y="1146"/>
                    </a:lnTo>
                    <a:lnTo>
                      <a:pt x="13141" y="1129"/>
                    </a:lnTo>
                    <a:lnTo>
                      <a:pt x="13168" y="1112"/>
                    </a:lnTo>
                    <a:lnTo>
                      <a:pt x="13197" y="1097"/>
                    </a:lnTo>
                    <a:lnTo>
                      <a:pt x="13227" y="1083"/>
                    </a:lnTo>
                    <a:lnTo>
                      <a:pt x="13257" y="1070"/>
                    </a:lnTo>
                    <a:lnTo>
                      <a:pt x="13289" y="1059"/>
                    </a:lnTo>
                    <a:lnTo>
                      <a:pt x="13322" y="1049"/>
                    </a:lnTo>
                    <a:lnTo>
                      <a:pt x="13354" y="1040"/>
                    </a:lnTo>
                    <a:lnTo>
                      <a:pt x="13388" y="1033"/>
                    </a:lnTo>
                    <a:lnTo>
                      <a:pt x="13422" y="1028"/>
                    </a:lnTo>
                    <a:lnTo>
                      <a:pt x="13457" y="1023"/>
                    </a:lnTo>
                    <a:lnTo>
                      <a:pt x="13492" y="1021"/>
                    </a:lnTo>
                    <a:lnTo>
                      <a:pt x="13527" y="10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1215">
                  <a:solidFill>
                    <a:schemeClr val="accent3"/>
                  </a:solidFill>
                </a:endParaRPr>
              </a:p>
            </p:txBody>
          </p:sp>
          <p:sp>
            <p:nvSpPr>
              <p:cNvPr id="770" name="Freeform 65"/>
              <p:cNvSpPr>
                <a:spLocks noEditPoints="1"/>
              </p:cNvSpPr>
              <p:nvPr/>
            </p:nvSpPr>
            <p:spPr bwMode="gray">
              <a:xfrm>
                <a:off x="3336390" y="2143710"/>
                <a:ext cx="292835" cy="60621"/>
              </a:xfrm>
              <a:custGeom>
                <a:avLst/>
                <a:gdLst>
                  <a:gd name="T0" fmla="*/ 16878 w 17448"/>
                  <a:gd name="T1" fmla="*/ 22 h 3310"/>
                  <a:gd name="T2" fmla="*/ 17112 w 17448"/>
                  <a:gd name="T3" fmla="*/ 119 h 3310"/>
                  <a:gd name="T4" fmla="*/ 17296 w 17448"/>
                  <a:gd name="T5" fmla="*/ 281 h 3310"/>
                  <a:gd name="T6" fmla="*/ 17414 w 17448"/>
                  <a:gd name="T7" fmla="*/ 490 h 3310"/>
                  <a:gd name="T8" fmla="*/ 17448 w 17448"/>
                  <a:gd name="T9" fmla="*/ 2614 h 3310"/>
                  <a:gd name="T10" fmla="*/ 17402 w 17448"/>
                  <a:gd name="T11" fmla="*/ 2853 h 3310"/>
                  <a:gd name="T12" fmla="*/ 17274 w 17448"/>
                  <a:gd name="T13" fmla="*/ 3056 h 3310"/>
                  <a:gd name="T14" fmla="*/ 17082 w 17448"/>
                  <a:gd name="T15" fmla="*/ 3209 h 3310"/>
                  <a:gd name="T16" fmla="*/ 16841 w 17448"/>
                  <a:gd name="T17" fmla="*/ 3296 h 3310"/>
                  <a:gd name="T18" fmla="*/ 683 w 17448"/>
                  <a:gd name="T19" fmla="*/ 3307 h 3310"/>
                  <a:gd name="T20" fmla="*/ 431 w 17448"/>
                  <a:gd name="T21" fmla="*/ 3242 h 3310"/>
                  <a:gd name="T22" fmla="*/ 224 w 17448"/>
                  <a:gd name="T23" fmla="*/ 3106 h 3310"/>
                  <a:gd name="T24" fmla="*/ 75 w 17448"/>
                  <a:gd name="T25" fmla="*/ 2915 h 3310"/>
                  <a:gd name="T26" fmla="*/ 4 w 17448"/>
                  <a:gd name="T27" fmla="*/ 2685 h 3310"/>
                  <a:gd name="T28" fmla="*/ 15 w 17448"/>
                  <a:gd name="T29" fmla="*/ 557 h 3310"/>
                  <a:gd name="T30" fmla="*/ 110 w 17448"/>
                  <a:gd name="T31" fmla="*/ 336 h 3310"/>
                  <a:gd name="T32" fmla="*/ 277 w 17448"/>
                  <a:gd name="T33" fmla="*/ 160 h 3310"/>
                  <a:gd name="T34" fmla="*/ 499 w 17448"/>
                  <a:gd name="T35" fmla="*/ 42 h 3310"/>
                  <a:gd name="T36" fmla="*/ 760 w 17448"/>
                  <a:gd name="T37" fmla="*/ 0 h 3310"/>
                  <a:gd name="T38" fmla="*/ 15849 w 17448"/>
                  <a:gd name="T39" fmla="*/ 1049 h 3310"/>
                  <a:gd name="T40" fmla="*/ 16058 w 17448"/>
                  <a:gd name="T41" fmla="*/ 1146 h 3310"/>
                  <a:gd name="T42" fmla="*/ 16217 w 17448"/>
                  <a:gd name="T43" fmla="*/ 1300 h 3310"/>
                  <a:gd name="T44" fmla="*/ 16314 w 17448"/>
                  <a:gd name="T45" fmla="*/ 1496 h 3310"/>
                  <a:gd name="T46" fmla="*/ 16332 w 17448"/>
                  <a:gd name="T47" fmla="*/ 1720 h 3310"/>
                  <a:gd name="T48" fmla="*/ 16267 w 17448"/>
                  <a:gd name="T49" fmla="*/ 1930 h 3310"/>
                  <a:gd name="T50" fmla="*/ 16133 w 17448"/>
                  <a:gd name="T51" fmla="*/ 2104 h 3310"/>
                  <a:gd name="T52" fmla="*/ 15943 w 17448"/>
                  <a:gd name="T53" fmla="*/ 2228 h 3310"/>
                  <a:gd name="T54" fmla="*/ 15714 w 17448"/>
                  <a:gd name="T55" fmla="*/ 2287 h 3310"/>
                  <a:gd name="T56" fmla="*/ 15471 w 17448"/>
                  <a:gd name="T57" fmla="*/ 2270 h 3310"/>
                  <a:gd name="T58" fmla="*/ 15257 w 17448"/>
                  <a:gd name="T59" fmla="*/ 2182 h 3310"/>
                  <a:gd name="T60" fmla="*/ 15089 w 17448"/>
                  <a:gd name="T61" fmla="*/ 2035 h 3310"/>
                  <a:gd name="T62" fmla="*/ 14982 w 17448"/>
                  <a:gd name="T63" fmla="*/ 1843 h 3310"/>
                  <a:gd name="T64" fmla="*/ 14953 w 17448"/>
                  <a:gd name="T65" fmla="*/ 1622 h 3310"/>
                  <a:gd name="T66" fmla="*/ 15006 w 17448"/>
                  <a:gd name="T67" fmla="*/ 1408 h 3310"/>
                  <a:gd name="T68" fmla="*/ 15132 w 17448"/>
                  <a:gd name="T69" fmla="*/ 1228 h 3310"/>
                  <a:gd name="T70" fmla="*/ 15314 w 17448"/>
                  <a:gd name="T71" fmla="*/ 1097 h 3310"/>
                  <a:gd name="T72" fmla="*/ 15539 w 17448"/>
                  <a:gd name="T73" fmla="*/ 1028 h 3310"/>
                  <a:gd name="T74" fmla="*/ 13632 w 17448"/>
                  <a:gd name="T75" fmla="*/ 1028 h 3310"/>
                  <a:gd name="T76" fmla="*/ 13857 w 17448"/>
                  <a:gd name="T77" fmla="*/ 1097 h 3310"/>
                  <a:gd name="T78" fmla="*/ 14039 w 17448"/>
                  <a:gd name="T79" fmla="*/ 1228 h 3310"/>
                  <a:gd name="T80" fmla="*/ 14165 w 17448"/>
                  <a:gd name="T81" fmla="*/ 1408 h 3310"/>
                  <a:gd name="T82" fmla="*/ 14218 w 17448"/>
                  <a:gd name="T83" fmla="*/ 1622 h 3310"/>
                  <a:gd name="T84" fmla="*/ 14187 w 17448"/>
                  <a:gd name="T85" fmla="*/ 1843 h 3310"/>
                  <a:gd name="T86" fmla="*/ 14082 w 17448"/>
                  <a:gd name="T87" fmla="*/ 2035 h 3310"/>
                  <a:gd name="T88" fmla="*/ 13914 w 17448"/>
                  <a:gd name="T89" fmla="*/ 2182 h 3310"/>
                  <a:gd name="T90" fmla="*/ 13700 w 17448"/>
                  <a:gd name="T91" fmla="*/ 2270 h 3310"/>
                  <a:gd name="T92" fmla="*/ 13457 w 17448"/>
                  <a:gd name="T93" fmla="*/ 2287 h 3310"/>
                  <a:gd name="T94" fmla="*/ 13227 w 17448"/>
                  <a:gd name="T95" fmla="*/ 2228 h 3310"/>
                  <a:gd name="T96" fmla="*/ 13038 w 17448"/>
                  <a:gd name="T97" fmla="*/ 2104 h 3310"/>
                  <a:gd name="T98" fmla="*/ 12903 w 17448"/>
                  <a:gd name="T99" fmla="*/ 1930 h 3310"/>
                  <a:gd name="T100" fmla="*/ 12838 w 17448"/>
                  <a:gd name="T101" fmla="*/ 1720 h 3310"/>
                  <a:gd name="T102" fmla="*/ 12857 w 17448"/>
                  <a:gd name="T103" fmla="*/ 1496 h 3310"/>
                  <a:gd name="T104" fmla="*/ 12953 w 17448"/>
                  <a:gd name="T105" fmla="*/ 1300 h 3310"/>
                  <a:gd name="T106" fmla="*/ 13113 w 17448"/>
                  <a:gd name="T107" fmla="*/ 1146 h 3310"/>
                  <a:gd name="T108" fmla="*/ 13322 w 17448"/>
                  <a:gd name="T109" fmla="*/ 1049 h 3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448" h="3310">
                    <a:moveTo>
                      <a:pt x="760" y="0"/>
                    </a:moveTo>
                    <a:lnTo>
                      <a:pt x="16688" y="0"/>
                    </a:lnTo>
                    <a:lnTo>
                      <a:pt x="16727" y="1"/>
                    </a:lnTo>
                    <a:lnTo>
                      <a:pt x="16765" y="4"/>
                    </a:lnTo>
                    <a:lnTo>
                      <a:pt x="16804" y="8"/>
                    </a:lnTo>
                    <a:lnTo>
                      <a:pt x="16841" y="14"/>
                    </a:lnTo>
                    <a:lnTo>
                      <a:pt x="16878" y="22"/>
                    </a:lnTo>
                    <a:lnTo>
                      <a:pt x="16914" y="31"/>
                    </a:lnTo>
                    <a:lnTo>
                      <a:pt x="16949" y="42"/>
                    </a:lnTo>
                    <a:lnTo>
                      <a:pt x="16983" y="55"/>
                    </a:lnTo>
                    <a:lnTo>
                      <a:pt x="17017" y="69"/>
                    </a:lnTo>
                    <a:lnTo>
                      <a:pt x="17050" y="84"/>
                    </a:lnTo>
                    <a:lnTo>
                      <a:pt x="17082" y="101"/>
                    </a:lnTo>
                    <a:lnTo>
                      <a:pt x="17112" y="119"/>
                    </a:lnTo>
                    <a:lnTo>
                      <a:pt x="17142" y="139"/>
                    </a:lnTo>
                    <a:lnTo>
                      <a:pt x="17171" y="160"/>
                    </a:lnTo>
                    <a:lnTo>
                      <a:pt x="17198" y="182"/>
                    </a:lnTo>
                    <a:lnTo>
                      <a:pt x="17224" y="205"/>
                    </a:lnTo>
                    <a:lnTo>
                      <a:pt x="17250" y="229"/>
                    </a:lnTo>
                    <a:lnTo>
                      <a:pt x="17274" y="254"/>
                    </a:lnTo>
                    <a:lnTo>
                      <a:pt x="17296" y="281"/>
                    </a:lnTo>
                    <a:lnTo>
                      <a:pt x="17318" y="308"/>
                    </a:lnTo>
                    <a:lnTo>
                      <a:pt x="17338" y="336"/>
                    </a:lnTo>
                    <a:lnTo>
                      <a:pt x="17356" y="365"/>
                    </a:lnTo>
                    <a:lnTo>
                      <a:pt x="17373" y="395"/>
                    </a:lnTo>
                    <a:lnTo>
                      <a:pt x="17388" y="426"/>
                    </a:lnTo>
                    <a:lnTo>
                      <a:pt x="17402" y="458"/>
                    </a:lnTo>
                    <a:lnTo>
                      <a:pt x="17414" y="490"/>
                    </a:lnTo>
                    <a:lnTo>
                      <a:pt x="17424" y="523"/>
                    </a:lnTo>
                    <a:lnTo>
                      <a:pt x="17433" y="557"/>
                    </a:lnTo>
                    <a:lnTo>
                      <a:pt x="17439" y="591"/>
                    </a:lnTo>
                    <a:lnTo>
                      <a:pt x="17444" y="626"/>
                    </a:lnTo>
                    <a:lnTo>
                      <a:pt x="17447" y="661"/>
                    </a:lnTo>
                    <a:lnTo>
                      <a:pt x="17448" y="697"/>
                    </a:lnTo>
                    <a:lnTo>
                      <a:pt x="17448" y="2614"/>
                    </a:lnTo>
                    <a:lnTo>
                      <a:pt x="17447" y="2649"/>
                    </a:lnTo>
                    <a:lnTo>
                      <a:pt x="17444" y="2685"/>
                    </a:lnTo>
                    <a:lnTo>
                      <a:pt x="17439" y="2719"/>
                    </a:lnTo>
                    <a:lnTo>
                      <a:pt x="17433" y="2754"/>
                    </a:lnTo>
                    <a:lnTo>
                      <a:pt x="17424" y="2787"/>
                    </a:lnTo>
                    <a:lnTo>
                      <a:pt x="17414" y="2820"/>
                    </a:lnTo>
                    <a:lnTo>
                      <a:pt x="17402" y="2853"/>
                    </a:lnTo>
                    <a:lnTo>
                      <a:pt x="17388" y="2884"/>
                    </a:lnTo>
                    <a:lnTo>
                      <a:pt x="17373" y="2915"/>
                    </a:lnTo>
                    <a:lnTo>
                      <a:pt x="17356" y="2945"/>
                    </a:lnTo>
                    <a:lnTo>
                      <a:pt x="17338" y="2974"/>
                    </a:lnTo>
                    <a:lnTo>
                      <a:pt x="17318" y="3003"/>
                    </a:lnTo>
                    <a:lnTo>
                      <a:pt x="17296" y="3030"/>
                    </a:lnTo>
                    <a:lnTo>
                      <a:pt x="17274" y="3056"/>
                    </a:lnTo>
                    <a:lnTo>
                      <a:pt x="17250" y="3082"/>
                    </a:lnTo>
                    <a:lnTo>
                      <a:pt x="17224" y="3106"/>
                    </a:lnTo>
                    <a:lnTo>
                      <a:pt x="17198" y="3129"/>
                    </a:lnTo>
                    <a:lnTo>
                      <a:pt x="17171" y="3151"/>
                    </a:lnTo>
                    <a:lnTo>
                      <a:pt x="17142" y="3172"/>
                    </a:lnTo>
                    <a:lnTo>
                      <a:pt x="17112" y="3191"/>
                    </a:lnTo>
                    <a:lnTo>
                      <a:pt x="17082" y="3209"/>
                    </a:lnTo>
                    <a:lnTo>
                      <a:pt x="17050" y="3226"/>
                    </a:lnTo>
                    <a:lnTo>
                      <a:pt x="17017" y="3242"/>
                    </a:lnTo>
                    <a:lnTo>
                      <a:pt x="16983" y="3256"/>
                    </a:lnTo>
                    <a:lnTo>
                      <a:pt x="16949" y="3268"/>
                    </a:lnTo>
                    <a:lnTo>
                      <a:pt x="16914" y="3279"/>
                    </a:lnTo>
                    <a:lnTo>
                      <a:pt x="16878" y="3288"/>
                    </a:lnTo>
                    <a:lnTo>
                      <a:pt x="16841" y="3296"/>
                    </a:lnTo>
                    <a:lnTo>
                      <a:pt x="16804" y="3302"/>
                    </a:lnTo>
                    <a:lnTo>
                      <a:pt x="16765" y="3307"/>
                    </a:lnTo>
                    <a:lnTo>
                      <a:pt x="16727" y="3310"/>
                    </a:lnTo>
                    <a:lnTo>
                      <a:pt x="16688" y="3310"/>
                    </a:lnTo>
                    <a:lnTo>
                      <a:pt x="760" y="3310"/>
                    </a:lnTo>
                    <a:lnTo>
                      <a:pt x="721" y="3310"/>
                    </a:lnTo>
                    <a:lnTo>
                      <a:pt x="683" y="3307"/>
                    </a:lnTo>
                    <a:lnTo>
                      <a:pt x="644" y="3302"/>
                    </a:lnTo>
                    <a:lnTo>
                      <a:pt x="607" y="3296"/>
                    </a:lnTo>
                    <a:lnTo>
                      <a:pt x="570" y="3288"/>
                    </a:lnTo>
                    <a:lnTo>
                      <a:pt x="534" y="3279"/>
                    </a:lnTo>
                    <a:lnTo>
                      <a:pt x="499" y="3268"/>
                    </a:lnTo>
                    <a:lnTo>
                      <a:pt x="465" y="3256"/>
                    </a:lnTo>
                    <a:lnTo>
                      <a:pt x="431" y="3242"/>
                    </a:lnTo>
                    <a:lnTo>
                      <a:pt x="398" y="3226"/>
                    </a:lnTo>
                    <a:lnTo>
                      <a:pt x="366" y="3209"/>
                    </a:lnTo>
                    <a:lnTo>
                      <a:pt x="336" y="3191"/>
                    </a:lnTo>
                    <a:lnTo>
                      <a:pt x="306" y="3172"/>
                    </a:lnTo>
                    <a:lnTo>
                      <a:pt x="277" y="3151"/>
                    </a:lnTo>
                    <a:lnTo>
                      <a:pt x="250" y="3129"/>
                    </a:lnTo>
                    <a:lnTo>
                      <a:pt x="224" y="3106"/>
                    </a:lnTo>
                    <a:lnTo>
                      <a:pt x="198" y="3082"/>
                    </a:lnTo>
                    <a:lnTo>
                      <a:pt x="174" y="3056"/>
                    </a:lnTo>
                    <a:lnTo>
                      <a:pt x="152" y="3030"/>
                    </a:lnTo>
                    <a:lnTo>
                      <a:pt x="130" y="3003"/>
                    </a:lnTo>
                    <a:lnTo>
                      <a:pt x="110" y="2974"/>
                    </a:lnTo>
                    <a:lnTo>
                      <a:pt x="92" y="2945"/>
                    </a:lnTo>
                    <a:lnTo>
                      <a:pt x="75" y="2915"/>
                    </a:lnTo>
                    <a:lnTo>
                      <a:pt x="60" y="2884"/>
                    </a:lnTo>
                    <a:lnTo>
                      <a:pt x="46" y="2853"/>
                    </a:lnTo>
                    <a:lnTo>
                      <a:pt x="34" y="2820"/>
                    </a:lnTo>
                    <a:lnTo>
                      <a:pt x="24" y="2787"/>
                    </a:lnTo>
                    <a:lnTo>
                      <a:pt x="15" y="2754"/>
                    </a:lnTo>
                    <a:lnTo>
                      <a:pt x="9" y="2719"/>
                    </a:lnTo>
                    <a:lnTo>
                      <a:pt x="4" y="2685"/>
                    </a:lnTo>
                    <a:lnTo>
                      <a:pt x="1" y="2649"/>
                    </a:lnTo>
                    <a:lnTo>
                      <a:pt x="0" y="2614"/>
                    </a:lnTo>
                    <a:lnTo>
                      <a:pt x="0" y="697"/>
                    </a:lnTo>
                    <a:lnTo>
                      <a:pt x="1" y="661"/>
                    </a:lnTo>
                    <a:lnTo>
                      <a:pt x="4" y="626"/>
                    </a:lnTo>
                    <a:lnTo>
                      <a:pt x="9" y="591"/>
                    </a:lnTo>
                    <a:lnTo>
                      <a:pt x="15" y="557"/>
                    </a:lnTo>
                    <a:lnTo>
                      <a:pt x="24" y="523"/>
                    </a:lnTo>
                    <a:lnTo>
                      <a:pt x="34" y="490"/>
                    </a:lnTo>
                    <a:lnTo>
                      <a:pt x="46" y="458"/>
                    </a:lnTo>
                    <a:lnTo>
                      <a:pt x="60" y="426"/>
                    </a:lnTo>
                    <a:lnTo>
                      <a:pt x="75" y="395"/>
                    </a:lnTo>
                    <a:lnTo>
                      <a:pt x="92" y="365"/>
                    </a:lnTo>
                    <a:lnTo>
                      <a:pt x="110" y="336"/>
                    </a:lnTo>
                    <a:lnTo>
                      <a:pt x="130" y="308"/>
                    </a:lnTo>
                    <a:lnTo>
                      <a:pt x="152" y="281"/>
                    </a:lnTo>
                    <a:lnTo>
                      <a:pt x="174" y="254"/>
                    </a:lnTo>
                    <a:lnTo>
                      <a:pt x="198" y="229"/>
                    </a:lnTo>
                    <a:lnTo>
                      <a:pt x="224" y="205"/>
                    </a:lnTo>
                    <a:lnTo>
                      <a:pt x="250" y="182"/>
                    </a:lnTo>
                    <a:lnTo>
                      <a:pt x="277" y="160"/>
                    </a:lnTo>
                    <a:lnTo>
                      <a:pt x="306" y="139"/>
                    </a:lnTo>
                    <a:lnTo>
                      <a:pt x="336" y="119"/>
                    </a:lnTo>
                    <a:lnTo>
                      <a:pt x="366" y="101"/>
                    </a:lnTo>
                    <a:lnTo>
                      <a:pt x="398" y="84"/>
                    </a:lnTo>
                    <a:lnTo>
                      <a:pt x="431" y="69"/>
                    </a:lnTo>
                    <a:lnTo>
                      <a:pt x="465" y="55"/>
                    </a:lnTo>
                    <a:lnTo>
                      <a:pt x="499" y="42"/>
                    </a:lnTo>
                    <a:lnTo>
                      <a:pt x="534" y="31"/>
                    </a:lnTo>
                    <a:lnTo>
                      <a:pt x="570" y="22"/>
                    </a:lnTo>
                    <a:lnTo>
                      <a:pt x="607" y="14"/>
                    </a:lnTo>
                    <a:lnTo>
                      <a:pt x="644" y="8"/>
                    </a:lnTo>
                    <a:lnTo>
                      <a:pt x="683" y="4"/>
                    </a:lnTo>
                    <a:lnTo>
                      <a:pt x="721" y="1"/>
                    </a:lnTo>
                    <a:lnTo>
                      <a:pt x="760" y="0"/>
                    </a:lnTo>
                    <a:close/>
                    <a:moveTo>
                      <a:pt x="15643" y="1020"/>
                    </a:moveTo>
                    <a:lnTo>
                      <a:pt x="15679" y="1021"/>
                    </a:lnTo>
                    <a:lnTo>
                      <a:pt x="15714" y="1023"/>
                    </a:lnTo>
                    <a:lnTo>
                      <a:pt x="15749" y="1028"/>
                    </a:lnTo>
                    <a:lnTo>
                      <a:pt x="15783" y="1033"/>
                    </a:lnTo>
                    <a:lnTo>
                      <a:pt x="15817" y="1040"/>
                    </a:lnTo>
                    <a:lnTo>
                      <a:pt x="15849" y="1049"/>
                    </a:lnTo>
                    <a:lnTo>
                      <a:pt x="15881" y="1059"/>
                    </a:lnTo>
                    <a:lnTo>
                      <a:pt x="15913" y="1070"/>
                    </a:lnTo>
                    <a:lnTo>
                      <a:pt x="15943" y="1083"/>
                    </a:lnTo>
                    <a:lnTo>
                      <a:pt x="15974" y="1097"/>
                    </a:lnTo>
                    <a:lnTo>
                      <a:pt x="16002" y="1112"/>
                    </a:lnTo>
                    <a:lnTo>
                      <a:pt x="16030" y="1129"/>
                    </a:lnTo>
                    <a:lnTo>
                      <a:pt x="16058" y="1146"/>
                    </a:lnTo>
                    <a:lnTo>
                      <a:pt x="16084" y="1165"/>
                    </a:lnTo>
                    <a:lnTo>
                      <a:pt x="16109" y="1185"/>
                    </a:lnTo>
                    <a:lnTo>
                      <a:pt x="16133" y="1206"/>
                    </a:lnTo>
                    <a:lnTo>
                      <a:pt x="16156" y="1228"/>
                    </a:lnTo>
                    <a:lnTo>
                      <a:pt x="16178" y="1251"/>
                    </a:lnTo>
                    <a:lnTo>
                      <a:pt x="16198" y="1275"/>
                    </a:lnTo>
                    <a:lnTo>
                      <a:pt x="16217" y="1300"/>
                    </a:lnTo>
                    <a:lnTo>
                      <a:pt x="16235" y="1326"/>
                    </a:lnTo>
                    <a:lnTo>
                      <a:pt x="16252" y="1352"/>
                    </a:lnTo>
                    <a:lnTo>
                      <a:pt x="16267" y="1380"/>
                    </a:lnTo>
                    <a:lnTo>
                      <a:pt x="16281" y="1408"/>
                    </a:lnTo>
                    <a:lnTo>
                      <a:pt x="16293" y="1437"/>
                    </a:lnTo>
                    <a:lnTo>
                      <a:pt x="16304" y="1466"/>
                    </a:lnTo>
                    <a:lnTo>
                      <a:pt x="16314" y="1496"/>
                    </a:lnTo>
                    <a:lnTo>
                      <a:pt x="16322" y="1527"/>
                    </a:lnTo>
                    <a:lnTo>
                      <a:pt x="16327" y="1558"/>
                    </a:lnTo>
                    <a:lnTo>
                      <a:pt x="16332" y="1590"/>
                    </a:lnTo>
                    <a:lnTo>
                      <a:pt x="16335" y="1622"/>
                    </a:lnTo>
                    <a:lnTo>
                      <a:pt x="16336" y="1655"/>
                    </a:lnTo>
                    <a:lnTo>
                      <a:pt x="16335" y="1687"/>
                    </a:lnTo>
                    <a:lnTo>
                      <a:pt x="16332" y="1720"/>
                    </a:lnTo>
                    <a:lnTo>
                      <a:pt x="16327" y="1751"/>
                    </a:lnTo>
                    <a:lnTo>
                      <a:pt x="16322" y="1783"/>
                    </a:lnTo>
                    <a:lnTo>
                      <a:pt x="16314" y="1813"/>
                    </a:lnTo>
                    <a:lnTo>
                      <a:pt x="16304" y="1843"/>
                    </a:lnTo>
                    <a:lnTo>
                      <a:pt x="16293" y="1873"/>
                    </a:lnTo>
                    <a:lnTo>
                      <a:pt x="16281" y="1902"/>
                    </a:lnTo>
                    <a:lnTo>
                      <a:pt x="16267" y="1930"/>
                    </a:lnTo>
                    <a:lnTo>
                      <a:pt x="16252" y="1957"/>
                    </a:lnTo>
                    <a:lnTo>
                      <a:pt x="16235" y="1985"/>
                    </a:lnTo>
                    <a:lnTo>
                      <a:pt x="16217" y="2010"/>
                    </a:lnTo>
                    <a:lnTo>
                      <a:pt x="16198" y="2035"/>
                    </a:lnTo>
                    <a:lnTo>
                      <a:pt x="16178" y="2059"/>
                    </a:lnTo>
                    <a:lnTo>
                      <a:pt x="16156" y="2082"/>
                    </a:lnTo>
                    <a:lnTo>
                      <a:pt x="16133" y="2104"/>
                    </a:lnTo>
                    <a:lnTo>
                      <a:pt x="16109" y="2125"/>
                    </a:lnTo>
                    <a:lnTo>
                      <a:pt x="16084" y="2145"/>
                    </a:lnTo>
                    <a:lnTo>
                      <a:pt x="16058" y="2164"/>
                    </a:lnTo>
                    <a:lnTo>
                      <a:pt x="16030" y="2182"/>
                    </a:lnTo>
                    <a:lnTo>
                      <a:pt x="16002" y="2198"/>
                    </a:lnTo>
                    <a:lnTo>
                      <a:pt x="15974" y="2214"/>
                    </a:lnTo>
                    <a:lnTo>
                      <a:pt x="15943" y="2228"/>
                    </a:lnTo>
                    <a:lnTo>
                      <a:pt x="15913" y="2240"/>
                    </a:lnTo>
                    <a:lnTo>
                      <a:pt x="15881" y="2252"/>
                    </a:lnTo>
                    <a:lnTo>
                      <a:pt x="15849" y="2262"/>
                    </a:lnTo>
                    <a:lnTo>
                      <a:pt x="15817" y="2270"/>
                    </a:lnTo>
                    <a:lnTo>
                      <a:pt x="15783" y="2277"/>
                    </a:lnTo>
                    <a:lnTo>
                      <a:pt x="15749" y="2283"/>
                    </a:lnTo>
                    <a:lnTo>
                      <a:pt x="15714" y="2287"/>
                    </a:lnTo>
                    <a:lnTo>
                      <a:pt x="15679" y="2289"/>
                    </a:lnTo>
                    <a:lnTo>
                      <a:pt x="15643" y="2290"/>
                    </a:lnTo>
                    <a:lnTo>
                      <a:pt x="15608" y="2289"/>
                    </a:lnTo>
                    <a:lnTo>
                      <a:pt x="15572" y="2287"/>
                    </a:lnTo>
                    <a:lnTo>
                      <a:pt x="15539" y="2283"/>
                    </a:lnTo>
                    <a:lnTo>
                      <a:pt x="15504" y="2277"/>
                    </a:lnTo>
                    <a:lnTo>
                      <a:pt x="15471" y="2270"/>
                    </a:lnTo>
                    <a:lnTo>
                      <a:pt x="15438" y="2262"/>
                    </a:lnTo>
                    <a:lnTo>
                      <a:pt x="15405" y="2252"/>
                    </a:lnTo>
                    <a:lnTo>
                      <a:pt x="15374" y="2240"/>
                    </a:lnTo>
                    <a:lnTo>
                      <a:pt x="15343" y="2228"/>
                    </a:lnTo>
                    <a:lnTo>
                      <a:pt x="15314" y="2214"/>
                    </a:lnTo>
                    <a:lnTo>
                      <a:pt x="15284" y="2198"/>
                    </a:lnTo>
                    <a:lnTo>
                      <a:pt x="15257" y="2182"/>
                    </a:lnTo>
                    <a:lnTo>
                      <a:pt x="15230" y="2164"/>
                    </a:lnTo>
                    <a:lnTo>
                      <a:pt x="15204" y="2145"/>
                    </a:lnTo>
                    <a:lnTo>
                      <a:pt x="15179" y="2125"/>
                    </a:lnTo>
                    <a:lnTo>
                      <a:pt x="15155" y="2104"/>
                    </a:lnTo>
                    <a:lnTo>
                      <a:pt x="15132" y="2082"/>
                    </a:lnTo>
                    <a:lnTo>
                      <a:pt x="15110" y="2059"/>
                    </a:lnTo>
                    <a:lnTo>
                      <a:pt x="15089" y="2035"/>
                    </a:lnTo>
                    <a:lnTo>
                      <a:pt x="15070" y="2010"/>
                    </a:lnTo>
                    <a:lnTo>
                      <a:pt x="15052" y="1985"/>
                    </a:lnTo>
                    <a:lnTo>
                      <a:pt x="15035" y="1957"/>
                    </a:lnTo>
                    <a:lnTo>
                      <a:pt x="15019" y="1930"/>
                    </a:lnTo>
                    <a:lnTo>
                      <a:pt x="15006" y="1902"/>
                    </a:lnTo>
                    <a:lnTo>
                      <a:pt x="14993" y="1873"/>
                    </a:lnTo>
                    <a:lnTo>
                      <a:pt x="14982" y="1843"/>
                    </a:lnTo>
                    <a:lnTo>
                      <a:pt x="14974" y="1813"/>
                    </a:lnTo>
                    <a:lnTo>
                      <a:pt x="14966" y="1783"/>
                    </a:lnTo>
                    <a:lnTo>
                      <a:pt x="14959" y="1751"/>
                    </a:lnTo>
                    <a:lnTo>
                      <a:pt x="14955" y="1720"/>
                    </a:lnTo>
                    <a:lnTo>
                      <a:pt x="14953" y="1687"/>
                    </a:lnTo>
                    <a:lnTo>
                      <a:pt x="14952" y="1655"/>
                    </a:lnTo>
                    <a:lnTo>
                      <a:pt x="14953" y="1622"/>
                    </a:lnTo>
                    <a:lnTo>
                      <a:pt x="14955" y="1590"/>
                    </a:lnTo>
                    <a:lnTo>
                      <a:pt x="14959" y="1558"/>
                    </a:lnTo>
                    <a:lnTo>
                      <a:pt x="14966" y="1527"/>
                    </a:lnTo>
                    <a:lnTo>
                      <a:pt x="14974" y="1496"/>
                    </a:lnTo>
                    <a:lnTo>
                      <a:pt x="14982" y="1466"/>
                    </a:lnTo>
                    <a:lnTo>
                      <a:pt x="14993" y="1437"/>
                    </a:lnTo>
                    <a:lnTo>
                      <a:pt x="15006" y="1408"/>
                    </a:lnTo>
                    <a:lnTo>
                      <a:pt x="15019" y="1380"/>
                    </a:lnTo>
                    <a:lnTo>
                      <a:pt x="15035" y="1352"/>
                    </a:lnTo>
                    <a:lnTo>
                      <a:pt x="15052" y="1326"/>
                    </a:lnTo>
                    <a:lnTo>
                      <a:pt x="15070" y="1300"/>
                    </a:lnTo>
                    <a:lnTo>
                      <a:pt x="15089" y="1275"/>
                    </a:lnTo>
                    <a:lnTo>
                      <a:pt x="15110" y="1251"/>
                    </a:lnTo>
                    <a:lnTo>
                      <a:pt x="15132" y="1228"/>
                    </a:lnTo>
                    <a:lnTo>
                      <a:pt x="15155" y="1206"/>
                    </a:lnTo>
                    <a:lnTo>
                      <a:pt x="15179" y="1185"/>
                    </a:lnTo>
                    <a:lnTo>
                      <a:pt x="15204" y="1165"/>
                    </a:lnTo>
                    <a:lnTo>
                      <a:pt x="15230" y="1146"/>
                    </a:lnTo>
                    <a:lnTo>
                      <a:pt x="15257" y="1129"/>
                    </a:lnTo>
                    <a:lnTo>
                      <a:pt x="15284" y="1112"/>
                    </a:lnTo>
                    <a:lnTo>
                      <a:pt x="15314" y="1097"/>
                    </a:lnTo>
                    <a:lnTo>
                      <a:pt x="15343" y="1083"/>
                    </a:lnTo>
                    <a:lnTo>
                      <a:pt x="15374" y="1070"/>
                    </a:lnTo>
                    <a:lnTo>
                      <a:pt x="15405" y="1059"/>
                    </a:lnTo>
                    <a:lnTo>
                      <a:pt x="15438" y="1049"/>
                    </a:lnTo>
                    <a:lnTo>
                      <a:pt x="15471" y="1040"/>
                    </a:lnTo>
                    <a:lnTo>
                      <a:pt x="15504" y="1033"/>
                    </a:lnTo>
                    <a:lnTo>
                      <a:pt x="15539" y="1028"/>
                    </a:lnTo>
                    <a:lnTo>
                      <a:pt x="15572" y="1023"/>
                    </a:lnTo>
                    <a:lnTo>
                      <a:pt x="15608" y="1021"/>
                    </a:lnTo>
                    <a:lnTo>
                      <a:pt x="15643" y="1020"/>
                    </a:lnTo>
                    <a:close/>
                    <a:moveTo>
                      <a:pt x="13527" y="1020"/>
                    </a:moveTo>
                    <a:lnTo>
                      <a:pt x="13563" y="1021"/>
                    </a:lnTo>
                    <a:lnTo>
                      <a:pt x="13597" y="1023"/>
                    </a:lnTo>
                    <a:lnTo>
                      <a:pt x="13632" y="1028"/>
                    </a:lnTo>
                    <a:lnTo>
                      <a:pt x="13666" y="1033"/>
                    </a:lnTo>
                    <a:lnTo>
                      <a:pt x="13700" y="1040"/>
                    </a:lnTo>
                    <a:lnTo>
                      <a:pt x="13733" y="1049"/>
                    </a:lnTo>
                    <a:lnTo>
                      <a:pt x="13765" y="1059"/>
                    </a:lnTo>
                    <a:lnTo>
                      <a:pt x="13796" y="1070"/>
                    </a:lnTo>
                    <a:lnTo>
                      <a:pt x="13826" y="1083"/>
                    </a:lnTo>
                    <a:lnTo>
                      <a:pt x="13857" y="1097"/>
                    </a:lnTo>
                    <a:lnTo>
                      <a:pt x="13885" y="1112"/>
                    </a:lnTo>
                    <a:lnTo>
                      <a:pt x="13914" y="1129"/>
                    </a:lnTo>
                    <a:lnTo>
                      <a:pt x="13941" y="1146"/>
                    </a:lnTo>
                    <a:lnTo>
                      <a:pt x="13967" y="1165"/>
                    </a:lnTo>
                    <a:lnTo>
                      <a:pt x="13992" y="1185"/>
                    </a:lnTo>
                    <a:lnTo>
                      <a:pt x="14016" y="1206"/>
                    </a:lnTo>
                    <a:lnTo>
                      <a:pt x="14039" y="1228"/>
                    </a:lnTo>
                    <a:lnTo>
                      <a:pt x="14061" y="1251"/>
                    </a:lnTo>
                    <a:lnTo>
                      <a:pt x="14082" y="1275"/>
                    </a:lnTo>
                    <a:lnTo>
                      <a:pt x="14101" y="1300"/>
                    </a:lnTo>
                    <a:lnTo>
                      <a:pt x="14119" y="1326"/>
                    </a:lnTo>
                    <a:lnTo>
                      <a:pt x="14135" y="1352"/>
                    </a:lnTo>
                    <a:lnTo>
                      <a:pt x="14150" y="1380"/>
                    </a:lnTo>
                    <a:lnTo>
                      <a:pt x="14165" y="1408"/>
                    </a:lnTo>
                    <a:lnTo>
                      <a:pt x="14177" y="1437"/>
                    </a:lnTo>
                    <a:lnTo>
                      <a:pt x="14187" y="1466"/>
                    </a:lnTo>
                    <a:lnTo>
                      <a:pt x="14197" y="1496"/>
                    </a:lnTo>
                    <a:lnTo>
                      <a:pt x="14205" y="1527"/>
                    </a:lnTo>
                    <a:lnTo>
                      <a:pt x="14211" y="1558"/>
                    </a:lnTo>
                    <a:lnTo>
                      <a:pt x="14216" y="1590"/>
                    </a:lnTo>
                    <a:lnTo>
                      <a:pt x="14218" y="1622"/>
                    </a:lnTo>
                    <a:lnTo>
                      <a:pt x="14219" y="1655"/>
                    </a:lnTo>
                    <a:lnTo>
                      <a:pt x="14218" y="1687"/>
                    </a:lnTo>
                    <a:lnTo>
                      <a:pt x="14216" y="1720"/>
                    </a:lnTo>
                    <a:lnTo>
                      <a:pt x="14211" y="1751"/>
                    </a:lnTo>
                    <a:lnTo>
                      <a:pt x="14205" y="1783"/>
                    </a:lnTo>
                    <a:lnTo>
                      <a:pt x="14197" y="1813"/>
                    </a:lnTo>
                    <a:lnTo>
                      <a:pt x="14187" y="1843"/>
                    </a:lnTo>
                    <a:lnTo>
                      <a:pt x="14177" y="1873"/>
                    </a:lnTo>
                    <a:lnTo>
                      <a:pt x="14165" y="1902"/>
                    </a:lnTo>
                    <a:lnTo>
                      <a:pt x="14150" y="1930"/>
                    </a:lnTo>
                    <a:lnTo>
                      <a:pt x="14135" y="1957"/>
                    </a:lnTo>
                    <a:lnTo>
                      <a:pt x="14119" y="1985"/>
                    </a:lnTo>
                    <a:lnTo>
                      <a:pt x="14101" y="2010"/>
                    </a:lnTo>
                    <a:lnTo>
                      <a:pt x="14082" y="2035"/>
                    </a:lnTo>
                    <a:lnTo>
                      <a:pt x="14061" y="2059"/>
                    </a:lnTo>
                    <a:lnTo>
                      <a:pt x="14039" y="2082"/>
                    </a:lnTo>
                    <a:lnTo>
                      <a:pt x="14016" y="2104"/>
                    </a:lnTo>
                    <a:lnTo>
                      <a:pt x="13992" y="2125"/>
                    </a:lnTo>
                    <a:lnTo>
                      <a:pt x="13967" y="2145"/>
                    </a:lnTo>
                    <a:lnTo>
                      <a:pt x="13941" y="2164"/>
                    </a:lnTo>
                    <a:lnTo>
                      <a:pt x="13914" y="2182"/>
                    </a:lnTo>
                    <a:lnTo>
                      <a:pt x="13885" y="2198"/>
                    </a:lnTo>
                    <a:lnTo>
                      <a:pt x="13857" y="2214"/>
                    </a:lnTo>
                    <a:lnTo>
                      <a:pt x="13826" y="2228"/>
                    </a:lnTo>
                    <a:lnTo>
                      <a:pt x="13796" y="2240"/>
                    </a:lnTo>
                    <a:lnTo>
                      <a:pt x="13765" y="2252"/>
                    </a:lnTo>
                    <a:lnTo>
                      <a:pt x="13733" y="2262"/>
                    </a:lnTo>
                    <a:lnTo>
                      <a:pt x="13700" y="2270"/>
                    </a:lnTo>
                    <a:lnTo>
                      <a:pt x="13666" y="2277"/>
                    </a:lnTo>
                    <a:lnTo>
                      <a:pt x="13632" y="2283"/>
                    </a:lnTo>
                    <a:lnTo>
                      <a:pt x="13597" y="2287"/>
                    </a:lnTo>
                    <a:lnTo>
                      <a:pt x="13563" y="2289"/>
                    </a:lnTo>
                    <a:lnTo>
                      <a:pt x="13527" y="2290"/>
                    </a:lnTo>
                    <a:lnTo>
                      <a:pt x="13492" y="2289"/>
                    </a:lnTo>
                    <a:lnTo>
                      <a:pt x="13457" y="2287"/>
                    </a:lnTo>
                    <a:lnTo>
                      <a:pt x="13422" y="2283"/>
                    </a:lnTo>
                    <a:lnTo>
                      <a:pt x="13388" y="2277"/>
                    </a:lnTo>
                    <a:lnTo>
                      <a:pt x="13354" y="2270"/>
                    </a:lnTo>
                    <a:lnTo>
                      <a:pt x="13322" y="2262"/>
                    </a:lnTo>
                    <a:lnTo>
                      <a:pt x="13289" y="2252"/>
                    </a:lnTo>
                    <a:lnTo>
                      <a:pt x="13257" y="2240"/>
                    </a:lnTo>
                    <a:lnTo>
                      <a:pt x="13227" y="2228"/>
                    </a:lnTo>
                    <a:lnTo>
                      <a:pt x="13197" y="2214"/>
                    </a:lnTo>
                    <a:lnTo>
                      <a:pt x="13168" y="2198"/>
                    </a:lnTo>
                    <a:lnTo>
                      <a:pt x="13141" y="2182"/>
                    </a:lnTo>
                    <a:lnTo>
                      <a:pt x="13113" y="2164"/>
                    </a:lnTo>
                    <a:lnTo>
                      <a:pt x="13087" y="2145"/>
                    </a:lnTo>
                    <a:lnTo>
                      <a:pt x="13062" y="2125"/>
                    </a:lnTo>
                    <a:lnTo>
                      <a:pt x="13038" y="2104"/>
                    </a:lnTo>
                    <a:lnTo>
                      <a:pt x="13015" y="2082"/>
                    </a:lnTo>
                    <a:lnTo>
                      <a:pt x="12993" y="2059"/>
                    </a:lnTo>
                    <a:lnTo>
                      <a:pt x="12973" y="2035"/>
                    </a:lnTo>
                    <a:lnTo>
                      <a:pt x="12953" y="2010"/>
                    </a:lnTo>
                    <a:lnTo>
                      <a:pt x="12936" y="1985"/>
                    </a:lnTo>
                    <a:lnTo>
                      <a:pt x="12919" y="1957"/>
                    </a:lnTo>
                    <a:lnTo>
                      <a:pt x="12903" y="1930"/>
                    </a:lnTo>
                    <a:lnTo>
                      <a:pt x="12890" y="1902"/>
                    </a:lnTo>
                    <a:lnTo>
                      <a:pt x="12877" y="1873"/>
                    </a:lnTo>
                    <a:lnTo>
                      <a:pt x="12866" y="1843"/>
                    </a:lnTo>
                    <a:lnTo>
                      <a:pt x="12857" y="1813"/>
                    </a:lnTo>
                    <a:lnTo>
                      <a:pt x="12849" y="1783"/>
                    </a:lnTo>
                    <a:lnTo>
                      <a:pt x="12843" y="1751"/>
                    </a:lnTo>
                    <a:lnTo>
                      <a:pt x="12838" y="1720"/>
                    </a:lnTo>
                    <a:lnTo>
                      <a:pt x="12836" y="1687"/>
                    </a:lnTo>
                    <a:lnTo>
                      <a:pt x="12835" y="1655"/>
                    </a:lnTo>
                    <a:lnTo>
                      <a:pt x="12836" y="1622"/>
                    </a:lnTo>
                    <a:lnTo>
                      <a:pt x="12838" y="1590"/>
                    </a:lnTo>
                    <a:lnTo>
                      <a:pt x="12843" y="1558"/>
                    </a:lnTo>
                    <a:lnTo>
                      <a:pt x="12849" y="1527"/>
                    </a:lnTo>
                    <a:lnTo>
                      <a:pt x="12857" y="1496"/>
                    </a:lnTo>
                    <a:lnTo>
                      <a:pt x="12866" y="1466"/>
                    </a:lnTo>
                    <a:lnTo>
                      <a:pt x="12877" y="1437"/>
                    </a:lnTo>
                    <a:lnTo>
                      <a:pt x="12890" y="1408"/>
                    </a:lnTo>
                    <a:lnTo>
                      <a:pt x="12903" y="1380"/>
                    </a:lnTo>
                    <a:lnTo>
                      <a:pt x="12919" y="1352"/>
                    </a:lnTo>
                    <a:lnTo>
                      <a:pt x="12936" y="1326"/>
                    </a:lnTo>
                    <a:lnTo>
                      <a:pt x="12953" y="1300"/>
                    </a:lnTo>
                    <a:lnTo>
                      <a:pt x="12973" y="1275"/>
                    </a:lnTo>
                    <a:lnTo>
                      <a:pt x="12993" y="1251"/>
                    </a:lnTo>
                    <a:lnTo>
                      <a:pt x="13015" y="1228"/>
                    </a:lnTo>
                    <a:lnTo>
                      <a:pt x="13038" y="1206"/>
                    </a:lnTo>
                    <a:lnTo>
                      <a:pt x="13062" y="1185"/>
                    </a:lnTo>
                    <a:lnTo>
                      <a:pt x="13087" y="1165"/>
                    </a:lnTo>
                    <a:lnTo>
                      <a:pt x="13113" y="1146"/>
                    </a:lnTo>
                    <a:lnTo>
                      <a:pt x="13141" y="1129"/>
                    </a:lnTo>
                    <a:lnTo>
                      <a:pt x="13168" y="1112"/>
                    </a:lnTo>
                    <a:lnTo>
                      <a:pt x="13197" y="1097"/>
                    </a:lnTo>
                    <a:lnTo>
                      <a:pt x="13227" y="1083"/>
                    </a:lnTo>
                    <a:lnTo>
                      <a:pt x="13257" y="1070"/>
                    </a:lnTo>
                    <a:lnTo>
                      <a:pt x="13289" y="1059"/>
                    </a:lnTo>
                    <a:lnTo>
                      <a:pt x="13322" y="1049"/>
                    </a:lnTo>
                    <a:lnTo>
                      <a:pt x="13354" y="1040"/>
                    </a:lnTo>
                    <a:lnTo>
                      <a:pt x="13388" y="1033"/>
                    </a:lnTo>
                    <a:lnTo>
                      <a:pt x="13422" y="1028"/>
                    </a:lnTo>
                    <a:lnTo>
                      <a:pt x="13457" y="1023"/>
                    </a:lnTo>
                    <a:lnTo>
                      <a:pt x="13492" y="1021"/>
                    </a:lnTo>
                    <a:lnTo>
                      <a:pt x="13527" y="10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1" rIns="68580" bIns="34291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1215">
                  <a:solidFill>
                    <a:schemeClr val="accent3"/>
                  </a:solidFill>
                </a:endParaRPr>
              </a:p>
            </p:txBody>
          </p:sp>
        </p:grpSp>
      </p:grpSp>
      <p:sp>
        <p:nvSpPr>
          <p:cNvPr id="775" name="Kreis: nicht ausgefüllt 532"/>
          <p:cNvSpPr/>
          <p:nvPr>
            <p:custDataLst>
              <p:tags r:id="rId58"/>
            </p:custDataLst>
          </p:nvPr>
        </p:nvSpPr>
        <p:spPr bwMode="gray">
          <a:xfrm rot="21399358">
            <a:off x="5282547" y="5073286"/>
            <a:ext cx="499271" cy="499271"/>
          </a:xfrm>
          <a:prstGeom prst="donut">
            <a:avLst>
              <a:gd name="adj" fmla="val 10529"/>
            </a:avLst>
          </a:prstGeom>
          <a:solidFill>
            <a:schemeClr val="accent5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225"/>
              </a:spcBef>
            </a:pPr>
            <a:endParaRPr lang="de-DE" sz="1200" dirty="0">
              <a:solidFill>
                <a:schemeClr val="tx1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76" name="Ellipse 775"/>
          <p:cNvSpPr/>
          <p:nvPr>
            <p:custDataLst>
              <p:tags r:id="rId59"/>
            </p:custDataLst>
          </p:nvPr>
        </p:nvSpPr>
        <p:spPr bwMode="gray">
          <a:xfrm rot="21399358">
            <a:off x="5336782" y="5127521"/>
            <a:ext cx="390801" cy="390801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225"/>
              </a:spcBef>
            </a:pPr>
            <a:endParaRPr lang="de-DE" sz="1200" dirty="0">
              <a:solidFill>
                <a:schemeClr val="tx1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77" name="Freeform 75"/>
          <p:cNvSpPr>
            <a:spLocks noEditPoints="1"/>
          </p:cNvSpPr>
          <p:nvPr>
            <p:custDataLst>
              <p:tags r:id="rId60"/>
            </p:custDataLst>
          </p:nvPr>
        </p:nvSpPr>
        <p:spPr bwMode="gray">
          <a:xfrm rot="15999358">
            <a:off x="5418745" y="5209484"/>
            <a:ext cx="226875" cy="226875"/>
          </a:xfrm>
          <a:custGeom>
            <a:avLst/>
            <a:gdLst>
              <a:gd name="T0" fmla="*/ 160 w 177"/>
              <a:gd name="T1" fmla="*/ 97 h 176"/>
              <a:gd name="T2" fmla="*/ 123 w 177"/>
              <a:gd name="T3" fmla="*/ 114 h 176"/>
              <a:gd name="T4" fmla="*/ 85 w 177"/>
              <a:gd name="T5" fmla="*/ 103 h 176"/>
              <a:gd name="T6" fmla="*/ 77 w 177"/>
              <a:gd name="T7" fmla="*/ 111 h 176"/>
              <a:gd name="T8" fmla="*/ 77 w 177"/>
              <a:gd name="T9" fmla="*/ 116 h 176"/>
              <a:gd name="T10" fmla="*/ 70 w 177"/>
              <a:gd name="T11" fmla="*/ 132 h 176"/>
              <a:gd name="T12" fmla="*/ 33 w 177"/>
              <a:gd name="T13" fmla="*/ 169 h 176"/>
              <a:gd name="T14" fmla="*/ 18 w 177"/>
              <a:gd name="T15" fmla="*/ 176 h 176"/>
              <a:gd name="T16" fmla="*/ 5 w 177"/>
              <a:gd name="T17" fmla="*/ 172 h 176"/>
              <a:gd name="T18" fmla="*/ 1 w 177"/>
              <a:gd name="T19" fmla="*/ 158 h 176"/>
              <a:gd name="T20" fmla="*/ 8 w 177"/>
              <a:gd name="T21" fmla="*/ 144 h 176"/>
              <a:gd name="T22" fmla="*/ 44 w 177"/>
              <a:gd name="T23" fmla="*/ 107 h 176"/>
              <a:gd name="T24" fmla="*/ 63 w 177"/>
              <a:gd name="T25" fmla="*/ 100 h 176"/>
              <a:gd name="T26" fmla="*/ 65 w 177"/>
              <a:gd name="T27" fmla="*/ 100 h 176"/>
              <a:gd name="T28" fmla="*/ 74 w 177"/>
              <a:gd name="T29" fmla="*/ 91 h 176"/>
              <a:gd name="T30" fmla="*/ 63 w 177"/>
              <a:gd name="T31" fmla="*/ 53 h 176"/>
              <a:gd name="T32" fmla="*/ 79 w 177"/>
              <a:gd name="T33" fmla="*/ 17 h 176"/>
              <a:gd name="T34" fmla="*/ 120 w 177"/>
              <a:gd name="T35" fmla="*/ 0 h 176"/>
              <a:gd name="T36" fmla="*/ 160 w 177"/>
              <a:gd name="T37" fmla="*/ 17 h 176"/>
              <a:gd name="T38" fmla="*/ 177 w 177"/>
              <a:gd name="T39" fmla="*/ 57 h 176"/>
              <a:gd name="T40" fmla="*/ 160 w 177"/>
              <a:gd name="T41" fmla="*/ 97 h 176"/>
              <a:gd name="T42" fmla="*/ 91 w 177"/>
              <a:gd name="T43" fmla="*/ 28 h 176"/>
              <a:gd name="T44" fmla="*/ 79 w 177"/>
              <a:gd name="T45" fmla="*/ 57 h 176"/>
              <a:gd name="T46" fmla="*/ 91 w 177"/>
              <a:gd name="T47" fmla="*/ 86 h 176"/>
              <a:gd name="T48" fmla="*/ 120 w 177"/>
              <a:gd name="T49" fmla="*/ 97 h 176"/>
              <a:gd name="T50" fmla="*/ 148 w 177"/>
              <a:gd name="T51" fmla="*/ 86 h 176"/>
              <a:gd name="T52" fmla="*/ 160 w 177"/>
              <a:gd name="T53" fmla="*/ 57 h 176"/>
              <a:gd name="T54" fmla="*/ 148 w 177"/>
              <a:gd name="T55" fmla="*/ 28 h 176"/>
              <a:gd name="T56" fmla="*/ 120 w 177"/>
              <a:gd name="T57" fmla="*/ 17 h 176"/>
              <a:gd name="T58" fmla="*/ 91 w 177"/>
              <a:gd name="T59" fmla="*/ 28 h 17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77" h="176">
                <a:moveTo>
                  <a:pt x="160" y="97"/>
                </a:moveTo>
                <a:cubicBezTo>
                  <a:pt x="150" y="108"/>
                  <a:pt x="138" y="113"/>
                  <a:pt x="123" y="114"/>
                </a:cubicBezTo>
                <a:cubicBezTo>
                  <a:pt x="109" y="115"/>
                  <a:pt x="96" y="111"/>
                  <a:pt x="85" y="103"/>
                </a:cubicBezTo>
                <a:cubicBezTo>
                  <a:pt x="77" y="111"/>
                  <a:pt x="77" y="111"/>
                  <a:pt x="77" y="111"/>
                </a:cubicBezTo>
                <a:cubicBezTo>
                  <a:pt x="77" y="113"/>
                  <a:pt x="77" y="115"/>
                  <a:pt x="77" y="116"/>
                </a:cubicBezTo>
                <a:cubicBezTo>
                  <a:pt x="77" y="122"/>
                  <a:pt x="74" y="127"/>
                  <a:pt x="70" y="132"/>
                </a:cubicBezTo>
                <a:cubicBezTo>
                  <a:pt x="33" y="169"/>
                  <a:pt x="33" y="169"/>
                  <a:pt x="33" y="169"/>
                </a:cubicBezTo>
                <a:cubicBezTo>
                  <a:pt x="29" y="173"/>
                  <a:pt x="24" y="175"/>
                  <a:pt x="18" y="176"/>
                </a:cubicBezTo>
                <a:cubicBezTo>
                  <a:pt x="13" y="176"/>
                  <a:pt x="9" y="175"/>
                  <a:pt x="5" y="172"/>
                </a:cubicBezTo>
                <a:cubicBezTo>
                  <a:pt x="1" y="168"/>
                  <a:pt x="0" y="164"/>
                  <a:pt x="1" y="158"/>
                </a:cubicBezTo>
                <a:cubicBezTo>
                  <a:pt x="1" y="153"/>
                  <a:pt x="3" y="148"/>
                  <a:pt x="8" y="144"/>
                </a:cubicBezTo>
                <a:cubicBezTo>
                  <a:pt x="44" y="107"/>
                  <a:pt x="44" y="107"/>
                  <a:pt x="44" y="107"/>
                </a:cubicBezTo>
                <a:cubicBezTo>
                  <a:pt x="50" y="101"/>
                  <a:pt x="56" y="99"/>
                  <a:pt x="63" y="100"/>
                </a:cubicBezTo>
                <a:cubicBezTo>
                  <a:pt x="64" y="100"/>
                  <a:pt x="64" y="100"/>
                  <a:pt x="65" y="100"/>
                </a:cubicBezTo>
                <a:cubicBezTo>
                  <a:pt x="74" y="91"/>
                  <a:pt x="74" y="91"/>
                  <a:pt x="74" y="91"/>
                </a:cubicBezTo>
                <a:cubicBezTo>
                  <a:pt x="66" y="80"/>
                  <a:pt x="62" y="67"/>
                  <a:pt x="63" y="53"/>
                </a:cubicBezTo>
                <a:cubicBezTo>
                  <a:pt x="64" y="39"/>
                  <a:pt x="69" y="27"/>
                  <a:pt x="79" y="17"/>
                </a:cubicBezTo>
                <a:cubicBezTo>
                  <a:pt x="91" y="6"/>
                  <a:pt x="104" y="0"/>
                  <a:pt x="120" y="0"/>
                </a:cubicBezTo>
                <a:cubicBezTo>
                  <a:pt x="136" y="0"/>
                  <a:pt x="149" y="6"/>
                  <a:pt x="160" y="17"/>
                </a:cubicBezTo>
                <a:cubicBezTo>
                  <a:pt x="171" y="28"/>
                  <a:pt x="177" y="41"/>
                  <a:pt x="177" y="57"/>
                </a:cubicBezTo>
                <a:cubicBezTo>
                  <a:pt x="177" y="73"/>
                  <a:pt x="171" y="86"/>
                  <a:pt x="160" y="97"/>
                </a:cubicBezTo>
                <a:close/>
                <a:moveTo>
                  <a:pt x="91" y="28"/>
                </a:moveTo>
                <a:cubicBezTo>
                  <a:pt x="83" y="36"/>
                  <a:pt x="79" y="46"/>
                  <a:pt x="79" y="57"/>
                </a:cubicBezTo>
                <a:cubicBezTo>
                  <a:pt x="79" y="68"/>
                  <a:pt x="83" y="78"/>
                  <a:pt x="91" y="86"/>
                </a:cubicBezTo>
                <a:cubicBezTo>
                  <a:pt x="99" y="94"/>
                  <a:pt x="109" y="97"/>
                  <a:pt x="120" y="97"/>
                </a:cubicBezTo>
                <a:cubicBezTo>
                  <a:pt x="131" y="97"/>
                  <a:pt x="141" y="94"/>
                  <a:pt x="148" y="86"/>
                </a:cubicBezTo>
                <a:cubicBezTo>
                  <a:pt x="156" y="78"/>
                  <a:pt x="160" y="68"/>
                  <a:pt x="160" y="57"/>
                </a:cubicBezTo>
                <a:cubicBezTo>
                  <a:pt x="160" y="46"/>
                  <a:pt x="156" y="36"/>
                  <a:pt x="148" y="28"/>
                </a:cubicBezTo>
                <a:cubicBezTo>
                  <a:pt x="141" y="21"/>
                  <a:pt x="131" y="17"/>
                  <a:pt x="120" y="17"/>
                </a:cubicBezTo>
                <a:cubicBezTo>
                  <a:pt x="109" y="17"/>
                  <a:pt x="99" y="21"/>
                  <a:pt x="91" y="2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CA" sz="1351"/>
          </a:p>
        </p:txBody>
      </p:sp>
      <p:sp>
        <p:nvSpPr>
          <p:cNvPr id="778" name="Freihandform: Form 6"/>
          <p:cNvSpPr/>
          <p:nvPr>
            <p:custDataLst>
              <p:tags r:id="rId61"/>
            </p:custDataLst>
          </p:nvPr>
        </p:nvSpPr>
        <p:spPr bwMode="gray">
          <a:xfrm>
            <a:off x="4753067" y="4600550"/>
            <a:ext cx="514351" cy="619433"/>
          </a:xfrm>
          <a:custGeom>
            <a:avLst/>
            <a:gdLst>
              <a:gd name="connsiteX0" fmla="*/ 346587 w 693174"/>
              <a:gd name="connsiteY0" fmla="*/ 766916 h 766916"/>
              <a:gd name="connsiteX1" fmla="*/ 693174 w 693174"/>
              <a:gd name="connsiteY1" fmla="*/ 538316 h 766916"/>
              <a:gd name="connsiteX2" fmla="*/ 508820 w 693174"/>
              <a:gd name="connsiteY2" fmla="*/ 575187 h 766916"/>
              <a:gd name="connsiteX3" fmla="*/ 597310 w 693174"/>
              <a:gd name="connsiteY3" fmla="*/ 317090 h 766916"/>
              <a:gd name="connsiteX4" fmla="*/ 398207 w 693174"/>
              <a:gd name="connsiteY4" fmla="*/ 368709 h 766916"/>
              <a:gd name="connsiteX5" fmla="*/ 486697 w 693174"/>
              <a:gd name="connsiteY5" fmla="*/ 162232 h 766916"/>
              <a:gd name="connsiteX6" fmla="*/ 265471 w 693174"/>
              <a:gd name="connsiteY6" fmla="*/ 199103 h 766916"/>
              <a:gd name="connsiteX7" fmla="*/ 317091 w 693174"/>
              <a:gd name="connsiteY7" fmla="*/ 0 h 766916"/>
              <a:gd name="connsiteX8" fmla="*/ 0 w 693174"/>
              <a:gd name="connsiteY8" fmla="*/ 169606 h 766916"/>
              <a:gd name="connsiteX9" fmla="*/ 184355 w 693174"/>
              <a:gd name="connsiteY9" fmla="*/ 147483 h 766916"/>
              <a:gd name="connsiteX10" fmla="*/ 66368 w 693174"/>
              <a:gd name="connsiteY10" fmla="*/ 368709 h 766916"/>
              <a:gd name="connsiteX11" fmla="*/ 317091 w 693174"/>
              <a:gd name="connsiteY11" fmla="*/ 302342 h 766916"/>
              <a:gd name="connsiteX12" fmla="*/ 66368 w 693174"/>
              <a:gd name="connsiteY12" fmla="*/ 508819 h 766916"/>
              <a:gd name="connsiteX13" fmla="*/ 235974 w 693174"/>
              <a:gd name="connsiteY13" fmla="*/ 464574 h 766916"/>
              <a:gd name="connsiteX14" fmla="*/ 191729 w 693174"/>
              <a:gd name="connsiteY14" fmla="*/ 597309 h 766916"/>
              <a:gd name="connsiteX15" fmla="*/ 427703 w 693174"/>
              <a:gd name="connsiteY15" fmla="*/ 553064 h 766916"/>
              <a:gd name="connsiteX16" fmla="*/ 294968 w 693174"/>
              <a:gd name="connsiteY16" fmla="*/ 722671 h 766916"/>
              <a:gd name="connsiteX17" fmla="*/ 346587 w 693174"/>
              <a:gd name="connsiteY17" fmla="*/ 766916 h 766916"/>
              <a:gd name="connsiteX0" fmla="*/ 346587 w 693174"/>
              <a:gd name="connsiteY0" fmla="*/ 766916 h 766916"/>
              <a:gd name="connsiteX1" fmla="*/ 693174 w 693174"/>
              <a:gd name="connsiteY1" fmla="*/ 538316 h 766916"/>
              <a:gd name="connsiteX2" fmla="*/ 508820 w 693174"/>
              <a:gd name="connsiteY2" fmla="*/ 575187 h 766916"/>
              <a:gd name="connsiteX3" fmla="*/ 597310 w 693174"/>
              <a:gd name="connsiteY3" fmla="*/ 317090 h 766916"/>
              <a:gd name="connsiteX4" fmla="*/ 398207 w 693174"/>
              <a:gd name="connsiteY4" fmla="*/ 368709 h 766916"/>
              <a:gd name="connsiteX5" fmla="*/ 486697 w 693174"/>
              <a:gd name="connsiteY5" fmla="*/ 162232 h 766916"/>
              <a:gd name="connsiteX6" fmla="*/ 265471 w 693174"/>
              <a:gd name="connsiteY6" fmla="*/ 199103 h 766916"/>
              <a:gd name="connsiteX7" fmla="*/ 317091 w 693174"/>
              <a:gd name="connsiteY7" fmla="*/ 0 h 766916"/>
              <a:gd name="connsiteX8" fmla="*/ 0 w 693174"/>
              <a:gd name="connsiteY8" fmla="*/ 169606 h 766916"/>
              <a:gd name="connsiteX9" fmla="*/ 29497 w 693174"/>
              <a:gd name="connsiteY9" fmla="*/ 235973 h 766916"/>
              <a:gd name="connsiteX10" fmla="*/ 66368 w 693174"/>
              <a:gd name="connsiteY10" fmla="*/ 368709 h 766916"/>
              <a:gd name="connsiteX11" fmla="*/ 317091 w 693174"/>
              <a:gd name="connsiteY11" fmla="*/ 302342 h 766916"/>
              <a:gd name="connsiteX12" fmla="*/ 66368 w 693174"/>
              <a:gd name="connsiteY12" fmla="*/ 508819 h 766916"/>
              <a:gd name="connsiteX13" fmla="*/ 235974 w 693174"/>
              <a:gd name="connsiteY13" fmla="*/ 464574 h 766916"/>
              <a:gd name="connsiteX14" fmla="*/ 191729 w 693174"/>
              <a:gd name="connsiteY14" fmla="*/ 597309 h 766916"/>
              <a:gd name="connsiteX15" fmla="*/ 427703 w 693174"/>
              <a:gd name="connsiteY15" fmla="*/ 553064 h 766916"/>
              <a:gd name="connsiteX16" fmla="*/ 294968 w 693174"/>
              <a:gd name="connsiteY16" fmla="*/ 722671 h 766916"/>
              <a:gd name="connsiteX17" fmla="*/ 346587 w 693174"/>
              <a:gd name="connsiteY17" fmla="*/ 766916 h 766916"/>
              <a:gd name="connsiteX0" fmla="*/ 427702 w 774289"/>
              <a:gd name="connsiteY0" fmla="*/ 766916 h 766916"/>
              <a:gd name="connsiteX1" fmla="*/ 774289 w 774289"/>
              <a:gd name="connsiteY1" fmla="*/ 538316 h 766916"/>
              <a:gd name="connsiteX2" fmla="*/ 589935 w 774289"/>
              <a:gd name="connsiteY2" fmla="*/ 575187 h 766916"/>
              <a:gd name="connsiteX3" fmla="*/ 678425 w 774289"/>
              <a:gd name="connsiteY3" fmla="*/ 317090 h 766916"/>
              <a:gd name="connsiteX4" fmla="*/ 479322 w 774289"/>
              <a:gd name="connsiteY4" fmla="*/ 368709 h 766916"/>
              <a:gd name="connsiteX5" fmla="*/ 567812 w 774289"/>
              <a:gd name="connsiteY5" fmla="*/ 162232 h 766916"/>
              <a:gd name="connsiteX6" fmla="*/ 346586 w 774289"/>
              <a:gd name="connsiteY6" fmla="*/ 199103 h 766916"/>
              <a:gd name="connsiteX7" fmla="*/ 398206 w 774289"/>
              <a:gd name="connsiteY7" fmla="*/ 0 h 766916"/>
              <a:gd name="connsiteX8" fmla="*/ 81115 w 774289"/>
              <a:gd name="connsiteY8" fmla="*/ 169606 h 766916"/>
              <a:gd name="connsiteX9" fmla="*/ 110612 w 774289"/>
              <a:gd name="connsiteY9" fmla="*/ 235973 h 766916"/>
              <a:gd name="connsiteX10" fmla="*/ 147483 w 774289"/>
              <a:gd name="connsiteY10" fmla="*/ 368709 h 766916"/>
              <a:gd name="connsiteX11" fmla="*/ 0 w 774289"/>
              <a:gd name="connsiteY11" fmla="*/ 523568 h 766916"/>
              <a:gd name="connsiteX12" fmla="*/ 147483 w 774289"/>
              <a:gd name="connsiteY12" fmla="*/ 508819 h 766916"/>
              <a:gd name="connsiteX13" fmla="*/ 317089 w 774289"/>
              <a:gd name="connsiteY13" fmla="*/ 464574 h 766916"/>
              <a:gd name="connsiteX14" fmla="*/ 272844 w 774289"/>
              <a:gd name="connsiteY14" fmla="*/ 597309 h 766916"/>
              <a:gd name="connsiteX15" fmla="*/ 508818 w 774289"/>
              <a:gd name="connsiteY15" fmla="*/ 553064 h 766916"/>
              <a:gd name="connsiteX16" fmla="*/ 376083 w 774289"/>
              <a:gd name="connsiteY16" fmla="*/ 722671 h 766916"/>
              <a:gd name="connsiteX17" fmla="*/ 427702 w 774289"/>
              <a:gd name="connsiteY17" fmla="*/ 766916 h 766916"/>
              <a:gd name="connsiteX0" fmla="*/ 427702 w 774289"/>
              <a:gd name="connsiteY0" fmla="*/ 766916 h 766916"/>
              <a:gd name="connsiteX1" fmla="*/ 774289 w 774289"/>
              <a:gd name="connsiteY1" fmla="*/ 538316 h 766916"/>
              <a:gd name="connsiteX2" fmla="*/ 589935 w 774289"/>
              <a:gd name="connsiteY2" fmla="*/ 575187 h 766916"/>
              <a:gd name="connsiteX3" fmla="*/ 678425 w 774289"/>
              <a:gd name="connsiteY3" fmla="*/ 317090 h 766916"/>
              <a:gd name="connsiteX4" fmla="*/ 479322 w 774289"/>
              <a:gd name="connsiteY4" fmla="*/ 368709 h 766916"/>
              <a:gd name="connsiteX5" fmla="*/ 567812 w 774289"/>
              <a:gd name="connsiteY5" fmla="*/ 162232 h 766916"/>
              <a:gd name="connsiteX6" fmla="*/ 346586 w 774289"/>
              <a:gd name="connsiteY6" fmla="*/ 199103 h 766916"/>
              <a:gd name="connsiteX7" fmla="*/ 398206 w 774289"/>
              <a:gd name="connsiteY7" fmla="*/ 0 h 766916"/>
              <a:gd name="connsiteX8" fmla="*/ 88489 w 774289"/>
              <a:gd name="connsiteY8" fmla="*/ 51619 h 766916"/>
              <a:gd name="connsiteX9" fmla="*/ 110612 w 774289"/>
              <a:gd name="connsiteY9" fmla="*/ 235973 h 766916"/>
              <a:gd name="connsiteX10" fmla="*/ 147483 w 774289"/>
              <a:gd name="connsiteY10" fmla="*/ 368709 h 766916"/>
              <a:gd name="connsiteX11" fmla="*/ 0 w 774289"/>
              <a:gd name="connsiteY11" fmla="*/ 523568 h 766916"/>
              <a:gd name="connsiteX12" fmla="*/ 147483 w 774289"/>
              <a:gd name="connsiteY12" fmla="*/ 508819 h 766916"/>
              <a:gd name="connsiteX13" fmla="*/ 317089 w 774289"/>
              <a:gd name="connsiteY13" fmla="*/ 464574 h 766916"/>
              <a:gd name="connsiteX14" fmla="*/ 272844 w 774289"/>
              <a:gd name="connsiteY14" fmla="*/ 597309 h 766916"/>
              <a:gd name="connsiteX15" fmla="*/ 508818 w 774289"/>
              <a:gd name="connsiteY15" fmla="*/ 553064 h 766916"/>
              <a:gd name="connsiteX16" fmla="*/ 376083 w 774289"/>
              <a:gd name="connsiteY16" fmla="*/ 722671 h 766916"/>
              <a:gd name="connsiteX17" fmla="*/ 427702 w 774289"/>
              <a:gd name="connsiteY17" fmla="*/ 766916 h 766916"/>
              <a:gd name="connsiteX0" fmla="*/ 427702 w 774289"/>
              <a:gd name="connsiteY0" fmla="*/ 825910 h 825910"/>
              <a:gd name="connsiteX1" fmla="*/ 774289 w 774289"/>
              <a:gd name="connsiteY1" fmla="*/ 597310 h 825910"/>
              <a:gd name="connsiteX2" fmla="*/ 589935 w 774289"/>
              <a:gd name="connsiteY2" fmla="*/ 634181 h 825910"/>
              <a:gd name="connsiteX3" fmla="*/ 678425 w 774289"/>
              <a:gd name="connsiteY3" fmla="*/ 376084 h 825910"/>
              <a:gd name="connsiteX4" fmla="*/ 479322 w 774289"/>
              <a:gd name="connsiteY4" fmla="*/ 427703 h 825910"/>
              <a:gd name="connsiteX5" fmla="*/ 567812 w 774289"/>
              <a:gd name="connsiteY5" fmla="*/ 221226 h 825910"/>
              <a:gd name="connsiteX6" fmla="*/ 346586 w 774289"/>
              <a:gd name="connsiteY6" fmla="*/ 258097 h 825910"/>
              <a:gd name="connsiteX7" fmla="*/ 390832 w 774289"/>
              <a:gd name="connsiteY7" fmla="*/ 0 h 825910"/>
              <a:gd name="connsiteX8" fmla="*/ 88489 w 774289"/>
              <a:gd name="connsiteY8" fmla="*/ 110613 h 825910"/>
              <a:gd name="connsiteX9" fmla="*/ 110612 w 774289"/>
              <a:gd name="connsiteY9" fmla="*/ 294967 h 825910"/>
              <a:gd name="connsiteX10" fmla="*/ 147483 w 774289"/>
              <a:gd name="connsiteY10" fmla="*/ 427703 h 825910"/>
              <a:gd name="connsiteX11" fmla="*/ 0 w 774289"/>
              <a:gd name="connsiteY11" fmla="*/ 582562 h 825910"/>
              <a:gd name="connsiteX12" fmla="*/ 147483 w 774289"/>
              <a:gd name="connsiteY12" fmla="*/ 567813 h 825910"/>
              <a:gd name="connsiteX13" fmla="*/ 317089 w 774289"/>
              <a:gd name="connsiteY13" fmla="*/ 523568 h 825910"/>
              <a:gd name="connsiteX14" fmla="*/ 272844 w 774289"/>
              <a:gd name="connsiteY14" fmla="*/ 656303 h 825910"/>
              <a:gd name="connsiteX15" fmla="*/ 508818 w 774289"/>
              <a:gd name="connsiteY15" fmla="*/ 612058 h 825910"/>
              <a:gd name="connsiteX16" fmla="*/ 376083 w 774289"/>
              <a:gd name="connsiteY16" fmla="*/ 781665 h 825910"/>
              <a:gd name="connsiteX17" fmla="*/ 427702 w 774289"/>
              <a:gd name="connsiteY17" fmla="*/ 825910 h 825910"/>
              <a:gd name="connsiteX0" fmla="*/ 427702 w 774289"/>
              <a:gd name="connsiteY0" fmla="*/ 825910 h 825910"/>
              <a:gd name="connsiteX1" fmla="*/ 774289 w 774289"/>
              <a:gd name="connsiteY1" fmla="*/ 597310 h 825910"/>
              <a:gd name="connsiteX2" fmla="*/ 589935 w 774289"/>
              <a:gd name="connsiteY2" fmla="*/ 634181 h 825910"/>
              <a:gd name="connsiteX3" fmla="*/ 678425 w 774289"/>
              <a:gd name="connsiteY3" fmla="*/ 376084 h 825910"/>
              <a:gd name="connsiteX4" fmla="*/ 479322 w 774289"/>
              <a:gd name="connsiteY4" fmla="*/ 427703 h 825910"/>
              <a:gd name="connsiteX5" fmla="*/ 567812 w 774289"/>
              <a:gd name="connsiteY5" fmla="*/ 221226 h 825910"/>
              <a:gd name="connsiteX6" fmla="*/ 346586 w 774289"/>
              <a:gd name="connsiteY6" fmla="*/ 258097 h 825910"/>
              <a:gd name="connsiteX7" fmla="*/ 390832 w 774289"/>
              <a:gd name="connsiteY7" fmla="*/ 0 h 825910"/>
              <a:gd name="connsiteX8" fmla="*/ 88489 w 774289"/>
              <a:gd name="connsiteY8" fmla="*/ 110613 h 825910"/>
              <a:gd name="connsiteX9" fmla="*/ 110612 w 774289"/>
              <a:gd name="connsiteY9" fmla="*/ 294967 h 825910"/>
              <a:gd name="connsiteX10" fmla="*/ 147483 w 774289"/>
              <a:gd name="connsiteY10" fmla="*/ 427703 h 825910"/>
              <a:gd name="connsiteX11" fmla="*/ 0 w 774289"/>
              <a:gd name="connsiteY11" fmla="*/ 582562 h 825910"/>
              <a:gd name="connsiteX12" fmla="*/ 147483 w 774289"/>
              <a:gd name="connsiteY12" fmla="*/ 567813 h 825910"/>
              <a:gd name="connsiteX13" fmla="*/ 147483 w 774289"/>
              <a:gd name="connsiteY13" fmla="*/ 582561 h 825910"/>
              <a:gd name="connsiteX14" fmla="*/ 272844 w 774289"/>
              <a:gd name="connsiteY14" fmla="*/ 656303 h 825910"/>
              <a:gd name="connsiteX15" fmla="*/ 508818 w 774289"/>
              <a:gd name="connsiteY15" fmla="*/ 612058 h 825910"/>
              <a:gd name="connsiteX16" fmla="*/ 376083 w 774289"/>
              <a:gd name="connsiteY16" fmla="*/ 781665 h 825910"/>
              <a:gd name="connsiteX17" fmla="*/ 427702 w 774289"/>
              <a:gd name="connsiteY17" fmla="*/ 825910 h 825910"/>
              <a:gd name="connsiteX0" fmla="*/ 427702 w 774289"/>
              <a:gd name="connsiteY0" fmla="*/ 825910 h 825910"/>
              <a:gd name="connsiteX1" fmla="*/ 774289 w 774289"/>
              <a:gd name="connsiteY1" fmla="*/ 597310 h 825910"/>
              <a:gd name="connsiteX2" fmla="*/ 589935 w 774289"/>
              <a:gd name="connsiteY2" fmla="*/ 634181 h 825910"/>
              <a:gd name="connsiteX3" fmla="*/ 678425 w 774289"/>
              <a:gd name="connsiteY3" fmla="*/ 376084 h 825910"/>
              <a:gd name="connsiteX4" fmla="*/ 479322 w 774289"/>
              <a:gd name="connsiteY4" fmla="*/ 427703 h 825910"/>
              <a:gd name="connsiteX5" fmla="*/ 567812 w 774289"/>
              <a:gd name="connsiteY5" fmla="*/ 221226 h 825910"/>
              <a:gd name="connsiteX6" fmla="*/ 346586 w 774289"/>
              <a:gd name="connsiteY6" fmla="*/ 258097 h 825910"/>
              <a:gd name="connsiteX7" fmla="*/ 390832 w 774289"/>
              <a:gd name="connsiteY7" fmla="*/ 0 h 825910"/>
              <a:gd name="connsiteX8" fmla="*/ 88489 w 774289"/>
              <a:gd name="connsiteY8" fmla="*/ 110613 h 825910"/>
              <a:gd name="connsiteX9" fmla="*/ 110612 w 774289"/>
              <a:gd name="connsiteY9" fmla="*/ 294967 h 825910"/>
              <a:gd name="connsiteX10" fmla="*/ 147483 w 774289"/>
              <a:gd name="connsiteY10" fmla="*/ 427703 h 825910"/>
              <a:gd name="connsiteX11" fmla="*/ 0 w 774289"/>
              <a:gd name="connsiteY11" fmla="*/ 582562 h 825910"/>
              <a:gd name="connsiteX12" fmla="*/ 147483 w 774289"/>
              <a:gd name="connsiteY12" fmla="*/ 567813 h 825910"/>
              <a:gd name="connsiteX13" fmla="*/ 147483 w 774289"/>
              <a:gd name="connsiteY13" fmla="*/ 582561 h 825910"/>
              <a:gd name="connsiteX14" fmla="*/ 235973 w 774289"/>
              <a:gd name="connsiteY14" fmla="*/ 612058 h 825910"/>
              <a:gd name="connsiteX15" fmla="*/ 508818 w 774289"/>
              <a:gd name="connsiteY15" fmla="*/ 612058 h 825910"/>
              <a:gd name="connsiteX16" fmla="*/ 376083 w 774289"/>
              <a:gd name="connsiteY16" fmla="*/ 781665 h 825910"/>
              <a:gd name="connsiteX17" fmla="*/ 427702 w 774289"/>
              <a:gd name="connsiteY17" fmla="*/ 825910 h 825910"/>
              <a:gd name="connsiteX0" fmla="*/ 427702 w 774289"/>
              <a:gd name="connsiteY0" fmla="*/ 825910 h 825910"/>
              <a:gd name="connsiteX1" fmla="*/ 774289 w 774289"/>
              <a:gd name="connsiteY1" fmla="*/ 597310 h 825910"/>
              <a:gd name="connsiteX2" fmla="*/ 589935 w 774289"/>
              <a:gd name="connsiteY2" fmla="*/ 634181 h 825910"/>
              <a:gd name="connsiteX3" fmla="*/ 678425 w 774289"/>
              <a:gd name="connsiteY3" fmla="*/ 376084 h 825910"/>
              <a:gd name="connsiteX4" fmla="*/ 479322 w 774289"/>
              <a:gd name="connsiteY4" fmla="*/ 427703 h 825910"/>
              <a:gd name="connsiteX5" fmla="*/ 567812 w 774289"/>
              <a:gd name="connsiteY5" fmla="*/ 221226 h 825910"/>
              <a:gd name="connsiteX6" fmla="*/ 346586 w 774289"/>
              <a:gd name="connsiteY6" fmla="*/ 258097 h 825910"/>
              <a:gd name="connsiteX7" fmla="*/ 390832 w 774289"/>
              <a:gd name="connsiteY7" fmla="*/ 0 h 825910"/>
              <a:gd name="connsiteX8" fmla="*/ 88489 w 774289"/>
              <a:gd name="connsiteY8" fmla="*/ 110613 h 825910"/>
              <a:gd name="connsiteX9" fmla="*/ 110612 w 774289"/>
              <a:gd name="connsiteY9" fmla="*/ 294967 h 825910"/>
              <a:gd name="connsiteX10" fmla="*/ 147483 w 774289"/>
              <a:gd name="connsiteY10" fmla="*/ 427703 h 825910"/>
              <a:gd name="connsiteX11" fmla="*/ 0 w 774289"/>
              <a:gd name="connsiteY11" fmla="*/ 582562 h 825910"/>
              <a:gd name="connsiteX12" fmla="*/ 147483 w 774289"/>
              <a:gd name="connsiteY12" fmla="*/ 567813 h 825910"/>
              <a:gd name="connsiteX13" fmla="*/ 147483 w 774289"/>
              <a:gd name="connsiteY13" fmla="*/ 582561 h 825910"/>
              <a:gd name="connsiteX14" fmla="*/ 235973 w 774289"/>
              <a:gd name="connsiteY14" fmla="*/ 612058 h 825910"/>
              <a:gd name="connsiteX15" fmla="*/ 412953 w 774289"/>
              <a:gd name="connsiteY15" fmla="*/ 641555 h 825910"/>
              <a:gd name="connsiteX16" fmla="*/ 376083 w 774289"/>
              <a:gd name="connsiteY16" fmla="*/ 781665 h 825910"/>
              <a:gd name="connsiteX17" fmla="*/ 427702 w 774289"/>
              <a:gd name="connsiteY17" fmla="*/ 825910 h 825910"/>
              <a:gd name="connsiteX0" fmla="*/ 427702 w 774289"/>
              <a:gd name="connsiteY0" fmla="*/ 825910 h 825910"/>
              <a:gd name="connsiteX1" fmla="*/ 774289 w 774289"/>
              <a:gd name="connsiteY1" fmla="*/ 597310 h 825910"/>
              <a:gd name="connsiteX2" fmla="*/ 567813 w 774289"/>
              <a:gd name="connsiteY2" fmla="*/ 597310 h 825910"/>
              <a:gd name="connsiteX3" fmla="*/ 678425 w 774289"/>
              <a:gd name="connsiteY3" fmla="*/ 376084 h 825910"/>
              <a:gd name="connsiteX4" fmla="*/ 479322 w 774289"/>
              <a:gd name="connsiteY4" fmla="*/ 427703 h 825910"/>
              <a:gd name="connsiteX5" fmla="*/ 567812 w 774289"/>
              <a:gd name="connsiteY5" fmla="*/ 221226 h 825910"/>
              <a:gd name="connsiteX6" fmla="*/ 346586 w 774289"/>
              <a:gd name="connsiteY6" fmla="*/ 258097 h 825910"/>
              <a:gd name="connsiteX7" fmla="*/ 390832 w 774289"/>
              <a:gd name="connsiteY7" fmla="*/ 0 h 825910"/>
              <a:gd name="connsiteX8" fmla="*/ 88489 w 774289"/>
              <a:gd name="connsiteY8" fmla="*/ 110613 h 825910"/>
              <a:gd name="connsiteX9" fmla="*/ 110612 w 774289"/>
              <a:gd name="connsiteY9" fmla="*/ 294967 h 825910"/>
              <a:gd name="connsiteX10" fmla="*/ 147483 w 774289"/>
              <a:gd name="connsiteY10" fmla="*/ 427703 h 825910"/>
              <a:gd name="connsiteX11" fmla="*/ 0 w 774289"/>
              <a:gd name="connsiteY11" fmla="*/ 582562 h 825910"/>
              <a:gd name="connsiteX12" fmla="*/ 147483 w 774289"/>
              <a:gd name="connsiteY12" fmla="*/ 567813 h 825910"/>
              <a:gd name="connsiteX13" fmla="*/ 147483 w 774289"/>
              <a:gd name="connsiteY13" fmla="*/ 582561 h 825910"/>
              <a:gd name="connsiteX14" fmla="*/ 235973 w 774289"/>
              <a:gd name="connsiteY14" fmla="*/ 612058 h 825910"/>
              <a:gd name="connsiteX15" fmla="*/ 412953 w 774289"/>
              <a:gd name="connsiteY15" fmla="*/ 641555 h 825910"/>
              <a:gd name="connsiteX16" fmla="*/ 376083 w 774289"/>
              <a:gd name="connsiteY16" fmla="*/ 781665 h 825910"/>
              <a:gd name="connsiteX17" fmla="*/ 427702 w 774289"/>
              <a:gd name="connsiteY17" fmla="*/ 825910 h 825910"/>
              <a:gd name="connsiteX0" fmla="*/ 427702 w 774289"/>
              <a:gd name="connsiteY0" fmla="*/ 825910 h 825910"/>
              <a:gd name="connsiteX1" fmla="*/ 774289 w 774289"/>
              <a:gd name="connsiteY1" fmla="*/ 597310 h 825910"/>
              <a:gd name="connsiteX2" fmla="*/ 567813 w 774289"/>
              <a:gd name="connsiteY2" fmla="*/ 597310 h 825910"/>
              <a:gd name="connsiteX3" fmla="*/ 678425 w 774289"/>
              <a:gd name="connsiteY3" fmla="*/ 376084 h 825910"/>
              <a:gd name="connsiteX4" fmla="*/ 479322 w 774289"/>
              <a:gd name="connsiteY4" fmla="*/ 427703 h 825910"/>
              <a:gd name="connsiteX5" fmla="*/ 567812 w 774289"/>
              <a:gd name="connsiteY5" fmla="*/ 221226 h 825910"/>
              <a:gd name="connsiteX6" fmla="*/ 346586 w 774289"/>
              <a:gd name="connsiteY6" fmla="*/ 258097 h 825910"/>
              <a:gd name="connsiteX7" fmla="*/ 390832 w 774289"/>
              <a:gd name="connsiteY7" fmla="*/ 0 h 825910"/>
              <a:gd name="connsiteX8" fmla="*/ 88489 w 774289"/>
              <a:gd name="connsiteY8" fmla="*/ 110613 h 825910"/>
              <a:gd name="connsiteX9" fmla="*/ 110612 w 774289"/>
              <a:gd name="connsiteY9" fmla="*/ 294967 h 825910"/>
              <a:gd name="connsiteX10" fmla="*/ 147483 w 774289"/>
              <a:gd name="connsiteY10" fmla="*/ 427703 h 825910"/>
              <a:gd name="connsiteX11" fmla="*/ 0 w 774289"/>
              <a:gd name="connsiteY11" fmla="*/ 582562 h 825910"/>
              <a:gd name="connsiteX12" fmla="*/ 147483 w 774289"/>
              <a:gd name="connsiteY12" fmla="*/ 567813 h 825910"/>
              <a:gd name="connsiteX13" fmla="*/ 353961 w 774289"/>
              <a:gd name="connsiteY13" fmla="*/ 449825 h 825910"/>
              <a:gd name="connsiteX14" fmla="*/ 235973 w 774289"/>
              <a:gd name="connsiteY14" fmla="*/ 612058 h 825910"/>
              <a:gd name="connsiteX15" fmla="*/ 412953 w 774289"/>
              <a:gd name="connsiteY15" fmla="*/ 641555 h 825910"/>
              <a:gd name="connsiteX16" fmla="*/ 376083 w 774289"/>
              <a:gd name="connsiteY16" fmla="*/ 781665 h 825910"/>
              <a:gd name="connsiteX17" fmla="*/ 427702 w 774289"/>
              <a:gd name="connsiteY17" fmla="*/ 825910 h 825910"/>
              <a:gd name="connsiteX0" fmla="*/ 427702 w 774289"/>
              <a:gd name="connsiteY0" fmla="*/ 825910 h 825910"/>
              <a:gd name="connsiteX1" fmla="*/ 774289 w 774289"/>
              <a:gd name="connsiteY1" fmla="*/ 597310 h 825910"/>
              <a:gd name="connsiteX2" fmla="*/ 567813 w 774289"/>
              <a:gd name="connsiteY2" fmla="*/ 597310 h 825910"/>
              <a:gd name="connsiteX3" fmla="*/ 678425 w 774289"/>
              <a:gd name="connsiteY3" fmla="*/ 376084 h 825910"/>
              <a:gd name="connsiteX4" fmla="*/ 479322 w 774289"/>
              <a:gd name="connsiteY4" fmla="*/ 427703 h 825910"/>
              <a:gd name="connsiteX5" fmla="*/ 567812 w 774289"/>
              <a:gd name="connsiteY5" fmla="*/ 221226 h 825910"/>
              <a:gd name="connsiteX6" fmla="*/ 346586 w 774289"/>
              <a:gd name="connsiteY6" fmla="*/ 258097 h 825910"/>
              <a:gd name="connsiteX7" fmla="*/ 390832 w 774289"/>
              <a:gd name="connsiteY7" fmla="*/ 0 h 825910"/>
              <a:gd name="connsiteX8" fmla="*/ 88489 w 774289"/>
              <a:gd name="connsiteY8" fmla="*/ 110613 h 825910"/>
              <a:gd name="connsiteX9" fmla="*/ 110612 w 774289"/>
              <a:gd name="connsiteY9" fmla="*/ 294967 h 825910"/>
              <a:gd name="connsiteX10" fmla="*/ 147483 w 774289"/>
              <a:gd name="connsiteY10" fmla="*/ 427703 h 825910"/>
              <a:gd name="connsiteX11" fmla="*/ 0 w 774289"/>
              <a:gd name="connsiteY11" fmla="*/ 582562 h 825910"/>
              <a:gd name="connsiteX12" fmla="*/ 265470 w 774289"/>
              <a:gd name="connsiteY12" fmla="*/ 398206 h 825910"/>
              <a:gd name="connsiteX13" fmla="*/ 353961 w 774289"/>
              <a:gd name="connsiteY13" fmla="*/ 449825 h 825910"/>
              <a:gd name="connsiteX14" fmla="*/ 235973 w 774289"/>
              <a:gd name="connsiteY14" fmla="*/ 612058 h 825910"/>
              <a:gd name="connsiteX15" fmla="*/ 412953 w 774289"/>
              <a:gd name="connsiteY15" fmla="*/ 641555 h 825910"/>
              <a:gd name="connsiteX16" fmla="*/ 376083 w 774289"/>
              <a:gd name="connsiteY16" fmla="*/ 781665 h 825910"/>
              <a:gd name="connsiteX17" fmla="*/ 427702 w 774289"/>
              <a:gd name="connsiteY17" fmla="*/ 825910 h 825910"/>
              <a:gd name="connsiteX0" fmla="*/ 427702 w 774289"/>
              <a:gd name="connsiteY0" fmla="*/ 825910 h 825910"/>
              <a:gd name="connsiteX1" fmla="*/ 774289 w 774289"/>
              <a:gd name="connsiteY1" fmla="*/ 597310 h 825910"/>
              <a:gd name="connsiteX2" fmla="*/ 567813 w 774289"/>
              <a:gd name="connsiteY2" fmla="*/ 597310 h 825910"/>
              <a:gd name="connsiteX3" fmla="*/ 678425 w 774289"/>
              <a:gd name="connsiteY3" fmla="*/ 376084 h 825910"/>
              <a:gd name="connsiteX4" fmla="*/ 479322 w 774289"/>
              <a:gd name="connsiteY4" fmla="*/ 427703 h 825910"/>
              <a:gd name="connsiteX5" fmla="*/ 567812 w 774289"/>
              <a:gd name="connsiteY5" fmla="*/ 221226 h 825910"/>
              <a:gd name="connsiteX6" fmla="*/ 346586 w 774289"/>
              <a:gd name="connsiteY6" fmla="*/ 258097 h 825910"/>
              <a:gd name="connsiteX7" fmla="*/ 390832 w 774289"/>
              <a:gd name="connsiteY7" fmla="*/ 0 h 825910"/>
              <a:gd name="connsiteX8" fmla="*/ 88489 w 774289"/>
              <a:gd name="connsiteY8" fmla="*/ 110613 h 825910"/>
              <a:gd name="connsiteX9" fmla="*/ 110612 w 774289"/>
              <a:gd name="connsiteY9" fmla="*/ 294967 h 825910"/>
              <a:gd name="connsiteX10" fmla="*/ 147483 w 774289"/>
              <a:gd name="connsiteY10" fmla="*/ 427703 h 825910"/>
              <a:gd name="connsiteX11" fmla="*/ 0 w 774289"/>
              <a:gd name="connsiteY11" fmla="*/ 582562 h 825910"/>
              <a:gd name="connsiteX12" fmla="*/ 265470 w 774289"/>
              <a:gd name="connsiteY12" fmla="*/ 398206 h 825910"/>
              <a:gd name="connsiteX13" fmla="*/ 412954 w 774289"/>
              <a:gd name="connsiteY13" fmla="*/ 501445 h 825910"/>
              <a:gd name="connsiteX14" fmla="*/ 235973 w 774289"/>
              <a:gd name="connsiteY14" fmla="*/ 612058 h 825910"/>
              <a:gd name="connsiteX15" fmla="*/ 412953 w 774289"/>
              <a:gd name="connsiteY15" fmla="*/ 641555 h 825910"/>
              <a:gd name="connsiteX16" fmla="*/ 376083 w 774289"/>
              <a:gd name="connsiteY16" fmla="*/ 781665 h 825910"/>
              <a:gd name="connsiteX17" fmla="*/ 427702 w 774289"/>
              <a:gd name="connsiteY17" fmla="*/ 825910 h 825910"/>
              <a:gd name="connsiteX0" fmla="*/ 427702 w 774289"/>
              <a:gd name="connsiteY0" fmla="*/ 825910 h 825910"/>
              <a:gd name="connsiteX1" fmla="*/ 774289 w 774289"/>
              <a:gd name="connsiteY1" fmla="*/ 597310 h 825910"/>
              <a:gd name="connsiteX2" fmla="*/ 567813 w 774289"/>
              <a:gd name="connsiteY2" fmla="*/ 597310 h 825910"/>
              <a:gd name="connsiteX3" fmla="*/ 678425 w 774289"/>
              <a:gd name="connsiteY3" fmla="*/ 376084 h 825910"/>
              <a:gd name="connsiteX4" fmla="*/ 479322 w 774289"/>
              <a:gd name="connsiteY4" fmla="*/ 427703 h 825910"/>
              <a:gd name="connsiteX5" fmla="*/ 567812 w 774289"/>
              <a:gd name="connsiteY5" fmla="*/ 221226 h 825910"/>
              <a:gd name="connsiteX6" fmla="*/ 346586 w 774289"/>
              <a:gd name="connsiteY6" fmla="*/ 258097 h 825910"/>
              <a:gd name="connsiteX7" fmla="*/ 390832 w 774289"/>
              <a:gd name="connsiteY7" fmla="*/ 0 h 825910"/>
              <a:gd name="connsiteX8" fmla="*/ 88489 w 774289"/>
              <a:gd name="connsiteY8" fmla="*/ 110613 h 825910"/>
              <a:gd name="connsiteX9" fmla="*/ 110612 w 774289"/>
              <a:gd name="connsiteY9" fmla="*/ 294967 h 825910"/>
              <a:gd name="connsiteX10" fmla="*/ 147483 w 774289"/>
              <a:gd name="connsiteY10" fmla="*/ 427703 h 825910"/>
              <a:gd name="connsiteX11" fmla="*/ 0 w 774289"/>
              <a:gd name="connsiteY11" fmla="*/ 582562 h 825910"/>
              <a:gd name="connsiteX12" fmla="*/ 383457 w 774289"/>
              <a:gd name="connsiteY12" fmla="*/ 339213 h 825910"/>
              <a:gd name="connsiteX13" fmla="*/ 412954 w 774289"/>
              <a:gd name="connsiteY13" fmla="*/ 501445 h 825910"/>
              <a:gd name="connsiteX14" fmla="*/ 235973 w 774289"/>
              <a:gd name="connsiteY14" fmla="*/ 612058 h 825910"/>
              <a:gd name="connsiteX15" fmla="*/ 412953 w 774289"/>
              <a:gd name="connsiteY15" fmla="*/ 641555 h 825910"/>
              <a:gd name="connsiteX16" fmla="*/ 376083 w 774289"/>
              <a:gd name="connsiteY16" fmla="*/ 781665 h 825910"/>
              <a:gd name="connsiteX17" fmla="*/ 427702 w 774289"/>
              <a:gd name="connsiteY17" fmla="*/ 825910 h 825910"/>
              <a:gd name="connsiteX0" fmla="*/ 339213 w 685800"/>
              <a:gd name="connsiteY0" fmla="*/ 825910 h 825910"/>
              <a:gd name="connsiteX1" fmla="*/ 685800 w 685800"/>
              <a:gd name="connsiteY1" fmla="*/ 597310 h 825910"/>
              <a:gd name="connsiteX2" fmla="*/ 479324 w 685800"/>
              <a:gd name="connsiteY2" fmla="*/ 597310 h 825910"/>
              <a:gd name="connsiteX3" fmla="*/ 589936 w 685800"/>
              <a:gd name="connsiteY3" fmla="*/ 376084 h 825910"/>
              <a:gd name="connsiteX4" fmla="*/ 390833 w 685800"/>
              <a:gd name="connsiteY4" fmla="*/ 427703 h 825910"/>
              <a:gd name="connsiteX5" fmla="*/ 479323 w 685800"/>
              <a:gd name="connsiteY5" fmla="*/ 221226 h 825910"/>
              <a:gd name="connsiteX6" fmla="*/ 258097 w 685800"/>
              <a:gd name="connsiteY6" fmla="*/ 258097 h 825910"/>
              <a:gd name="connsiteX7" fmla="*/ 302343 w 685800"/>
              <a:gd name="connsiteY7" fmla="*/ 0 h 825910"/>
              <a:gd name="connsiteX8" fmla="*/ 0 w 685800"/>
              <a:gd name="connsiteY8" fmla="*/ 110613 h 825910"/>
              <a:gd name="connsiteX9" fmla="*/ 22123 w 685800"/>
              <a:gd name="connsiteY9" fmla="*/ 294967 h 825910"/>
              <a:gd name="connsiteX10" fmla="*/ 58994 w 685800"/>
              <a:gd name="connsiteY10" fmla="*/ 427703 h 825910"/>
              <a:gd name="connsiteX11" fmla="*/ 162234 w 685800"/>
              <a:gd name="connsiteY11" fmla="*/ 494072 h 825910"/>
              <a:gd name="connsiteX12" fmla="*/ 294968 w 685800"/>
              <a:gd name="connsiteY12" fmla="*/ 339213 h 825910"/>
              <a:gd name="connsiteX13" fmla="*/ 324465 w 685800"/>
              <a:gd name="connsiteY13" fmla="*/ 501445 h 825910"/>
              <a:gd name="connsiteX14" fmla="*/ 147484 w 685800"/>
              <a:gd name="connsiteY14" fmla="*/ 612058 h 825910"/>
              <a:gd name="connsiteX15" fmla="*/ 324464 w 685800"/>
              <a:gd name="connsiteY15" fmla="*/ 641555 h 825910"/>
              <a:gd name="connsiteX16" fmla="*/ 287594 w 685800"/>
              <a:gd name="connsiteY16" fmla="*/ 781665 h 825910"/>
              <a:gd name="connsiteX17" fmla="*/ 339213 w 685800"/>
              <a:gd name="connsiteY17" fmla="*/ 825910 h 825910"/>
              <a:gd name="connsiteX0" fmla="*/ 339213 w 685800"/>
              <a:gd name="connsiteY0" fmla="*/ 825910 h 825910"/>
              <a:gd name="connsiteX1" fmla="*/ 685800 w 685800"/>
              <a:gd name="connsiteY1" fmla="*/ 597310 h 825910"/>
              <a:gd name="connsiteX2" fmla="*/ 479324 w 685800"/>
              <a:gd name="connsiteY2" fmla="*/ 597310 h 825910"/>
              <a:gd name="connsiteX3" fmla="*/ 589936 w 685800"/>
              <a:gd name="connsiteY3" fmla="*/ 376084 h 825910"/>
              <a:gd name="connsiteX4" fmla="*/ 390833 w 685800"/>
              <a:gd name="connsiteY4" fmla="*/ 427703 h 825910"/>
              <a:gd name="connsiteX5" fmla="*/ 479323 w 685800"/>
              <a:gd name="connsiteY5" fmla="*/ 221226 h 825910"/>
              <a:gd name="connsiteX6" fmla="*/ 258097 w 685800"/>
              <a:gd name="connsiteY6" fmla="*/ 258097 h 825910"/>
              <a:gd name="connsiteX7" fmla="*/ 302343 w 685800"/>
              <a:gd name="connsiteY7" fmla="*/ 0 h 825910"/>
              <a:gd name="connsiteX8" fmla="*/ 0 w 685800"/>
              <a:gd name="connsiteY8" fmla="*/ 110613 h 825910"/>
              <a:gd name="connsiteX9" fmla="*/ 22123 w 685800"/>
              <a:gd name="connsiteY9" fmla="*/ 294967 h 825910"/>
              <a:gd name="connsiteX10" fmla="*/ 58994 w 685800"/>
              <a:gd name="connsiteY10" fmla="*/ 427703 h 825910"/>
              <a:gd name="connsiteX11" fmla="*/ 162234 w 685800"/>
              <a:gd name="connsiteY11" fmla="*/ 494072 h 825910"/>
              <a:gd name="connsiteX12" fmla="*/ 243348 w 685800"/>
              <a:gd name="connsiteY12" fmla="*/ 435078 h 825910"/>
              <a:gd name="connsiteX13" fmla="*/ 324465 w 685800"/>
              <a:gd name="connsiteY13" fmla="*/ 501445 h 825910"/>
              <a:gd name="connsiteX14" fmla="*/ 147484 w 685800"/>
              <a:gd name="connsiteY14" fmla="*/ 612058 h 825910"/>
              <a:gd name="connsiteX15" fmla="*/ 324464 w 685800"/>
              <a:gd name="connsiteY15" fmla="*/ 641555 h 825910"/>
              <a:gd name="connsiteX16" fmla="*/ 287594 w 685800"/>
              <a:gd name="connsiteY16" fmla="*/ 781665 h 825910"/>
              <a:gd name="connsiteX17" fmla="*/ 339213 w 685800"/>
              <a:gd name="connsiteY17" fmla="*/ 825910 h 825910"/>
              <a:gd name="connsiteX0" fmla="*/ 339213 w 685800"/>
              <a:gd name="connsiteY0" fmla="*/ 825910 h 825910"/>
              <a:gd name="connsiteX1" fmla="*/ 685800 w 685800"/>
              <a:gd name="connsiteY1" fmla="*/ 597310 h 825910"/>
              <a:gd name="connsiteX2" fmla="*/ 479324 w 685800"/>
              <a:gd name="connsiteY2" fmla="*/ 597310 h 825910"/>
              <a:gd name="connsiteX3" fmla="*/ 589936 w 685800"/>
              <a:gd name="connsiteY3" fmla="*/ 376084 h 825910"/>
              <a:gd name="connsiteX4" fmla="*/ 390833 w 685800"/>
              <a:gd name="connsiteY4" fmla="*/ 427703 h 825910"/>
              <a:gd name="connsiteX5" fmla="*/ 479323 w 685800"/>
              <a:gd name="connsiteY5" fmla="*/ 221226 h 825910"/>
              <a:gd name="connsiteX6" fmla="*/ 258097 w 685800"/>
              <a:gd name="connsiteY6" fmla="*/ 258097 h 825910"/>
              <a:gd name="connsiteX7" fmla="*/ 302343 w 685800"/>
              <a:gd name="connsiteY7" fmla="*/ 0 h 825910"/>
              <a:gd name="connsiteX8" fmla="*/ 0 w 685800"/>
              <a:gd name="connsiteY8" fmla="*/ 110613 h 825910"/>
              <a:gd name="connsiteX9" fmla="*/ 22123 w 685800"/>
              <a:gd name="connsiteY9" fmla="*/ 294967 h 825910"/>
              <a:gd name="connsiteX10" fmla="*/ 58994 w 685800"/>
              <a:gd name="connsiteY10" fmla="*/ 427703 h 825910"/>
              <a:gd name="connsiteX11" fmla="*/ 353963 w 685800"/>
              <a:gd name="connsiteY11" fmla="*/ 317091 h 825910"/>
              <a:gd name="connsiteX12" fmla="*/ 243348 w 685800"/>
              <a:gd name="connsiteY12" fmla="*/ 435078 h 825910"/>
              <a:gd name="connsiteX13" fmla="*/ 324465 w 685800"/>
              <a:gd name="connsiteY13" fmla="*/ 501445 h 825910"/>
              <a:gd name="connsiteX14" fmla="*/ 147484 w 685800"/>
              <a:gd name="connsiteY14" fmla="*/ 612058 h 825910"/>
              <a:gd name="connsiteX15" fmla="*/ 324464 w 685800"/>
              <a:gd name="connsiteY15" fmla="*/ 641555 h 825910"/>
              <a:gd name="connsiteX16" fmla="*/ 287594 w 685800"/>
              <a:gd name="connsiteY16" fmla="*/ 781665 h 825910"/>
              <a:gd name="connsiteX17" fmla="*/ 339213 w 685800"/>
              <a:gd name="connsiteY17" fmla="*/ 825910 h 825910"/>
              <a:gd name="connsiteX0" fmla="*/ 339213 w 685800"/>
              <a:gd name="connsiteY0" fmla="*/ 825910 h 825910"/>
              <a:gd name="connsiteX1" fmla="*/ 685800 w 685800"/>
              <a:gd name="connsiteY1" fmla="*/ 597310 h 825910"/>
              <a:gd name="connsiteX2" fmla="*/ 479324 w 685800"/>
              <a:gd name="connsiteY2" fmla="*/ 597310 h 825910"/>
              <a:gd name="connsiteX3" fmla="*/ 589936 w 685800"/>
              <a:gd name="connsiteY3" fmla="*/ 376084 h 825910"/>
              <a:gd name="connsiteX4" fmla="*/ 390833 w 685800"/>
              <a:gd name="connsiteY4" fmla="*/ 427703 h 825910"/>
              <a:gd name="connsiteX5" fmla="*/ 479323 w 685800"/>
              <a:gd name="connsiteY5" fmla="*/ 221226 h 825910"/>
              <a:gd name="connsiteX6" fmla="*/ 258097 w 685800"/>
              <a:gd name="connsiteY6" fmla="*/ 258097 h 825910"/>
              <a:gd name="connsiteX7" fmla="*/ 302343 w 685800"/>
              <a:gd name="connsiteY7" fmla="*/ 0 h 825910"/>
              <a:gd name="connsiteX8" fmla="*/ 0 w 685800"/>
              <a:gd name="connsiteY8" fmla="*/ 110613 h 825910"/>
              <a:gd name="connsiteX9" fmla="*/ 22123 w 685800"/>
              <a:gd name="connsiteY9" fmla="*/ 294967 h 825910"/>
              <a:gd name="connsiteX10" fmla="*/ 58994 w 685800"/>
              <a:gd name="connsiteY10" fmla="*/ 427703 h 825910"/>
              <a:gd name="connsiteX11" fmla="*/ 353963 w 685800"/>
              <a:gd name="connsiteY11" fmla="*/ 317091 h 825910"/>
              <a:gd name="connsiteX12" fmla="*/ 191729 w 685800"/>
              <a:gd name="connsiteY12" fmla="*/ 479323 h 825910"/>
              <a:gd name="connsiteX13" fmla="*/ 324465 w 685800"/>
              <a:gd name="connsiteY13" fmla="*/ 501445 h 825910"/>
              <a:gd name="connsiteX14" fmla="*/ 147484 w 685800"/>
              <a:gd name="connsiteY14" fmla="*/ 612058 h 825910"/>
              <a:gd name="connsiteX15" fmla="*/ 324464 w 685800"/>
              <a:gd name="connsiteY15" fmla="*/ 641555 h 825910"/>
              <a:gd name="connsiteX16" fmla="*/ 287594 w 685800"/>
              <a:gd name="connsiteY16" fmla="*/ 781665 h 825910"/>
              <a:gd name="connsiteX17" fmla="*/ 339213 w 685800"/>
              <a:gd name="connsiteY17" fmla="*/ 825910 h 825910"/>
              <a:gd name="connsiteX0" fmla="*/ 339213 w 685800"/>
              <a:gd name="connsiteY0" fmla="*/ 825910 h 825910"/>
              <a:gd name="connsiteX1" fmla="*/ 685800 w 685800"/>
              <a:gd name="connsiteY1" fmla="*/ 597310 h 825910"/>
              <a:gd name="connsiteX2" fmla="*/ 479324 w 685800"/>
              <a:gd name="connsiteY2" fmla="*/ 597310 h 825910"/>
              <a:gd name="connsiteX3" fmla="*/ 589936 w 685800"/>
              <a:gd name="connsiteY3" fmla="*/ 376084 h 825910"/>
              <a:gd name="connsiteX4" fmla="*/ 390833 w 685800"/>
              <a:gd name="connsiteY4" fmla="*/ 427703 h 825910"/>
              <a:gd name="connsiteX5" fmla="*/ 479323 w 685800"/>
              <a:gd name="connsiteY5" fmla="*/ 221226 h 825910"/>
              <a:gd name="connsiteX6" fmla="*/ 258097 w 685800"/>
              <a:gd name="connsiteY6" fmla="*/ 258097 h 825910"/>
              <a:gd name="connsiteX7" fmla="*/ 302343 w 685800"/>
              <a:gd name="connsiteY7" fmla="*/ 0 h 825910"/>
              <a:gd name="connsiteX8" fmla="*/ 0 w 685800"/>
              <a:gd name="connsiteY8" fmla="*/ 110613 h 825910"/>
              <a:gd name="connsiteX9" fmla="*/ 22123 w 685800"/>
              <a:gd name="connsiteY9" fmla="*/ 294967 h 825910"/>
              <a:gd name="connsiteX10" fmla="*/ 58994 w 685800"/>
              <a:gd name="connsiteY10" fmla="*/ 427703 h 825910"/>
              <a:gd name="connsiteX11" fmla="*/ 250724 w 685800"/>
              <a:gd name="connsiteY11" fmla="*/ 376085 h 825910"/>
              <a:gd name="connsiteX12" fmla="*/ 191729 w 685800"/>
              <a:gd name="connsiteY12" fmla="*/ 479323 h 825910"/>
              <a:gd name="connsiteX13" fmla="*/ 324465 w 685800"/>
              <a:gd name="connsiteY13" fmla="*/ 501445 h 825910"/>
              <a:gd name="connsiteX14" fmla="*/ 147484 w 685800"/>
              <a:gd name="connsiteY14" fmla="*/ 612058 h 825910"/>
              <a:gd name="connsiteX15" fmla="*/ 324464 w 685800"/>
              <a:gd name="connsiteY15" fmla="*/ 641555 h 825910"/>
              <a:gd name="connsiteX16" fmla="*/ 287594 w 685800"/>
              <a:gd name="connsiteY16" fmla="*/ 781665 h 825910"/>
              <a:gd name="connsiteX17" fmla="*/ 339213 w 685800"/>
              <a:gd name="connsiteY17" fmla="*/ 825910 h 825910"/>
              <a:gd name="connsiteX0" fmla="*/ 339213 w 685800"/>
              <a:gd name="connsiteY0" fmla="*/ 825910 h 825910"/>
              <a:gd name="connsiteX1" fmla="*/ 685800 w 685800"/>
              <a:gd name="connsiteY1" fmla="*/ 597310 h 825910"/>
              <a:gd name="connsiteX2" fmla="*/ 479324 w 685800"/>
              <a:gd name="connsiteY2" fmla="*/ 597310 h 825910"/>
              <a:gd name="connsiteX3" fmla="*/ 589936 w 685800"/>
              <a:gd name="connsiteY3" fmla="*/ 376084 h 825910"/>
              <a:gd name="connsiteX4" fmla="*/ 390833 w 685800"/>
              <a:gd name="connsiteY4" fmla="*/ 427703 h 825910"/>
              <a:gd name="connsiteX5" fmla="*/ 479323 w 685800"/>
              <a:gd name="connsiteY5" fmla="*/ 221226 h 825910"/>
              <a:gd name="connsiteX6" fmla="*/ 258097 w 685800"/>
              <a:gd name="connsiteY6" fmla="*/ 258097 h 825910"/>
              <a:gd name="connsiteX7" fmla="*/ 302343 w 685800"/>
              <a:gd name="connsiteY7" fmla="*/ 0 h 825910"/>
              <a:gd name="connsiteX8" fmla="*/ 0 w 685800"/>
              <a:gd name="connsiteY8" fmla="*/ 110613 h 825910"/>
              <a:gd name="connsiteX9" fmla="*/ 22123 w 685800"/>
              <a:gd name="connsiteY9" fmla="*/ 294967 h 825910"/>
              <a:gd name="connsiteX10" fmla="*/ 58994 w 685800"/>
              <a:gd name="connsiteY10" fmla="*/ 427703 h 825910"/>
              <a:gd name="connsiteX11" fmla="*/ 243350 w 685800"/>
              <a:gd name="connsiteY11" fmla="*/ 412956 h 825910"/>
              <a:gd name="connsiteX12" fmla="*/ 191729 w 685800"/>
              <a:gd name="connsiteY12" fmla="*/ 479323 h 825910"/>
              <a:gd name="connsiteX13" fmla="*/ 324465 w 685800"/>
              <a:gd name="connsiteY13" fmla="*/ 501445 h 825910"/>
              <a:gd name="connsiteX14" fmla="*/ 147484 w 685800"/>
              <a:gd name="connsiteY14" fmla="*/ 612058 h 825910"/>
              <a:gd name="connsiteX15" fmla="*/ 324464 w 685800"/>
              <a:gd name="connsiteY15" fmla="*/ 641555 h 825910"/>
              <a:gd name="connsiteX16" fmla="*/ 287594 w 685800"/>
              <a:gd name="connsiteY16" fmla="*/ 781665 h 825910"/>
              <a:gd name="connsiteX17" fmla="*/ 339213 w 685800"/>
              <a:gd name="connsiteY17" fmla="*/ 825910 h 825910"/>
              <a:gd name="connsiteX0" fmla="*/ 339213 w 685800"/>
              <a:gd name="connsiteY0" fmla="*/ 825910 h 825910"/>
              <a:gd name="connsiteX1" fmla="*/ 685800 w 685800"/>
              <a:gd name="connsiteY1" fmla="*/ 597310 h 825910"/>
              <a:gd name="connsiteX2" fmla="*/ 479324 w 685800"/>
              <a:gd name="connsiteY2" fmla="*/ 597310 h 825910"/>
              <a:gd name="connsiteX3" fmla="*/ 589936 w 685800"/>
              <a:gd name="connsiteY3" fmla="*/ 376084 h 825910"/>
              <a:gd name="connsiteX4" fmla="*/ 390833 w 685800"/>
              <a:gd name="connsiteY4" fmla="*/ 427703 h 825910"/>
              <a:gd name="connsiteX5" fmla="*/ 479323 w 685800"/>
              <a:gd name="connsiteY5" fmla="*/ 221226 h 825910"/>
              <a:gd name="connsiteX6" fmla="*/ 258097 w 685800"/>
              <a:gd name="connsiteY6" fmla="*/ 258097 h 825910"/>
              <a:gd name="connsiteX7" fmla="*/ 302343 w 685800"/>
              <a:gd name="connsiteY7" fmla="*/ 0 h 825910"/>
              <a:gd name="connsiteX8" fmla="*/ 0 w 685800"/>
              <a:gd name="connsiteY8" fmla="*/ 110613 h 825910"/>
              <a:gd name="connsiteX9" fmla="*/ 22123 w 685800"/>
              <a:gd name="connsiteY9" fmla="*/ 294967 h 825910"/>
              <a:gd name="connsiteX10" fmla="*/ 58994 w 685800"/>
              <a:gd name="connsiteY10" fmla="*/ 427703 h 825910"/>
              <a:gd name="connsiteX11" fmla="*/ 191731 w 685800"/>
              <a:gd name="connsiteY11" fmla="*/ 412956 h 825910"/>
              <a:gd name="connsiteX12" fmla="*/ 191729 w 685800"/>
              <a:gd name="connsiteY12" fmla="*/ 479323 h 825910"/>
              <a:gd name="connsiteX13" fmla="*/ 324465 w 685800"/>
              <a:gd name="connsiteY13" fmla="*/ 501445 h 825910"/>
              <a:gd name="connsiteX14" fmla="*/ 147484 w 685800"/>
              <a:gd name="connsiteY14" fmla="*/ 612058 h 825910"/>
              <a:gd name="connsiteX15" fmla="*/ 324464 w 685800"/>
              <a:gd name="connsiteY15" fmla="*/ 641555 h 825910"/>
              <a:gd name="connsiteX16" fmla="*/ 287594 w 685800"/>
              <a:gd name="connsiteY16" fmla="*/ 781665 h 825910"/>
              <a:gd name="connsiteX17" fmla="*/ 339213 w 685800"/>
              <a:gd name="connsiteY17" fmla="*/ 825910 h 825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85800" h="825910">
                <a:moveTo>
                  <a:pt x="339213" y="825910"/>
                </a:moveTo>
                <a:lnTo>
                  <a:pt x="685800" y="597310"/>
                </a:lnTo>
                <a:lnTo>
                  <a:pt x="479324" y="597310"/>
                </a:lnTo>
                <a:lnTo>
                  <a:pt x="589936" y="376084"/>
                </a:lnTo>
                <a:lnTo>
                  <a:pt x="390833" y="427703"/>
                </a:lnTo>
                <a:lnTo>
                  <a:pt x="479323" y="221226"/>
                </a:lnTo>
                <a:lnTo>
                  <a:pt x="258097" y="258097"/>
                </a:lnTo>
                <a:lnTo>
                  <a:pt x="302343" y="0"/>
                </a:lnTo>
                <a:lnTo>
                  <a:pt x="0" y="110613"/>
                </a:lnTo>
                <a:lnTo>
                  <a:pt x="22123" y="294967"/>
                </a:lnTo>
                <a:lnTo>
                  <a:pt x="58994" y="427703"/>
                </a:lnTo>
                <a:lnTo>
                  <a:pt x="191731" y="412956"/>
                </a:lnTo>
                <a:cubicBezTo>
                  <a:pt x="191730" y="435078"/>
                  <a:pt x="191730" y="457201"/>
                  <a:pt x="191729" y="479323"/>
                </a:cubicBezTo>
                <a:lnTo>
                  <a:pt x="324465" y="501445"/>
                </a:lnTo>
                <a:lnTo>
                  <a:pt x="147484" y="612058"/>
                </a:lnTo>
                <a:lnTo>
                  <a:pt x="324464" y="641555"/>
                </a:lnTo>
                <a:lnTo>
                  <a:pt x="287594" y="781665"/>
                </a:lnTo>
                <a:lnTo>
                  <a:pt x="339213" y="825910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1" rIns="68580" bIns="3429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225"/>
              </a:spcBef>
            </a:pPr>
            <a:endParaRPr lang="de-DE" sz="1200" dirty="0">
              <a:solidFill>
                <a:schemeClr val="tx1"/>
              </a:solidFill>
              <a:latin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79" name="Textfeld 778"/>
          <p:cNvSpPr txBox="1"/>
          <p:nvPr/>
        </p:nvSpPr>
        <p:spPr>
          <a:xfrm>
            <a:off x="4313671" y="1333820"/>
            <a:ext cx="3655948" cy="32316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44" indent="-285744">
              <a:buFont typeface="Arial" panose="020B0604020202020204" pitchFamily="34" charset="0"/>
              <a:buChar char="•"/>
            </a:pPr>
            <a:r>
              <a:rPr lang="de-DE" sz="1400" dirty="0" err="1">
                <a:solidFill>
                  <a:schemeClr val="accent1"/>
                </a:solidFill>
                <a:cs typeface="Gotham Book" pitchFamily="50" charset="0"/>
              </a:rPr>
              <a:t>Estimate</a:t>
            </a:r>
            <a:r>
              <a:rPr lang="de-DE" sz="1400" dirty="0">
                <a:solidFill>
                  <a:schemeClr val="accent1"/>
                </a:solidFill>
                <a:cs typeface="Gotham Book" pitchFamily="50" charset="0"/>
              </a:rPr>
              <a:t> IDC: 30-40% </a:t>
            </a:r>
            <a:r>
              <a:rPr lang="de-DE" sz="1400" dirty="0" err="1">
                <a:solidFill>
                  <a:schemeClr val="accent1"/>
                </a:solidFill>
                <a:cs typeface="Gotham Book" pitchFamily="50" charset="0"/>
              </a:rPr>
              <a:t>of</a:t>
            </a:r>
            <a:r>
              <a:rPr lang="de-DE" sz="1400" dirty="0">
                <a:solidFill>
                  <a:schemeClr val="accent1"/>
                </a:solidFill>
                <a:cs typeface="Gotham Book" pitchFamily="50" charset="0"/>
              </a:rPr>
              <a:t> </a:t>
            </a:r>
            <a:r>
              <a:rPr lang="de-DE" sz="1400" dirty="0" err="1">
                <a:solidFill>
                  <a:schemeClr val="accent1"/>
                </a:solidFill>
                <a:cs typeface="Gotham Book" pitchFamily="50" charset="0"/>
              </a:rPr>
              <a:t>the</a:t>
            </a:r>
            <a:r>
              <a:rPr lang="de-DE" sz="1400" dirty="0">
                <a:solidFill>
                  <a:schemeClr val="accent1"/>
                </a:solidFill>
                <a:cs typeface="Gotham Book" pitchFamily="50" charset="0"/>
              </a:rPr>
              <a:t> </a:t>
            </a:r>
            <a:r>
              <a:rPr lang="de-DE" sz="1400" dirty="0" err="1">
                <a:solidFill>
                  <a:schemeClr val="accent1"/>
                </a:solidFill>
                <a:cs typeface="Gotham Book" pitchFamily="50" charset="0"/>
              </a:rPr>
              <a:t>IoT</a:t>
            </a:r>
            <a:r>
              <a:rPr lang="de-DE" sz="1400" dirty="0">
                <a:solidFill>
                  <a:schemeClr val="accent1"/>
                </a:solidFill>
                <a:cs typeface="Gotham Book" pitchFamily="50" charset="0"/>
              </a:rPr>
              <a:t> </a:t>
            </a:r>
            <a:r>
              <a:rPr lang="de-DE" sz="1400" dirty="0" err="1">
                <a:solidFill>
                  <a:schemeClr val="accent1"/>
                </a:solidFill>
                <a:cs typeface="Gotham Book" pitchFamily="50" charset="0"/>
              </a:rPr>
              <a:t>computing</a:t>
            </a:r>
            <a:r>
              <a:rPr lang="de-DE" sz="1400" dirty="0">
                <a:solidFill>
                  <a:schemeClr val="accent1"/>
                </a:solidFill>
                <a:cs typeface="Gotham Book" pitchFamily="50" charset="0"/>
              </a:rPr>
              <a:t> power </a:t>
            </a:r>
            <a:r>
              <a:rPr lang="de-DE" sz="1400" dirty="0" err="1">
                <a:solidFill>
                  <a:schemeClr val="accent1"/>
                </a:solidFill>
                <a:cs typeface="Gotham Book" pitchFamily="50" charset="0"/>
              </a:rPr>
              <a:t>is</a:t>
            </a:r>
            <a:r>
              <a:rPr lang="de-DE" sz="1400" dirty="0">
                <a:solidFill>
                  <a:schemeClr val="accent1"/>
                </a:solidFill>
                <a:cs typeface="Gotham Book" pitchFamily="50" charset="0"/>
              </a:rPr>
              <a:t> </a:t>
            </a:r>
            <a:r>
              <a:rPr lang="de-DE" sz="1400" dirty="0" err="1">
                <a:solidFill>
                  <a:schemeClr val="accent1"/>
                </a:solidFill>
                <a:cs typeface="Gotham Book" pitchFamily="50" charset="0"/>
              </a:rPr>
              <a:t>critical</a:t>
            </a:r>
            <a:r>
              <a:rPr lang="de-DE" sz="1400" dirty="0">
                <a:solidFill>
                  <a:schemeClr val="accent1"/>
                </a:solidFill>
                <a:cs typeface="Gotham Book" pitchFamily="50" charset="0"/>
              </a:rPr>
              <a:t> and/</a:t>
            </a:r>
            <a:r>
              <a:rPr lang="de-DE" sz="1400" dirty="0" err="1">
                <a:solidFill>
                  <a:schemeClr val="accent1"/>
                </a:solidFill>
                <a:cs typeface="Gotham Book" pitchFamily="50" charset="0"/>
              </a:rPr>
              <a:t>or</a:t>
            </a:r>
            <a:r>
              <a:rPr lang="de-DE" sz="1400" dirty="0">
                <a:solidFill>
                  <a:schemeClr val="accent1"/>
                </a:solidFill>
                <a:cs typeface="Gotham Book" pitchFamily="50" charset="0"/>
              </a:rPr>
              <a:t> </a:t>
            </a:r>
            <a:r>
              <a:rPr lang="de-DE" sz="1400" dirty="0" err="1">
                <a:solidFill>
                  <a:schemeClr val="accent1"/>
                </a:solidFill>
                <a:cs typeface="Gotham Book" pitchFamily="50" charset="0"/>
              </a:rPr>
              <a:t>latency</a:t>
            </a:r>
            <a:r>
              <a:rPr lang="de-DE" sz="1400" dirty="0">
                <a:solidFill>
                  <a:schemeClr val="accent1"/>
                </a:solidFill>
                <a:cs typeface="Gotham Book" pitchFamily="50" charset="0"/>
              </a:rPr>
              <a:t> (i. e. in </a:t>
            </a:r>
            <a:r>
              <a:rPr lang="de-DE" sz="1400" dirty="0" err="1">
                <a:solidFill>
                  <a:schemeClr val="accent1"/>
                </a:solidFill>
                <a:cs typeface="Gotham Book" pitchFamily="50" charset="0"/>
              </a:rPr>
              <a:t>the</a:t>
            </a:r>
            <a:r>
              <a:rPr lang="de-DE" sz="1400" dirty="0">
                <a:solidFill>
                  <a:schemeClr val="accent1"/>
                </a:solidFill>
                <a:cs typeface="Gotham Book" pitchFamily="50" charset="0"/>
              </a:rPr>
              <a:t> </a:t>
            </a:r>
            <a:r>
              <a:rPr lang="de-DE" sz="1400" dirty="0" err="1">
                <a:solidFill>
                  <a:schemeClr val="accent1"/>
                </a:solidFill>
                <a:cs typeface="Gotham Book" pitchFamily="50" charset="0"/>
              </a:rPr>
              <a:t>ms</a:t>
            </a:r>
            <a:r>
              <a:rPr lang="de-DE" sz="1400" dirty="0">
                <a:solidFill>
                  <a:schemeClr val="accent1"/>
                </a:solidFill>
                <a:cs typeface="Gotham Book" pitchFamily="50" charset="0"/>
              </a:rPr>
              <a:t> </a:t>
            </a:r>
            <a:r>
              <a:rPr lang="de-DE" sz="1400" dirty="0" err="1">
                <a:solidFill>
                  <a:schemeClr val="accent1"/>
                </a:solidFill>
                <a:cs typeface="Gotham Book" pitchFamily="50" charset="0"/>
              </a:rPr>
              <a:t>range</a:t>
            </a:r>
            <a:r>
              <a:rPr lang="de-DE" sz="1400" dirty="0">
                <a:solidFill>
                  <a:schemeClr val="accent1"/>
                </a:solidFill>
                <a:cs typeface="Gotham Book" pitchFamily="50" charset="0"/>
              </a:rPr>
              <a:t>) </a:t>
            </a:r>
            <a:r>
              <a:rPr lang="de-DE" sz="1400" dirty="0" err="1">
                <a:solidFill>
                  <a:schemeClr val="accent1"/>
                </a:solidFill>
                <a:cs typeface="Gotham Book" pitchFamily="50" charset="0"/>
              </a:rPr>
              <a:t>that</a:t>
            </a:r>
            <a:r>
              <a:rPr lang="de-DE" sz="1400" dirty="0">
                <a:solidFill>
                  <a:schemeClr val="accent1"/>
                </a:solidFill>
                <a:cs typeface="Gotham Book" pitchFamily="50" charset="0"/>
              </a:rPr>
              <a:t> </a:t>
            </a:r>
            <a:r>
              <a:rPr lang="de-DE" sz="1400" dirty="0" err="1">
                <a:solidFill>
                  <a:schemeClr val="accent1"/>
                </a:solidFill>
                <a:cs typeface="Gotham Book" pitchFamily="50" charset="0"/>
              </a:rPr>
              <a:t>cannot</a:t>
            </a:r>
            <a:r>
              <a:rPr lang="de-DE" sz="1400" dirty="0">
                <a:solidFill>
                  <a:schemeClr val="accent1"/>
                </a:solidFill>
                <a:cs typeface="Gotham Book" pitchFamily="50" charset="0"/>
              </a:rPr>
              <a:t> </a:t>
            </a:r>
            <a:r>
              <a:rPr lang="de-DE" sz="1400" dirty="0" err="1">
                <a:solidFill>
                  <a:schemeClr val="accent1"/>
                </a:solidFill>
                <a:cs typeface="Gotham Book" pitchFamily="50" charset="0"/>
              </a:rPr>
              <a:t>be</a:t>
            </a:r>
            <a:r>
              <a:rPr lang="de-DE" sz="1400" dirty="0">
                <a:solidFill>
                  <a:schemeClr val="accent1"/>
                </a:solidFill>
                <a:cs typeface="Gotham Book" pitchFamily="50" charset="0"/>
              </a:rPr>
              <a:t> </a:t>
            </a:r>
            <a:r>
              <a:rPr lang="de-DE" sz="1400" dirty="0" err="1">
                <a:solidFill>
                  <a:schemeClr val="accent1"/>
                </a:solidFill>
                <a:cs typeface="Gotham Book" pitchFamily="50" charset="0"/>
              </a:rPr>
              <a:t>controlled</a:t>
            </a:r>
            <a:r>
              <a:rPr lang="de-DE" sz="1400" dirty="0">
                <a:solidFill>
                  <a:schemeClr val="accent1"/>
                </a:solidFill>
                <a:cs typeface="Gotham Book" pitchFamily="50" charset="0"/>
              </a:rPr>
              <a:t> </a:t>
            </a:r>
            <a:r>
              <a:rPr lang="de-DE" sz="1400" dirty="0" err="1">
                <a:solidFill>
                  <a:schemeClr val="accent1"/>
                </a:solidFill>
                <a:cs typeface="Gotham Book" pitchFamily="50" charset="0"/>
              </a:rPr>
              <a:t>by</a:t>
            </a:r>
            <a:r>
              <a:rPr lang="de-DE" sz="1400" dirty="0">
                <a:solidFill>
                  <a:schemeClr val="accent1"/>
                </a:solidFill>
                <a:cs typeface="Gotham Book" pitchFamily="50" charset="0"/>
              </a:rPr>
              <a:t> a </a:t>
            </a:r>
            <a:r>
              <a:rPr lang="de-DE" sz="1400" dirty="0" err="1">
                <a:solidFill>
                  <a:schemeClr val="accent1"/>
                </a:solidFill>
                <a:cs typeface="Gotham Book" pitchFamily="50" charset="0"/>
              </a:rPr>
              <a:t>central</a:t>
            </a:r>
            <a:r>
              <a:rPr lang="de-DE" sz="1400" dirty="0">
                <a:solidFill>
                  <a:schemeClr val="accent1"/>
                </a:solidFill>
                <a:cs typeface="Gotham Book" pitchFamily="50" charset="0"/>
              </a:rPr>
              <a:t> </a:t>
            </a:r>
            <a:r>
              <a:rPr lang="de-DE" sz="1400" dirty="0" err="1">
                <a:solidFill>
                  <a:schemeClr val="accent1"/>
                </a:solidFill>
                <a:cs typeface="Gotham Book" pitchFamily="50" charset="0"/>
              </a:rPr>
              <a:t>data</a:t>
            </a:r>
            <a:r>
              <a:rPr lang="de-DE" sz="1400" dirty="0">
                <a:solidFill>
                  <a:schemeClr val="accent1"/>
                </a:solidFill>
                <a:cs typeface="Gotham Book" pitchFamily="50" charset="0"/>
              </a:rPr>
              <a:t> </a:t>
            </a:r>
            <a:r>
              <a:rPr lang="de-DE" sz="1400" dirty="0" err="1">
                <a:solidFill>
                  <a:schemeClr val="accent1"/>
                </a:solidFill>
                <a:cs typeface="Gotham Book" pitchFamily="50" charset="0"/>
              </a:rPr>
              <a:t>center</a:t>
            </a:r>
            <a:r>
              <a:rPr lang="de-DE" sz="1400" dirty="0">
                <a:solidFill>
                  <a:schemeClr val="accent1"/>
                </a:solidFill>
                <a:cs typeface="Gotham Book" pitchFamily="50" charset="0"/>
              </a:rPr>
              <a:t>. </a:t>
            </a:r>
            <a:br>
              <a:rPr lang="de-DE" sz="1400" dirty="0">
                <a:solidFill>
                  <a:schemeClr val="accent1"/>
                </a:solidFill>
                <a:cs typeface="Gotham Book" pitchFamily="50" charset="0"/>
              </a:rPr>
            </a:br>
            <a:r>
              <a:rPr lang="de-DE" sz="1200" i="1" dirty="0">
                <a:solidFill>
                  <a:schemeClr val="accent1"/>
                </a:solidFill>
                <a:cs typeface="Gotham Book" pitchFamily="50" charset="0"/>
              </a:rPr>
              <a:t>Source: </a:t>
            </a:r>
            <a:r>
              <a:rPr lang="en-US" sz="1200" i="1" dirty="0">
                <a:solidFill>
                  <a:schemeClr val="accent1"/>
                </a:solidFill>
                <a:cs typeface="Gotham Book" pitchFamily="50" charset="0"/>
              </a:rPr>
              <a:t>Data Age 2025: The Evolution of Data to Life-Critical, International Data Corporation (IDC), April 2017</a:t>
            </a:r>
            <a:endParaRPr lang="de-DE" sz="1200" i="1" dirty="0">
              <a:solidFill>
                <a:schemeClr val="accent1"/>
              </a:solidFill>
              <a:cs typeface="Gotham Book" pitchFamily="50" charset="0"/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endParaRPr lang="de-DE" sz="1400" dirty="0">
              <a:solidFill>
                <a:schemeClr val="accent1"/>
              </a:solidFill>
              <a:cs typeface="Gotham Book" pitchFamily="50" charset="0"/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de-DE" sz="1400" dirty="0" err="1">
                <a:solidFill>
                  <a:schemeClr val="accent1"/>
                </a:solidFill>
                <a:cs typeface="Gotham Book" pitchFamily="50" charset="0"/>
              </a:rPr>
              <a:t>IoT</a:t>
            </a:r>
            <a:r>
              <a:rPr lang="de-DE" sz="1400" dirty="0">
                <a:solidFill>
                  <a:schemeClr val="accent1"/>
                </a:solidFill>
                <a:cs typeface="Gotham Book" pitchFamily="50" charset="0"/>
              </a:rPr>
              <a:t> </a:t>
            </a:r>
            <a:r>
              <a:rPr lang="de-DE" sz="1400" dirty="0" err="1">
                <a:solidFill>
                  <a:schemeClr val="accent1"/>
                </a:solidFill>
                <a:cs typeface="Gotham Book" pitchFamily="50" charset="0"/>
              </a:rPr>
              <a:t>data</a:t>
            </a:r>
            <a:r>
              <a:rPr lang="de-DE" sz="1400" dirty="0">
                <a:solidFill>
                  <a:schemeClr val="accent1"/>
                </a:solidFill>
                <a:cs typeface="Gotham Book" pitchFamily="50" charset="0"/>
              </a:rPr>
              <a:t> </a:t>
            </a:r>
            <a:r>
              <a:rPr lang="de-DE" sz="1400" dirty="0" err="1">
                <a:solidFill>
                  <a:schemeClr val="accent1"/>
                </a:solidFill>
                <a:cs typeface="Gotham Book" pitchFamily="50" charset="0"/>
              </a:rPr>
              <a:t>avalanche</a:t>
            </a:r>
            <a:r>
              <a:rPr lang="de-DE" sz="1400" dirty="0">
                <a:solidFill>
                  <a:schemeClr val="accent1"/>
                </a:solidFill>
                <a:cs typeface="Gotham Book" pitchFamily="50" charset="0"/>
              </a:rPr>
              <a:t> </a:t>
            </a:r>
            <a:r>
              <a:rPr lang="de-DE" sz="1400" dirty="0" err="1">
                <a:solidFill>
                  <a:schemeClr val="accent1"/>
                </a:solidFill>
                <a:cs typeface="Gotham Book" pitchFamily="50" charset="0"/>
              </a:rPr>
              <a:t>intensifies</a:t>
            </a:r>
            <a:r>
              <a:rPr lang="de-DE" sz="1400" dirty="0">
                <a:solidFill>
                  <a:schemeClr val="accent1"/>
                </a:solidFill>
                <a:cs typeface="Gotham Book" pitchFamily="50" charset="0"/>
              </a:rPr>
              <a:t> </a:t>
            </a:r>
            <a:r>
              <a:rPr lang="de-DE" sz="1400" dirty="0" err="1">
                <a:solidFill>
                  <a:schemeClr val="accent1"/>
                </a:solidFill>
                <a:cs typeface="Gotham Book" pitchFamily="50" charset="0"/>
              </a:rPr>
              <a:t>low</a:t>
            </a:r>
            <a:r>
              <a:rPr lang="de-DE" sz="1400" dirty="0">
                <a:solidFill>
                  <a:schemeClr val="accent1"/>
                </a:solidFill>
                <a:cs typeface="Gotham Book" pitchFamily="50" charset="0"/>
              </a:rPr>
              <a:t> </a:t>
            </a:r>
            <a:r>
              <a:rPr lang="de-DE" sz="1400" dirty="0" err="1">
                <a:solidFill>
                  <a:schemeClr val="accent1"/>
                </a:solidFill>
                <a:cs typeface="Gotham Book" pitchFamily="50" charset="0"/>
              </a:rPr>
              <a:t>bandwidth</a:t>
            </a:r>
            <a:r>
              <a:rPr lang="de-DE" sz="1400" dirty="0">
                <a:solidFill>
                  <a:schemeClr val="accent1"/>
                </a:solidFill>
                <a:cs typeface="Gotham Book" pitchFamily="50" charset="0"/>
              </a:rPr>
              <a:t> </a:t>
            </a:r>
            <a:r>
              <a:rPr lang="de-DE" sz="1400" dirty="0" err="1">
                <a:solidFill>
                  <a:schemeClr val="accent1"/>
                </a:solidFill>
                <a:cs typeface="Gotham Book" pitchFamily="50" charset="0"/>
              </a:rPr>
              <a:t>expansion</a:t>
            </a:r>
            <a:r>
              <a:rPr lang="de-DE" sz="1400" dirty="0">
                <a:solidFill>
                  <a:schemeClr val="accent1"/>
                </a:solidFill>
                <a:cs typeface="Gotham Book" pitchFamily="50" charset="0"/>
              </a:rPr>
              <a:t> in Germany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endParaRPr lang="de-DE" sz="1400" dirty="0">
              <a:solidFill>
                <a:schemeClr val="accent1"/>
              </a:solidFill>
              <a:cs typeface="Gotham Book" pitchFamily="50" charset="0"/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de-DE" sz="1400" dirty="0" err="1">
                <a:solidFill>
                  <a:schemeClr val="accent1"/>
                </a:solidFill>
                <a:cs typeface="Gotham Book" pitchFamily="50" charset="0"/>
              </a:rPr>
              <a:t>Dependence</a:t>
            </a:r>
            <a:r>
              <a:rPr lang="de-DE" sz="1400" dirty="0">
                <a:solidFill>
                  <a:schemeClr val="accent1"/>
                </a:solidFill>
                <a:cs typeface="Gotham Book" pitchFamily="50" charset="0"/>
              </a:rPr>
              <a:t> on US </a:t>
            </a:r>
            <a:r>
              <a:rPr lang="de-DE" sz="1400" dirty="0" err="1">
                <a:solidFill>
                  <a:schemeClr val="accent1"/>
                </a:solidFill>
                <a:cs typeface="Gotham Book" pitchFamily="50" charset="0"/>
              </a:rPr>
              <a:t>cloudproviders</a:t>
            </a:r>
            <a:r>
              <a:rPr lang="de-DE" sz="1400" dirty="0">
                <a:solidFill>
                  <a:schemeClr val="accent1"/>
                </a:solidFill>
                <a:cs typeface="Gotham Book" pitchFamily="50" charset="0"/>
              </a:rPr>
              <a:t> and </a:t>
            </a:r>
            <a:r>
              <a:rPr lang="de-DE" sz="1400" dirty="0" err="1">
                <a:solidFill>
                  <a:schemeClr val="accent1"/>
                </a:solidFill>
                <a:cs typeface="Gotham Book" pitchFamily="50" charset="0"/>
              </a:rPr>
              <a:t>unresolved</a:t>
            </a:r>
            <a:r>
              <a:rPr lang="de-DE" sz="1400" dirty="0">
                <a:solidFill>
                  <a:schemeClr val="accent1"/>
                </a:solidFill>
                <a:cs typeface="Gotham Book" pitchFamily="50" charset="0"/>
              </a:rPr>
              <a:t> </a:t>
            </a:r>
            <a:r>
              <a:rPr lang="de-DE" sz="1400" dirty="0" err="1">
                <a:solidFill>
                  <a:schemeClr val="accent1"/>
                </a:solidFill>
                <a:cs typeface="Gotham Book" pitchFamily="50" charset="0"/>
              </a:rPr>
              <a:t>questions</a:t>
            </a:r>
            <a:r>
              <a:rPr lang="de-DE" sz="1400" dirty="0">
                <a:solidFill>
                  <a:schemeClr val="accent1"/>
                </a:solidFill>
                <a:cs typeface="Gotham Book" pitchFamily="50" charset="0"/>
              </a:rPr>
              <a:t> on </a:t>
            </a:r>
            <a:r>
              <a:rPr lang="de-DE" sz="1400" dirty="0" err="1">
                <a:solidFill>
                  <a:schemeClr val="accent1"/>
                </a:solidFill>
                <a:cs typeface="Gotham Book" pitchFamily="50" charset="0"/>
              </a:rPr>
              <a:t>the</a:t>
            </a:r>
            <a:r>
              <a:rPr lang="de-DE" sz="1400" dirty="0">
                <a:solidFill>
                  <a:schemeClr val="accent1"/>
                </a:solidFill>
                <a:cs typeface="Gotham Book" pitchFamily="50" charset="0"/>
              </a:rPr>
              <a:t> </a:t>
            </a:r>
            <a:r>
              <a:rPr lang="de-DE" sz="1400" dirty="0" err="1">
                <a:solidFill>
                  <a:schemeClr val="accent1"/>
                </a:solidFill>
                <a:cs typeface="Gotham Book" pitchFamily="50" charset="0"/>
              </a:rPr>
              <a:t>data</a:t>
            </a:r>
            <a:r>
              <a:rPr lang="de-DE" sz="1400" dirty="0">
                <a:solidFill>
                  <a:schemeClr val="accent1"/>
                </a:solidFill>
                <a:cs typeface="Gotham Book" pitchFamily="50" charset="0"/>
              </a:rPr>
              <a:t> </a:t>
            </a:r>
            <a:r>
              <a:rPr lang="de-DE" sz="1400" dirty="0" err="1">
                <a:solidFill>
                  <a:schemeClr val="accent1"/>
                </a:solidFill>
                <a:cs typeface="Gotham Book" pitchFamily="50" charset="0"/>
              </a:rPr>
              <a:t>sovereignty</a:t>
            </a:r>
            <a:r>
              <a:rPr lang="de-DE" sz="1400" dirty="0">
                <a:solidFill>
                  <a:schemeClr val="accent1"/>
                </a:solidFill>
                <a:cs typeface="Gotham Book" pitchFamily="50" charset="0"/>
              </a:rPr>
              <a:t> </a:t>
            </a:r>
            <a:r>
              <a:rPr lang="de-DE" sz="1400" dirty="0" err="1">
                <a:solidFill>
                  <a:schemeClr val="accent1"/>
                </a:solidFill>
                <a:cs typeface="Gotham Book" pitchFamily="50" charset="0"/>
              </a:rPr>
              <a:t>of</a:t>
            </a:r>
            <a:r>
              <a:rPr lang="de-DE" sz="1400" dirty="0">
                <a:solidFill>
                  <a:schemeClr val="accent1"/>
                </a:solidFill>
                <a:cs typeface="Gotham Book" pitchFamily="50" charset="0"/>
              </a:rPr>
              <a:t> European </a:t>
            </a:r>
            <a:r>
              <a:rPr lang="de-DE" sz="1400" dirty="0" err="1">
                <a:solidFill>
                  <a:schemeClr val="accent1"/>
                </a:solidFill>
                <a:cs typeface="Gotham Book" pitchFamily="50" charset="0"/>
              </a:rPr>
              <a:t>companies</a:t>
            </a:r>
            <a:endParaRPr lang="de-DE" sz="1400" dirty="0">
              <a:solidFill>
                <a:schemeClr val="accent1"/>
              </a:solidFill>
              <a:cs typeface="Gotham Book" pitchFamily="50" charset="0"/>
            </a:endParaRPr>
          </a:p>
        </p:txBody>
      </p:sp>
      <p:sp>
        <p:nvSpPr>
          <p:cNvPr id="780" name="Text Placeholder 2"/>
          <p:cNvSpPr txBox="1">
            <a:spLocks/>
          </p:cNvSpPr>
          <p:nvPr>
            <p:custDataLst>
              <p:tags r:id="rId62"/>
            </p:custDataLst>
          </p:nvPr>
        </p:nvSpPr>
        <p:spPr bwMode="gray">
          <a:xfrm>
            <a:off x="8735037" y="1972062"/>
            <a:ext cx="3422907" cy="115035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239994" marR="0" indent="-239994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2pPr>
            <a:lvl3pPr marL="479988" marR="0" indent="-241294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719982" marR="0" indent="-241294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4pPr>
            <a:lvl5pPr marL="959976" marR="0" indent="-241294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5pPr>
            <a:lvl6pPr marL="959976" marR="0" indent="-241294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6pPr>
            <a:lvl7pPr marL="959976" marR="0" indent="-241294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7pPr>
            <a:lvl8pPr marL="719982" indent="-239994" algn="l" defTabSz="1219170" rtl="0" eaLnBrk="1" latinLnBrk="0" hangingPunct="1">
              <a:spcBef>
                <a:spcPts val="400"/>
              </a:spcBef>
              <a:spcAft>
                <a:spcPts val="0"/>
              </a:spcAft>
              <a:buFont typeface="Arial" pitchFamily="34" charset="0"/>
              <a:buChar char="•"/>
              <a:defRPr sz="2133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959976" marR="0" indent="-241294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>
              <a:spcBef>
                <a:spcPts val="451"/>
              </a:spcBef>
            </a:pPr>
            <a:r>
              <a:rPr lang="de-D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</a:t>
            </a:r>
            <a:r>
              <a:rPr lang="de-DE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current</a:t>
            </a:r>
            <a:r>
              <a:rPr lang="de-D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centralized</a:t>
            </a:r>
            <a:r>
              <a:rPr lang="de-D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data</a:t>
            </a:r>
            <a:r>
              <a:rPr lang="de-D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center</a:t>
            </a:r>
            <a:r>
              <a:rPr lang="de-D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IT </a:t>
            </a:r>
            <a:r>
              <a:rPr lang="de-DE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infrastructure</a:t>
            </a:r>
            <a:r>
              <a:rPr lang="de-D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cannot</a:t>
            </a:r>
            <a:r>
              <a:rPr lang="de-D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cope</a:t>
            </a:r>
            <a:r>
              <a:rPr lang="de-D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with</a:t>
            </a:r>
            <a:r>
              <a:rPr lang="de-D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</a:t>
            </a:r>
            <a:r>
              <a:rPr lang="de-D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immense </a:t>
            </a:r>
            <a:r>
              <a:rPr lang="de-DE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flood</a:t>
            </a:r>
            <a:r>
              <a:rPr lang="de-D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</a:t>
            </a:r>
            <a:r>
              <a:rPr lang="de-D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data</a:t>
            </a:r>
            <a:r>
              <a:rPr lang="de-D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alone</a:t>
            </a:r>
            <a:r>
              <a:rPr lang="de-D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US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83" name="Text Placeholder 2"/>
          <p:cNvSpPr txBox="1">
            <a:spLocks/>
          </p:cNvSpPr>
          <p:nvPr>
            <p:custDataLst>
              <p:tags r:id="rId63"/>
            </p:custDataLst>
          </p:nvPr>
        </p:nvSpPr>
        <p:spPr bwMode="gray">
          <a:xfrm>
            <a:off x="8472265" y="3300637"/>
            <a:ext cx="3379884" cy="245019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239994" marR="0" indent="-239994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2pPr>
            <a:lvl3pPr marL="479988" marR="0" indent="-241294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719982" marR="0" indent="-241294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4pPr>
            <a:lvl5pPr marL="959976" marR="0" indent="-241294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5pPr>
            <a:lvl6pPr marL="959976" marR="0" indent="-241294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6pPr>
            <a:lvl7pPr marL="959976" marR="0" indent="-241294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7pPr>
            <a:lvl8pPr marL="719982" indent="-239994" algn="l" defTabSz="1219170" rtl="0" eaLnBrk="1" latinLnBrk="0" hangingPunct="1">
              <a:spcBef>
                <a:spcPts val="400"/>
              </a:spcBef>
              <a:spcAft>
                <a:spcPts val="0"/>
              </a:spcAft>
              <a:buFont typeface="Arial" pitchFamily="34" charset="0"/>
              <a:buChar char="•"/>
              <a:defRPr sz="2133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959976" marR="0" indent="-241294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marL="134997" indent="-134997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4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Extremely</a:t>
            </a:r>
            <a:r>
              <a:rPr lang="de-DE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expensive </a:t>
            </a:r>
            <a:r>
              <a:rPr lang="de-DE" sz="14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network</a:t>
            </a:r>
            <a:r>
              <a:rPr lang="de-DE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4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expansion</a:t>
            </a:r>
            <a:r>
              <a:rPr lang="de-DE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i. e. </a:t>
            </a:r>
            <a:r>
              <a:rPr lang="de-DE" sz="14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very</a:t>
            </a:r>
            <a:r>
              <a:rPr lang="de-DE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high CAPEX </a:t>
            </a:r>
            <a:r>
              <a:rPr lang="de-DE" sz="14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upfront</a:t>
            </a:r>
            <a:r>
              <a:rPr lang="de-DE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4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investment</a:t>
            </a:r>
            <a:r>
              <a:rPr lang="de-DE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&gt; 1 </a:t>
            </a:r>
            <a:r>
              <a:rPr lang="de-DE" sz="14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billion</a:t>
            </a:r>
            <a:r>
              <a:rPr lang="de-DE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4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euros</a:t>
            </a:r>
            <a:endParaRPr lang="de-DE" sz="1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4997" indent="-134997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de-DE" sz="1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4997" indent="-134997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4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Significant</a:t>
            </a:r>
            <a:r>
              <a:rPr lang="de-DE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4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challenges</a:t>
            </a:r>
            <a:r>
              <a:rPr lang="de-DE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4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</a:t>
            </a:r>
            <a:r>
              <a:rPr lang="de-DE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4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</a:t>
            </a:r>
            <a:r>
              <a:rPr lang="de-DE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4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current</a:t>
            </a:r>
            <a:r>
              <a:rPr lang="de-DE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German digital </a:t>
            </a:r>
            <a:r>
              <a:rPr lang="de-DE" sz="14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backbone</a:t>
            </a:r>
            <a:r>
              <a:rPr lang="de-DE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Frankfurt: </a:t>
            </a:r>
            <a:r>
              <a:rPr lang="de-DE" sz="14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provision</a:t>
            </a:r>
            <a:r>
              <a:rPr lang="de-DE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4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</a:t>
            </a:r>
            <a:r>
              <a:rPr lang="de-DE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4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electricity</a:t>
            </a:r>
            <a:r>
              <a:rPr lang="de-DE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4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capacity</a:t>
            </a:r>
            <a:r>
              <a:rPr lang="de-DE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and </a:t>
            </a:r>
            <a:r>
              <a:rPr lang="de-DE" sz="14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availability</a:t>
            </a:r>
            <a:r>
              <a:rPr lang="de-DE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4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</a:t>
            </a:r>
            <a:r>
              <a:rPr lang="de-DE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4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</a:t>
            </a:r>
            <a:r>
              <a:rPr lang="de-DE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4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required</a:t>
            </a:r>
            <a:r>
              <a:rPr lang="de-DE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4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space</a:t>
            </a:r>
            <a:r>
              <a:rPr lang="de-DE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Frankfurt </a:t>
            </a:r>
            <a:r>
              <a:rPr lang="de-DE" sz="14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are</a:t>
            </a:r>
            <a:r>
              <a:rPr lang="de-DE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at </a:t>
            </a:r>
            <a:r>
              <a:rPr lang="de-DE" sz="14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</a:t>
            </a:r>
            <a:r>
              <a:rPr lang="de-DE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4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limit</a:t>
            </a:r>
            <a:r>
              <a:rPr lang="de-DE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de-DE" sz="14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e-mobility</a:t>
            </a:r>
            <a:r>
              <a:rPr lang="de-DE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4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aggravates</a:t>
            </a:r>
            <a:r>
              <a:rPr lang="de-DE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4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</a:t>
            </a:r>
            <a:r>
              <a:rPr lang="de-DE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4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shortage</a:t>
            </a:r>
            <a:r>
              <a:rPr lang="de-DE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4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</a:t>
            </a:r>
            <a:r>
              <a:rPr lang="de-DE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4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electricity</a:t>
            </a:r>
            <a:r>
              <a:rPr lang="de-DE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Frankfurt.</a:t>
            </a:r>
          </a:p>
          <a:p>
            <a:pPr marL="134997" indent="-134997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de-DE" sz="1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34997" indent="-134997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Network </a:t>
            </a:r>
            <a:r>
              <a:rPr lang="de-DE" sz="14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coverage</a:t>
            </a:r>
            <a:r>
              <a:rPr lang="de-DE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not </a:t>
            </a:r>
            <a:r>
              <a:rPr lang="de-DE" sz="14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guaranteed</a:t>
            </a:r>
            <a:r>
              <a:rPr lang="de-DE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4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de-DE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4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many</a:t>
            </a:r>
            <a:r>
              <a:rPr lang="de-DE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4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companies</a:t>
            </a:r>
            <a:r>
              <a:rPr lang="de-DE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4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are</a:t>
            </a:r>
            <a:r>
              <a:rPr lang="de-DE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4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located</a:t>
            </a:r>
            <a:r>
              <a:rPr lang="de-DE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 remote </a:t>
            </a:r>
            <a:r>
              <a:rPr lang="de-DE" sz="14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areas</a:t>
            </a:r>
            <a:endParaRPr lang="de-DE" sz="1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feld 5"/>
          <p:cNvSpPr txBox="1"/>
          <p:nvPr/>
        </p:nvSpPr>
        <p:spPr bwMode="gray">
          <a:xfrm>
            <a:off x="3681076" y="5523464"/>
            <a:ext cx="375705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300"/>
              </a:spcBef>
            </a:pPr>
            <a:r>
              <a:rPr lang="de-DE" sz="2000" dirty="0">
                <a:solidFill>
                  <a:schemeClr val="accent1"/>
                </a:solidFill>
                <a:latin typeface="Open sans" panose="020B0606030504020204" pitchFamily="34" charset="0"/>
                <a:cs typeface="Arial" pitchFamily="34" charset="0"/>
              </a:rPr>
              <a:t>Frankfurt </a:t>
            </a:r>
            <a:r>
              <a:rPr lang="de-DE" sz="2000" dirty="0" err="1">
                <a:solidFill>
                  <a:schemeClr val="accent1"/>
                </a:solidFill>
                <a:latin typeface="Open sans" panose="020B0606030504020204" pitchFamily="34" charset="0"/>
                <a:cs typeface="Arial" pitchFamily="34" charset="0"/>
              </a:rPr>
              <a:t>is</a:t>
            </a:r>
            <a:r>
              <a:rPr lang="de-DE" sz="2000" dirty="0">
                <a:solidFill>
                  <a:schemeClr val="accent1"/>
                </a:solidFill>
                <a:latin typeface="Open sans" panose="020B0606030504020204" pitchFamily="34" charset="0"/>
                <a:cs typeface="Arial" pitchFamily="34" charset="0"/>
              </a:rPr>
              <a:t> </a:t>
            </a:r>
            <a:r>
              <a:rPr lang="de-DE" sz="2000" dirty="0" err="1">
                <a:solidFill>
                  <a:schemeClr val="accent1"/>
                </a:solidFill>
                <a:latin typeface="Open sans" panose="020B0606030504020204" pitchFamily="34" charset="0"/>
                <a:cs typeface="Arial" pitchFamily="34" charset="0"/>
              </a:rPr>
              <a:t>most</a:t>
            </a:r>
            <a:r>
              <a:rPr lang="de-DE" sz="2000" dirty="0">
                <a:solidFill>
                  <a:schemeClr val="accent1"/>
                </a:solidFill>
                <a:latin typeface="Open sans" panose="020B0606030504020204" pitchFamily="34" charset="0"/>
                <a:cs typeface="Arial" pitchFamily="34" charset="0"/>
              </a:rPr>
              <a:t> </a:t>
            </a:r>
            <a:r>
              <a:rPr lang="de-DE" sz="2000" dirty="0" err="1">
                <a:solidFill>
                  <a:schemeClr val="accent1"/>
                </a:solidFill>
                <a:latin typeface="Open sans" panose="020B0606030504020204" pitchFamily="34" charset="0"/>
                <a:cs typeface="Arial" pitchFamily="34" charset="0"/>
              </a:rPr>
              <a:t>important</a:t>
            </a:r>
            <a:r>
              <a:rPr lang="de-DE" sz="2000" dirty="0">
                <a:solidFill>
                  <a:schemeClr val="accent1"/>
                </a:solidFill>
                <a:latin typeface="Open sans" panose="020B0606030504020204" pitchFamily="34" charset="0"/>
                <a:cs typeface="Arial" pitchFamily="34" charset="0"/>
              </a:rPr>
              <a:t> Internet hub</a:t>
            </a:r>
            <a:endParaRPr lang="de-DE" sz="1600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791" name="Text Placeholder 2"/>
          <p:cNvSpPr txBox="1">
            <a:spLocks/>
          </p:cNvSpPr>
          <p:nvPr>
            <p:custDataLst>
              <p:tags r:id="rId64"/>
            </p:custDataLst>
          </p:nvPr>
        </p:nvSpPr>
        <p:spPr bwMode="gray">
          <a:xfrm>
            <a:off x="3684905" y="6166380"/>
            <a:ext cx="3416327" cy="5327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239994" marR="0" indent="-239994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2pPr>
            <a:lvl3pPr marL="479988" marR="0" indent="-241294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719982" marR="0" indent="-241294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4pPr>
            <a:lvl5pPr marL="959976" marR="0" indent="-241294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5pPr>
            <a:lvl6pPr marL="959976" marR="0" indent="-241294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6pPr>
            <a:lvl7pPr marL="959976" marR="0" indent="-241294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7pPr>
            <a:lvl8pPr marL="719982" indent="-239994" algn="l" defTabSz="1219170" rtl="0" eaLnBrk="1" latinLnBrk="0" hangingPunct="1">
              <a:spcBef>
                <a:spcPts val="400"/>
              </a:spcBef>
              <a:spcAft>
                <a:spcPts val="0"/>
              </a:spcAft>
              <a:buFont typeface="Arial" pitchFamily="34" charset="0"/>
              <a:buChar char="•"/>
              <a:defRPr sz="2133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959976" marR="0" indent="-241294" algn="l" defTabSz="121917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>
              <a:spcBef>
                <a:spcPts val="0"/>
              </a:spcBef>
            </a:pPr>
            <a:r>
              <a:rPr lang="de-DE" sz="1400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</a:t>
            </a:r>
            <a:r>
              <a:rPr lang="de-DE" sz="1400" dirty="0" err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world's</a:t>
            </a:r>
            <a:r>
              <a:rPr lang="de-DE" sz="1400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400" dirty="0" err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largest</a:t>
            </a:r>
            <a:r>
              <a:rPr lang="de-DE" sz="1400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Internet </a:t>
            </a:r>
            <a:r>
              <a:rPr lang="de-DE" sz="1400" dirty="0" err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peering</a:t>
            </a:r>
            <a:r>
              <a:rPr lang="de-DE" sz="1400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400" dirty="0" err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node</a:t>
            </a:r>
            <a:r>
              <a:rPr lang="de-DE" sz="1400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i. e. </a:t>
            </a:r>
            <a:r>
              <a:rPr lang="de-DE" sz="1400" dirty="0" err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connectivity</a:t>
            </a:r>
            <a:r>
              <a:rPr lang="de-DE" sz="1400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400" dirty="0" err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</a:t>
            </a:r>
            <a:r>
              <a:rPr lang="de-DE" sz="1400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400" dirty="0" err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major</a:t>
            </a:r>
            <a:r>
              <a:rPr lang="de-DE" sz="1400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400" dirty="0" err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carriers</a:t>
            </a:r>
            <a:r>
              <a:rPr lang="de-DE" sz="1400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and </a:t>
            </a:r>
            <a:r>
              <a:rPr lang="de-DE" sz="1400" dirty="0" err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cloud</a:t>
            </a:r>
            <a:r>
              <a:rPr lang="de-DE" sz="1400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de-DE" sz="1400" dirty="0" err="1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providers</a:t>
            </a:r>
            <a:r>
              <a:rPr lang="de-DE" sz="1400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(DE-CIX)</a:t>
            </a:r>
          </a:p>
        </p:txBody>
      </p:sp>
      <p:sp>
        <p:nvSpPr>
          <p:cNvPr id="8" name="Rechteck 7"/>
          <p:cNvSpPr/>
          <p:nvPr/>
        </p:nvSpPr>
        <p:spPr bwMode="gray">
          <a:xfrm>
            <a:off x="0" y="-1"/>
            <a:ext cx="12216680" cy="124819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endParaRPr lang="de-DE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5" name="Titel 8"/>
          <p:cNvSpPr>
            <a:spLocks noGrp="1"/>
          </p:cNvSpPr>
          <p:nvPr>
            <p:ph type="title"/>
            <p:custDataLst>
              <p:tags r:id="rId65"/>
            </p:custDataLst>
          </p:nvPr>
        </p:nvSpPr>
        <p:spPr bwMode="gray">
          <a:xfrm>
            <a:off x="432000" y="259202"/>
            <a:ext cx="11352797" cy="424191"/>
          </a:xfrm>
        </p:spPr>
        <p:txBody>
          <a:bodyPr/>
          <a:lstStyle/>
          <a:p>
            <a:r>
              <a:rPr lang="de-DE" dirty="0"/>
              <a:t>HPC </a:t>
            </a:r>
            <a:r>
              <a:rPr lang="de-DE" dirty="0" err="1"/>
              <a:t>applications</a:t>
            </a:r>
            <a:r>
              <a:rPr lang="de-DE" dirty="0"/>
              <a:t> at </a:t>
            </a:r>
            <a:r>
              <a:rPr lang="de-DE" dirty="0" err="1"/>
              <a:t>the</a:t>
            </a:r>
            <a:r>
              <a:rPr lang="de-DE" dirty="0"/>
              <a:t> Edge</a:t>
            </a:r>
          </a:p>
        </p:txBody>
      </p:sp>
      <p:sp>
        <p:nvSpPr>
          <p:cNvPr id="356" name="Textplatzhalter 1"/>
          <p:cNvSpPr txBox="1">
            <a:spLocks/>
          </p:cNvSpPr>
          <p:nvPr/>
        </p:nvSpPr>
        <p:spPr>
          <a:xfrm>
            <a:off x="432000" y="705601"/>
            <a:ext cx="11760059" cy="397449"/>
          </a:xfrm>
          <a:prstGeom prst="roundRect">
            <a:avLst>
              <a:gd name="adj" fmla="val 1795"/>
            </a:avLst>
          </a:prstGeom>
          <a:ln>
            <a:noFill/>
          </a:ln>
        </p:spPr>
        <p:txBody>
          <a:bodyPr lIns="0" rIns="0"/>
          <a:lstStyle>
            <a:lvl1pPr indent="0" defTabSz="371772">
              <a:lnSpc>
                <a:spcPct val="90000"/>
              </a:lnSpc>
              <a:spcBef>
                <a:spcPct val="20000"/>
              </a:spcBef>
              <a:buFont typeface="Arial"/>
              <a:buNone/>
              <a:defRPr lang="de-DE" sz="1600" baseline="0" dirty="0" smtClean="0">
                <a:solidFill>
                  <a:srgbClr val="730033"/>
                </a:solidFill>
                <a:latin typeface="Trebuchet MS" panose="020B0603020202020204" pitchFamily="34" charset="0"/>
              </a:defRPr>
            </a:lvl1pPr>
            <a:lvl2pPr marL="5143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aseline="0">
                <a:solidFill>
                  <a:srgbClr val="76787D"/>
                </a:solidFill>
                <a:latin typeface="Trebuchet MS" charset="0"/>
              </a:defRPr>
            </a:lvl2pPr>
            <a:lvl3pPr marL="8572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aseline="0">
                <a:latin typeface="Trebuchet MS" charset="0"/>
              </a:defRPr>
            </a:lvl3pPr>
            <a:lvl4pPr marL="12001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aseline="0">
                <a:latin typeface="Trebuchet MS" charset="0"/>
              </a:defRPr>
            </a:lvl4pPr>
            <a:lvl5pPr marL="15430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aseline="0">
                <a:latin typeface="Trebuchet MS" charset="0"/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r>
              <a:rPr lang="de-DE" sz="2000" dirty="0" err="1">
                <a:solidFill>
                  <a:schemeClr val="bg2">
                    <a:lumMod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Current</a:t>
            </a:r>
            <a:r>
              <a:rPr lang="de-DE" sz="2000" dirty="0">
                <a:solidFill>
                  <a:schemeClr val="bg2">
                    <a:lumMod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</a:t>
            </a:r>
            <a:r>
              <a:rPr lang="de-DE" sz="2000" dirty="0" err="1">
                <a:solidFill>
                  <a:schemeClr val="bg2">
                    <a:lumMod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data</a:t>
            </a:r>
            <a:r>
              <a:rPr lang="de-DE" sz="2000" dirty="0">
                <a:solidFill>
                  <a:schemeClr val="bg2">
                    <a:lumMod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</a:t>
            </a:r>
            <a:r>
              <a:rPr lang="de-DE" sz="2000" dirty="0" err="1">
                <a:solidFill>
                  <a:schemeClr val="bg2">
                    <a:lumMod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center</a:t>
            </a:r>
            <a:r>
              <a:rPr lang="de-DE" sz="2000" dirty="0">
                <a:solidFill>
                  <a:schemeClr val="bg2">
                    <a:lumMod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</a:t>
            </a:r>
            <a:r>
              <a:rPr lang="de-DE" sz="2000" dirty="0" err="1">
                <a:solidFill>
                  <a:schemeClr val="bg2">
                    <a:lumMod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infrastructure</a:t>
            </a:r>
            <a:r>
              <a:rPr lang="de-DE" sz="2000" dirty="0">
                <a:solidFill>
                  <a:schemeClr val="bg2">
                    <a:lumMod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</a:t>
            </a:r>
            <a:r>
              <a:rPr lang="de-DE" sz="2000" dirty="0" err="1">
                <a:solidFill>
                  <a:schemeClr val="bg2">
                    <a:lumMod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does</a:t>
            </a:r>
            <a:r>
              <a:rPr lang="de-DE" sz="2000" dirty="0">
                <a:solidFill>
                  <a:schemeClr val="bg2">
                    <a:lumMod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not </a:t>
            </a:r>
            <a:r>
              <a:rPr lang="de-DE" sz="2000" dirty="0" err="1">
                <a:solidFill>
                  <a:schemeClr val="bg2">
                    <a:lumMod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scale</a:t>
            </a:r>
            <a:r>
              <a:rPr lang="de-DE" sz="2000" dirty="0">
                <a:solidFill>
                  <a:schemeClr val="bg2">
                    <a:lumMod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</a:t>
            </a:r>
            <a:r>
              <a:rPr lang="de-DE" sz="2000" dirty="0" err="1">
                <a:solidFill>
                  <a:schemeClr val="bg2">
                    <a:lumMod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for</a:t>
            </a:r>
            <a:r>
              <a:rPr lang="de-DE" sz="2000" dirty="0">
                <a:solidFill>
                  <a:schemeClr val="bg2">
                    <a:lumMod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</a:t>
            </a:r>
            <a:r>
              <a:rPr lang="de-DE" sz="2000" dirty="0" err="1">
                <a:solidFill>
                  <a:schemeClr val="bg2">
                    <a:lumMod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industry</a:t>
            </a:r>
            <a:r>
              <a:rPr lang="de-DE" sz="2000" dirty="0">
                <a:solidFill>
                  <a:schemeClr val="bg2">
                    <a:lumMod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4.0 and (I)</a:t>
            </a:r>
            <a:r>
              <a:rPr lang="de-DE" sz="2000" dirty="0" err="1">
                <a:solidFill>
                  <a:schemeClr val="bg2">
                    <a:lumMod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IoT</a:t>
            </a:r>
            <a:endParaRPr lang="de-DE" sz="20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572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" name="Grafik 388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219"/>
          <a:srcRect t="3516" b="8012"/>
          <a:stretch/>
        </p:blipFill>
        <p:spPr bwMode="gray"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87" name="Freihandform: Form 386"/>
          <p:cNvSpPr/>
          <p:nvPr>
            <p:custDataLst>
              <p:tags r:id="rId2"/>
            </p:custDataLst>
          </p:nvPr>
        </p:nvSpPr>
        <p:spPr bwMode="gray">
          <a:xfrm>
            <a:off x="7031721" y="0"/>
            <a:ext cx="5160281" cy="6858000"/>
          </a:xfrm>
          <a:custGeom>
            <a:avLst/>
            <a:gdLst>
              <a:gd name="connsiteX0" fmla="*/ 1928390 w 5160281"/>
              <a:gd name="connsiteY0" fmla="*/ 0 h 6858000"/>
              <a:gd name="connsiteX1" fmla="*/ 5160281 w 5160281"/>
              <a:gd name="connsiteY1" fmla="*/ 0 h 6858000"/>
              <a:gd name="connsiteX2" fmla="*/ 5160281 w 5160281"/>
              <a:gd name="connsiteY2" fmla="*/ 6858000 h 6858000"/>
              <a:gd name="connsiteX3" fmla="*/ 0 w 5160281"/>
              <a:gd name="connsiteY3" fmla="*/ 6858000 h 6858000"/>
              <a:gd name="connsiteX4" fmla="*/ 98167 w 5160281"/>
              <a:gd name="connsiteY4" fmla="*/ 6719738 h 6858000"/>
              <a:gd name="connsiteX5" fmla="*/ 1894511 w 5160281"/>
              <a:gd name="connsiteY5" fmla="*/ 41341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160281" h="6858000">
                <a:moveTo>
                  <a:pt x="1928390" y="0"/>
                </a:moveTo>
                <a:lnTo>
                  <a:pt x="5160281" y="0"/>
                </a:lnTo>
                <a:lnTo>
                  <a:pt x="5160281" y="6858000"/>
                </a:lnTo>
                <a:lnTo>
                  <a:pt x="0" y="6858000"/>
                </a:lnTo>
                <a:lnTo>
                  <a:pt x="98167" y="6719738"/>
                </a:lnTo>
                <a:cubicBezTo>
                  <a:pt x="1140512" y="5188554"/>
                  <a:pt x="1699496" y="2529247"/>
                  <a:pt x="1894511" y="413415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65000"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endParaRPr lang="de-DE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7" name="Freihandform: Form 356"/>
          <p:cNvSpPr/>
          <p:nvPr>
            <p:custDataLst>
              <p:tags r:id="rId3"/>
            </p:custDataLst>
          </p:nvPr>
        </p:nvSpPr>
        <p:spPr bwMode="gray">
          <a:xfrm>
            <a:off x="5877051" y="-603448"/>
            <a:ext cx="3535704" cy="8064896"/>
          </a:xfrm>
          <a:custGeom>
            <a:avLst/>
            <a:gdLst>
              <a:gd name="connsiteX0" fmla="*/ 1941096 w 9889038"/>
              <a:gd name="connsiteY0" fmla="*/ 0 h 6898105"/>
              <a:gd name="connsiteX1" fmla="*/ 2877539 w 9889038"/>
              <a:gd name="connsiteY1" fmla="*/ 1902 h 6898105"/>
              <a:gd name="connsiteX2" fmla="*/ 2842502 w 9889038"/>
              <a:gd name="connsiteY2" fmla="*/ 429456 h 6898105"/>
              <a:gd name="connsiteX3" fmla="*/ 2798322 w 9889038"/>
              <a:gd name="connsiteY3" fmla="*/ 860740 h 6898105"/>
              <a:gd name="connsiteX4" fmla="*/ 2780841 w 9889038"/>
              <a:gd name="connsiteY4" fmla="*/ 1005223 h 6898105"/>
              <a:gd name="connsiteX5" fmla="*/ 2744173 w 9889038"/>
              <a:gd name="connsiteY5" fmla="*/ 1303505 h 6898105"/>
              <a:gd name="connsiteX6" fmla="*/ 2719305 w 9889038"/>
              <a:gd name="connsiteY6" fmla="*/ 1480450 h 6898105"/>
              <a:gd name="connsiteX7" fmla="*/ 2679827 w 9889038"/>
              <a:gd name="connsiteY7" fmla="*/ 1754855 h 6898105"/>
              <a:gd name="connsiteX8" fmla="*/ 2665837 w 9889038"/>
              <a:gd name="connsiteY8" fmla="*/ 1841859 h 6898105"/>
              <a:gd name="connsiteX9" fmla="*/ 2555421 w 9889038"/>
              <a:gd name="connsiteY9" fmla="*/ 2464895 h 6898105"/>
              <a:gd name="connsiteX10" fmla="*/ 2458090 w 9889038"/>
              <a:gd name="connsiteY10" fmla="*/ 2968089 h 6898105"/>
              <a:gd name="connsiteX11" fmla="*/ 2423318 w 9889038"/>
              <a:gd name="connsiteY11" fmla="*/ 3130924 h 6898105"/>
              <a:gd name="connsiteX12" fmla="*/ 2376262 w 9889038"/>
              <a:gd name="connsiteY12" fmla="*/ 3336145 h 6898105"/>
              <a:gd name="connsiteX13" fmla="*/ 2315861 w 9889038"/>
              <a:gd name="connsiteY13" fmla="*/ 3587165 h 6898105"/>
              <a:gd name="connsiteX14" fmla="*/ 2263600 w 9889038"/>
              <a:gd name="connsiteY14" fmla="*/ 3791202 h 6898105"/>
              <a:gd name="connsiteX15" fmla="*/ 2196995 w 9889038"/>
              <a:gd name="connsiteY15" fmla="*/ 4037324 h 6898105"/>
              <a:gd name="connsiteX16" fmla="*/ 2139630 w 9889038"/>
              <a:gd name="connsiteY16" fmla="*/ 4237976 h 6898105"/>
              <a:gd name="connsiteX17" fmla="*/ 2066427 w 9889038"/>
              <a:gd name="connsiteY17" fmla="*/ 4478514 h 6898105"/>
              <a:gd name="connsiteX18" fmla="*/ 2004128 w 9889038"/>
              <a:gd name="connsiteY18" fmla="*/ 4673622 h 6898105"/>
              <a:gd name="connsiteX19" fmla="*/ 1923793 w 9889038"/>
              <a:gd name="connsiteY19" fmla="*/ 4907969 h 6898105"/>
              <a:gd name="connsiteX20" fmla="*/ 1856870 w 9889038"/>
              <a:gd name="connsiteY20" fmla="*/ 5095247 h 6898105"/>
              <a:gd name="connsiteX21" fmla="*/ 1768612 w 9889038"/>
              <a:gd name="connsiteY21" fmla="*/ 5323059 h 6898105"/>
              <a:gd name="connsiteX22" fmla="*/ 1697636 w 9889038"/>
              <a:gd name="connsiteY22" fmla="*/ 5499927 h 6898105"/>
              <a:gd name="connsiteX23" fmla="*/ 1600094 w 9889038"/>
              <a:gd name="connsiteY23" fmla="*/ 5721573 h 6898105"/>
              <a:gd name="connsiteX24" fmla="*/ 1526207 w 9889038"/>
              <a:gd name="connsiteY24" fmla="*/ 5884717 h 6898105"/>
              <a:gd name="connsiteX25" fmla="*/ 1416527 w 9889038"/>
              <a:gd name="connsiteY25" fmla="*/ 6102547 h 6898105"/>
              <a:gd name="connsiteX26" fmla="*/ 1337439 w 9889038"/>
              <a:gd name="connsiteY26" fmla="*/ 6256232 h 6898105"/>
              <a:gd name="connsiteX27" fmla="*/ 1316168 w 9889038"/>
              <a:gd name="connsiteY27" fmla="*/ 6294192 h 6898105"/>
              <a:gd name="connsiteX28" fmla="*/ 1143519 w 9889038"/>
              <a:gd name="connsiteY28" fmla="*/ 6586808 h 6898105"/>
              <a:gd name="connsiteX29" fmla="*/ 1128896 w 9889038"/>
              <a:gd name="connsiteY29" fmla="*/ 6609184 h 6898105"/>
              <a:gd name="connsiteX30" fmla="*/ 936599 w 9889038"/>
              <a:gd name="connsiteY30" fmla="*/ 6890084 h 6898105"/>
              <a:gd name="connsiteX31" fmla="*/ 9889035 w 9889038"/>
              <a:gd name="connsiteY31" fmla="*/ 6897346 h 6898105"/>
              <a:gd name="connsiteX32" fmla="*/ 9889038 w 9889038"/>
              <a:gd name="connsiteY32" fmla="*/ 6898105 h 6898105"/>
              <a:gd name="connsiteX33" fmla="*/ 0 w 9889038"/>
              <a:gd name="connsiteY33" fmla="*/ 6890084 h 6898105"/>
              <a:gd name="connsiteX34" fmla="*/ 1941096 w 9889038"/>
              <a:gd name="connsiteY34" fmla="*/ 0 h 6898105"/>
              <a:gd name="connsiteX0" fmla="*/ 1941096 w 9889035"/>
              <a:gd name="connsiteY0" fmla="*/ 0 h 6897346"/>
              <a:gd name="connsiteX1" fmla="*/ 2877539 w 9889035"/>
              <a:gd name="connsiteY1" fmla="*/ 1902 h 6897346"/>
              <a:gd name="connsiteX2" fmla="*/ 2842502 w 9889035"/>
              <a:gd name="connsiteY2" fmla="*/ 429456 h 6897346"/>
              <a:gd name="connsiteX3" fmla="*/ 2798322 w 9889035"/>
              <a:gd name="connsiteY3" fmla="*/ 860740 h 6897346"/>
              <a:gd name="connsiteX4" fmla="*/ 2780841 w 9889035"/>
              <a:gd name="connsiteY4" fmla="*/ 1005223 h 6897346"/>
              <a:gd name="connsiteX5" fmla="*/ 2744173 w 9889035"/>
              <a:gd name="connsiteY5" fmla="*/ 1303505 h 6897346"/>
              <a:gd name="connsiteX6" fmla="*/ 2719305 w 9889035"/>
              <a:gd name="connsiteY6" fmla="*/ 1480450 h 6897346"/>
              <a:gd name="connsiteX7" fmla="*/ 2679827 w 9889035"/>
              <a:gd name="connsiteY7" fmla="*/ 1754855 h 6897346"/>
              <a:gd name="connsiteX8" fmla="*/ 2665837 w 9889035"/>
              <a:gd name="connsiteY8" fmla="*/ 1841859 h 6897346"/>
              <a:gd name="connsiteX9" fmla="*/ 2555421 w 9889035"/>
              <a:gd name="connsiteY9" fmla="*/ 2464895 h 6897346"/>
              <a:gd name="connsiteX10" fmla="*/ 2458090 w 9889035"/>
              <a:gd name="connsiteY10" fmla="*/ 2968089 h 6897346"/>
              <a:gd name="connsiteX11" fmla="*/ 2423318 w 9889035"/>
              <a:gd name="connsiteY11" fmla="*/ 3130924 h 6897346"/>
              <a:gd name="connsiteX12" fmla="*/ 2376262 w 9889035"/>
              <a:gd name="connsiteY12" fmla="*/ 3336145 h 6897346"/>
              <a:gd name="connsiteX13" fmla="*/ 2315861 w 9889035"/>
              <a:gd name="connsiteY13" fmla="*/ 3587165 h 6897346"/>
              <a:gd name="connsiteX14" fmla="*/ 2263600 w 9889035"/>
              <a:gd name="connsiteY14" fmla="*/ 3791202 h 6897346"/>
              <a:gd name="connsiteX15" fmla="*/ 2196995 w 9889035"/>
              <a:gd name="connsiteY15" fmla="*/ 4037324 h 6897346"/>
              <a:gd name="connsiteX16" fmla="*/ 2139630 w 9889035"/>
              <a:gd name="connsiteY16" fmla="*/ 4237976 h 6897346"/>
              <a:gd name="connsiteX17" fmla="*/ 2066427 w 9889035"/>
              <a:gd name="connsiteY17" fmla="*/ 4478514 h 6897346"/>
              <a:gd name="connsiteX18" fmla="*/ 2004128 w 9889035"/>
              <a:gd name="connsiteY18" fmla="*/ 4673622 h 6897346"/>
              <a:gd name="connsiteX19" fmla="*/ 1923793 w 9889035"/>
              <a:gd name="connsiteY19" fmla="*/ 4907969 h 6897346"/>
              <a:gd name="connsiteX20" fmla="*/ 1856870 w 9889035"/>
              <a:gd name="connsiteY20" fmla="*/ 5095247 h 6897346"/>
              <a:gd name="connsiteX21" fmla="*/ 1768612 w 9889035"/>
              <a:gd name="connsiteY21" fmla="*/ 5323059 h 6897346"/>
              <a:gd name="connsiteX22" fmla="*/ 1697636 w 9889035"/>
              <a:gd name="connsiteY22" fmla="*/ 5499927 h 6897346"/>
              <a:gd name="connsiteX23" fmla="*/ 1600094 w 9889035"/>
              <a:gd name="connsiteY23" fmla="*/ 5721573 h 6897346"/>
              <a:gd name="connsiteX24" fmla="*/ 1526207 w 9889035"/>
              <a:gd name="connsiteY24" fmla="*/ 5884717 h 6897346"/>
              <a:gd name="connsiteX25" fmla="*/ 1416527 w 9889035"/>
              <a:gd name="connsiteY25" fmla="*/ 6102547 h 6897346"/>
              <a:gd name="connsiteX26" fmla="*/ 1337439 w 9889035"/>
              <a:gd name="connsiteY26" fmla="*/ 6256232 h 6897346"/>
              <a:gd name="connsiteX27" fmla="*/ 1316168 w 9889035"/>
              <a:gd name="connsiteY27" fmla="*/ 6294192 h 6897346"/>
              <a:gd name="connsiteX28" fmla="*/ 1143519 w 9889035"/>
              <a:gd name="connsiteY28" fmla="*/ 6586808 h 6897346"/>
              <a:gd name="connsiteX29" fmla="*/ 1128896 w 9889035"/>
              <a:gd name="connsiteY29" fmla="*/ 6609184 h 6897346"/>
              <a:gd name="connsiteX30" fmla="*/ 936599 w 9889035"/>
              <a:gd name="connsiteY30" fmla="*/ 6890084 h 6897346"/>
              <a:gd name="connsiteX31" fmla="*/ 9889035 w 9889035"/>
              <a:gd name="connsiteY31" fmla="*/ 6897346 h 6897346"/>
              <a:gd name="connsiteX32" fmla="*/ 0 w 9889035"/>
              <a:gd name="connsiteY32" fmla="*/ 6890084 h 6897346"/>
              <a:gd name="connsiteX33" fmla="*/ 1941096 w 9889035"/>
              <a:gd name="connsiteY33" fmla="*/ 0 h 6897346"/>
              <a:gd name="connsiteX0" fmla="*/ 1941096 w 2877539"/>
              <a:gd name="connsiteY0" fmla="*/ 0 h 6890084"/>
              <a:gd name="connsiteX1" fmla="*/ 2877539 w 2877539"/>
              <a:gd name="connsiteY1" fmla="*/ 1902 h 6890084"/>
              <a:gd name="connsiteX2" fmla="*/ 2842502 w 2877539"/>
              <a:gd name="connsiteY2" fmla="*/ 429456 h 6890084"/>
              <a:gd name="connsiteX3" fmla="*/ 2798322 w 2877539"/>
              <a:gd name="connsiteY3" fmla="*/ 860740 h 6890084"/>
              <a:gd name="connsiteX4" fmla="*/ 2780841 w 2877539"/>
              <a:gd name="connsiteY4" fmla="*/ 1005223 h 6890084"/>
              <a:gd name="connsiteX5" fmla="*/ 2744173 w 2877539"/>
              <a:gd name="connsiteY5" fmla="*/ 1303505 h 6890084"/>
              <a:gd name="connsiteX6" fmla="*/ 2719305 w 2877539"/>
              <a:gd name="connsiteY6" fmla="*/ 1480450 h 6890084"/>
              <a:gd name="connsiteX7" fmla="*/ 2679827 w 2877539"/>
              <a:gd name="connsiteY7" fmla="*/ 1754855 h 6890084"/>
              <a:gd name="connsiteX8" fmla="*/ 2665837 w 2877539"/>
              <a:gd name="connsiteY8" fmla="*/ 1841859 h 6890084"/>
              <a:gd name="connsiteX9" fmla="*/ 2555421 w 2877539"/>
              <a:gd name="connsiteY9" fmla="*/ 2464895 h 6890084"/>
              <a:gd name="connsiteX10" fmla="*/ 2458090 w 2877539"/>
              <a:gd name="connsiteY10" fmla="*/ 2968089 h 6890084"/>
              <a:gd name="connsiteX11" fmla="*/ 2423318 w 2877539"/>
              <a:gd name="connsiteY11" fmla="*/ 3130924 h 6890084"/>
              <a:gd name="connsiteX12" fmla="*/ 2376262 w 2877539"/>
              <a:gd name="connsiteY12" fmla="*/ 3336145 h 6890084"/>
              <a:gd name="connsiteX13" fmla="*/ 2315861 w 2877539"/>
              <a:gd name="connsiteY13" fmla="*/ 3587165 h 6890084"/>
              <a:gd name="connsiteX14" fmla="*/ 2263600 w 2877539"/>
              <a:gd name="connsiteY14" fmla="*/ 3791202 h 6890084"/>
              <a:gd name="connsiteX15" fmla="*/ 2196995 w 2877539"/>
              <a:gd name="connsiteY15" fmla="*/ 4037324 h 6890084"/>
              <a:gd name="connsiteX16" fmla="*/ 2139630 w 2877539"/>
              <a:gd name="connsiteY16" fmla="*/ 4237976 h 6890084"/>
              <a:gd name="connsiteX17" fmla="*/ 2066427 w 2877539"/>
              <a:gd name="connsiteY17" fmla="*/ 4478514 h 6890084"/>
              <a:gd name="connsiteX18" fmla="*/ 2004128 w 2877539"/>
              <a:gd name="connsiteY18" fmla="*/ 4673622 h 6890084"/>
              <a:gd name="connsiteX19" fmla="*/ 1923793 w 2877539"/>
              <a:gd name="connsiteY19" fmla="*/ 4907969 h 6890084"/>
              <a:gd name="connsiteX20" fmla="*/ 1856870 w 2877539"/>
              <a:gd name="connsiteY20" fmla="*/ 5095247 h 6890084"/>
              <a:gd name="connsiteX21" fmla="*/ 1768612 w 2877539"/>
              <a:gd name="connsiteY21" fmla="*/ 5323059 h 6890084"/>
              <a:gd name="connsiteX22" fmla="*/ 1697636 w 2877539"/>
              <a:gd name="connsiteY22" fmla="*/ 5499927 h 6890084"/>
              <a:gd name="connsiteX23" fmla="*/ 1600094 w 2877539"/>
              <a:gd name="connsiteY23" fmla="*/ 5721573 h 6890084"/>
              <a:gd name="connsiteX24" fmla="*/ 1526207 w 2877539"/>
              <a:gd name="connsiteY24" fmla="*/ 5884717 h 6890084"/>
              <a:gd name="connsiteX25" fmla="*/ 1416527 w 2877539"/>
              <a:gd name="connsiteY25" fmla="*/ 6102547 h 6890084"/>
              <a:gd name="connsiteX26" fmla="*/ 1337439 w 2877539"/>
              <a:gd name="connsiteY26" fmla="*/ 6256232 h 6890084"/>
              <a:gd name="connsiteX27" fmla="*/ 1316168 w 2877539"/>
              <a:gd name="connsiteY27" fmla="*/ 6294192 h 6890084"/>
              <a:gd name="connsiteX28" fmla="*/ 1143519 w 2877539"/>
              <a:gd name="connsiteY28" fmla="*/ 6586808 h 6890084"/>
              <a:gd name="connsiteX29" fmla="*/ 1128896 w 2877539"/>
              <a:gd name="connsiteY29" fmla="*/ 6609184 h 6890084"/>
              <a:gd name="connsiteX30" fmla="*/ 936599 w 2877539"/>
              <a:gd name="connsiteY30" fmla="*/ 6890084 h 6890084"/>
              <a:gd name="connsiteX31" fmla="*/ 0 w 2877539"/>
              <a:gd name="connsiteY31" fmla="*/ 6890084 h 6890084"/>
              <a:gd name="connsiteX32" fmla="*/ 1941096 w 2877539"/>
              <a:gd name="connsiteY32" fmla="*/ 0 h 6890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877539" h="6890084">
                <a:moveTo>
                  <a:pt x="1941096" y="0"/>
                </a:moveTo>
                <a:lnTo>
                  <a:pt x="2877539" y="1902"/>
                </a:lnTo>
                <a:lnTo>
                  <a:pt x="2842502" y="429456"/>
                </a:lnTo>
                <a:lnTo>
                  <a:pt x="2798322" y="860740"/>
                </a:lnTo>
                <a:lnTo>
                  <a:pt x="2780841" y="1005223"/>
                </a:lnTo>
                <a:lnTo>
                  <a:pt x="2744173" y="1303505"/>
                </a:lnTo>
                <a:lnTo>
                  <a:pt x="2719305" y="1480450"/>
                </a:lnTo>
                <a:lnTo>
                  <a:pt x="2679827" y="1754855"/>
                </a:lnTo>
                <a:lnTo>
                  <a:pt x="2665837" y="1841859"/>
                </a:lnTo>
                <a:lnTo>
                  <a:pt x="2555421" y="2464895"/>
                </a:lnTo>
                <a:lnTo>
                  <a:pt x="2458090" y="2968089"/>
                </a:lnTo>
                <a:lnTo>
                  <a:pt x="2423318" y="3130924"/>
                </a:lnTo>
                <a:lnTo>
                  <a:pt x="2376262" y="3336145"/>
                </a:lnTo>
                <a:lnTo>
                  <a:pt x="2315861" y="3587165"/>
                </a:lnTo>
                <a:lnTo>
                  <a:pt x="2263600" y="3791202"/>
                </a:lnTo>
                <a:lnTo>
                  <a:pt x="2196995" y="4037324"/>
                </a:lnTo>
                <a:lnTo>
                  <a:pt x="2139630" y="4237976"/>
                </a:lnTo>
                <a:lnTo>
                  <a:pt x="2066427" y="4478514"/>
                </a:lnTo>
                <a:lnTo>
                  <a:pt x="2004128" y="4673622"/>
                </a:lnTo>
                <a:lnTo>
                  <a:pt x="1923793" y="4907969"/>
                </a:lnTo>
                <a:lnTo>
                  <a:pt x="1856870" y="5095247"/>
                </a:lnTo>
                <a:lnTo>
                  <a:pt x="1768612" y="5323059"/>
                </a:lnTo>
                <a:lnTo>
                  <a:pt x="1697636" y="5499927"/>
                </a:lnTo>
                <a:lnTo>
                  <a:pt x="1600094" y="5721573"/>
                </a:lnTo>
                <a:lnTo>
                  <a:pt x="1526207" y="5884717"/>
                </a:lnTo>
                <a:lnTo>
                  <a:pt x="1416527" y="6102547"/>
                </a:lnTo>
                <a:lnTo>
                  <a:pt x="1337439" y="6256232"/>
                </a:lnTo>
                <a:lnTo>
                  <a:pt x="1316168" y="6294192"/>
                </a:lnTo>
                <a:lnTo>
                  <a:pt x="1143519" y="6586808"/>
                </a:lnTo>
                <a:lnTo>
                  <a:pt x="1128896" y="6609184"/>
                </a:lnTo>
                <a:lnTo>
                  <a:pt x="936599" y="6890084"/>
                </a:lnTo>
                <a:lnTo>
                  <a:pt x="0" y="6890084"/>
                </a:lnTo>
                <a:cubicBezTo>
                  <a:pt x="1187114" y="5288545"/>
                  <a:pt x="1780676" y="2243222"/>
                  <a:pt x="1941096" y="0"/>
                </a:cubicBezTo>
                <a:close/>
              </a:path>
            </a:pathLst>
          </a:custGeom>
          <a:solidFill>
            <a:schemeClr val="accent2">
              <a:alpha val="26000"/>
            </a:schemeClr>
          </a:solidFill>
          <a:ln w="9525">
            <a:noFill/>
          </a:ln>
          <a:effectLst>
            <a:softEdge rad="292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endParaRPr lang="de-DE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2" name="Freihandform: Form 381"/>
          <p:cNvSpPr/>
          <p:nvPr>
            <p:custDataLst>
              <p:tags r:id="rId4"/>
            </p:custDataLst>
          </p:nvPr>
        </p:nvSpPr>
        <p:spPr bwMode="gray">
          <a:xfrm>
            <a:off x="1" y="0"/>
            <a:ext cx="9023649" cy="6858000"/>
          </a:xfrm>
          <a:custGeom>
            <a:avLst/>
            <a:gdLst>
              <a:gd name="connsiteX0" fmla="*/ 8732001 w 9023649"/>
              <a:gd name="connsiteY0" fmla="*/ 0 h 6858000"/>
              <a:gd name="connsiteX1" fmla="*/ 9023649 w 9023649"/>
              <a:gd name="connsiteY1" fmla="*/ 0 h 6858000"/>
              <a:gd name="connsiteX2" fmla="*/ 9023649 w 9023649"/>
              <a:gd name="connsiteY2" fmla="*/ 592 h 6858000"/>
              <a:gd name="connsiteX3" fmla="*/ 0 w 9023649"/>
              <a:gd name="connsiteY3" fmla="*/ 0 h 6858000"/>
              <a:gd name="connsiteX4" fmla="*/ 3839072 w 9023649"/>
              <a:gd name="connsiteY4" fmla="*/ 0 h 6858000"/>
              <a:gd name="connsiteX5" fmla="*/ 4513062 w 9023649"/>
              <a:gd name="connsiteY5" fmla="*/ 0 h 6858000"/>
              <a:gd name="connsiteX6" fmla="*/ 8732001 w 9023649"/>
              <a:gd name="connsiteY6" fmla="*/ 0 h 6858000"/>
              <a:gd name="connsiteX7" fmla="*/ 6900463 w 9023649"/>
              <a:gd name="connsiteY7" fmla="*/ 6735779 h 6858000"/>
              <a:gd name="connsiteX8" fmla="*/ 6818520 w 9023649"/>
              <a:gd name="connsiteY8" fmla="*/ 6858000 h 6858000"/>
              <a:gd name="connsiteX9" fmla="*/ 0 w 9023649"/>
              <a:gd name="connsiteY9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023649" h="6858000">
                <a:moveTo>
                  <a:pt x="8732001" y="0"/>
                </a:moveTo>
                <a:lnTo>
                  <a:pt x="9023649" y="0"/>
                </a:lnTo>
                <a:lnTo>
                  <a:pt x="9023649" y="592"/>
                </a:lnTo>
                <a:close/>
                <a:moveTo>
                  <a:pt x="0" y="0"/>
                </a:moveTo>
                <a:lnTo>
                  <a:pt x="3839072" y="0"/>
                </a:lnTo>
                <a:lnTo>
                  <a:pt x="4513062" y="0"/>
                </a:lnTo>
                <a:lnTo>
                  <a:pt x="8732001" y="0"/>
                </a:lnTo>
                <a:cubicBezTo>
                  <a:pt x="8576594" y="2173122"/>
                  <a:pt x="8014694" y="5098996"/>
                  <a:pt x="6900463" y="6735779"/>
                </a:cubicBezTo>
                <a:lnTo>
                  <a:pt x="681852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80000"/>
                </a:schemeClr>
              </a:gs>
              <a:gs pos="0">
                <a:schemeClr val="bg1"/>
              </a:gs>
            </a:gsLst>
            <a:lin ang="5400000" scaled="1"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endParaRPr lang="de-DE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hteck 2"/>
          <p:cNvSpPr/>
          <p:nvPr>
            <p:custDataLst>
              <p:tags r:id="rId5"/>
            </p:custDataLst>
          </p:nvPr>
        </p:nvSpPr>
        <p:spPr bwMode="gray">
          <a:xfrm>
            <a:off x="6780888" y="1"/>
            <a:ext cx="1941096" cy="6890084"/>
          </a:xfrm>
          <a:custGeom>
            <a:avLst/>
            <a:gdLst>
              <a:gd name="connsiteX0" fmla="*/ 0 w 7920037"/>
              <a:gd name="connsiteY0" fmla="*/ 0 h 6858000"/>
              <a:gd name="connsiteX1" fmla="*/ 7920037 w 7920037"/>
              <a:gd name="connsiteY1" fmla="*/ 0 h 6858000"/>
              <a:gd name="connsiteX2" fmla="*/ 7920037 w 7920037"/>
              <a:gd name="connsiteY2" fmla="*/ 6858000 h 6858000"/>
              <a:gd name="connsiteX3" fmla="*/ 0 w 7920037"/>
              <a:gd name="connsiteY3" fmla="*/ 6858000 h 6858000"/>
              <a:gd name="connsiteX4" fmla="*/ 0 w 7920037"/>
              <a:gd name="connsiteY4" fmla="*/ 0 h 6858000"/>
              <a:gd name="connsiteX0" fmla="*/ 3657600 w 7920037"/>
              <a:gd name="connsiteY0" fmla="*/ 0 h 6874042"/>
              <a:gd name="connsiteX1" fmla="*/ 7920037 w 7920037"/>
              <a:gd name="connsiteY1" fmla="*/ 16042 h 6874042"/>
              <a:gd name="connsiteX2" fmla="*/ 7920037 w 7920037"/>
              <a:gd name="connsiteY2" fmla="*/ 6874042 h 6874042"/>
              <a:gd name="connsiteX3" fmla="*/ 0 w 7920037"/>
              <a:gd name="connsiteY3" fmla="*/ 6874042 h 6874042"/>
              <a:gd name="connsiteX4" fmla="*/ 3657600 w 7920037"/>
              <a:gd name="connsiteY4" fmla="*/ 0 h 6874042"/>
              <a:gd name="connsiteX0" fmla="*/ 3657600 w 9877174"/>
              <a:gd name="connsiteY0" fmla="*/ 0 h 6874042"/>
              <a:gd name="connsiteX1" fmla="*/ 9877174 w 9877174"/>
              <a:gd name="connsiteY1" fmla="*/ 0 h 6874042"/>
              <a:gd name="connsiteX2" fmla="*/ 7920037 w 9877174"/>
              <a:gd name="connsiteY2" fmla="*/ 6874042 h 6874042"/>
              <a:gd name="connsiteX3" fmla="*/ 0 w 9877174"/>
              <a:gd name="connsiteY3" fmla="*/ 6874042 h 6874042"/>
              <a:gd name="connsiteX4" fmla="*/ 3657600 w 9877174"/>
              <a:gd name="connsiteY4" fmla="*/ 0 h 6874042"/>
              <a:gd name="connsiteX0" fmla="*/ 3657600 w 9877174"/>
              <a:gd name="connsiteY0" fmla="*/ 0 h 6874042"/>
              <a:gd name="connsiteX1" fmla="*/ 9877174 w 9877174"/>
              <a:gd name="connsiteY1" fmla="*/ 0 h 6874042"/>
              <a:gd name="connsiteX2" fmla="*/ 9861132 w 9877174"/>
              <a:gd name="connsiteY2" fmla="*/ 6874042 h 6874042"/>
              <a:gd name="connsiteX3" fmla="*/ 0 w 9877174"/>
              <a:gd name="connsiteY3" fmla="*/ 6874042 h 6874042"/>
              <a:gd name="connsiteX4" fmla="*/ 3657600 w 9877174"/>
              <a:gd name="connsiteY4" fmla="*/ 0 h 6874042"/>
              <a:gd name="connsiteX0" fmla="*/ 9877174 w 9968614"/>
              <a:gd name="connsiteY0" fmla="*/ 0 h 6874042"/>
              <a:gd name="connsiteX1" fmla="*/ 9861132 w 9968614"/>
              <a:gd name="connsiteY1" fmla="*/ 6874042 h 6874042"/>
              <a:gd name="connsiteX2" fmla="*/ 0 w 9968614"/>
              <a:gd name="connsiteY2" fmla="*/ 6874042 h 6874042"/>
              <a:gd name="connsiteX3" fmla="*/ 3657600 w 9968614"/>
              <a:gd name="connsiteY3" fmla="*/ 0 h 6874042"/>
              <a:gd name="connsiteX4" fmla="*/ 9968614 w 9968614"/>
              <a:gd name="connsiteY4" fmla="*/ 91440 h 6874042"/>
              <a:gd name="connsiteX0" fmla="*/ 9877174 w 9877174"/>
              <a:gd name="connsiteY0" fmla="*/ 0 h 6874042"/>
              <a:gd name="connsiteX1" fmla="*/ 9861132 w 9877174"/>
              <a:gd name="connsiteY1" fmla="*/ 6874042 h 6874042"/>
              <a:gd name="connsiteX2" fmla="*/ 0 w 9877174"/>
              <a:gd name="connsiteY2" fmla="*/ 6874042 h 6874042"/>
              <a:gd name="connsiteX3" fmla="*/ 3657600 w 9877174"/>
              <a:gd name="connsiteY3" fmla="*/ 0 h 6874042"/>
              <a:gd name="connsiteX0" fmla="*/ 9861132 w 9861132"/>
              <a:gd name="connsiteY0" fmla="*/ 6874042 h 6874042"/>
              <a:gd name="connsiteX1" fmla="*/ 0 w 9861132"/>
              <a:gd name="connsiteY1" fmla="*/ 6874042 h 6874042"/>
              <a:gd name="connsiteX2" fmla="*/ 3657600 w 9861132"/>
              <a:gd name="connsiteY2" fmla="*/ 0 h 6874042"/>
              <a:gd name="connsiteX0" fmla="*/ 0 w 3657600"/>
              <a:gd name="connsiteY0" fmla="*/ 6874042 h 6874042"/>
              <a:gd name="connsiteX1" fmla="*/ 3657600 w 3657600"/>
              <a:gd name="connsiteY1" fmla="*/ 0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2" fmla="*/ 0 w 2775285"/>
              <a:gd name="connsiteY2" fmla="*/ 6874042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2" fmla="*/ 1659438 w 2775285"/>
              <a:gd name="connsiteY2" fmla="*/ 2775284 h 6874042"/>
              <a:gd name="connsiteX3" fmla="*/ 0 w 2775285"/>
              <a:gd name="connsiteY3" fmla="*/ 6874042 h 6874042"/>
              <a:gd name="connsiteX0" fmla="*/ 0 w 9840912"/>
              <a:gd name="connsiteY0" fmla="*/ 6874042 h 6874042"/>
              <a:gd name="connsiteX1" fmla="*/ 2775285 w 9840912"/>
              <a:gd name="connsiteY1" fmla="*/ 0 h 6874042"/>
              <a:gd name="connsiteX2" fmla="*/ 9840912 w 9840912"/>
              <a:gd name="connsiteY2" fmla="*/ 0 h 6874042"/>
              <a:gd name="connsiteX3" fmla="*/ 0 w 9840912"/>
              <a:gd name="connsiteY3" fmla="*/ 6874042 h 6874042"/>
              <a:gd name="connsiteX0" fmla="*/ 0 w 9840912"/>
              <a:gd name="connsiteY0" fmla="*/ 6874042 h 6874042"/>
              <a:gd name="connsiteX1" fmla="*/ 2775285 w 9840912"/>
              <a:gd name="connsiteY1" fmla="*/ 0 h 6874042"/>
              <a:gd name="connsiteX2" fmla="*/ 9840912 w 9840912"/>
              <a:gd name="connsiteY2" fmla="*/ 0 h 6874042"/>
              <a:gd name="connsiteX3" fmla="*/ 6135185 w 9840912"/>
              <a:gd name="connsiteY3" fmla="*/ 2598821 h 6874042"/>
              <a:gd name="connsiteX4" fmla="*/ 0 w 9840912"/>
              <a:gd name="connsiteY4" fmla="*/ 6874042 h 6874042"/>
              <a:gd name="connsiteX0" fmla="*/ 0 w 9840912"/>
              <a:gd name="connsiteY0" fmla="*/ 6874042 h 6882063"/>
              <a:gd name="connsiteX1" fmla="*/ 2775285 w 9840912"/>
              <a:gd name="connsiteY1" fmla="*/ 0 h 6882063"/>
              <a:gd name="connsiteX2" fmla="*/ 9840912 w 9840912"/>
              <a:gd name="connsiteY2" fmla="*/ 0 h 6882063"/>
              <a:gd name="connsiteX3" fmla="*/ 9824870 w 9840912"/>
              <a:gd name="connsiteY3" fmla="*/ 6882063 h 6882063"/>
              <a:gd name="connsiteX4" fmla="*/ 0 w 9840912"/>
              <a:gd name="connsiteY4" fmla="*/ 6874042 h 6882063"/>
              <a:gd name="connsiteX0" fmla="*/ 0 w 9889382"/>
              <a:gd name="connsiteY0" fmla="*/ 6874042 h 6882063"/>
              <a:gd name="connsiteX1" fmla="*/ 2775285 w 9889382"/>
              <a:gd name="connsiteY1" fmla="*/ 0 h 6882063"/>
              <a:gd name="connsiteX2" fmla="*/ 9840912 w 9889382"/>
              <a:gd name="connsiteY2" fmla="*/ 0 h 6882063"/>
              <a:gd name="connsiteX3" fmla="*/ 9889038 w 9889382"/>
              <a:gd name="connsiteY3" fmla="*/ 6882063 h 6882063"/>
              <a:gd name="connsiteX4" fmla="*/ 0 w 9889382"/>
              <a:gd name="connsiteY4" fmla="*/ 6874042 h 6882063"/>
              <a:gd name="connsiteX0" fmla="*/ 0 w 9889382"/>
              <a:gd name="connsiteY0" fmla="*/ 6874042 h 6882063"/>
              <a:gd name="connsiteX1" fmla="*/ 2775285 w 9889382"/>
              <a:gd name="connsiteY1" fmla="*/ 0 h 6882063"/>
              <a:gd name="connsiteX2" fmla="*/ 9840912 w 9889382"/>
              <a:gd name="connsiteY2" fmla="*/ 0 h 6882063"/>
              <a:gd name="connsiteX3" fmla="*/ 9889038 w 9889382"/>
              <a:gd name="connsiteY3" fmla="*/ 6882063 h 6882063"/>
              <a:gd name="connsiteX4" fmla="*/ 0 w 9889382"/>
              <a:gd name="connsiteY4" fmla="*/ 6874042 h 6882063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9840912 w 9932352"/>
              <a:gd name="connsiteY0" fmla="*/ 16042 h 6898105"/>
              <a:gd name="connsiteX1" fmla="*/ 9889038 w 9932352"/>
              <a:gd name="connsiteY1" fmla="*/ 6898105 h 6898105"/>
              <a:gd name="connsiteX2" fmla="*/ 0 w 9932352"/>
              <a:gd name="connsiteY2" fmla="*/ 6890084 h 6898105"/>
              <a:gd name="connsiteX3" fmla="*/ 1941096 w 9932352"/>
              <a:gd name="connsiteY3" fmla="*/ 0 h 6898105"/>
              <a:gd name="connsiteX4" fmla="*/ 9932352 w 9932352"/>
              <a:gd name="connsiteY4" fmla="*/ 107482 h 6898105"/>
              <a:gd name="connsiteX0" fmla="*/ 9840912 w 9889382"/>
              <a:gd name="connsiteY0" fmla="*/ 16042 h 6898105"/>
              <a:gd name="connsiteX1" fmla="*/ 9889038 w 9889382"/>
              <a:gd name="connsiteY1" fmla="*/ 6898105 h 6898105"/>
              <a:gd name="connsiteX2" fmla="*/ 0 w 9889382"/>
              <a:gd name="connsiteY2" fmla="*/ 6890084 h 6898105"/>
              <a:gd name="connsiteX3" fmla="*/ 1941096 w 9889382"/>
              <a:gd name="connsiteY3" fmla="*/ 0 h 6898105"/>
              <a:gd name="connsiteX0" fmla="*/ 9889038 w 9889038"/>
              <a:gd name="connsiteY0" fmla="*/ 6898105 h 6898105"/>
              <a:gd name="connsiteX1" fmla="*/ 0 w 9889038"/>
              <a:gd name="connsiteY1" fmla="*/ 6890084 h 6898105"/>
              <a:gd name="connsiteX2" fmla="*/ 1941096 w 9889038"/>
              <a:gd name="connsiteY2" fmla="*/ 0 h 6898105"/>
              <a:gd name="connsiteX0" fmla="*/ 0 w 1941096"/>
              <a:gd name="connsiteY0" fmla="*/ 6890084 h 6890084"/>
              <a:gd name="connsiteX1" fmla="*/ 1941096 w 1941096"/>
              <a:gd name="connsiteY1" fmla="*/ 0 h 6890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41096" h="6890084">
                <a:moveTo>
                  <a:pt x="0" y="6890084"/>
                </a:moveTo>
                <a:cubicBezTo>
                  <a:pt x="1187114" y="5288545"/>
                  <a:pt x="1780676" y="2243222"/>
                  <a:pt x="1941096" y="0"/>
                </a:cubicBezTo>
              </a:path>
            </a:pathLst>
          </a:custGeom>
          <a:noFill/>
          <a:ln w="9525"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22000">
                  <a:schemeClr val="bg1"/>
                </a:gs>
                <a:gs pos="80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endParaRPr lang="de-DE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hteck 2"/>
          <p:cNvSpPr/>
          <p:nvPr>
            <p:custDataLst>
              <p:tags r:id="rId6"/>
            </p:custDataLst>
          </p:nvPr>
        </p:nvSpPr>
        <p:spPr bwMode="gray">
          <a:xfrm>
            <a:off x="7020328" y="1"/>
            <a:ext cx="1941096" cy="6890084"/>
          </a:xfrm>
          <a:custGeom>
            <a:avLst/>
            <a:gdLst>
              <a:gd name="connsiteX0" fmla="*/ 0 w 7920037"/>
              <a:gd name="connsiteY0" fmla="*/ 0 h 6858000"/>
              <a:gd name="connsiteX1" fmla="*/ 7920037 w 7920037"/>
              <a:gd name="connsiteY1" fmla="*/ 0 h 6858000"/>
              <a:gd name="connsiteX2" fmla="*/ 7920037 w 7920037"/>
              <a:gd name="connsiteY2" fmla="*/ 6858000 h 6858000"/>
              <a:gd name="connsiteX3" fmla="*/ 0 w 7920037"/>
              <a:gd name="connsiteY3" fmla="*/ 6858000 h 6858000"/>
              <a:gd name="connsiteX4" fmla="*/ 0 w 7920037"/>
              <a:gd name="connsiteY4" fmla="*/ 0 h 6858000"/>
              <a:gd name="connsiteX0" fmla="*/ 3657600 w 7920037"/>
              <a:gd name="connsiteY0" fmla="*/ 0 h 6874042"/>
              <a:gd name="connsiteX1" fmla="*/ 7920037 w 7920037"/>
              <a:gd name="connsiteY1" fmla="*/ 16042 h 6874042"/>
              <a:gd name="connsiteX2" fmla="*/ 7920037 w 7920037"/>
              <a:gd name="connsiteY2" fmla="*/ 6874042 h 6874042"/>
              <a:gd name="connsiteX3" fmla="*/ 0 w 7920037"/>
              <a:gd name="connsiteY3" fmla="*/ 6874042 h 6874042"/>
              <a:gd name="connsiteX4" fmla="*/ 3657600 w 7920037"/>
              <a:gd name="connsiteY4" fmla="*/ 0 h 6874042"/>
              <a:gd name="connsiteX0" fmla="*/ 3657600 w 9877174"/>
              <a:gd name="connsiteY0" fmla="*/ 0 h 6874042"/>
              <a:gd name="connsiteX1" fmla="*/ 9877174 w 9877174"/>
              <a:gd name="connsiteY1" fmla="*/ 0 h 6874042"/>
              <a:gd name="connsiteX2" fmla="*/ 7920037 w 9877174"/>
              <a:gd name="connsiteY2" fmla="*/ 6874042 h 6874042"/>
              <a:gd name="connsiteX3" fmla="*/ 0 w 9877174"/>
              <a:gd name="connsiteY3" fmla="*/ 6874042 h 6874042"/>
              <a:gd name="connsiteX4" fmla="*/ 3657600 w 9877174"/>
              <a:gd name="connsiteY4" fmla="*/ 0 h 6874042"/>
              <a:gd name="connsiteX0" fmla="*/ 3657600 w 9877174"/>
              <a:gd name="connsiteY0" fmla="*/ 0 h 6874042"/>
              <a:gd name="connsiteX1" fmla="*/ 9877174 w 9877174"/>
              <a:gd name="connsiteY1" fmla="*/ 0 h 6874042"/>
              <a:gd name="connsiteX2" fmla="*/ 9861132 w 9877174"/>
              <a:gd name="connsiteY2" fmla="*/ 6874042 h 6874042"/>
              <a:gd name="connsiteX3" fmla="*/ 0 w 9877174"/>
              <a:gd name="connsiteY3" fmla="*/ 6874042 h 6874042"/>
              <a:gd name="connsiteX4" fmla="*/ 3657600 w 9877174"/>
              <a:gd name="connsiteY4" fmla="*/ 0 h 6874042"/>
              <a:gd name="connsiteX0" fmla="*/ 9877174 w 9968614"/>
              <a:gd name="connsiteY0" fmla="*/ 0 h 6874042"/>
              <a:gd name="connsiteX1" fmla="*/ 9861132 w 9968614"/>
              <a:gd name="connsiteY1" fmla="*/ 6874042 h 6874042"/>
              <a:gd name="connsiteX2" fmla="*/ 0 w 9968614"/>
              <a:gd name="connsiteY2" fmla="*/ 6874042 h 6874042"/>
              <a:gd name="connsiteX3" fmla="*/ 3657600 w 9968614"/>
              <a:gd name="connsiteY3" fmla="*/ 0 h 6874042"/>
              <a:gd name="connsiteX4" fmla="*/ 9968614 w 9968614"/>
              <a:gd name="connsiteY4" fmla="*/ 91440 h 6874042"/>
              <a:gd name="connsiteX0" fmla="*/ 9877174 w 9877174"/>
              <a:gd name="connsiteY0" fmla="*/ 0 h 6874042"/>
              <a:gd name="connsiteX1" fmla="*/ 9861132 w 9877174"/>
              <a:gd name="connsiteY1" fmla="*/ 6874042 h 6874042"/>
              <a:gd name="connsiteX2" fmla="*/ 0 w 9877174"/>
              <a:gd name="connsiteY2" fmla="*/ 6874042 h 6874042"/>
              <a:gd name="connsiteX3" fmla="*/ 3657600 w 9877174"/>
              <a:gd name="connsiteY3" fmla="*/ 0 h 6874042"/>
              <a:gd name="connsiteX0" fmla="*/ 9861132 w 9861132"/>
              <a:gd name="connsiteY0" fmla="*/ 6874042 h 6874042"/>
              <a:gd name="connsiteX1" fmla="*/ 0 w 9861132"/>
              <a:gd name="connsiteY1" fmla="*/ 6874042 h 6874042"/>
              <a:gd name="connsiteX2" fmla="*/ 3657600 w 9861132"/>
              <a:gd name="connsiteY2" fmla="*/ 0 h 6874042"/>
              <a:gd name="connsiteX0" fmla="*/ 0 w 3657600"/>
              <a:gd name="connsiteY0" fmla="*/ 6874042 h 6874042"/>
              <a:gd name="connsiteX1" fmla="*/ 3657600 w 3657600"/>
              <a:gd name="connsiteY1" fmla="*/ 0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2" fmla="*/ 0 w 2775285"/>
              <a:gd name="connsiteY2" fmla="*/ 6874042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2" fmla="*/ 1659438 w 2775285"/>
              <a:gd name="connsiteY2" fmla="*/ 2775284 h 6874042"/>
              <a:gd name="connsiteX3" fmla="*/ 0 w 2775285"/>
              <a:gd name="connsiteY3" fmla="*/ 6874042 h 6874042"/>
              <a:gd name="connsiteX0" fmla="*/ 0 w 9840912"/>
              <a:gd name="connsiteY0" fmla="*/ 6874042 h 6874042"/>
              <a:gd name="connsiteX1" fmla="*/ 2775285 w 9840912"/>
              <a:gd name="connsiteY1" fmla="*/ 0 h 6874042"/>
              <a:gd name="connsiteX2" fmla="*/ 9840912 w 9840912"/>
              <a:gd name="connsiteY2" fmla="*/ 0 h 6874042"/>
              <a:gd name="connsiteX3" fmla="*/ 0 w 9840912"/>
              <a:gd name="connsiteY3" fmla="*/ 6874042 h 6874042"/>
              <a:gd name="connsiteX0" fmla="*/ 0 w 9840912"/>
              <a:gd name="connsiteY0" fmla="*/ 6874042 h 6874042"/>
              <a:gd name="connsiteX1" fmla="*/ 2775285 w 9840912"/>
              <a:gd name="connsiteY1" fmla="*/ 0 h 6874042"/>
              <a:gd name="connsiteX2" fmla="*/ 9840912 w 9840912"/>
              <a:gd name="connsiteY2" fmla="*/ 0 h 6874042"/>
              <a:gd name="connsiteX3" fmla="*/ 6135185 w 9840912"/>
              <a:gd name="connsiteY3" fmla="*/ 2598821 h 6874042"/>
              <a:gd name="connsiteX4" fmla="*/ 0 w 9840912"/>
              <a:gd name="connsiteY4" fmla="*/ 6874042 h 6874042"/>
              <a:gd name="connsiteX0" fmla="*/ 0 w 9840912"/>
              <a:gd name="connsiteY0" fmla="*/ 6874042 h 6882063"/>
              <a:gd name="connsiteX1" fmla="*/ 2775285 w 9840912"/>
              <a:gd name="connsiteY1" fmla="*/ 0 h 6882063"/>
              <a:gd name="connsiteX2" fmla="*/ 9840912 w 9840912"/>
              <a:gd name="connsiteY2" fmla="*/ 0 h 6882063"/>
              <a:gd name="connsiteX3" fmla="*/ 9824870 w 9840912"/>
              <a:gd name="connsiteY3" fmla="*/ 6882063 h 6882063"/>
              <a:gd name="connsiteX4" fmla="*/ 0 w 9840912"/>
              <a:gd name="connsiteY4" fmla="*/ 6874042 h 6882063"/>
              <a:gd name="connsiteX0" fmla="*/ 0 w 9889382"/>
              <a:gd name="connsiteY0" fmla="*/ 6874042 h 6882063"/>
              <a:gd name="connsiteX1" fmla="*/ 2775285 w 9889382"/>
              <a:gd name="connsiteY1" fmla="*/ 0 h 6882063"/>
              <a:gd name="connsiteX2" fmla="*/ 9840912 w 9889382"/>
              <a:gd name="connsiteY2" fmla="*/ 0 h 6882063"/>
              <a:gd name="connsiteX3" fmla="*/ 9889038 w 9889382"/>
              <a:gd name="connsiteY3" fmla="*/ 6882063 h 6882063"/>
              <a:gd name="connsiteX4" fmla="*/ 0 w 9889382"/>
              <a:gd name="connsiteY4" fmla="*/ 6874042 h 6882063"/>
              <a:gd name="connsiteX0" fmla="*/ 0 w 9889382"/>
              <a:gd name="connsiteY0" fmla="*/ 6874042 h 6882063"/>
              <a:gd name="connsiteX1" fmla="*/ 2775285 w 9889382"/>
              <a:gd name="connsiteY1" fmla="*/ 0 h 6882063"/>
              <a:gd name="connsiteX2" fmla="*/ 9840912 w 9889382"/>
              <a:gd name="connsiteY2" fmla="*/ 0 h 6882063"/>
              <a:gd name="connsiteX3" fmla="*/ 9889038 w 9889382"/>
              <a:gd name="connsiteY3" fmla="*/ 6882063 h 6882063"/>
              <a:gd name="connsiteX4" fmla="*/ 0 w 9889382"/>
              <a:gd name="connsiteY4" fmla="*/ 6874042 h 6882063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9840912 w 9932352"/>
              <a:gd name="connsiteY0" fmla="*/ 16042 h 6898105"/>
              <a:gd name="connsiteX1" fmla="*/ 9889038 w 9932352"/>
              <a:gd name="connsiteY1" fmla="*/ 6898105 h 6898105"/>
              <a:gd name="connsiteX2" fmla="*/ 0 w 9932352"/>
              <a:gd name="connsiteY2" fmla="*/ 6890084 h 6898105"/>
              <a:gd name="connsiteX3" fmla="*/ 1941096 w 9932352"/>
              <a:gd name="connsiteY3" fmla="*/ 0 h 6898105"/>
              <a:gd name="connsiteX4" fmla="*/ 9932352 w 9932352"/>
              <a:gd name="connsiteY4" fmla="*/ 107482 h 6898105"/>
              <a:gd name="connsiteX0" fmla="*/ 9840912 w 9889382"/>
              <a:gd name="connsiteY0" fmla="*/ 16042 h 6898105"/>
              <a:gd name="connsiteX1" fmla="*/ 9889038 w 9889382"/>
              <a:gd name="connsiteY1" fmla="*/ 6898105 h 6898105"/>
              <a:gd name="connsiteX2" fmla="*/ 0 w 9889382"/>
              <a:gd name="connsiteY2" fmla="*/ 6890084 h 6898105"/>
              <a:gd name="connsiteX3" fmla="*/ 1941096 w 9889382"/>
              <a:gd name="connsiteY3" fmla="*/ 0 h 6898105"/>
              <a:gd name="connsiteX0" fmla="*/ 9889038 w 9889038"/>
              <a:gd name="connsiteY0" fmla="*/ 6898105 h 6898105"/>
              <a:gd name="connsiteX1" fmla="*/ 0 w 9889038"/>
              <a:gd name="connsiteY1" fmla="*/ 6890084 h 6898105"/>
              <a:gd name="connsiteX2" fmla="*/ 1941096 w 9889038"/>
              <a:gd name="connsiteY2" fmla="*/ 0 h 6898105"/>
              <a:gd name="connsiteX0" fmla="*/ 0 w 1941096"/>
              <a:gd name="connsiteY0" fmla="*/ 6890084 h 6890084"/>
              <a:gd name="connsiteX1" fmla="*/ 1941096 w 1941096"/>
              <a:gd name="connsiteY1" fmla="*/ 0 h 6890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41096" h="6890084">
                <a:moveTo>
                  <a:pt x="0" y="6890084"/>
                </a:moveTo>
                <a:cubicBezTo>
                  <a:pt x="1187114" y="5288545"/>
                  <a:pt x="1780676" y="2243222"/>
                  <a:pt x="1941096" y="0"/>
                </a:cubicBezTo>
              </a:path>
            </a:pathLst>
          </a:custGeom>
          <a:noFill/>
          <a:ln w="9525"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22000">
                  <a:schemeClr val="bg1"/>
                </a:gs>
                <a:gs pos="80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endParaRPr lang="de-DE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 bwMode="gray">
          <a:xfrm>
            <a:off x="431216" y="260649"/>
            <a:ext cx="11352797" cy="456635"/>
          </a:xfrm>
        </p:spPr>
        <p:txBody>
          <a:bodyPr anchor="t"/>
          <a:lstStyle/>
          <a:p>
            <a:r>
              <a:rPr lang="de-DE" dirty="0"/>
              <a:t>HPC (</a:t>
            </a:r>
            <a:r>
              <a:rPr lang="de-DE" dirty="0" err="1"/>
              <a:t>ITaaS</a:t>
            </a:r>
            <a:r>
              <a:rPr lang="de-DE" dirty="0"/>
              <a:t>) Edge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  <p:custDataLst>
              <p:tags r:id="rId8"/>
            </p:custDataLst>
          </p:nvPr>
        </p:nvSpPr>
        <p:spPr bwMode="gray">
          <a:xfrm>
            <a:off x="431217" y="705600"/>
            <a:ext cx="11376025" cy="360363"/>
          </a:xfrm>
        </p:spPr>
        <p:txBody>
          <a:bodyPr/>
          <a:lstStyle/>
          <a:p>
            <a:r>
              <a:rPr lang="de-DE" dirty="0" err="1"/>
              <a:t>Consumption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HPC (</a:t>
            </a:r>
            <a:r>
              <a:rPr lang="de-DE" dirty="0" err="1"/>
              <a:t>aaS</a:t>
            </a:r>
            <a:r>
              <a:rPr lang="de-DE" dirty="0"/>
              <a:t>)</a:t>
            </a:r>
          </a:p>
        </p:txBody>
      </p:sp>
      <p:grpSp>
        <p:nvGrpSpPr>
          <p:cNvPr id="383" name="Gruppieren 382"/>
          <p:cNvGrpSpPr/>
          <p:nvPr>
            <p:custDataLst>
              <p:tags r:id="rId9"/>
            </p:custDataLst>
          </p:nvPr>
        </p:nvGrpSpPr>
        <p:grpSpPr bwMode="gray">
          <a:xfrm>
            <a:off x="5431671" y="-5401462"/>
            <a:ext cx="10598252" cy="9353996"/>
            <a:chOff x="-1224176" y="-10799523"/>
            <a:chExt cx="16054759" cy="14169895"/>
          </a:xfrm>
        </p:grpSpPr>
        <p:grpSp>
          <p:nvGrpSpPr>
            <p:cNvPr id="366" name="Gruppieren 365"/>
            <p:cNvGrpSpPr/>
            <p:nvPr>
              <p:custDataLst>
                <p:tags r:id="rId206"/>
              </p:custDataLst>
            </p:nvPr>
          </p:nvGrpSpPr>
          <p:grpSpPr bwMode="gray">
            <a:xfrm>
              <a:off x="-1224176" y="-10799523"/>
              <a:ext cx="16054759" cy="14169895"/>
              <a:chOff x="-990087" y="-10584691"/>
              <a:chExt cx="16054774" cy="14169909"/>
            </a:xfrm>
          </p:grpSpPr>
          <p:cxnSp>
            <p:nvCxnSpPr>
              <p:cNvPr id="359" name="Gerader Verbinder 358"/>
              <p:cNvCxnSpPr/>
              <p:nvPr>
                <p:custDataLst>
                  <p:tags r:id="rId211"/>
                </p:custDataLst>
              </p:nvPr>
            </p:nvCxnSpPr>
            <p:spPr bwMode="gray">
              <a:xfrm>
                <a:off x="5602589" y="1245219"/>
                <a:ext cx="288000" cy="2339999"/>
              </a:xfrm>
              <a:prstGeom prst="line">
                <a:avLst/>
              </a:prstGeom>
              <a:ln w="9525">
                <a:solidFill>
                  <a:schemeClr val="accent2">
                    <a:alpha val="47000"/>
                  </a:schemeClr>
                </a:solidFill>
                <a:prstDash val="sysDot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0" name="Gerader Verbinder 359"/>
              <p:cNvCxnSpPr/>
              <p:nvPr>
                <p:custDataLst>
                  <p:tags r:id="rId212"/>
                </p:custDataLst>
              </p:nvPr>
            </p:nvCxnSpPr>
            <p:spPr bwMode="gray">
              <a:xfrm>
                <a:off x="5690137" y="1245219"/>
                <a:ext cx="288000" cy="2339999"/>
              </a:xfrm>
              <a:prstGeom prst="line">
                <a:avLst/>
              </a:prstGeom>
              <a:ln w="9525">
                <a:solidFill>
                  <a:schemeClr val="accent2">
                    <a:alpha val="47000"/>
                  </a:schemeClr>
                </a:solidFill>
                <a:prstDash val="sysDot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1" name="Gerader Verbinder 360"/>
              <p:cNvCxnSpPr/>
              <p:nvPr>
                <p:custDataLst>
                  <p:tags r:id="rId213"/>
                </p:custDataLst>
              </p:nvPr>
            </p:nvCxnSpPr>
            <p:spPr bwMode="gray">
              <a:xfrm>
                <a:off x="5777683" y="1245219"/>
                <a:ext cx="288000" cy="2339999"/>
              </a:xfrm>
              <a:prstGeom prst="line">
                <a:avLst/>
              </a:prstGeom>
              <a:ln w="9525">
                <a:solidFill>
                  <a:schemeClr val="accent2">
                    <a:alpha val="47000"/>
                  </a:schemeClr>
                </a:solidFill>
                <a:prstDash val="sysDot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2" name="Gerader Verbinder 361"/>
              <p:cNvCxnSpPr/>
              <p:nvPr>
                <p:custDataLst>
                  <p:tags r:id="rId214"/>
                </p:custDataLst>
              </p:nvPr>
            </p:nvCxnSpPr>
            <p:spPr bwMode="gray">
              <a:xfrm>
                <a:off x="5427497" y="1245219"/>
                <a:ext cx="288000" cy="2339999"/>
              </a:xfrm>
              <a:prstGeom prst="line">
                <a:avLst/>
              </a:prstGeom>
              <a:ln w="9525">
                <a:solidFill>
                  <a:schemeClr val="accent2">
                    <a:alpha val="47000"/>
                  </a:schemeClr>
                </a:solidFill>
                <a:prstDash val="sysDot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3" name="Gerader Verbinder 362"/>
              <p:cNvCxnSpPr/>
              <p:nvPr>
                <p:custDataLst>
                  <p:tags r:id="rId215"/>
                </p:custDataLst>
              </p:nvPr>
            </p:nvCxnSpPr>
            <p:spPr bwMode="gray">
              <a:xfrm>
                <a:off x="5515043" y="1245219"/>
                <a:ext cx="288000" cy="2339999"/>
              </a:xfrm>
              <a:prstGeom prst="line">
                <a:avLst/>
              </a:prstGeom>
              <a:ln w="9525">
                <a:solidFill>
                  <a:schemeClr val="accent2">
                    <a:alpha val="47000"/>
                  </a:schemeClr>
                </a:solidFill>
                <a:prstDash val="sysDot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4" name="Freeform 8"/>
              <p:cNvSpPr>
                <a:spLocks noEditPoints="1"/>
              </p:cNvSpPr>
              <p:nvPr>
                <p:custDataLst>
                  <p:tags r:id="rId216"/>
                </p:custDataLst>
              </p:nvPr>
            </p:nvSpPr>
            <p:spPr bwMode="gray">
              <a:xfrm>
                <a:off x="-990087" y="-10584691"/>
                <a:ext cx="16054774" cy="12536814"/>
              </a:xfrm>
              <a:custGeom>
                <a:avLst/>
                <a:gdLst>
                  <a:gd name="T0" fmla="*/ 2276 w 6380"/>
                  <a:gd name="T1" fmla="*/ 4419 h 4982"/>
                  <a:gd name="T2" fmla="*/ 2259 w 6380"/>
                  <a:gd name="T3" fmla="*/ 4291 h 4982"/>
                  <a:gd name="T4" fmla="*/ 2230 w 6380"/>
                  <a:gd name="T5" fmla="*/ 4090 h 4982"/>
                  <a:gd name="T6" fmla="*/ 2366 w 6380"/>
                  <a:gd name="T7" fmla="*/ 3628 h 4982"/>
                  <a:gd name="T8" fmla="*/ 2636 w 6380"/>
                  <a:gd name="T9" fmla="*/ 3385 h 4982"/>
                  <a:gd name="T10" fmla="*/ 2872 w 6380"/>
                  <a:gd name="T11" fmla="*/ 3148 h 4982"/>
                  <a:gd name="T12" fmla="*/ 3242 w 6380"/>
                  <a:gd name="T13" fmla="*/ 2758 h 4982"/>
                  <a:gd name="T14" fmla="*/ 3404 w 6380"/>
                  <a:gd name="T15" fmla="*/ 2467 h 4982"/>
                  <a:gd name="T16" fmla="*/ 3500 w 6380"/>
                  <a:gd name="T17" fmla="*/ 2083 h 4982"/>
                  <a:gd name="T18" fmla="*/ 3509 w 6380"/>
                  <a:gd name="T19" fmla="*/ 1471 h 4982"/>
                  <a:gd name="T20" fmla="*/ 3657 w 6380"/>
                  <a:gd name="T21" fmla="*/ 1303 h 4982"/>
                  <a:gd name="T22" fmla="*/ 4002 w 6380"/>
                  <a:gd name="T23" fmla="*/ 1279 h 4982"/>
                  <a:gd name="T24" fmla="*/ 3857 w 6380"/>
                  <a:gd name="T25" fmla="*/ 1225 h 4982"/>
                  <a:gd name="T26" fmla="*/ 4000 w 6380"/>
                  <a:gd name="T27" fmla="*/ 1132 h 4982"/>
                  <a:gd name="T28" fmla="*/ 3810 w 6380"/>
                  <a:gd name="T29" fmla="*/ 1155 h 4982"/>
                  <a:gd name="T30" fmla="*/ 4233 w 6380"/>
                  <a:gd name="T31" fmla="*/ 989 h 4982"/>
                  <a:gd name="T32" fmla="*/ 4220 w 6380"/>
                  <a:gd name="T33" fmla="*/ 747 h 4982"/>
                  <a:gd name="T34" fmla="*/ 4426 w 6380"/>
                  <a:gd name="T35" fmla="*/ 707 h 4982"/>
                  <a:gd name="T36" fmla="*/ 4439 w 6380"/>
                  <a:gd name="T37" fmla="*/ 571 h 4982"/>
                  <a:gd name="T38" fmla="*/ 4710 w 6380"/>
                  <a:gd name="T39" fmla="*/ 456 h 4982"/>
                  <a:gd name="T40" fmla="*/ 5168 w 6380"/>
                  <a:gd name="T41" fmla="*/ 288 h 4982"/>
                  <a:gd name="T42" fmla="*/ 5016 w 6380"/>
                  <a:gd name="T43" fmla="*/ 325 h 4982"/>
                  <a:gd name="T44" fmla="*/ 5019 w 6380"/>
                  <a:gd name="T45" fmla="*/ 229 h 4982"/>
                  <a:gd name="T46" fmla="*/ 6114 w 6380"/>
                  <a:gd name="T47" fmla="*/ 219 h 4982"/>
                  <a:gd name="T48" fmla="*/ 5931 w 6380"/>
                  <a:gd name="T49" fmla="*/ 173 h 4982"/>
                  <a:gd name="T50" fmla="*/ 5666 w 6380"/>
                  <a:gd name="T51" fmla="*/ 394 h 4982"/>
                  <a:gd name="T52" fmla="*/ 5551 w 6380"/>
                  <a:gd name="T53" fmla="*/ 140 h 4982"/>
                  <a:gd name="T54" fmla="*/ 5162 w 6380"/>
                  <a:gd name="T55" fmla="*/ 433 h 4982"/>
                  <a:gd name="T56" fmla="*/ 4814 w 6380"/>
                  <a:gd name="T57" fmla="*/ 466 h 4982"/>
                  <a:gd name="T58" fmla="*/ 4612 w 6380"/>
                  <a:gd name="T59" fmla="*/ 888 h 4982"/>
                  <a:gd name="T60" fmla="*/ 4533 w 6380"/>
                  <a:gd name="T61" fmla="*/ 890 h 4982"/>
                  <a:gd name="T62" fmla="*/ 4277 w 6380"/>
                  <a:gd name="T63" fmla="*/ 1074 h 4982"/>
                  <a:gd name="T64" fmla="*/ 4038 w 6380"/>
                  <a:gd name="T65" fmla="*/ 1308 h 4982"/>
                  <a:gd name="T66" fmla="*/ 3973 w 6380"/>
                  <a:gd name="T67" fmla="*/ 1393 h 4982"/>
                  <a:gd name="T68" fmla="*/ 3887 w 6380"/>
                  <a:gd name="T69" fmla="*/ 1506 h 4982"/>
                  <a:gd name="T70" fmla="*/ 3819 w 6380"/>
                  <a:gd name="T71" fmla="*/ 1683 h 4982"/>
                  <a:gd name="T72" fmla="*/ 3736 w 6380"/>
                  <a:gd name="T73" fmla="*/ 1838 h 4982"/>
                  <a:gd name="T74" fmla="*/ 3535 w 6380"/>
                  <a:gd name="T75" fmla="*/ 2076 h 4982"/>
                  <a:gd name="T76" fmla="*/ 3500 w 6380"/>
                  <a:gd name="T77" fmla="*/ 2282 h 4982"/>
                  <a:gd name="T78" fmla="*/ 3413 w 6380"/>
                  <a:gd name="T79" fmla="*/ 2577 h 4982"/>
                  <a:gd name="T80" fmla="*/ 3258 w 6380"/>
                  <a:gd name="T81" fmla="*/ 2753 h 4982"/>
                  <a:gd name="T82" fmla="*/ 3131 w 6380"/>
                  <a:gd name="T83" fmla="*/ 2879 h 4982"/>
                  <a:gd name="T84" fmla="*/ 3031 w 6380"/>
                  <a:gd name="T85" fmla="*/ 3192 h 4982"/>
                  <a:gd name="T86" fmla="*/ 3079 w 6380"/>
                  <a:gd name="T87" fmla="*/ 3253 h 4982"/>
                  <a:gd name="T88" fmla="*/ 2774 w 6380"/>
                  <a:gd name="T89" fmla="*/ 3364 h 4982"/>
                  <a:gd name="T90" fmla="*/ 2616 w 6380"/>
                  <a:gd name="T91" fmla="*/ 3472 h 4982"/>
                  <a:gd name="T92" fmla="*/ 2552 w 6380"/>
                  <a:gd name="T93" fmla="*/ 3676 h 4982"/>
                  <a:gd name="T94" fmla="*/ 2269 w 6380"/>
                  <a:gd name="T95" fmla="*/ 3724 h 4982"/>
                  <a:gd name="T96" fmla="*/ 2280 w 6380"/>
                  <a:gd name="T97" fmla="*/ 3860 h 4982"/>
                  <a:gd name="T98" fmla="*/ 2475 w 6380"/>
                  <a:gd name="T99" fmla="*/ 3976 h 4982"/>
                  <a:gd name="T100" fmla="*/ 2452 w 6380"/>
                  <a:gd name="T101" fmla="*/ 4020 h 4982"/>
                  <a:gd name="T102" fmla="*/ 2289 w 6380"/>
                  <a:gd name="T103" fmla="*/ 4185 h 4982"/>
                  <a:gd name="T104" fmla="*/ 2377 w 6380"/>
                  <a:gd name="T105" fmla="*/ 4317 h 4982"/>
                  <a:gd name="T106" fmla="*/ 2390 w 6380"/>
                  <a:gd name="T107" fmla="*/ 4429 h 4982"/>
                  <a:gd name="T108" fmla="*/ 2358 w 6380"/>
                  <a:gd name="T109" fmla="*/ 4544 h 4982"/>
                  <a:gd name="T110" fmla="*/ 2371 w 6380"/>
                  <a:gd name="T111" fmla="*/ 4696 h 4982"/>
                  <a:gd name="T112" fmla="*/ 2571 w 6380"/>
                  <a:gd name="T113" fmla="*/ 4974 h 4982"/>
                  <a:gd name="T114" fmla="*/ 2984 w 6380"/>
                  <a:gd name="T115" fmla="*/ 4685 h 4982"/>
                  <a:gd name="T116" fmla="*/ 3146 w 6380"/>
                  <a:gd name="T117" fmla="*/ 4435 h 4982"/>
                  <a:gd name="T118" fmla="*/ 3470 w 6380"/>
                  <a:gd name="T119" fmla="*/ 3996 h 4982"/>
                  <a:gd name="T120" fmla="*/ 5413 w 6380"/>
                  <a:gd name="T121" fmla="*/ 1185 h 4982"/>
                  <a:gd name="T122" fmla="*/ 6344 w 6380"/>
                  <a:gd name="T123" fmla="*/ 671 h 4982"/>
                  <a:gd name="T124" fmla="*/ 5501 w 6380"/>
                  <a:gd name="T125" fmla="*/ 86 h 49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380" h="4982">
                    <a:moveTo>
                      <a:pt x="3205" y="4652"/>
                    </a:moveTo>
                    <a:lnTo>
                      <a:pt x="3205" y="4653"/>
                    </a:lnTo>
                    <a:lnTo>
                      <a:pt x="3205" y="4654"/>
                    </a:lnTo>
                    <a:lnTo>
                      <a:pt x="3201" y="4654"/>
                    </a:lnTo>
                    <a:lnTo>
                      <a:pt x="3200" y="4654"/>
                    </a:lnTo>
                    <a:lnTo>
                      <a:pt x="3200" y="4652"/>
                    </a:lnTo>
                    <a:lnTo>
                      <a:pt x="3199" y="4649"/>
                    </a:lnTo>
                    <a:lnTo>
                      <a:pt x="3197" y="4649"/>
                    </a:lnTo>
                    <a:lnTo>
                      <a:pt x="3194" y="4650"/>
                    </a:lnTo>
                    <a:lnTo>
                      <a:pt x="3193" y="4653"/>
                    </a:lnTo>
                    <a:lnTo>
                      <a:pt x="3193" y="4657"/>
                    </a:lnTo>
                    <a:lnTo>
                      <a:pt x="3192" y="4662"/>
                    </a:lnTo>
                    <a:lnTo>
                      <a:pt x="3192" y="4666"/>
                    </a:lnTo>
                    <a:lnTo>
                      <a:pt x="3194" y="4668"/>
                    </a:lnTo>
                    <a:lnTo>
                      <a:pt x="3195" y="4668"/>
                    </a:lnTo>
                    <a:lnTo>
                      <a:pt x="3196" y="4669"/>
                    </a:lnTo>
                    <a:lnTo>
                      <a:pt x="3196" y="4670"/>
                    </a:lnTo>
                    <a:lnTo>
                      <a:pt x="3197" y="4671"/>
                    </a:lnTo>
                    <a:lnTo>
                      <a:pt x="3198" y="4670"/>
                    </a:lnTo>
                    <a:lnTo>
                      <a:pt x="3201" y="4668"/>
                    </a:lnTo>
                    <a:lnTo>
                      <a:pt x="3203" y="4665"/>
                    </a:lnTo>
                    <a:lnTo>
                      <a:pt x="3202" y="4664"/>
                    </a:lnTo>
                    <a:lnTo>
                      <a:pt x="3202" y="4662"/>
                    </a:lnTo>
                    <a:lnTo>
                      <a:pt x="3204" y="4661"/>
                    </a:lnTo>
                    <a:lnTo>
                      <a:pt x="3206" y="4659"/>
                    </a:lnTo>
                    <a:lnTo>
                      <a:pt x="3207" y="4656"/>
                    </a:lnTo>
                    <a:lnTo>
                      <a:pt x="3207" y="4653"/>
                    </a:lnTo>
                    <a:lnTo>
                      <a:pt x="3206" y="4652"/>
                    </a:lnTo>
                    <a:lnTo>
                      <a:pt x="3205" y="4652"/>
                    </a:lnTo>
                    <a:close/>
                    <a:moveTo>
                      <a:pt x="3179" y="4641"/>
                    </a:moveTo>
                    <a:lnTo>
                      <a:pt x="3178" y="4641"/>
                    </a:lnTo>
                    <a:lnTo>
                      <a:pt x="3174" y="4644"/>
                    </a:lnTo>
                    <a:lnTo>
                      <a:pt x="3171" y="4646"/>
                    </a:lnTo>
                    <a:lnTo>
                      <a:pt x="3171" y="4645"/>
                    </a:lnTo>
                    <a:lnTo>
                      <a:pt x="3171" y="4644"/>
                    </a:lnTo>
                    <a:lnTo>
                      <a:pt x="3172" y="4643"/>
                    </a:lnTo>
                    <a:lnTo>
                      <a:pt x="3173" y="4642"/>
                    </a:lnTo>
                    <a:lnTo>
                      <a:pt x="3172" y="4641"/>
                    </a:lnTo>
                    <a:lnTo>
                      <a:pt x="3171" y="4641"/>
                    </a:lnTo>
                    <a:lnTo>
                      <a:pt x="3169" y="4643"/>
                    </a:lnTo>
                    <a:lnTo>
                      <a:pt x="3167" y="4645"/>
                    </a:lnTo>
                    <a:lnTo>
                      <a:pt x="3167" y="4646"/>
                    </a:lnTo>
                    <a:lnTo>
                      <a:pt x="3168" y="4650"/>
                    </a:lnTo>
                    <a:lnTo>
                      <a:pt x="3169" y="4652"/>
                    </a:lnTo>
                    <a:lnTo>
                      <a:pt x="3169" y="4653"/>
                    </a:lnTo>
                    <a:lnTo>
                      <a:pt x="3171" y="4654"/>
                    </a:lnTo>
                    <a:lnTo>
                      <a:pt x="3173" y="4653"/>
                    </a:lnTo>
                    <a:lnTo>
                      <a:pt x="3174" y="4653"/>
                    </a:lnTo>
                    <a:lnTo>
                      <a:pt x="3174" y="4655"/>
                    </a:lnTo>
                    <a:lnTo>
                      <a:pt x="3175" y="4655"/>
                    </a:lnTo>
                    <a:lnTo>
                      <a:pt x="3179" y="4649"/>
                    </a:lnTo>
                    <a:lnTo>
                      <a:pt x="3180" y="4646"/>
                    </a:lnTo>
                    <a:lnTo>
                      <a:pt x="3180" y="4642"/>
                    </a:lnTo>
                    <a:lnTo>
                      <a:pt x="3179" y="4641"/>
                    </a:lnTo>
                    <a:close/>
                    <a:moveTo>
                      <a:pt x="2360" y="4654"/>
                    </a:moveTo>
                    <a:lnTo>
                      <a:pt x="2364" y="4652"/>
                    </a:lnTo>
                    <a:lnTo>
                      <a:pt x="2365" y="4646"/>
                    </a:lnTo>
                    <a:lnTo>
                      <a:pt x="2364" y="4642"/>
                    </a:lnTo>
                    <a:lnTo>
                      <a:pt x="2363" y="4640"/>
                    </a:lnTo>
                    <a:lnTo>
                      <a:pt x="2359" y="4638"/>
                    </a:lnTo>
                    <a:lnTo>
                      <a:pt x="2356" y="4638"/>
                    </a:lnTo>
                    <a:lnTo>
                      <a:pt x="2352" y="4640"/>
                    </a:lnTo>
                    <a:lnTo>
                      <a:pt x="2349" y="4639"/>
                    </a:lnTo>
                    <a:lnTo>
                      <a:pt x="2344" y="4636"/>
                    </a:lnTo>
                    <a:lnTo>
                      <a:pt x="2342" y="4636"/>
                    </a:lnTo>
                    <a:lnTo>
                      <a:pt x="2340" y="4636"/>
                    </a:lnTo>
                    <a:lnTo>
                      <a:pt x="2338" y="4635"/>
                    </a:lnTo>
                    <a:lnTo>
                      <a:pt x="2336" y="4636"/>
                    </a:lnTo>
                    <a:lnTo>
                      <a:pt x="2334" y="4637"/>
                    </a:lnTo>
                    <a:lnTo>
                      <a:pt x="2333" y="4638"/>
                    </a:lnTo>
                    <a:lnTo>
                      <a:pt x="2337" y="4641"/>
                    </a:lnTo>
                    <a:lnTo>
                      <a:pt x="2347" y="4646"/>
                    </a:lnTo>
                    <a:lnTo>
                      <a:pt x="2360" y="4654"/>
                    </a:lnTo>
                    <a:close/>
                    <a:moveTo>
                      <a:pt x="2315" y="4611"/>
                    </a:moveTo>
                    <a:lnTo>
                      <a:pt x="2313" y="4608"/>
                    </a:lnTo>
                    <a:lnTo>
                      <a:pt x="2311" y="4606"/>
                    </a:lnTo>
                    <a:lnTo>
                      <a:pt x="2310" y="4605"/>
                    </a:lnTo>
                    <a:lnTo>
                      <a:pt x="2309" y="4604"/>
                    </a:lnTo>
                    <a:lnTo>
                      <a:pt x="2307" y="4602"/>
                    </a:lnTo>
                    <a:lnTo>
                      <a:pt x="2305" y="4602"/>
                    </a:lnTo>
                    <a:lnTo>
                      <a:pt x="2304" y="4602"/>
                    </a:lnTo>
                    <a:lnTo>
                      <a:pt x="2303" y="4604"/>
                    </a:lnTo>
                    <a:lnTo>
                      <a:pt x="2301" y="4606"/>
                    </a:lnTo>
                    <a:lnTo>
                      <a:pt x="2301" y="4609"/>
                    </a:lnTo>
                    <a:lnTo>
                      <a:pt x="2301" y="4613"/>
                    </a:lnTo>
                    <a:lnTo>
                      <a:pt x="2302" y="4616"/>
                    </a:lnTo>
                    <a:lnTo>
                      <a:pt x="2304" y="4619"/>
                    </a:lnTo>
                    <a:lnTo>
                      <a:pt x="2308" y="4622"/>
                    </a:lnTo>
                    <a:lnTo>
                      <a:pt x="2309" y="4623"/>
                    </a:lnTo>
                    <a:lnTo>
                      <a:pt x="2310" y="4624"/>
                    </a:lnTo>
                    <a:lnTo>
                      <a:pt x="2310" y="4625"/>
                    </a:lnTo>
                    <a:lnTo>
                      <a:pt x="2310" y="4626"/>
                    </a:lnTo>
                    <a:lnTo>
                      <a:pt x="2310" y="4627"/>
                    </a:lnTo>
                    <a:lnTo>
                      <a:pt x="2312" y="4628"/>
                    </a:lnTo>
                    <a:lnTo>
                      <a:pt x="2313" y="4626"/>
                    </a:lnTo>
                    <a:lnTo>
                      <a:pt x="2315" y="4620"/>
                    </a:lnTo>
                    <a:lnTo>
                      <a:pt x="2316" y="4616"/>
                    </a:lnTo>
                    <a:lnTo>
                      <a:pt x="2315" y="4614"/>
                    </a:lnTo>
                    <a:lnTo>
                      <a:pt x="2315" y="4611"/>
                    </a:lnTo>
                    <a:close/>
                    <a:moveTo>
                      <a:pt x="2409" y="4602"/>
                    </a:moveTo>
                    <a:lnTo>
                      <a:pt x="2415" y="4596"/>
                    </a:lnTo>
                    <a:lnTo>
                      <a:pt x="2416" y="4591"/>
                    </a:lnTo>
                    <a:lnTo>
                      <a:pt x="2412" y="4589"/>
                    </a:lnTo>
                    <a:lnTo>
                      <a:pt x="2403" y="4586"/>
                    </a:lnTo>
                    <a:lnTo>
                      <a:pt x="2398" y="4587"/>
                    </a:lnTo>
                    <a:lnTo>
                      <a:pt x="2392" y="4589"/>
                    </a:lnTo>
                    <a:lnTo>
                      <a:pt x="2389" y="4594"/>
                    </a:lnTo>
                    <a:lnTo>
                      <a:pt x="2389" y="4602"/>
                    </a:lnTo>
                    <a:lnTo>
                      <a:pt x="2393" y="4606"/>
                    </a:lnTo>
                    <a:lnTo>
                      <a:pt x="2401" y="4605"/>
                    </a:lnTo>
                    <a:lnTo>
                      <a:pt x="2409" y="4602"/>
                    </a:lnTo>
                    <a:close/>
                    <a:moveTo>
                      <a:pt x="2288" y="4589"/>
                    </a:moveTo>
                    <a:lnTo>
                      <a:pt x="2286" y="4586"/>
                    </a:lnTo>
                    <a:lnTo>
                      <a:pt x="2285" y="4584"/>
                    </a:lnTo>
                    <a:lnTo>
                      <a:pt x="2285" y="4581"/>
                    </a:lnTo>
                    <a:lnTo>
                      <a:pt x="2286" y="4579"/>
                    </a:lnTo>
                    <a:lnTo>
                      <a:pt x="2287" y="4577"/>
                    </a:lnTo>
                    <a:lnTo>
                      <a:pt x="2286" y="4575"/>
                    </a:lnTo>
                    <a:lnTo>
                      <a:pt x="2285" y="4573"/>
                    </a:lnTo>
                    <a:lnTo>
                      <a:pt x="2283" y="4571"/>
                    </a:lnTo>
                    <a:lnTo>
                      <a:pt x="2282" y="4569"/>
                    </a:lnTo>
                    <a:lnTo>
                      <a:pt x="2280" y="4562"/>
                    </a:lnTo>
                    <a:lnTo>
                      <a:pt x="2275" y="4548"/>
                    </a:lnTo>
                    <a:lnTo>
                      <a:pt x="2271" y="4548"/>
                    </a:lnTo>
                    <a:lnTo>
                      <a:pt x="2270" y="4553"/>
                    </a:lnTo>
                    <a:lnTo>
                      <a:pt x="2271" y="4558"/>
                    </a:lnTo>
                    <a:lnTo>
                      <a:pt x="2275" y="4561"/>
                    </a:lnTo>
                    <a:lnTo>
                      <a:pt x="2273" y="4565"/>
                    </a:lnTo>
                    <a:lnTo>
                      <a:pt x="2271" y="4567"/>
                    </a:lnTo>
                    <a:lnTo>
                      <a:pt x="2269" y="4569"/>
                    </a:lnTo>
                    <a:lnTo>
                      <a:pt x="2269" y="4573"/>
                    </a:lnTo>
                    <a:lnTo>
                      <a:pt x="2270" y="4578"/>
                    </a:lnTo>
                    <a:lnTo>
                      <a:pt x="2278" y="4588"/>
                    </a:lnTo>
                    <a:lnTo>
                      <a:pt x="2270" y="4586"/>
                    </a:lnTo>
                    <a:lnTo>
                      <a:pt x="2268" y="4592"/>
                    </a:lnTo>
                    <a:lnTo>
                      <a:pt x="2269" y="4594"/>
                    </a:lnTo>
                    <a:lnTo>
                      <a:pt x="2269" y="4597"/>
                    </a:lnTo>
                    <a:lnTo>
                      <a:pt x="2269" y="4602"/>
                    </a:lnTo>
                    <a:lnTo>
                      <a:pt x="2267" y="4609"/>
                    </a:lnTo>
                    <a:lnTo>
                      <a:pt x="2268" y="4616"/>
                    </a:lnTo>
                    <a:lnTo>
                      <a:pt x="2270" y="4624"/>
                    </a:lnTo>
                    <a:lnTo>
                      <a:pt x="2271" y="4628"/>
                    </a:lnTo>
                    <a:lnTo>
                      <a:pt x="2275" y="4633"/>
                    </a:lnTo>
                    <a:lnTo>
                      <a:pt x="2279" y="4633"/>
                    </a:lnTo>
                    <a:lnTo>
                      <a:pt x="2283" y="4630"/>
                    </a:lnTo>
                    <a:lnTo>
                      <a:pt x="2289" y="4625"/>
                    </a:lnTo>
                    <a:lnTo>
                      <a:pt x="2289" y="4613"/>
                    </a:lnTo>
                    <a:lnTo>
                      <a:pt x="2292" y="4606"/>
                    </a:lnTo>
                    <a:lnTo>
                      <a:pt x="2292" y="4597"/>
                    </a:lnTo>
                    <a:lnTo>
                      <a:pt x="2291" y="4592"/>
                    </a:lnTo>
                    <a:lnTo>
                      <a:pt x="2288" y="4589"/>
                    </a:lnTo>
                    <a:close/>
                    <a:moveTo>
                      <a:pt x="2271" y="4490"/>
                    </a:moveTo>
                    <a:lnTo>
                      <a:pt x="2272" y="4488"/>
                    </a:lnTo>
                    <a:lnTo>
                      <a:pt x="2273" y="4486"/>
                    </a:lnTo>
                    <a:lnTo>
                      <a:pt x="2272" y="4484"/>
                    </a:lnTo>
                    <a:lnTo>
                      <a:pt x="2273" y="4480"/>
                    </a:lnTo>
                    <a:lnTo>
                      <a:pt x="2273" y="4478"/>
                    </a:lnTo>
                    <a:lnTo>
                      <a:pt x="2271" y="4475"/>
                    </a:lnTo>
                    <a:lnTo>
                      <a:pt x="2271" y="4473"/>
                    </a:lnTo>
                    <a:lnTo>
                      <a:pt x="2272" y="4470"/>
                    </a:lnTo>
                    <a:lnTo>
                      <a:pt x="2275" y="4465"/>
                    </a:lnTo>
                    <a:lnTo>
                      <a:pt x="2272" y="4467"/>
                    </a:lnTo>
                    <a:lnTo>
                      <a:pt x="2269" y="4471"/>
                    </a:lnTo>
                    <a:lnTo>
                      <a:pt x="2267" y="4473"/>
                    </a:lnTo>
                    <a:lnTo>
                      <a:pt x="2266" y="4469"/>
                    </a:lnTo>
                    <a:lnTo>
                      <a:pt x="2267" y="4465"/>
                    </a:lnTo>
                    <a:lnTo>
                      <a:pt x="2271" y="4458"/>
                    </a:lnTo>
                    <a:lnTo>
                      <a:pt x="2272" y="4455"/>
                    </a:lnTo>
                    <a:lnTo>
                      <a:pt x="2272" y="4452"/>
                    </a:lnTo>
                    <a:lnTo>
                      <a:pt x="2271" y="4450"/>
                    </a:lnTo>
                    <a:lnTo>
                      <a:pt x="2271" y="4448"/>
                    </a:lnTo>
                    <a:lnTo>
                      <a:pt x="2272" y="4445"/>
                    </a:lnTo>
                    <a:lnTo>
                      <a:pt x="2273" y="4444"/>
                    </a:lnTo>
                    <a:lnTo>
                      <a:pt x="2275" y="4442"/>
                    </a:lnTo>
                    <a:lnTo>
                      <a:pt x="2276" y="4442"/>
                    </a:lnTo>
                    <a:lnTo>
                      <a:pt x="2277" y="4442"/>
                    </a:lnTo>
                    <a:lnTo>
                      <a:pt x="2280" y="4446"/>
                    </a:lnTo>
                    <a:lnTo>
                      <a:pt x="2283" y="4448"/>
                    </a:lnTo>
                    <a:lnTo>
                      <a:pt x="2285" y="4448"/>
                    </a:lnTo>
                    <a:lnTo>
                      <a:pt x="2284" y="4443"/>
                    </a:lnTo>
                    <a:lnTo>
                      <a:pt x="2287" y="4443"/>
                    </a:lnTo>
                    <a:lnTo>
                      <a:pt x="2289" y="4448"/>
                    </a:lnTo>
                    <a:lnTo>
                      <a:pt x="2289" y="4453"/>
                    </a:lnTo>
                    <a:lnTo>
                      <a:pt x="2290" y="4458"/>
                    </a:lnTo>
                    <a:lnTo>
                      <a:pt x="2286" y="4462"/>
                    </a:lnTo>
                    <a:lnTo>
                      <a:pt x="2284" y="4462"/>
                    </a:lnTo>
                    <a:lnTo>
                      <a:pt x="2284" y="4465"/>
                    </a:lnTo>
                    <a:lnTo>
                      <a:pt x="2288" y="4464"/>
                    </a:lnTo>
                    <a:lnTo>
                      <a:pt x="2290" y="4462"/>
                    </a:lnTo>
                    <a:lnTo>
                      <a:pt x="2296" y="4456"/>
                    </a:lnTo>
                    <a:lnTo>
                      <a:pt x="2294" y="4452"/>
                    </a:lnTo>
                    <a:lnTo>
                      <a:pt x="2292" y="4443"/>
                    </a:lnTo>
                    <a:lnTo>
                      <a:pt x="2290" y="4440"/>
                    </a:lnTo>
                    <a:lnTo>
                      <a:pt x="2288" y="4439"/>
                    </a:lnTo>
                    <a:lnTo>
                      <a:pt x="2286" y="4435"/>
                    </a:lnTo>
                    <a:lnTo>
                      <a:pt x="2283" y="4427"/>
                    </a:lnTo>
                    <a:lnTo>
                      <a:pt x="2281" y="4426"/>
                    </a:lnTo>
                    <a:lnTo>
                      <a:pt x="2279" y="4426"/>
                    </a:lnTo>
                    <a:lnTo>
                      <a:pt x="2277" y="4425"/>
                    </a:lnTo>
                    <a:lnTo>
                      <a:pt x="2277" y="4422"/>
                    </a:lnTo>
                    <a:lnTo>
                      <a:pt x="2276" y="4419"/>
                    </a:lnTo>
                    <a:lnTo>
                      <a:pt x="2275" y="4418"/>
                    </a:lnTo>
                    <a:lnTo>
                      <a:pt x="2274" y="4418"/>
                    </a:lnTo>
                    <a:lnTo>
                      <a:pt x="2272" y="4417"/>
                    </a:lnTo>
                    <a:lnTo>
                      <a:pt x="2268" y="4412"/>
                    </a:lnTo>
                    <a:lnTo>
                      <a:pt x="2267" y="4409"/>
                    </a:lnTo>
                    <a:lnTo>
                      <a:pt x="2266" y="4404"/>
                    </a:lnTo>
                    <a:lnTo>
                      <a:pt x="2262" y="4404"/>
                    </a:lnTo>
                    <a:lnTo>
                      <a:pt x="2260" y="4405"/>
                    </a:lnTo>
                    <a:lnTo>
                      <a:pt x="2258" y="4406"/>
                    </a:lnTo>
                    <a:lnTo>
                      <a:pt x="2263" y="4415"/>
                    </a:lnTo>
                    <a:lnTo>
                      <a:pt x="2265" y="4419"/>
                    </a:lnTo>
                    <a:lnTo>
                      <a:pt x="2263" y="4418"/>
                    </a:lnTo>
                    <a:lnTo>
                      <a:pt x="2262" y="4418"/>
                    </a:lnTo>
                    <a:lnTo>
                      <a:pt x="2261" y="4419"/>
                    </a:lnTo>
                    <a:lnTo>
                      <a:pt x="2260" y="4421"/>
                    </a:lnTo>
                    <a:lnTo>
                      <a:pt x="2260" y="4421"/>
                    </a:lnTo>
                    <a:lnTo>
                      <a:pt x="2258" y="4420"/>
                    </a:lnTo>
                    <a:lnTo>
                      <a:pt x="2257" y="4419"/>
                    </a:lnTo>
                    <a:lnTo>
                      <a:pt x="2257" y="4425"/>
                    </a:lnTo>
                    <a:lnTo>
                      <a:pt x="2255" y="4427"/>
                    </a:lnTo>
                    <a:lnTo>
                      <a:pt x="2253" y="4429"/>
                    </a:lnTo>
                    <a:lnTo>
                      <a:pt x="2253" y="4433"/>
                    </a:lnTo>
                    <a:lnTo>
                      <a:pt x="2253" y="4438"/>
                    </a:lnTo>
                    <a:lnTo>
                      <a:pt x="2255" y="4440"/>
                    </a:lnTo>
                    <a:lnTo>
                      <a:pt x="2258" y="4438"/>
                    </a:lnTo>
                    <a:lnTo>
                      <a:pt x="2260" y="4434"/>
                    </a:lnTo>
                    <a:lnTo>
                      <a:pt x="2261" y="4440"/>
                    </a:lnTo>
                    <a:lnTo>
                      <a:pt x="2264" y="4441"/>
                    </a:lnTo>
                    <a:lnTo>
                      <a:pt x="2271" y="4440"/>
                    </a:lnTo>
                    <a:lnTo>
                      <a:pt x="2266" y="4448"/>
                    </a:lnTo>
                    <a:lnTo>
                      <a:pt x="2262" y="4455"/>
                    </a:lnTo>
                    <a:lnTo>
                      <a:pt x="2260" y="4464"/>
                    </a:lnTo>
                    <a:lnTo>
                      <a:pt x="2259" y="4474"/>
                    </a:lnTo>
                    <a:lnTo>
                      <a:pt x="2260" y="4479"/>
                    </a:lnTo>
                    <a:lnTo>
                      <a:pt x="2261" y="4484"/>
                    </a:lnTo>
                    <a:lnTo>
                      <a:pt x="2263" y="4488"/>
                    </a:lnTo>
                    <a:lnTo>
                      <a:pt x="2265" y="4490"/>
                    </a:lnTo>
                    <a:lnTo>
                      <a:pt x="2265" y="4492"/>
                    </a:lnTo>
                    <a:lnTo>
                      <a:pt x="2265" y="4493"/>
                    </a:lnTo>
                    <a:lnTo>
                      <a:pt x="2266" y="4493"/>
                    </a:lnTo>
                    <a:lnTo>
                      <a:pt x="2270" y="4491"/>
                    </a:lnTo>
                    <a:lnTo>
                      <a:pt x="2271" y="4490"/>
                    </a:lnTo>
                    <a:close/>
                    <a:moveTo>
                      <a:pt x="2295" y="4373"/>
                    </a:moveTo>
                    <a:lnTo>
                      <a:pt x="2293" y="4372"/>
                    </a:lnTo>
                    <a:lnTo>
                      <a:pt x="2291" y="4371"/>
                    </a:lnTo>
                    <a:lnTo>
                      <a:pt x="2289" y="4372"/>
                    </a:lnTo>
                    <a:lnTo>
                      <a:pt x="2288" y="4373"/>
                    </a:lnTo>
                    <a:lnTo>
                      <a:pt x="2286" y="4375"/>
                    </a:lnTo>
                    <a:lnTo>
                      <a:pt x="2285" y="4377"/>
                    </a:lnTo>
                    <a:lnTo>
                      <a:pt x="2286" y="4378"/>
                    </a:lnTo>
                    <a:lnTo>
                      <a:pt x="2289" y="4380"/>
                    </a:lnTo>
                    <a:lnTo>
                      <a:pt x="2287" y="4384"/>
                    </a:lnTo>
                    <a:lnTo>
                      <a:pt x="2281" y="4393"/>
                    </a:lnTo>
                    <a:lnTo>
                      <a:pt x="2282" y="4395"/>
                    </a:lnTo>
                    <a:lnTo>
                      <a:pt x="2283" y="4398"/>
                    </a:lnTo>
                    <a:lnTo>
                      <a:pt x="2283" y="4401"/>
                    </a:lnTo>
                    <a:lnTo>
                      <a:pt x="2282" y="4404"/>
                    </a:lnTo>
                    <a:lnTo>
                      <a:pt x="2285" y="4408"/>
                    </a:lnTo>
                    <a:lnTo>
                      <a:pt x="2287" y="4412"/>
                    </a:lnTo>
                    <a:lnTo>
                      <a:pt x="2289" y="4423"/>
                    </a:lnTo>
                    <a:lnTo>
                      <a:pt x="2291" y="4429"/>
                    </a:lnTo>
                    <a:lnTo>
                      <a:pt x="2291" y="4431"/>
                    </a:lnTo>
                    <a:lnTo>
                      <a:pt x="2293" y="4433"/>
                    </a:lnTo>
                    <a:lnTo>
                      <a:pt x="2295" y="4434"/>
                    </a:lnTo>
                    <a:lnTo>
                      <a:pt x="2297" y="4435"/>
                    </a:lnTo>
                    <a:lnTo>
                      <a:pt x="2299" y="4434"/>
                    </a:lnTo>
                    <a:lnTo>
                      <a:pt x="2300" y="4431"/>
                    </a:lnTo>
                    <a:lnTo>
                      <a:pt x="2301" y="4430"/>
                    </a:lnTo>
                    <a:lnTo>
                      <a:pt x="2303" y="4430"/>
                    </a:lnTo>
                    <a:lnTo>
                      <a:pt x="2305" y="4432"/>
                    </a:lnTo>
                    <a:lnTo>
                      <a:pt x="2306" y="4434"/>
                    </a:lnTo>
                    <a:lnTo>
                      <a:pt x="2305" y="4437"/>
                    </a:lnTo>
                    <a:lnTo>
                      <a:pt x="2303" y="4436"/>
                    </a:lnTo>
                    <a:lnTo>
                      <a:pt x="2300" y="4435"/>
                    </a:lnTo>
                    <a:lnTo>
                      <a:pt x="2298" y="4436"/>
                    </a:lnTo>
                    <a:lnTo>
                      <a:pt x="2299" y="4439"/>
                    </a:lnTo>
                    <a:lnTo>
                      <a:pt x="2303" y="4440"/>
                    </a:lnTo>
                    <a:lnTo>
                      <a:pt x="2308" y="4440"/>
                    </a:lnTo>
                    <a:lnTo>
                      <a:pt x="2318" y="4431"/>
                    </a:lnTo>
                    <a:lnTo>
                      <a:pt x="2320" y="4426"/>
                    </a:lnTo>
                    <a:lnTo>
                      <a:pt x="2319" y="4420"/>
                    </a:lnTo>
                    <a:lnTo>
                      <a:pt x="2319" y="4411"/>
                    </a:lnTo>
                    <a:lnTo>
                      <a:pt x="2319" y="4408"/>
                    </a:lnTo>
                    <a:lnTo>
                      <a:pt x="2316" y="4402"/>
                    </a:lnTo>
                    <a:lnTo>
                      <a:pt x="2312" y="4392"/>
                    </a:lnTo>
                    <a:lnTo>
                      <a:pt x="2308" y="4384"/>
                    </a:lnTo>
                    <a:lnTo>
                      <a:pt x="2303" y="4378"/>
                    </a:lnTo>
                    <a:lnTo>
                      <a:pt x="2296" y="4376"/>
                    </a:lnTo>
                    <a:lnTo>
                      <a:pt x="2295" y="4373"/>
                    </a:lnTo>
                    <a:close/>
                    <a:moveTo>
                      <a:pt x="2301" y="4364"/>
                    </a:moveTo>
                    <a:lnTo>
                      <a:pt x="2299" y="4366"/>
                    </a:lnTo>
                    <a:lnTo>
                      <a:pt x="2300" y="4372"/>
                    </a:lnTo>
                    <a:lnTo>
                      <a:pt x="2303" y="4375"/>
                    </a:lnTo>
                    <a:lnTo>
                      <a:pt x="2306" y="4378"/>
                    </a:lnTo>
                    <a:lnTo>
                      <a:pt x="2310" y="4380"/>
                    </a:lnTo>
                    <a:lnTo>
                      <a:pt x="2314" y="4380"/>
                    </a:lnTo>
                    <a:lnTo>
                      <a:pt x="2314" y="4379"/>
                    </a:lnTo>
                    <a:lnTo>
                      <a:pt x="2315" y="4377"/>
                    </a:lnTo>
                    <a:lnTo>
                      <a:pt x="2317" y="4376"/>
                    </a:lnTo>
                    <a:lnTo>
                      <a:pt x="2318" y="4379"/>
                    </a:lnTo>
                    <a:lnTo>
                      <a:pt x="2319" y="4391"/>
                    </a:lnTo>
                    <a:lnTo>
                      <a:pt x="2322" y="4396"/>
                    </a:lnTo>
                    <a:lnTo>
                      <a:pt x="2325" y="4396"/>
                    </a:lnTo>
                    <a:lnTo>
                      <a:pt x="2332" y="4389"/>
                    </a:lnTo>
                    <a:lnTo>
                      <a:pt x="2335" y="4389"/>
                    </a:lnTo>
                    <a:lnTo>
                      <a:pt x="2340" y="4392"/>
                    </a:lnTo>
                    <a:lnTo>
                      <a:pt x="2343" y="4391"/>
                    </a:lnTo>
                    <a:lnTo>
                      <a:pt x="2340" y="4384"/>
                    </a:lnTo>
                    <a:lnTo>
                      <a:pt x="2338" y="4380"/>
                    </a:lnTo>
                    <a:lnTo>
                      <a:pt x="2337" y="4377"/>
                    </a:lnTo>
                    <a:lnTo>
                      <a:pt x="2345" y="4364"/>
                    </a:lnTo>
                    <a:lnTo>
                      <a:pt x="2346" y="4359"/>
                    </a:lnTo>
                    <a:lnTo>
                      <a:pt x="2346" y="4343"/>
                    </a:lnTo>
                    <a:lnTo>
                      <a:pt x="2346" y="4339"/>
                    </a:lnTo>
                    <a:lnTo>
                      <a:pt x="2344" y="4339"/>
                    </a:lnTo>
                    <a:lnTo>
                      <a:pt x="2340" y="4341"/>
                    </a:lnTo>
                    <a:lnTo>
                      <a:pt x="2338" y="4341"/>
                    </a:lnTo>
                    <a:lnTo>
                      <a:pt x="2338" y="4342"/>
                    </a:lnTo>
                    <a:lnTo>
                      <a:pt x="2338" y="4342"/>
                    </a:lnTo>
                    <a:lnTo>
                      <a:pt x="2337" y="4344"/>
                    </a:lnTo>
                    <a:lnTo>
                      <a:pt x="2336" y="4345"/>
                    </a:lnTo>
                    <a:lnTo>
                      <a:pt x="2335" y="4345"/>
                    </a:lnTo>
                    <a:lnTo>
                      <a:pt x="2334" y="4344"/>
                    </a:lnTo>
                    <a:lnTo>
                      <a:pt x="2333" y="4343"/>
                    </a:lnTo>
                    <a:lnTo>
                      <a:pt x="2323" y="4345"/>
                    </a:lnTo>
                    <a:lnTo>
                      <a:pt x="2322" y="4346"/>
                    </a:lnTo>
                    <a:lnTo>
                      <a:pt x="2320" y="4348"/>
                    </a:lnTo>
                    <a:lnTo>
                      <a:pt x="2319" y="4349"/>
                    </a:lnTo>
                    <a:lnTo>
                      <a:pt x="2318" y="4350"/>
                    </a:lnTo>
                    <a:lnTo>
                      <a:pt x="2317" y="4349"/>
                    </a:lnTo>
                    <a:lnTo>
                      <a:pt x="2316" y="4348"/>
                    </a:lnTo>
                    <a:lnTo>
                      <a:pt x="2314" y="4347"/>
                    </a:lnTo>
                    <a:lnTo>
                      <a:pt x="2313" y="4349"/>
                    </a:lnTo>
                    <a:lnTo>
                      <a:pt x="2312" y="4351"/>
                    </a:lnTo>
                    <a:lnTo>
                      <a:pt x="2311" y="4354"/>
                    </a:lnTo>
                    <a:lnTo>
                      <a:pt x="2312" y="4357"/>
                    </a:lnTo>
                    <a:lnTo>
                      <a:pt x="2313" y="4361"/>
                    </a:lnTo>
                    <a:lnTo>
                      <a:pt x="2313" y="4363"/>
                    </a:lnTo>
                    <a:lnTo>
                      <a:pt x="2301" y="4364"/>
                    </a:lnTo>
                    <a:close/>
                    <a:moveTo>
                      <a:pt x="2278" y="4352"/>
                    </a:moveTo>
                    <a:lnTo>
                      <a:pt x="2277" y="4351"/>
                    </a:lnTo>
                    <a:lnTo>
                      <a:pt x="2276" y="4348"/>
                    </a:lnTo>
                    <a:lnTo>
                      <a:pt x="2276" y="4345"/>
                    </a:lnTo>
                    <a:lnTo>
                      <a:pt x="2275" y="4342"/>
                    </a:lnTo>
                    <a:lnTo>
                      <a:pt x="2274" y="4339"/>
                    </a:lnTo>
                    <a:lnTo>
                      <a:pt x="2274" y="4337"/>
                    </a:lnTo>
                    <a:lnTo>
                      <a:pt x="2274" y="4336"/>
                    </a:lnTo>
                    <a:lnTo>
                      <a:pt x="2273" y="4338"/>
                    </a:lnTo>
                    <a:lnTo>
                      <a:pt x="2270" y="4343"/>
                    </a:lnTo>
                    <a:lnTo>
                      <a:pt x="2269" y="4347"/>
                    </a:lnTo>
                    <a:lnTo>
                      <a:pt x="2269" y="4349"/>
                    </a:lnTo>
                    <a:lnTo>
                      <a:pt x="2269" y="4350"/>
                    </a:lnTo>
                    <a:lnTo>
                      <a:pt x="2273" y="4354"/>
                    </a:lnTo>
                    <a:lnTo>
                      <a:pt x="2273" y="4355"/>
                    </a:lnTo>
                    <a:lnTo>
                      <a:pt x="2273" y="4357"/>
                    </a:lnTo>
                    <a:lnTo>
                      <a:pt x="2274" y="4359"/>
                    </a:lnTo>
                    <a:lnTo>
                      <a:pt x="2276" y="4362"/>
                    </a:lnTo>
                    <a:lnTo>
                      <a:pt x="2278" y="4362"/>
                    </a:lnTo>
                    <a:lnTo>
                      <a:pt x="2280" y="4362"/>
                    </a:lnTo>
                    <a:lnTo>
                      <a:pt x="2280" y="4363"/>
                    </a:lnTo>
                    <a:lnTo>
                      <a:pt x="2280" y="4365"/>
                    </a:lnTo>
                    <a:lnTo>
                      <a:pt x="2282" y="4367"/>
                    </a:lnTo>
                    <a:lnTo>
                      <a:pt x="2284" y="4366"/>
                    </a:lnTo>
                    <a:lnTo>
                      <a:pt x="2285" y="4363"/>
                    </a:lnTo>
                    <a:lnTo>
                      <a:pt x="2286" y="4360"/>
                    </a:lnTo>
                    <a:lnTo>
                      <a:pt x="2289" y="4356"/>
                    </a:lnTo>
                    <a:lnTo>
                      <a:pt x="2289" y="4352"/>
                    </a:lnTo>
                    <a:lnTo>
                      <a:pt x="2289" y="4350"/>
                    </a:lnTo>
                    <a:lnTo>
                      <a:pt x="2289" y="4348"/>
                    </a:lnTo>
                    <a:lnTo>
                      <a:pt x="2289" y="4345"/>
                    </a:lnTo>
                    <a:lnTo>
                      <a:pt x="2287" y="4341"/>
                    </a:lnTo>
                    <a:lnTo>
                      <a:pt x="2286" y="4339"/>
                    </a:lnTo>
                    <a:lnTo>
                      <a:pt x="2285" y="4338"/>
                    </a:lnTo>
                    <a:lnTo>
                      <a:pt x="2284" y="4338"/>
                    </a:lnTo>
                    <a:lnTo>
                      <a:pt x="2283" y="4341"/>
                    </a:lnTo>
                    <a:lnTo>
                      <a:pt x="2283" y="4340"/>
                    </a:lnTo>
                    <a:lnTo>
                      <a:pt x="2281" y="4338"/>
                    </a:lnTo>
                    <a:lnTo>
                      <a:pt x="2281" y="4336"/>
                    </a:lnTo>
                    <a:lnTo>
                      <a:pt x="2282" y="4336"/>
                    </a:lnTo>
                    <a:lnTo>
                      <a:pt x="2281" y="4333"/>
                    </a:lnTo>
                    <a:lnTo>
                      <a:pt x="2278" y="4329"/>
                    </a:lnTo>
                    <a:lnTo>
                      <a:pt x="2277" y="4327"/>
                    </a:lnTo>
                    <a:lnTo>
                      <a:pt x="2276" y="4327"/>
                    </a:lnTo>
                    <a:lnTo>
                      <a:pt x="2274" y="4327"/>
                    </a:lnTo>
                    <a:lnTo>
                      <a:pt x="2274" y="4330"/>
                    </a:lnTo>
                    <a:lnTo>
                      <a:pt x="2275" y="4336"/>
                    </a:lnTo>
                    <a:lnTo>
                      <a:pt x="2276" y="4337"/>
                    </a:lnTo>
                    <a:lnTo>
                      <a:pt x="2276" y="4337"/>
                    </a:lnTo>
                    <a:lnTo>
                      <a:pt x="2277" y="4339"/>
                    </a:lnTo>
                    <a:lnTo>
                      <a:pt x="2278" y="4343"/>
                    </a:lnTo>
                    <a:lnTo>
                      <a:pt x="2280" y="4347"/>
                    </a:lnTo>
                    <a:lnTo>
                      <a:pt x="2280" y="4348"/>
                    </a:lnTo>
                    <a:lnTo>
                      <a:pt x="2280" y="4348"/>
                    </a:lnTo>
                    <a:lnTo>
                      <a:pt x="2280" y="4349"/>
                    </a:lnTo>
                    <a:lnTo>
                      <a:pt x="2280" y="4350"/>
                    </a:lnTo>
                    <a:lnTo>
                      <a:pt x="2280" y="4351"/>
                    </a:lnTo>
                    <a:lnTo>
                      <a:pt x="2278" y="4352"/>
                    </a:lnTo>
                    <a:close/>
                    <a:moveTo>
                      <a:pt x="2258" y="4304"/>
                    </a:moveTo>
                    <a:lnTo>
                      <a:pt x="2259" y="4301"/>
                    </a:lnTo>
                    <a:lnTo>
                      <a:pt x="2259" y="4296"/>
                    </a:lnTo>
                    <a:lnTo>
                      <a:pt x="2259" y="4291"/>
                    </a:lnTo>
                    <a:lnTo>
                      <a:pt x="2258" y="4288"/>
                    </a:lnTo>
                    <a:lnTo>
                      <a:pt x="2257" y="4284"/>
                    </a:lnTo>
                    <a:lnTo>
                      <a:pt x="2255" y="4281"/>
                    </a:lnTo>
                    <a:lnTo>
                      <a:pt x="2250" y="4277"/>
                    </a:lnTo>
                    <a:lnTo>
                      <a:pt x="2249" y="4273"/>
                    </a:lnTo>
                    <a:lnTo>
                      <a:pt x="2255" y="4274"/>
                    </a:lnTo>
                    <a:lnTo>
                      <a:pt x="2257" y="4269"/>
                    </a:lnTo>
                    <a:lnTo>
                      <a:pt x="2256" y="4262"/>
                    </a:lnTo>
                    <a:lnTo>
                      <a:pt x="2253" y="4254"/>
                    </a:lnTo>
                    <a:lnTo>
                      <a:pt x="2242" y="4237"/>
                    </a:lnTo>
                    <a:lnTo>
                      <a:pt x="2238" y="4225"/>
                    </a:lnTo>
                    <a:lnTo>
                      <a:pt x="2238" y="4224"/>
                    </a:lnTo>
                    <a:lnTo>
                      <a:pt x="2236" y="4223"/>
                    </a:lnTo>
                    <a:lnTo>
                      <a:pt x="2233" y="4224"/>
                    </a:lnTo>
                    <a:lnTo>
                      <a:pt x="2232" y="4227"/>
                    </a:lnTo>
                    <a:lnTo>
                      <a:pt x="2234" y="4235"/>
                    </a:lnTo>
                    <a:lnTo>
                      <a:pt x="2235" y="4238"/>
                    </a:lnTo>
                    <a:lnTo>
                      <a:pt x="2236" y="4239"/>
                    </a:lnTo>
                    <a:lnTo>
                      <a:pt x="2237" y="4242"/>
                    </a:lnTo>
                    <a:lnTo>
                      <a:pt x="2235" y="4247"/>
                    </a:lnTo>
                    <a:lnTo>
                      <a:pt x="2236" y="4250"/>
                    </a:lnTo>
                    <a:lnTo>
                      <a:pt x="2237" y="4258"/>
                    </a:lnTo>
                    <a:lnTo>
                      <a:pt x="2238" y="4260"/>
                    </a:lnTo>
                    <a:lnTo>
                      <a:pt x="2240" y="4262"/>
                    </a:lnTo>
                    <a:lnTo>
                      <a:pt x="2242" y="4265"/>
                    </a:lnTo>
                    <a:lnTo>
                      <a:pt x="2245" y="4266"/>
                    </a:lnTo>
                    <a:lnTo>
                      <a:pt x="2247" y="4264"/>
                    </a:lnTo>
                    <a:lnTo>
                      <a:pt x="2245" y="4273"/>
                    </a:lnTo>
                    <a:lnTo>
                      <a:pt x="2242" y="4270"/>
                    </a:lnTo>
                    <a:lnTo>
                      <a:pt x="2240" y="4270"/>
                    </a:lnTo>
                    <a:lnTo>
                      <a:pt x="2232" y="4272"/>
                    </a:lnTo>
                    <a:lnTo>
                      <a:pt x="2231" y="4274"/>
                    </a:lnTo>
                    <a:lnTo>
                      <a:pt x="2231" y="4277"/>
                    </a:lnTo>
                    <a:lnTo>
                      <a:pt x="2233" y="4282"/>
                    </a:lnTo>
                    <a:lnTo>
                      <a:pt x="2236" y="4287"/>
                    </a:lnTo>
                    <a:lnTo>
                      <a:pt x="2240" y="4293"/>
                    </a:lnTo>
                    <a:lnTo>
                      <a:pt x="2244" y="4294"/>
                    </a:lnTo>
                    <a:lnTo>
                      <a:pt x="2245" y="4286"/>
                    </a:lnTo>
                    <a:lnTo>
                      <a:pt x="2247" y="4289"/>
                    </a:lnTo>
                    <a:lnTo>
                      <a:pt x="2249" y="4293"/>
                    </a:lnTo>
                    <a:lnTo>
                      <a:pt x="2250" y="4298"/>
                    </a:lnTo>
                    <a:lnTo>
                      <a:pt x="2250" y="4303"/>
                    </a:lnTo>
                    <a:lnTo>
                      <a:pt x="2252" y="4303"/>
                    </a:lnTo>
                    <a:lnTo>
                      <a:pt x="2255" y="4304"/>
                    </a:lnTo>
                    <a:lnTo>
                      <a:pt x="2258" y="4304"/>
                    </a:lnTo>
                    <a:close/>
                    <a:moveTo>
                      <a:pt x="2260" y="4228"/>
                    </a:moveTo>
                    <a:lnTo>
                      <a:pt x="2260" y="4233"/>
                    </a:lnTo>
                    <a:lnTo>
                      <a:pt x="2261" y="4236"/>
                    </a:lnTo>
                    <a:lnTo>
                      <a:pt x="2264" y="4236"/>
                    </a:lnTo>
                    <a:lnTo>
                      <a:pt x="2272" y="4231"/>
                    </a:lnTo>
                    <a:lnTo>
                      <a:pt x="2274" y="4227"/>
                    </a:lnTo>
                    <a:lnTo>
                      <a:pt x="2274" y="4221"/>
                    </a:lnTo>
                    <a:lnTo>
                      <a:pt x="2272" y="4214"/>
                    </a:lnTo>
                    <a:lnTo>
                      <a:pt x="2265" y="4204"/>
                    </a:lnTo>
                    <a:lnTo>
                      <a:pt x="2246" y="4197"/>
                    </a:lnTo>
                    <a:lnTo>
                      <a:pt x="2238" y="4188"/>
                    </a:lnTo>
                    <a:lnTo>
                      <a:pt x="2237" y="4187"/>
                    </a:lnTo>
                    <a:lnTo>
                      <a:pt x="2237" y="4187"/>
                    </a:lnTo>
                    <a:lnTo>
                      <a:pt x="2235" y="4186"/>
                    </a:lnTo>
                    <a:lnTo>
                      <a:pt x="2238" y="4197"/>
                    </a:lnTo>
                    <a:lnTo>
                      <a:pt x="2240" y="4203"/>
                    </a:lnTo>
                    <a:lnTo>
                      <a:pt x="2242" y="4205"/>
                    </a:lnTo>
                    <a:lnTo>
                      <a:pt x="2244" y="4205"/>
                    </a:lnTo>
                    <a:lnTo>
                      <a:pt x="2246" y="4203"/>
                    </a:lnTo>
                    <a:lnTo>
                      <a:pt x="2248" y="4203"/>
                    </a:lnTo>
                    <a:lnTo>
                      <a:pt x="2250" y="4204"/>
                    </a:lnTo>
                    <a:lnTo>
                      <a:pt x="2250" y="4207"/>
                    </a:lnTo>
                    <a:lnTo>
                      <a:pt x="2251" y="4210"/>
                    </a:lnTo>
                    <a:lnTo>
                      <a:pt x="2251" y="4212"/>
                    </a:lnTo>
                    <a:lnTo>
                      <a:pt x="2254" y="4212"/>
                    </a:lnTo>
                    <a:lnTo>
                      <a:pt x="2254" y="4214"/>
                    </a:lnTo>
                    <a:lnTo>
                      <a:pt x="2253" y="4214"/>
                    </a:lnTo>
                    <a:lnTo>
                      <a:pt x="2253" y="4215"/>
                    </a:lnTo>
                    <a:lnTo>
                      <a:pt x="2251" y="4216"/>
                    </a:lnTo>
                    <a:lnTo>
                      <a:pt x="2254" y="4219"/>
                    </a:lnTo>
                    <a:lnTo>
                      <a:pt x="2262" y="4223"/>
                    </a:lnTo>
                    <a:lnTo>
                      <a:pt x="2260" y="4225"/>
                    </a:lnTo>
                    <a:lnTo>
                      <a:pt x="2260" y="4228"/>
                    </a:lnTo>
                    <a:close/>
                    <a:moveTo>
                      <a:pt x="2217" y="4163"/>
                    </a:moveTo>
                    <a:lnTo>
                      <a:pt x="2216" y="4163"/>
                    </a:lnTo>
                    <a:lnTo>
                      <a:pt x="2214" y="4163"/>
                    </a:lnTo>
                    <a:lnTo>
                      <a:pt x="2214" y="4162"/>
                    </a:lnTo>
                    <a:lnTo>
                      <a:pt x="2215" y="4161"/>
                    </a:lnTo>
                    <a:lnTo>
                      <a:pt x="2214" y="4160"/>
                    </a:lnTo>
                    <a:lnTo>
                      <a:pt x="2214" y="4158"/>
                    </a:lnTo>
                    <a:lnTo>
                      <a:pt x="2213" y="4157"/>
                    </a:lnTo>
                    <a:lnTo>
                      <a:pt x="2213" y="4156"/>
                    </a:lnTo>
                    <a:lnTo>
                      <a:pt x="2213" y="4154"/>
                    </a:lnTo>
                    <a:lnTo>
                      <a:pt x="2211" y="4153"/>
                    </a:lnTo>
                    <a:lnTo>
                      <a:pt x="2210" y="4151"/>
                    </a:lnTo>
                    <a:lnTo>
                      <a:pt x="2208" y="4151"/>
                    </a:lnTo>
                    <a:lnTo>
                      <a:pt x="2207" y="4154"/>
                    </a:lnTo>
                    <a:lnTo>
                      <a:pt x="2207" y="4157"/>
                    </a:lnTo>
                    <a:lnTo>
                      <a:pt x="2208" y="4158"/>
                    </a:lnTo>
                    <a:lnTo>
                      <a:pt x="2208" y="4160"/>
                    </a:lnTo>
                    <a:lnTo>
                      <a:pt x="2208" y="4163"/>
                    </a:lnTo>
                    <a:lnTo>
                      <a:pt x="2209" y="4167"/>
                    </a:lnTo>
                    <a:lnTo>
                      <a:pt x="2209" y="4167"/>
                    </a:lnTo>
                    <a:lnTo>
                      <a:pt x="2208" y="4168"/>
                    </a:lnTo>
                    <a:lnTo>
                      <a:pt x="2208" y="4168"/>
                    </a:lnTo>
                    <a:lnTo>
                      <a:pt x="2207" y="4167"/>
                    </a:lnTo>
                    <a:lnTo>
                      <a:pt x="2207" y="4169"/>
                    </a:lnTo>
                    <a:lnTo>
                      <a:pt x="2208" y="4172"/>
                    </a:lnTo>
                    <a:lnTo>
                      <a:pt x="2208" y="4173"/>
                    </a:lnTo>
                    <a:lnTo>
                      <a:pt x="2206" y="4173"/>
                    </a:lnTo>
                    <a:lnTo>
                      <a:pt x="2207" y="4175"/>
                    </a:lnTo>
                    <a:lnTo>
                      <a:pt x="2210" y="4176"/>
                    </a:lnTo>
                    <a:lnTo>
                      <a:pt x="2213" y="4177"/>
                    </a:lnTo>
                    <a:lnTo>
                      <a:pt x="2216" y="4177"/>
                    </a:lnTo>
                    <a:lnTo>
                      <a:pt x="2216" y="4176"/>
                    </a:lnTo>
                    <a:lnTo>
                      <a:pt x="2216" y="4170"/>
                    </a:lnTo>
                    <a:lnTo>
                      <a:pt x="2217" y="4169"/>
                    </a:lnTo>
                    <a:lnTo>
                      <a:pt x="2218" y="4168"/>
                    </a:lnTo>
                    <a:lnTo>
                      <a:pt x="2218" y="4166"/>
                    </a:lnTo>
                    <a:lnTo>
                      <a:pt x="2217" y="4163"/>
                    </a:lnTo>
                    <a:close/>
                    <a:moveTo>
                      <a:pt x="2350" y="4169"/>
                    </a:moveTo>
                    <a:lnTo>
                      <a:pt x="2350" y="4148"/>
                    </a:lnTo>
                    <a:lnTo>
                      <a:pt x="2347" y="4144"/>
                    </a:lnTo>
                    <a:lnTo>
                      <a:pt x="2342" y="4142"/>
                    </a:lnTo>
                    <a:lnTo>
                      <a:pt x="2338" y="4144"/>
                    </a:lnTo>
                    <a:lnTo>
                      <a:pt x="2335" y="4148"/>
                    </a:lnTo>
                    <a:lnTo>
                      <a:pt x="2335" y="4151"/>
                    </a:lnTo>
                    <a:lnTo>
                      <a:pt x="2335" y="4159"/>
                    </a:lnTo>
                    <a:lnTo>
                      <a:pt x="2333" y="4162"/>
                    </a:lnTo>
                    <a:lnTo>
                      <a:pt x="2332" y="4164"/>
                    </a:lnTo>
                    <a:lnTo>
                      <a:pt x="2328" y="4167"/>
                    </a:lnTo>
                    <a:lnTo>
                      <a:pt x="2324" y="4171"/>
                    </a:lnTo>
                    <a:lnTo>
                      <a:pt x="2317" y="4174"/>
                    </a:lnTo>
                    <a:lnTo>
                      <a:pt x="2310" y="4180"/>
                    </a:lnTo>
                    <a:lnTo>
                      <a:pt x="2309" y="4182"/>
                    </a:lnTo>
                    <a:lnTo>
                      <a:pt x="2307" y="4185"/>
                    </a:lnTo>
                    <a:lnTo>
                      <a:pt x="2306" y="4186"/>
                    </a:lnTo>
                    <a:lnTo>
                      <a:pt x="2303" y="4188"/>
                    </a:lnTo>
                    <a:lnTo>
                      <a:pt x="2295" y="4188"/>
                    </a:lnTo>
                    <a:lnTo>
                      <a:pt x="2293" y="4190"/>
                    </a:lnTo>
                    <a:lnTo>
                      <a:pt x="2304" y="4201"/>
                    </a:lnTo>
                    <a:lnTo>
                      <a:pt x="2310" y="4212"/>
                    </a:lnTo>
                    <a:lnTo>
                      <a:pt x="2312" y="4214"/>
                    </a:lnTo>
                    <a:lnTo>
                      <a:pt x="2314" y="4215"/>
                    </a:lnTo>
                    <a:lnTo>
                      <a:pt x="2319" y="4223"/>
                    </a:lnTo>
                    <a:lnTo>
                      <a:pt x="2321" y="4225"/>
                    </a:lnTo>
                    <a:lnTo>
                      <a:pt x="2325" y="4225"/>
                    </a:lnTo>
                    <a:lnTo>
                      <a:pt x="2338" y="4223"/>
                    </a:lnTo>
                    <a:lnTo>
                      <a:pt x="2338" y="4221"/>
                    </a:lnTo>
                    <a:lnTo>
                      <a:pt x="2339" y="4218"/>
                    </a:lnTo>
                    <a:lnTo>
                      <a:pt x="2340" y="4215"/>
                    </a:lnTo>
                    <a:lnTo>
                      <a:pt x="2342" y="4214"/>
                    </a:lnTo>
                    <a:lnTo>
                      <a:pt x="2347" y="4214"/>
                    </a:lnTo>
                    <a:lnTo>
                      <a:pt x="2348" y="4213"/>
                    </a:lnTo>
                    <a:lnTo>
                      <a:pt x="2349" y="4210"/>
                    </a:lnTo>
                    <a:lnTo>
                      <a:pt x="2348" y="4195"/>
                    </a:lnTo>
                    <a:lnTo>
                      <a:pt x="2348" y="4190"/>
                    </a:lnTo>
                    <a:lnTo>
                      <a:pt x="2350" y="4174"/>
                    </a:lnTo>
                    <a:lnTo>
                      <a:pt x="2350" y="4169"/>
                    </a:lnTo>
                    <a:close/>
                    <a:moveTo>
                      <a:pt x="2230" y="4088"/>
                    </a:moveTo>
                    <a:lnTo>
                      <a:pt x="2230" y="4087"/>
                    </a:lnTo>
                    <a:lnTo>
                      <a:pt x="2229" y="4086"/>
                    </a:lnTo>
                    <a:lnTo>
                      <a:pt x="2229" y="4085"/>
                    </a:lnTo>
                    <a:lnTo>
                      <a:pt x="2229" y="4084"/>
                    </a:lnTo>
                    <a:lnTo>
                      <a:pt x="2229" y="4082"/>
                    </a:lnTo>
                    <a:lnTo>
                      <a:pt x="2225" y="4073"/>
                    </a:lnTo>
                    <a:lnTo>
                      <a:pt x="2223" y="4071"/>
                    </a:lnTo>
                    <a:lnTo>
                      <a:pt x="2221" y="4069"/>
                    </a:lnTo>
                    <a:lnTo>
                      <a:pt x="2221" y="4068"/>
                    </a:lnTo>
                    <a:lnTo>
                      <a:pt x="2222" y="4067"/>
                    </a:lnTo>
                    <a:lnTo>
                      <a:pt x="2223" y="4067"/>
                    </a:lnTo>
                    <a:lnTo>
                      <a:pt x="2223" y="4065"/>
                    </a:lnTo>
                    <a:lnTo>
                      <a:pt x="2221" y="4064"/>
                    </a:lnTo>
                    <a:lnTo>
                      <a:pt x="2218" y="4064"/>
                    </a:lnTo>
                    <a:lnTo>
                      <a:pt x="2214" y="4066"/>
                    </a:lnTo>
                    <a:lnTo>
                      <a:pt x="2214" y="4065"/>
                    </a:lnTo>
                    <a:lnTo>
                      <a:pt x="2215" y="4064"/>
                    </a:lnTo>
                    <a:lnTo>
                      <a:pt x="2216" y="4063"/>
                    </a:lnTo>
                    <a:lnTo>
                      <a:pt x="2216" y="4061"/>
                    </a:lnTo>
                    <a:lnTo>
                      <a:pt x="2209" y="4063"/>
                    </a:lnTo>
                    <a:lnTo>
                      <a:pt x="2207" y="4064"/>
                    </a:lnTo>
                    <a:lnTo>
                      <a:pt x="2206" y="4065"/>
                    </a:lnTo>
                    <a:lnTo>
                      <a:pt x="2207" y="4067"/>
                    </a:lnTo>
                    <a:lnTo>
                      <a:pt x="2207" y="4069"/>
                    </a:lnTo>
                    <a:lnTo>
                      <a:pt x="2207" y="4069"/>
                    </a:lnTo>
                    <a:lnTo>
                      <a:pt x="2207" y="4070"/>
                    </a:lnTo>
                    <a:lnTo>
                      <a:pt x="2208" y="4069"/>
                    </a:lnTo>
                    <a:lnTo>
                      <a:pt x="2210" y="4070"/>
                    </a:lnTo>
                    <a:lnTo>
                      <a:pt x="2211" y="4071"/>
                    </a:lnTo>
                    <a:lnTo>
                      <a:pt x="2212" y="4071"/>
                    </a:lnTo>
                    <a:lnTo>
                      <a:pt x="2213" y="4069"/>
                    </a:lnTo>
                    <a:lnTo>
                      <a:pt x="2214" y="4069"/>
                    </a:lnTo>
                    <a:lnTo>
                      <a:pt x="2215" y="4070"/>
                    </a:lnTo>
                    <a:lnTo>
                      <a:pt x="2215" y="4073"/>
                    </a:lnTo>
                    <a:lnTo>
                      <a:pt x="2215" y="4074"/>
                    </a:lnTo>
                    <a:lnTo>
                      <a:pt x="2215" y="4077"/>
                    </a:lnTo>
                    <a:lnTo>
                      <a:pt x="2217" y="4078"/>
                    </a:lnTo>
                    <a:lnTo>
                      <a:pt x="2219" y="4080"/>
                    </a:lnTo>
                    <a:lnTo>
                      <a:pt x="2220" y="4080"/>
                    </a:lnTo>
                    <a:lnTo>
                      <a:pt x="2221" y="4079"/>
                    </a:lnTo>
                    <a:lnTo>
                      <a:pt x="2221" y="4080"/>
                    </a:lnTo>
                    <a:lnTo>
                      <a:pt x="2221" y="4083"/>
                    </a:lnTo>
                    <a:lnTo>
                      <a:pt x="2222" y="4087"/>
                    </a:lnTo>
                    <a:lnTo>
                      <a:pt x="2225" y="4089"/>
                    </a:lnTo>
                    <a:lnTo>
                      <a:pt x="2228" y="4090"/>
                    </a:lnTo>
                    <a:lnTo>
                      <a:pt x="2230" y="4090"/>
                    </a:lnTo>
                    <a:lnTo>
                      <a:pt x="2230" y="4089"/>
                    </a:lnTo>
                    <a:lnTo>
                      <a:pt x="2230" y="4088"/>
                    </a:lnTo>
                    <a:close/>
                    <a:moveTo>
                      <a:pt x="2197" y="4030"/>
                    </a:moveTo>
                    <a:lnTo>
                      <a:pt x="2196" y="4027"/>
                    </a:lnTo>
                    <a:lnTo>
                      <a:pt x="2196" y="4025"/>
                    </a:lnTo>
                    <a:lnTo>
                      <a:pt x="2196" y="4023"/>
                    </a:lnTo>
                    <a:lnTo>
                      <a:pt x="2195" y="4020"/>
                    </a:lnTo>
                    <a:lnTo>
                      <a:pt x="2195" y="4018"/>
                    </a:lnTo>
                    <a:lnTo>
                      <a:pt x="2194" y="4016"/>
                    </a:lnTo>
                    <a:lnTo>
                      <a:pt x="2192" y="4015"/>
                    </a:lnTo>
                    <a:lnTo>
                      <a:pt x="2191" y="4016"/>
                    </a:lnTo>
                    <a:lnTo>
                      <a:pt x="2190" y="4019"/>
                    </a:lnTo>
                    <a:lnTo>
                      <a:pt x="2189" y="4020"/>
                    </a:lnTo>
                    <a:lnTo>
                      <a:pt x="2188" y="4020"/>
                    </a:lnTo>
                    <a:lnTo>
                      <a:pt x="2187" y="4021"/>
                    </a:lnTo>
                    <a:lnTo>
                      <a:pt x="2185" y="4023"/>
                    </a:lnTo>
                    <a:lnTo>
                      <a:pt x="2185" y="4024"/>
                    </a:lnTo>
                    <a:lnTo>
                      <a:pt x="2186" y="4025"/>
                    </a:lnTo>
                    <a:lnTo>
                      <a:pt x="2186" y="4025"/>
                    </a:lnTo>
                    <a:lnTo>
                      <a:pt x="2185" y="4028"/>
                    </a:lnTo>
                    <a:lnTo>
                      <a:pt x="2185" y="4031"/>
                    </a:lnTo>
                    <a:lnTo>
                      <a:pt x="2186" y="4034"/>
                    </a:lnTo>
                    <a:lnTo>
                      <a:pt x="2187" y="4036"/>
                    </a:lnTo>
                    <a:lnTo>
                      <a:pt x="2188" y="4036"/>
                    </a:lnTo>
                    <a:lnTo>
                      <a:pt x="2189" y="4038"/>
                    </a:lnTo>
                    <a:lnTo>
                      <a:pt x="2189" y="4041"/>
                    </a:lnTo>
                    <a:lnTo>
                      <a:pt x="2191" y="4044"/>
                    </a:lnTo>
                    <a:lnTo>
                      <a:pt x="2192" y="4043"/>
                    </a:lnTo>
                    <a:lnTo>
                      <a:pt x="2192" y="4042"/>
                    </a:lnTo>
                    <a:lnTo>
                      <a:pt x="2193" y="4040"/>
                    </a:lnTo>
                    <a:lnTo>
                      <a:pt x="2195" y="4036"/>
                    </a:lnTo>
                    <a:lnTo>
                      <a:pt x="2195" y="4036"/>
                    </a:lnTo>
                    <a:lnTo>
                      <a:pt x="2195" y="4039"/>
                    </a:lnTo>
                    <a:lnTo>
                      <a:pt x="2194" y="4042"/>
                    </a:lnTo>
                    <a:lnTo>
                      <a:pt x="2194" y="4044"/>
                    </a:lnTo>
                    <a:lnTo>
                      <a:pt x="2195" y="4046"/>
                    </a:lnTo>
                    <a:lnTo>
                      <a:pt x="2197" y="4045"/>
                    </a:lnTo>
                    <a:lnTo>
                      <a:pt x="2199" y="4043"/>
                    </a:lnTo>
                    <a:lnTo>
                      <a:pt x="2200" y="4038"/>
                    </a:lnTo>
                    <a:lnTo>
                      <a:pt x="2200" y="4034"/>
                    </a:lnTo>
                    <a:lnTo>
                      <a:pt x="2199" y="4031"/>
                    </a:lnTo>
                    <a:lnTo>
                      <a:pt x="2197" y="4030"/>
                    </a:lnTo>
                    <a:close/>
                    <a:moveTo>
                      <a:pt x="2209" y="4001"/>
                    </a:moveTo>
                    <a:lnTo>
                      <a:pt x="2209" y="4004"/>
                    </a:lnTo>
                    <a:lnTo>
                      <a:pt x="2209" y="4015"/>
                    </a:lnTo>
                    <a:lnTo>
                      <a:pt x="2209" y="4022"/>
                    </a:lnTo>
                    <a:lnTo>
                      <a:pt x="2210" y="4027"/>
                    </a:lnTo>
                    <a:lnTo>
                      <a:pt x="2211" y="4025"/>
                    </a:lnTo>
                    <a:lnTo>
                      <a:pt x="2212" y="4022"/>
                    </a:lnTo>
                    <a:lnTo>
                      <a:pt x="2212" y="4020"/>
                    </a:lnTo>
                    <a:lnTo>
                      <a:pt x="2213" y="4017"/>
                    </a:lnTo>
                    <a:lnTo>
                      <a:pt x="2214" y="4016"/>
                    </a:lnTo>
                    <a:lnTo>
                      <a:pt x="2218" y="4011"/>
                    </a:lnTo>
                    <a:lnTo>
                      <a:pt x="2219" y="4010"/>
                    </a:lnTo>
                    <a:lnTo>
                      <a:pt x="2221" y="4013"/>
                    </a:lnTo>
                    <a:lnTo>
                      <a:pt x="2223" y="4020"/>
                    </a:lnTo>
                    <a:lnTo>
                      <a:pt x="2225" y="4024"/>
                    </a:lnTo>
                    <a:lnTo>
                      <a:pt x="2227" y="4022"/>
                    </a:lnTo>
                    <a:lnTo>
                      <a:pt x="2230" y="4018"/>
                    </a:lnTo>
                    <a:lnTo>
                      <a:pt x="2236" y="4012"/>
                    </a:lnTo>
                    <a:lnTo>
                      <a:pt x="2239" y="4008"/>
                    </a:lnTo>
                    <a:lnTo>
                      <a:pt x="2239" y="4003"/>
                    </a:lnTo>
                    <a:lnTo>
                      <a:pt x="2235" y="3984"/>
                    </a:lnTo>
                    <a:lnTo>
                      <a:pt x="2234" y="3982"/>
                    </a:lnTo>
                    <a:lnTo>
                      <a:pt x="2232" y="3980"/>
                    </a:lnTo>
                    <a:lnTo>
                      <a:pt x="2231" y="3980"/>
                    </a:lnTo>
                    <a:lnTo>
                      <a:pt x="2229" y="3980"/>
                    </a:lnTo>
                    <a:lnTo>
                      <a:pt x="2229" y="3981"/>
                    </a:lnTo>
                    <a:lnTo>
                      <a:pt x="2230" y="3983"/>
                    </a:lnTo>
                    <a:lnTo>
                      <a:pt x="2231" y="3984"/>
                    </a:lnTo>
                    <a:lnTo>
                      <a:pt x="2230" y="3986"/>
                    </a:lnTo>
                    <a:lnTo>
                      <a:pt x="2228" y="3987"/>
                    </a:lnTo>
                    <a:lnTo>
                      <a:pt x="2227" y="3987"/>
                    </a:lnTo>
                    <a:lnTo>
                      <a:pt x="2226" y="3987"/>
                    </a:lnTo>
                    <a:lnTo>
                      <a:pt x="2226" y="3989"/>
                    </a:lnTo>
                    <a:lnTo>
                      <a:pt x="2226" y="3992"/>
                    </a:lnTo>
                    <a:lnTo>
                      <a:pt x="2226" y="3995"/>
                    </a:lnTo>
                    <a:lnTo>
                      <a:pt x="2226" y="3997"/>
                    </a:lnTo>
                    <a:lnTo>
                      <a:pt x="2225" y="3998"/>
                    </a:lnTo>
                    <a:lnTo>
                      <a:pt x="2224" y="3995"/>
                    </a:lnTo>
                    <a:lnTo>
                      <a:pt x="2223" y="3989"/>
                    </a:lnTo>
                    <a:lnTo>
                      <a:pt x="2221" y="3979"/>
                    </a:lnTo>
                    <a:lnTo>
                      <a:pt x="2220" y="3976"/>
                    </a:lnTo>
                    <a:lnTo>
                      <a:pt x="2217" y="3978"/>
                    </a:lnTo>
                    <a:lnTo>
                      <a:pt x="2221" y="3993"/>
                    </a:lnTo>
                    <a:lnTo>
                      <a:pt x="2221" y="3998"/>
                    </a:lnTo>
                    <a:lnTo>
                      <a:pt x="2220" y="4003"/>
                    </a:lnTo>
                    <a:lnTo>
                      <a:pt x="2218" y="4000"/>
                    </a:lnTo>
                    <a:lnTo>
                      <a:pt x="2214" y="3989"/>
                    </a:lnTo>
                    <a:lnTo>
                      <a:pt x="2212" y="3992"/>
                    </a:lnTo>
                    <a:lnTo>
                      <a:pt x="2209" y="3992"/>
                    </a:lnTo>
                    <a:lnTo>
                      <a:pt x="2208" y="3995"/>
                    </a:lnTo>
                    <a:lnTo>
                      <a:pt x="2208" y="3998"/>
                    </a:lnTo>
                    <a:lnTo>
                      <a:pt x="2209" y="4001"/>
                    </a:lnTo>
                    <a:close/>
                    <a:moveTo>
                      <a:pt x="2221" y="3806"/>
                    </a:moveTo>
                    <a:lnTo>
                      <a:pt x="2220" y="3808"/>
                    </a:lnTo>
                    <a:lnTo>
                      <a:pt x="2219" y="3810"/>
                    </a:lnTo>
                    <a:lnTo>
                      <a:pt x="2217" y="3810"/>
                    </a:lnTo>
                    <a:lnTo>
                      <a:pt x="2216" y="3811"/>
                    </a:lnTo>
                    <a:lnTo>
                      <a:pt x="2215" y="3813"/>
                    </a:lnTo>
                    <a:lnTo>
                      <a:pt x="2214" y="3815"/>
                    </a:lnTo>
                    <a:lnTo>
                      <a:pt x="2215" y="3817"/>
                    </a:lnTo>
                    <a:lnTo>
                      <a:pt x="2215" y="3819"/>
                    </a:lnTo>
                    <a:lnTo>
                      <a:pt x="2216" y="3821"/>
                    </a:lnTo>
                    <a:lnTo>
                      <a:pt x="2217" y="3823"/>
                    </a:lnTo>
                    <a:lnTo>
                      <a:pt x="2218" y="3823"/>
                    </a:lnTo>
                    <a:lnTo>
                      <a:pt x="2219" y="3824"/>
                    </a:lnTo>
                    <a:lnTo>
                      <a:pt x="2220" y="3825"/>
                    </a:lnTo>
                    <a:lnTo>
                      <a:pt x="2223" y="3823"/>
                    </a:lnTo>
                    <a:lnTo>
                      <a:pt x="2224" y="3824"/>
                    </a:lnTo>
                    <a:lnTo>
                      <a:pt x="2225" y="3825"/>
                    </a:lnTo>
                    <a:lnTo>
                      <a:pt x="2226" y="3826"/>
                    </a:lnTo>
                    <a:lnTo>
                      <a:pt x="2226" y="3827"/>
                    </a:lnTo>
                    <a:lnTo>
                      <a:pt x="2226" y="3824"/>
                    </a:lnTo>
                    <a:lnTo>
                      <a:pt x="2226" y="3819"/>
                    </a:lnTo>
                    <a:lnTo>
                      <a:pt x="2225" y="3816"/>
                    </a:lnTo>
                    <a:lnTo>
                      <a:pt x="2224" y="3815"/>
                    </a:lnTo>
                    <a:lnTo>
                      <a:pt x="2223" y="3813"/>
                    </a:lnTo>
                    <a:lnTo>
                      <a:pt x="2222" y="3811"/>
                    </a:lnTo>
                    <a:lnTo>
                      <a:pt x="2222" y="3807"/>
                    </a:lnTo>
                    <a:lnTo>
                      <a:pt x="2221" y="3806"/>
                    </a:lnTo>
                    <a:close/>
                    <a:moveTo>
                      <a:pt x="2225" y="3769"/>
                    </a:moveTo>
                    <a:lnTo>
                      <a:pt x="2230" y="3768"/>
                    </a:lnTo>
                    <a:lnTo>
                      <a:pt x="2228" y="3772"/>
                    </a:lnTo>
                    <a:lnTo>
                      <a:pt x="2227" y="3774"/>
                    </a:lnTo>
                    <a:lnTo>
                      <a:pt x="2226" y="3775"/>
                    </a:lnTo>
                    <a:lnTo>
                      <a:pt x="2222" y="3773"/>
                    </a:lnTo>
                    <a:lnTo>
                      <a:pt x="2221" y="3773"/>
                    </a:lnTo>
                    <a:lnTo>
                      <a:pt x="2221" y="3777"/>
                    </a:lnTo>
                    <a:lnTo>
                      <a:pt x="2224" y="3783"/>
                    </a:lnTo>
                    <a:lnTo>
                      <a:pt x="2228" y="3784"/>
                    </a:lnTo>
                    <a:lnTo>
                      <a:pt x="2243" y="3779"/>
                    </a:lnTo>
                    <a:lnTo>
                      <a:pt x="2250" y="3775"/>
                    </a:lnTo>
                    <a:lnTo>
                      <a:pt x="2256" y="3768"/>
                    </a:lnTo>
                    <a:lnTo>
                      <a:pt x="2261" y="3759"/>
                    </a:lnTo>
                    <a:lnTo>
                      <a:pt x="2263" y="3762"/>
                    </a:lnTo>
                    <a:lnTo>
                      <a:pt x="2263" y="3765"/>
                    </a:lnTo>
                    <a:lnTo>
                      <a:pt x="2262" y="3768"/>
                    </a:lnTo>
                    <a:lnTo>
                      <a:pt x="2260" y="3771"/>
                    </a:lnTo>
                    <a:lnTo>
                      <a:pt x="2269" y="3769"/>
                    </a:lnTo>
                    <a:lnTo>
                      <a:pt x="2274" y="3766"/>
                    </a:lnTo>
                    <a:lnTo>
                      <a:pt x="2277" y="3761"/>
                    </a:lnTo>
                    <a:lnTo>
                      <a:pt x="2234" y="3745"/>
                    </a:lnTo>
                    <a:lnTo>
                      <a:pt x="2227" y="3745"/>
                    </a:lnTo>
                    <a:lnTo>
                      <a:pt x="2220" y="3748"/>
                    </a:lnTo>
                    <a:lnTo>
                      <a:pt x="2220" y="3753"/>
                    </a:lnTo>
                    <a:lnTo>
                      <a:pt x="2217" y="3757"/>
                    </a:lnTo>
                    <a:lnTo>
                      <a:pt x="2213" y="3760"/>
                    </a:lnTo>
                    <a:lnTo>
                      <a:pt x="2210" y="3764"/>
                    </a:lnTo>
                    <a:lnTo>
                      <a:pt x="2214" y="3766"/>
                    </a:lnTo>
                    <a:lnTo>
                      <a:pt x="2225" y="3769"/>
                    </a:lnTo>
                    <a:close/>
                    <a:moveTo>
                      <a:pt x="2239" y="3707"/>
                    </a:moveTo>
                    <a:lnTo>
                      <a:pt x="2239" y="3709"/>
                    </a:lnTo>
                    <a:lnTo>
                      <a:pt x="2241" y="3712"/>
                    </a:lnTo>
                    <a:lnTo>
                      <a:pt x="2250" y="3720"/>
                    </a:lnTo>
                    <a:lnTo>
                      <a:pt x="2250" y="3724"/>
                    </a:lnTo>
                    <a:lnTo>
                      <a:pt x="2249" y="3726"/>
                    </a:lnTo>
                    <a:lnTo>
                      <a:pt x="2248" y="3725"/>
                    </a:lnTo>
                    <a:lnTo>
                      <a:pt x="2247" y="3723"/>
                    </a:lnTo>
                    <a:lnTo>
                      <a:pt x="2245" y="3724"/>
                    </a:lnTo>
                    <a:lnTo>
                      <a:pt x="2244" y="3727"/>
                    </a:lnTo>
                    <a:lnTo>
                      <a:pt x="2244" y="3729"/>
                    </a:lnTo>
                    <a:lnTo>
                      <a:pt x="2245" y="3731"/>
                    </a:lnTo>
                    <a:lnTo>
                      <a:pt x="2247" y="3732"/>
                    </a:lnTo>
                    <a:lnTo>
                      <a:pt x="2248" y="3732"/>
                    </a:lnTo>
                    <a:lnTo>
                      <a:pt x="2253" y="3735"/>
                    </a:lnTo>
                    <a:lnTo>
                      <a:pt x="2256" y="3735"/>
                    </a:lnTo>
                    <a:lnTo>
                      <a:pt x="2259" y="3731"/>
                    </a:lnTo>
                    <a:lnTo>
                      <a:pt x="2261" y="3728"/>
                    </a:lnTo>
                    <a:lnTo>
                      <a:pt x="2262" y="3724"/>
                    </a:lnTo>
                    <a:lnTo>
                      <a:pt x="2262" y="3722"/>
                    </a:lnTo>
                    <a:lnTo>
                      <a:pt x="2263" y="3717"/>
                    </a:lnTo>
                    <a:lnTo>
                      <a:pt x="2265" y="3714"/>
                    </a:lnTo>
                    <a:lnTo>
                      <a:pt x="2265" y="3711"/>
                    </a:lnTo>
                    <a:lnTo>
                      <a:pt x="2263" y="3704"/>
                    </a:lnTo>
                    <a:lnTo>
                      <a:pt x="2260" y="3702"/>
                    </a:lnTo>
                    <a:lnTo>
                      <a:pt x="2257" y="3703"/>
                    </a:lnTo>
                    <a:lnTo>
                      <a:pt x="2255" y="3705"/>
                    </a:lnTo>
                    <a:lnTo>
                      <a:pt x="2255" y="3707"/>
                    </a:lnTo>
                    <a:lnTo>
                      <a:pt x="2254" y="3708"/>
                    </a:lnTo>
                    <a:lnTo>
                      <a:pt x="2252" y="3707"/>
                    </a:lnTo>
                    <a:lnTo>
                      <a:pt x="2243" y="3700"/>
                    </a:lnTo>
                    <a:lnTo>
                      <a:pt x="2240" y="3698"/>
                    </a:lnTo>
                    <a:lnTo>
                      <a:pt x="2239" y="3699"/>
                    </a:lnTo>
                    <a:lnTo>
                      <a:pt x="2239" y="3701"/>
                    </a:lnTo>
                    <a:lnTo>
                      <a:pt x="2239" y="3704"/>
                    </a:lnTo>
                    <a:lnTo>
                      <a:pt x="2239" y="3707"/>
                    </a:lnTo>
                    <a:close/>
                    <a:moveTo>
                      <a:pt x="2324" y="3638"/>
                    </a:moveTo>
                    <a:lnTo>
                      <a:pt x="2324" y="3641"/>
                    </a:lnTo>
                    <a:lnTo>
                      <a:pt x="2325" y="3643"/>
                    </a:lnTo>
                    <a:lnTo>
                      <a:pt x="2327" y="3644"/>
                    </a:lnTo>
                    <a:lnTo>
                      <a:pt x="2328" y="3645"/>
                    </a:lnTo>
                    <a:lnTo>
                      <a:pt x="2353" y="3646"/>
                    </a:lnTo>
                    <a:lnTo>
                      <a:pt x="2365" y="3640"/>
                    </a:lnTo>
                    <a:lnTo>
                      <a:pt x="2367" y="3638"/>
                    </a:lnTo>
                    <a:lnTo>
                      <a:pt x="2367" y="3636"/>
                    </a:lnTo>
                    <a:lnTo>
                      <a:pt x="2368" y="3632"/>
                    </a:lnTo>
                    <a:lnTo>
                      <a:pt x="2368" y="3632"/>
                    </a:lnTo>
                    <a:lnTo>
                      <a:pt x="2367" y="3631"/>
                    </a:lnTo>
                    <a:lnTo>
                      <a:pt x="2366" y="3629"/>
                    </a:lnTo>
                    <a:lnTo>
                      <a:pt x="2366" y="3628"/>
                    </a:lnTo>
                    <a:lnTo>
                      <a:pt x="2366" y="3625"/>
                    </a:lnTo>
                    <a:lnTo>
                      <a:pt x="2367" y="3623"/>
                    </a:lnTo>
                    <a:lnTo>
                      <a:pt x="2368" y="3621"/>
                    </a:lnTo>
                    <a:lnTo>
                      <a:pt x="2369" y="3620"/>
                    </a:lnTo>
                    <a:lnTo>
                      <a:pt x="2368" y="3616"/>
                    </a:lnTo>
                    <a:lnTo>
                      <a:pt x="2365" y="3615"/>
                    </a:lnTo>
                    <a:lnTo>
                      <a:pt x="2358" y="3615"/>
                    </a:lnTo>
                    <a:lnTo>
                      <a:pt x="2357" y="3615"/>
                    </a:lnTo>
                    <a:lnTo>
                      <a:pt x="2355" y="3614"/>
                    </a:lnTo>
                    <a:lnTo>
                      <a:pt x="2354" y="3612"/>
                    </a:lnTo>
                    <a:lnTo>
                      <a:pt x="2353" y="3609"/>
                    </a:lnTo>
                    <a:lnTo>
                      <a:pt x="2352" y="3608"/>
                    </a:lnTo>
                    <a:lnTo>
                      <a:pt x="2350" y="3609"/>
                    </a:lnTo>
                    <a:lnTo>
                      <a:pt x="2349" y="3610"/>
                    </a:lnTo>
                    <a:lnTo>
                      <a:pt x="2348" y="3610"/>
                    </a:lnTo>
                    <a:lnTo>
                      <a:pt x="2336" y="3609"/>
                    </a:lnTo>
                    <a:lnTo>
                      <a:pt x="2331" y="3611"/>
                    </a:lnTo>
                    <a:lnTo>
                      <a:pt x="2328" y="3618"/>
                    </a:lnTo>
                    <a:lnTo>
                      <a:pt x="2329" y="3619"/>
                    </a:lnTo>
                    <a:lnTo>
                      <a:pt x="2329" y="3620"/>
                    </a:lnTo>
                    <a:lnTo>
                      <a:pt x="2329" y="3621"/>
                    </a:lnTo>
                    <a:lnTo>
                      <a:pt x="2330" y="3622"/>
                    </a:lnTo>
                    <a:lnTo>
                      <a:pt x="2327" y="3623"/>
                    </a:lnTo>
                    <a:lnTo>
                      <a:pt x="2324" y="3625"/>
                    </a:lnTo>
                    <a:lnTo>
                      <a:pt x="2324" y="3628"/>
                    </a:lnTo>
                    <a:lnTo>
                      <a:pt x="2325" y="3629"/>
                    </a:lnTo>
                    <a:lnTo>
                      <a:pt x="2332" y="3630"/>
                    </a:lnTo>
                    <a:lnTo>
                      <a:pt x="2335" y="3632"/>
                    </a:lnTo>
                    <a:lnTo>
                      <a:pt x="2338" y="3634"/>
                    </a:lnTo>
                    <a:lnTo>
                      <a:pt x="2334" y="3636"/>
                    </a:lnTo>
                    <a:lnTo>
                      <a:pt x="2321" y="3634"/>
                    </a:lnTo>
                    <a:lnTo>
                      <a:pt x="2323" y="3636"/>
                    </a:lnTo>
                    <a:lnTo>
                      <a:pt x="2324" y="3638"/>
                    </a:lnTo>
                    <a:close/>
                    <a:moveTo>
                      <a:pt x="2342" y="3602"/>
                    </a:moveTo>
                    <a:lnTo>
                      <a:pt x="2344" y="3602"/>
                    </a:lnTo>
                    <a:lnTo>
                      <a:pt x="2345" y="3600"/>
                    </a:lnTo>
                    <a:lnTo>
                      <a:pt x="2346" y="3599"/>
                    </a:lnTo>
                    <a:lnTo>
                      <a:pt x="2347" y="3598"/>
                    </a:lnTo>
                    <a:lnTo>
                      <a:pt x="2348" y="3599"/>
                    </a:lnTo>
                    <a:lnTo>
                      <a:pt x="2348" y="3601"/>
                    </a:lnTo>
                    <a:lnTo>
                      <a:pt x="2352" y="3601"/>
                    </a:lnTo>
                    <a:lnTo>
                      <a:pt x="2357" y="3599"/>
                    </a:lnTo>
                    <a:lnTo>
                      <a:pt x="2359" y="3598"/>
                    </a:lnTo>
                    <a:lnTo>
                      <a:pt x="2358" y="3597"/>
                    </a:lnTo>
                    <a:lnTo>
                      <a:pt x="2358" y="3596"/>
                    </a:lnTo>
                    <a:lnTo>
                      <a:pt x="2359" y="3592"/>
                    </a:lnTo>
                    <a:lnTo>
                      <a:pt x="2359" y="3588"/>
                    </a:lnTo>
                    <a:lnTo>
                      <a:pt x="2357" y="3588"/>
                    </a:lnTo>
                    <a:lnTo>
                      <a:pt x="2356" y="3588"/>
                    </a:lnTo>
                    <a:lnTo>
                      <a:pt x="2356" y="3587"/>
                    </a:lnTo>
                    <a:lnTo>
                      <a:pt x="2355" y="3586"/>
                    </a:lnTo>
                    <a:lnTo>
                      <a:pt x="2352" y="3586"/>
                    </a:lnTo>
                    <a:lnTo>
                      <a:pt x="2350" y="3587"/>
                    </a:lnTo>
                    <a:lnTo>
                      <a:pt x="2349" y="3590"/>
                    </a:lnTo>
                    <a:lnTo>
                      <a:pt x="2349" y="3593"/>
                    </a:lnTo>
                    <a:lnTo>
                      <a:pt x="2348" y="3594"/>
                    </a:lnTo>
                    <a:lnTo>
                      <a:pt x="2345" y="3593"/>
                    </a:lnTo>
                    <a:lnTo>
                      <a:pt x="2341" y="3594"/>
                    </a:lnTo>
                    <a:lnTo>
                      <a:pt x="2338" y="3597"/>
                    </a:lnTo>
                    <a:lnTo>
                      <a:pt x="2337" y="3599"/>
                    </a:lnTo>
                    <a:lnTo>
                      <a:pt x="2339" y="3600"/>
                    </a:lnTo>
                    <a:lnTo>
                      <a:pt x="2342" y="3602"/>
                    </a:lnTo>
                    <a:close/>
                    <a:moveTo>
                      <a:pt x="2323" y="3593"/>
                    </a:moveTo>
                    <a:lnTo>
                      <a:pt x="2323" y="3595"/>
                    </a:lnTo>
                    <a:lnTo>
                      <a:pt x="2324" y="3597"/>
                    </a:lnTo>
                    <a:lnTo>
                      <a:pt x="2328" y="3598"/>
                    </a:lnTo>
                    <a:lnTo>
                      <a:pt x="2333" y="3596"/>
                    </a:lnTo>
                    <a:lnTo>
                      <a:pt x="2336" y="3595"/>
                    </a:lnTo>
                    <a:lnTo>
                      <a:pt x="2336" y="3593"/>
                    </a:lnTo>
                    <a:lnTo>
                      <a:pt x="2336" y="3590"/>
                    </a:lnTo>
                    <a:lnTo>
                      <a:pt x="2334" y="3589"/>
                    </a:lnTo>
                    <a:lnTo>
                      <a:pt x="2331" y="3588"/>
                    </a:lnTo>
                    <a:lnTo>
                      <a:pt x="2328" y="3586"/>
                    </a:lnTo>
                    <a:lnTo>
                      <a:pt x="2324" y="3585"/>
                    </a:lnTo>
                    <a:lnTo>
                      <a:pt x="2322" y="3587"/>
                    </a:lnTo>
                    <a:lnTo>
                      <a:pt x="2324" y="3592"/>
                    </a:lnTo>
                    <a:lnTo>
                      <a:pt x="2323" y="3593"/>
                    </a:lnTo>
                    <a:close/>
                    <a:moveTo>
                      <a:pt x="2373" y="3599"/>
                    </a:moveTo>
                    <a:lnTo>
                      <a:pt x="2375" y="3604"/>
                    </a:lnTo>
                    <a:lnTo>
                      <a:pt x="2373" y="3613"/>
                    </a:lnTo>
                    <a:lnTo>
                      <a:pt x="2374" y="3614"/>
                    </a:lnTo>
                    <a:lnTo>
                      <a:pt x="2376" y="3615"/>
                    </a:lnTo>
                    <a:lnTo>
                      <a:pt x="2377" y="3615"/>
                    </a:lnTo>
                    <a:lnTo>
                      <a:pt x="2375" y="3619"/>
                    </a:lnTo>
                    <a:lnTo>
                      <a:pt x="2371" y="3623"/>
                    </a:lnTo>
                    <a:lnTo>
                      <a:pt x="2370" y="3627"/>
                    </a:lnTo>
                    <a:lnTo>
                      <a:pt x="2380" y="3624"/>
                    </a:lnTo>
                    <a:lnTo>
                      <a:pt x="2406" y="3597"/>
                    </a:lnTo>
                    <a:lnTo>
                      <a:pt x="2409" y="3595"/>
                    </a:lnTo>
                    <a:lnTo>
                      <a:pt x="2411" y="3594"/>
                    </a:lnTo>
                    <a:lnTo>
                      <a:pt x="2412" y="3594"/>
                    </a:lnTo>
                    <a:lnTo>
                      <a:pt x="2411" y="3592"/>
                    </a:lnTo>
                    <a:lnTo>
                      <a:pt x="2404" y="3588"/>
                    </a:lnTo>
                    <a:lnTo>
                      <a:pt x="2402" y="3587"/>
                    </a:lnTo>
                    <a:lnTo>
                      <a:pt x="2400" y="3586"/>
                    </a:lnTo>
                    <a:lnTo>
                      <a:pt x="2399" y="3583"/>
                    </a:lnTo>
                    <a:lnTo>
                      <a:pt x="2399" y="3579"/>
                    </a:lnTo>
                    <a:lnTo>
                      <a:pt x="2398" y="3576"/>
                    </a:lnTo>
                    <a:lnTo>
                      <a:pt x="2395" y="3569"/>
                    </a:lnTo>
                    <a:lnTo>
                      <a:pt x="2391" y="3565"/>
                    </a:lnTo>
                    <a:lnTo>
                      <a:pt x="2387" y="3564"/>
                    </a:lnTo>
                    <a:lnTo>
                      <a:pt x="2382" y="3566"/>
                    </a:lnTo>
                    <a:lnTo>
                      <a:pt x="2378" y="3569"/>
                    </a:lnTo>
                    <a:lnTo>
                      <a:pt x="2374" y="3573"/>
                    </a:lnTo>
                    <a:lnTo>
                      <a:pt x="2371" y="3579"/>
                    </a:lnTo>
                    <a:lnTo>
                      <a:pt x="2369" y="3587"/>
                    </a:lnTo>
                    <a:lnTo>
                      <a:pt x="2370" y="3594"/>
                    </a:lnTo>
                    <a:lnTo>
                      <a:pt x="2373" y="3599"/>
                    </a:lnTo>
                    <a:close/>
                    <a:moveTo>
                      <a:pt x="2426" y="3576"/>
                    </a:moveTo>
                    <a:lnTo>
                      <a:pt x="2451" y="3573"/>
                    </a:lnTo>
                    <a:lnTo>
                      <a:pt x="2451" y="3572"/>
                    </a:lnTo>
                    <a:lnTo>
                      <a:pt x="2451" y="3571"/>
                    </a:lnTo>
                    <a:lnTo>
                      <a:pt x="2452" y="3571"/>
                    </a:lnTo>
                    <a:lnTo>
                      <a:pt x="2453" y="3571"/>
                    </a:lnTo>
                    <a:lnTo>
                      <a:pt x="2451" y="3567"/>
                    </a:lnTo>
                    <a:lnTo>
                      <a:pt x="2448" y="3566"/>
                    </a:lnTo>
                    <a:lnTo>
                      <a:pt x="2442" y="3566"/>
                    </a:lnTo>
                    <a:lnTo>
                      <a:pt x="2434" y="3560"/>
                    </a:lnTo>
                    <a:lnTo>
                      <a:pt x="2432" y="3559"/>
                    </a:lnTo>
                    <a:lnTo>
                      <a:pt x="2404" y="3561"/>
                    </a:lnTo>
                    <a:lnTo>
                      <a:pt x="2414" y="3574"/>
                    </a:lnTo>
                    <a:lnTo>
                      <a:pt x="2426" y="3576"/>
                    </a:lnTo>
                    <a:close/>
                    <a:moveTo>
                      <a:pt x="2505" y="3480"/>
                    </a:moveTo>
                    <a:lnTo>
                      <a:pt x="2506" y="3482"/>
                    </a:lnTo>
                    <a:lnTo>
                      <a:pt x="2506" y="3485"/>
                    </a:lnTo>
                    <a:lnTo>
                      <a:pt x="2507" y="3487"/>
                    </a:lnTo>
                    <a:lnTo>
                      <a:pt x="2509" y="3486"/>
                    </a:lnTo>
                    <a:lnTo>
                      <a:pt x="2519" y="3479"/>
                    </a:lnTo>
                    <a:lnTo>
                      <a:pt x="2545" y="3472"/>
                    </a:lnTo>
                    <a:lnTo>
                      <a:pt x="2546" y="3465"/>
                    </a:lnTo>
                    <a:lnTo>
                      <a:pt x="2544" y="3460"/>
                    </a:lnTo>
                    <a:lnTo>
                      <a:pt x="2539" y="3457"/>
                    </a:lnTo>
                    <a:lnTo>
                      <a:pt x="2535" y="3455"/>
                    </a:lnTo>
                    <a:lnTo>
                      <a:pt x="2518" y="3464"/>
                    </a:lnTo>
                    <a:lnTo>
                      <a:pt x="2514" y="3463"/>
                    </a:lnTo>
                    <a:lnTo>
                      <a:pt x="2515" y="3460"/>
                    </a:lnTo>
                    <a:lnTo>
                      <a:pt x="2512" y="3459"/>
                    </a:lnTo>
                    <a:lnTo>
                      <a:pt x="2509" y="3461"/>
                    </a:lnTo>
                    <a:lnTo>
                      <a:pt x="2507" y="3465"/>
                    </a:lnTo>
                    <a:lnTo>
                      <a:pt x="2508" y="3472"/>
                    </a:lnTo>
                    <a:lnTo>
                      <a:pt x="2507" y="3474"/>
                    </a:lnTo>
                    <a:lnTo>
                      <a:pt x="2506" y="3475"/>
                    </a:lnTo>
                    <a:lnTo>
                      <a:pt x="2504" y="3476"/>
                    </a:lnTo>
                    <a:lnTo>
                      <a:pt x="2503" y="3477"/>
                    </a:lnTo>
                    <a:lnTo>
                      <a:pt x="2503" y="3479"/>
                    </a:lnTo>
                    <a:lnTo>
                      <a:pt x="2504" y="3479"/>
                    </a:lnTo>
                    <a:lnTo>
                      <a:pt x="2505" y="3480"/>
                    </a:lnTo>
                    <a:close/>
                    <a:moveTo>
                      <a:pt x="2533" y="3439"/>
                    </a:moveTo>
                    <a:lnTo>
                      <a:pt x="2538" y="3444"/>
                    </a:lnTo>
                    <a:lnTo>
                      <a:pt x="2541" y="3445"/>
                    </a:lnTo>
                    <a:lnTo>
                      <a:pt x="2543" y="3444"/>
                    </a:lnTo>
                    <a:lnTo>
                      <a:pt x="2544" y="3440"/>
                    </a:lnTo>
                    <a:lnTo>
                      <a:pt x="2543" y="3437"/>
                    </a:lnTo>
                    <a:lnTo>
                      <a:pt x="2541" y="3435"/>
                    </a:lnTo>
                    <a:lnTo>
                      <a:pt x="2540" y="3434"/>
                    </a:lnTo>
                    <a:lnTo>
                      <a:pt x="2542" y="3430"/>
                    </a:lnTo>
                    <a:lnTo>
                      <a:pt x="2550" y="3428"/>
                    </a:lnTo>
                    <a:lnTo>
                      <a:pt x="2550" y="3422"/>
                    </a:lnTo>
                    <a:lnTo>
                      <a:pt x="2547" y="3417"/>
                    </a:lnTo>
                    <a:lnTo>
                      <a:pt x="2542" y="3418"/>
                    </a:lnTo>
                    <a:lnTo>
                      <a:pt x="2537" y="3421"/>
                    </a:lnTo>
                    <a:lnTo>
                      <a:pt x="2532" y="3422"/>
                    </a:lnTo>
                    <a:lnTo>
                      <a:pt x="2528" y="3418"/>
                    </a:lnTo>
                    <a:lnTo>
                      <a:pt x="2525" y="3417"/>
                    </a:lnTo>
                    <a:lnTo>
                      <a:pt x="2524" y="3420"/>
                    </a:lnTo>
                    <a:lnTo>
                      <a:pt x="2524" y="3423"/>
                    </a:lnTo>
                    <a:lnTo>
                      <a:pt x="2525" y="3425"/>
                    </a:lnTo>
                    <a:lnTo>
                      <a:pt x="2528" y="3429"/>
                    </a:lnTo>
                    <a:lnTo>
                      <a:pt x="2525" y="3429"/>
                    </a:lnTo>
                    <a:lnTo>
                      <a:pt x="2523" y="3429"/>
                    </a:lnTo>
                    <a:lnTo>
                      <a:pt x="2522" y="3431"/>
                    </a:lnTo>
                    <a:lnTo>
                      <a:pt x="2524" y="3434"/>
                    </a:lnTo>
                    <a:lnTo>
                      <a:pt x="2533" y="3439"/>
                    </a:lnTo>
                    <a:close/>
                    <a:moveTo>
                      <a:pt x="2678" y="3356"/>
                    </a:moveTo>
                    <a:lnTo>
                      <a:pt x="2679" y="3356"/>
                    </a:lnTo>
                    <a:lnTo>
                      <a:pt x="2681" y="3359"/>
                    </a:lnTo>
                    <a:lnTo>
                      <a:pt x="2682" y="3360"/>
                    </a:lnTo>
                    <a:lnTo>
                      <a:pt x="2684" y="3360"/>
                    </a:lnTo>
                    <a:lnTo>
                      <a:pt x="2687" y="3358"/>
                    </a:lnTo>
                    <a:lnTo>
                      <a:pt x="2693" y="3356"/>
                    </a:lnTo>
                    <a:lnTo>
                      <a:pt x="2697" y="3351"/>
                    </a:lnTo>
                    <a:lnTo>
                      <a:pt x="2702" y="3345"/>
                    </a:lnTo>
                    <a:lnTo>
                      <a:pt x="2704" y="3338"/>
                    </a:lnTo>
                    <a:lnTo>
                      <a:pt x="2700" y="3332"/>
                    </a:lnTo>
                    <a:lnTo>
                      <a:pt x="2694" y="3333"/>
                    </a:lnTo>
                    <a:lnTo>
                      <a:pt x="2682" y="3338"/>
                    </a:lnTo>
                    <a:lnTo>
                      <a:pt x="2675" y="3334"/>
                    </a:lnTo>
                    <a:lnTo>
                      <a:pt x="2674" y="3334"/>
                    </a:lnTo>
                    <a:lnTo>
                      <a:pt x="2673" y="3336"/>
                    </a:lnTo>
                    <a:lnTo>
                      <a:pt x="2672" y="3336"/>
                    </a:lnTo>
                    <a:lnTo>
                      <a:pt x="2671" y="3338"/>
                    </a:lnTo>
                    <a:lnTo>
                      <a:pt x="2671" y="3342"/>
                    </a:lnTo>
                    <a:lnTo>
                      <a:pt x="2670" y="3346"/>
                    </a:lnTo>
                    <a:lnTo>
                      <a:pt x="2667" y="3346"/>
                    </a:lnTo>
                    <a:lnTo>
                      <a:pt x="2667" y="3348"/>
                    </a:lnTo>
                    <a:lnTo>
                      <a:pt x="2676" y="3355"/>
                    </a:lnTo>
                    <a:lnTo>
                      <a:pt x="2678" y="3356"/>
                    </a:lnTo>
                    <a:close/>
                    <a:moveTo>
                      <a:pt x="2621" y="3374"/>
                    </a:moveTo>
                    <a:lnTo>
                      <a:pt x="2633" y="3379"/>
                    </a:lnTo>
                    <a:lnTo>
                      <a:pt x="2634" y="3380"/>
                    </a:lnTo>
                    <a:lnTo>
                      <a:pt x="2636" y="3385"/>
                    </a:lnTo>
                    <a:lnTo>
                      <a:pt x="2636" y="3386"/>
                    </a:lnTo>
                    <a:lnTo>
                      <a:pt x="2640" y="3387"/>
                    </a:lnTo>
                    <a:lnTo>
                      <a:pt x="2642" y="3386"/>
                    </a:lnTo>
                    <a:lnTo>
                      <a:pt x="2654" y="3376"/>
                    </a:lnTo>
                    <a:lnTo>
                      <a:pt x="2656" y="3373"/>
                    </a:lnTo>
                    <a:lnTo>
                      <a:pt x="2658" y="3371"/>
                    </a:lnTo>
                    <a:lnTo>
                      <a:pt x="2664" y="3370"/>
                    </a:lnTo>
                    <a:lnTo>
                      <a:pt x="2667" y="3368"/>
                    </a:lnTo>
                    <a:lnTo>
                      <a:pt x="2671" y="3365"/>
                    </a:lnTo>
                    <a:lnTo>
                      <a:pt x="2670" y="3364"/>
                    </a:lnTo>
                    <a:lnTo>
                      <a:pt x="2667" y="3360"/>
                    </a:lnTo>
                    <a:lnTo>
                      <a:pt x="2664" y="3352"/>
                    </a:lnTo>
                    <a:lnTo>
                      <a:pt x="2662" y="3349"/>
                    </a:lnTo>
                    <a:lnTo>
                      <a:pt x="2661" y="3348"/>
                    </a:lnTo>
                    <a:lnTo>
                      <a:pt x="2662" y="3343"/>
                    </a:lnTo>
                    <a:lnTo>
                      <a:pt x="2662" y="3339"/>
                    </a:lnTo>
                    <a:lnTo>
                      <a:pt x="2662" y="3335"/>
                    </a:lnTo>
                    <a:lnTo>
                      <a:pt x="2661" y="3329"/>
                    </a:lnTo>
                    <a:lnTo>
                      <a:pt x="2660" y="3327"/>
                    </a:lnTo>
                    <a:lnTo>
                      <a:pt x="2657" y="3326"/>
                    </a:lnTo>
                    <a:lnTo>
                      <a:pt x="2652" y="3326"/>
                    </a:lnTo>
                    <a:lnTo>
                      <a:pt x="2655" y="3336"/>
                    </a:lnTo>
                    <a:lnTo>
                      <a:pt x="2655" y="3340"/>
                    </a:lnTo>
                    <a:lnTo>
                      <a:pt x="2653" y="3345"/>
                    </a:lnTo>
                    <a:lnTo>
                      <a:pt x="2652" y="3345"/>
                    </a:lnTo>
                    <a:lnTo>
                      <a:pt x="2650" y="3347"/>
                    </a:lnTo>
                    <a:lnTo>
                      <a:pt x="2648" y="3349"/>
                    </a:lnTo>
                    <a:lnTo>
                      <a:pt x="2650" y="3352"/>
                    </a:lnTo>
                    <a:lnTo>
                      <a:pt x="2650" y="3354"/>
                    </a:lnTo>
                    <a:lnTo>
                      <a:pt x="2650" y="3358"/>
                    </a:lnTo>
                    <a:lnTo>
                      <a:pt x="2648" y="3360"/>
                    </a:lnTo>
                    <a:lnTo>
                      <a:pt x="2642" y="3351"/>
                    </a:lnTo>
                    <a:lnTo>
                      <a:pt x="2639" y="3348"/>
                    </a:lnTo>
                    <a:lnTo>
                      <a:pt x="2634" y="3348"/>
                    </a:lnTo>
                    <a:lnTo>
                      <a:pt x="2636" y="3343"/>
                    </a:lnTo>
                    <a:lnTo>
                      <a:pt x="2626" y="3346"/>
                    </a:lnTo>
                    <a:lnTo>
                      <a:pt x="2622" y="3346"/>
                    </a:lnTo>
                    <a:lnTo>
                      <a:pt x="2622" y="3348"/>
                    </a:lnTo>
                    <a:lnTo>
                      <a:pt x="2624" y="3348"/>
                    </a:lnTo>
                    <a:lnTo>
                      <a:pt x="2625" y="3348"/>
                    </a:lnTo>
                    <a:lnTo>
                      <a:pt x="2628" y="3351"/>
                    </a:lnTo>
                    <a:lnTo>
                      <a:pt x="2626" y="3352"/>
                    </a:lnTo>
                    <a:lnTo>
                      <a:pt x="2625" y="3355"/>
                    </a:lnTo>
                    <a:lnTo>
                      <a:pt x="2626" y="3357"/>
                    </a:lnTo>
                    <a:lnTo>
                      <a:pt x="2628" y="3360"/>
                    </a:lnTo>
                    <a:lnTo>
                      <a:pt x="2622" y="3363"/>
                    </a:lnTo>
                    <a:lnTo>
                      <a:pt x="2618" y="3365"/>
                    </a:lnTo>
                    <a:lnTo>
                      <a:pt x="2617" y="3368"/>
                    </a:lnTo>
                    <a:lnTo>
                      <a:pt x="2618" y="3372"/>
                    </a:lnTo>
                    <a:lnTo>
                      <a:pt x="2621" y="3374"/>
                    </a:lnTo>
                    <a:close/>
                    <a:moveTo>
                      <a:pt x="2744" y="3292"/>
                    </a:moveTo>
                    <a:lnTo>
                      <a:pt x="2745" y="3294"/>
                    </a:lnTo>
                    <a:lnTo>
                      <a:pt x="2746" y="3297"/>
                    </a:lnTo>
                    <a:lnTo>
                      <a:pt x="2748" y="3306"/>
                    </a:lnTo>
                    <a:lnTo>
                      <a:pt x="2749" y="3308"/>
                    </a:lnTo>
                    <a:lnTo>
                      <a:pt x="2751" y="3311"/>
                    </a:lnTo>
                    <a:lnTo>
                      <a:pt x="2754" y="3311"/>
                    </a:lnTo>
                    <a:lnTo>
                      <a:pt x="2766" y="3308"/>
                    </a:lnTo>
                    <a:lnTo>
                      <a:pt x="2769" y="3307"/>
                    </a:lnTo>
                    <a:lnTo>
                      <a:pt x="2768" y="3305"/>
                    </a:lnTo>
                    <a:lnTo>
                      <a:pt x="2768" y="3304"/>
                    </a:lnTo>
                    <a:lnTo>
                      <a:pt x="2766" y="3301"/>
                    </a:lnTo>
                    <a:lnTo>
                      <a:pt x="2763" y="3298"/>
                    </a:lnTo>
                    <a:lnTo>
                      <a:pt x="2762" y="3297"/>
                    </a:lnTo>
                    <a:lnTo>
                      <a:pt x="2755" y="3289"/>
                    </a:lnTo>
                    <a:lnTo>
                      <a:pt x="2751" y="3288"/>
                    </a:lnTo>
                    <a:lnTo>
                      <a:pt x="2747" y="3288"/>
                    </a:lnTo>
                    <a:lnTo>
                      <a:pt x="2744" y="3290"/>
                    </a:lnTo>
                    <a:lnTo>
                      <a:pt x="2744" y="3292"/>
                    </a:lnTo>
                    <a:close/>
                    <a:moveTo>
                      <a:pt x="2742" y="3293"/>
                    </a:moveTo>
                    <a:lnTo>
                      <a:pt x="2739" y="3287"/>
                    </a:lnTo>
                    <a:lnTo>
                      <a:pt x="2735" y="3283"/>
                    </a:lnTo>
                    <a:lnTo>
                      <a:pt x="2730" y="3283"/>
                    </a:lnTo>
                    <a:lnTo>
                      <a:pt x="2725" y="3286"/>
                    </a:lnTo>
                    <a:lnTo>
                      <a:pt x="2716" y="3297"/>
                    </a:lnTo>
                    <a:lnTo>
                      <a:pt x="2708" y="3302"/>
                    </a:lnTo>
                    <a:lnTo>
                      <a:pt x="2706" y="3305"/>
                    </a:lnTo>
                    <a:lnTo>
                      <a:pt x="2714" y="3317"/>
                    </a:lnTo>
                    <a:lnTo>
                      <a:pt x="2721" y="3319"/>
                    </a:lnTo>
                    <a:lnTo>
                      <a:pt x="2748" y="3312"/>
                    </a:lnTo>
                    <a:lnTo>
                      <a:pt x="2748" y="3309"/>
                    </a:lnTo>
                    <a:lnTo>
                      <a:pt x="2746" y="3308"/>
                    </a:lnTo>
                    <a:lnTo>
                      <a:pt x="2744" y="3305"/>
                    </a:lnTo>
                    <a:lnTo>
                      <a:pt x="2744" y="3300"/>
                    </a:lnTo>
                    <a:lnTo>
                      <a:pt x="2742" y="3293"/>
                    </a:lnTo>
                    <a:close/>
                    <a:moveTo>
                      <a:pt x="2772" y="3305"/>
                    </a:moveTo>
                    <a:lnTo>
                      <a:pt x="2777" y="3309"/>
                    </a:lnTo>
                    <a:lnTo>
                      <a:pt x="2785" y="3311"/>
                    </a:lnTo>
                    <a:lnTo>
                      <a:pt x="2807" y="3305"/>
                    </a:lnTo>
                    <a:lnTo>
                      <a:pt x="2809" y="3297"/>
                    </a:lnTo>
                    <a:lnTo>
                      <a:pt x="2804" y="3290"/>
                    </a:lnTo>
                    <a:lnTo>
                      <a:pt x="2794" y="3281"/>
                    </a:lnTo>
                    <a:lnTo>
                      <a:pt x="2790" y="3271"/>
                    </a:lnTo>
                    <a:lnTo>
                      <a:pt x="2788" y="3268"/>
                    </a:lnTo>
                    <a:lnTo>
                      <a:pt x="2786" y="3266"/>
                    </a:lnTo>
                    <a:lnTo>
                      <a:pt x="2783" y="3268"/>
                    </a:lnTo>
                    <a:lnTo>
                      <a:pt x="2781" y="3272"/>
                    </a:lnTo>
                    <a:lnTo>
                      <a:pt x="2781" y="3277"/>
                    </a:lnTo>
                    <a:lnTo>
                      <a:pt x="2782" y="3283"/>
                    </a:lnTo>
                    <a:lnTo>
                      <a:pt x="2780" y="3288"/>
                    </a:lnTo>
                    <a:lnTo>
                      <a:pt x="2778" y="3284"/>
                    </a:lnTo>
                    <a:lnTo>
                      <a:pt x="2776" y="3278"/>
                    </a:lnTo>
                    <a:lnTo>
                      <a:pt x="2773" y="3273"/>
                    </a:lnTo>
                    <a:lnTo>
                      <a:pt x="2772" y="3273"/>
                    </a:lnTo>
                    <a:lnTo>
                      <a:pt x="2771" y="3275"/>
                    </a:lnTo>
                    <a:lnTo>
                      <a:pt x="2769" y="3276"/>
                    </a:lnTo>
                    <a:lnTo>
                      <a:pt x="2768" y="3274"/>
                    </a:lnTo>
                    <a:lnTo>
                      <a:pt x="2766" y="3272"/>
                    </a:lnTo>
                    <a:lnTo>
                      <a:pt x="2765" y="3271"/>
                    </a:lnTo>
                    <a:lnTo>
                      <a:pt x="2763" y="3270"/>
                    </a:lnTo>
                    <a:lnTo>
                      <a:pt x="2762" y="3271"/>
                    </a:lnTo>
                    <a:lnTo>
                      <a:pt x="2761" y="3273"/>
                    </a:lnTo>
                    <a:lnTo>
                      <a:pt x="2760" y="3282"/>
                    </a:lnTo>
                    <a:lnTo>
                      <a:pt x="2759" y="3286"/>
                    </a:lnTo>
                    <a:lnTo>
                      <a:pt x="2764" y="3291"/>
                    </a:lnTo>
                    <a:lnTo>
                      <a:pt x="2772" y="3305"/>
                    </a:lnTo>
                    <a:close/>
                    <a:moveTo>
                      <a:pt x="2684" y="3225"/>
                    </a:moveTo>
                    <a:lnTo>
                      <a:pt x="2684" y="3233"/>
                    </a:lnTo>
                    <a:lnTo>
                      <a:pt x="2687" y="3237"/>
                    </a:lnTo>
                    <a:lnTo>
                      <a:pt x="2712" y="3243"/>
                    </a:lnTo>
                    <a:lnTo>
                      <a:pt x="2717" y="3247"/>
                    </a:lnTo>
                    <a:lnTo>
                      <a:pt x="2707" y="3245"/>
                    </a:lnTo>
                    <a:lnTo>
                      <a:pt x="2704" y="3247"/>
                    </a:lnTo>
                    <a:lnTo>
                      <a:pt x="2707" y="3249"/>
                    </a:lnTo>
                    <a:lnTo>
                      <a:pt x="2713" y="3253"/>
                    </a:lnTo>
                    <a:lnTo>
                      <a:pt x="2714" y="3257"/>
                    </a:lnTo>
                    <a:lnTo>
                      <a:pt x="2717" y="3256"/>
                    </a:lnTo>
                    <a:lnTo>
                      <a:pt x="2721" y="3253"/>
                    </a:lnTo>
                    <a:lnTo>
                      <a:pt x="2724" y="3252"/>
                    </a:lnTo>
                    <a:lnTo>
                      <a:pt x="2731" y="3252"/>
                    </a:lnTo>
                    <a:lnTo>
                      <a:pt x="2732" y="3251"/>
                    </a:lnTo>
                    <a:lnTo>
                      <a:pt x="2733" y="3248"/>
                    </a:lnTo>
                    <a:lnTo>
                      <a:pt x="2733" y="3247"/>
                    </a:lnTo>
                    <a:lnTo>
                      <a:pt x="2738" y="3245"/>
                    </a:lnTo>
                    <a:lnTo>
                      <a:pt x="2739" y="3244"/>
                    </a:lnTo>
                    <a:lnTo>
                      <a:pt x="2741" y="3241"/>
                    </a:lnTo>
                    <a:lnTo>
                      <a:pt x="2746" y="3230"/>
                    </a:lnTo>
                    <a:lnTo>
                      <a:pt x="2745" y="3224"/>
                    </a:lnTo>
                    <a:lnTo>
                      <a:pt x="2737" y="3217"/>
                    </a:lnTo>
                    <a:lnTo>
                      <a:pt x="2734" y="3204"/>
                    </a:lnTo>
                    <a:lnTo>
                      <a:pt x="2729" y="3200"/>
                    </a:lnTo>
                    <a:lnTo>
                      <a:pt x="2718" y="3201"/>
                    </a:lnTo>
                    <a:lnTo>
                      <a:pt x="2714" y="3203"/>
                    </a:lnTo>
                    <a:lnTo>
                      <a:pt x="2705" y="3213"/>
                    </a:lnTo>
                    <a:lnTo>
                      <a:pt x="2701" y="3215"/>
                    </a:lnTo>
                    <a:lnTo>
                      <a:pt x="2692" y="3216"/>
                    </a:lnTo>
                    <a:lnTo>
                      <a:pt x="2687" y="3218"/>
                    </a:lnTo>
                    <a:lnTo>
                      <a:pt x="2682" y="3223"/>
                    </a:lnTo>
                    <a:lnTo>
                      <a:pt x="2684" y="3224"/>
                    </a:lnTo>
                    <a:lnTo>
                      <a:pt x="2684" y="3225"/>
                    </a:lnTo>
                    <a:close/>
                    <a:moveTo>
                      <a:pt x="2816" y="3152"/>
                    </a:moveTo>
                    <a:lnTo>
                      <a:pt x="2810" y="3151"/>
                    </a:lnTo>
                    <a:lnTo>
                      <a:pt x="2807" y="3151"/>
                    </a:lnTo>
                    <a:lnTo>
                      <a:pt x="2804" y="3155"/>
                    </a:lnTo>
                    <a:lnTo>
                      <a:pt x="2810" y="3160"/>
                    </a:lnTo>
                    <a:lnTo>
                      <a:pt x="2826" y="3163"/>
                    </a:lnTo>
                    <a:lnTo>
                      <a:pt x="2832" y="3167"/>
                    </a:lnTo>
                    <a:lnTo>
                      <a:pt x="2830" y="3168"/>
                    </a:lnTo>
                    <a:lnTo>
                      <a:pt x="2827" y="3168"/>
                    </a:lnTo>
                    <a:lnTo>
                      <a:pt x="2816" y="3166"/>
                    </a:lnTo>
                    <a:lnTo>
                      <a:pt x="2787" y="3169"/>
                    </a:lnTo>
                    <a:lnTo>
                      <a:pt x="2783" y="3170"/>
                    </a:lnTo>
                    <a:lnTo>
                      <a:pt x="2768" y="3186"/>
                    </a:lnTo>
                    <a:lnTo>
                      <a:pt x="2765" y="3190"/>
                    </a:lnTo>
                    <a:lnTo>
                      <a:pt x="2763" y="3196"/>
                    </a:lnTo>
                    <a:lnTo>
                      <a:pt x="2762" y="3203"/>
                    </a:lnTo>
                    <a:lnTo>
                      <a:pt x="2763" y="3203"/>
                    </a:lnTo>
                    <a:lnTo>
                      <a:pt x="2762" y="3207"/>
                    </a:lnTo>
                    <a:lnTo>
                      <a:pt x="2763" y="3209"/>
                    </a:lnTo>
                    <a:lnTo>
                      <a:pt x="2765" y="3210"/>
                    </a:lnTo>
                    <a:lnTo>
                      <a:pt x="2767" y="3210"/>
                    </a:lnTo>
                    <a:lnTo>
                      <a:pt x="2768" y="3210"/>
                    </a:lnTo>
                    <a:lnTo>
                      <a:pt x="2768" y="3208"/>
                    </a:lnTo>
                    <a:lnTo>
                      <a:pt x="2769" y="3206"/>
                    </a:lnTo>
                    <a:lnTo>
                      <a:pt x="2770" y="3205"/>
                    </a:lnTo>
                    <a:lnTo>
                      <a:pt x="2771" y="3206"/>
                    </a:lnTo>
                    <a:lnTo>
                      <a:pt x="2772" y="3207"/>
                    </a:lnTo>
                    <a:lnTo>
                      <a:pt x="2772" y="3208"/>
                    </a:lnTo>
                    <a:lnTo>
                      <a:pt x="2773" y="3208"/>
                    </a:lnTo>
                    <a:lnTo>
                      <a:pt x="2779" y="3214"/>
                    </a:lnTo>
                    <a:lnTo>
                      <a:pt x="2782" y="3215"/>
                    </a:lnTo>
                    <a:lnTo>
                      <a:pt x="2793" y="3215"/>
                    </a:lnTo>
                    <a:lnTo>
                      <a:pt x="2798" y="3214"/>
                    </a:lnTo>
                    <a:lnTo>
                      <a:pt x="2808" y="3205"/>
                    </a:lnTo>
                    <a:lnTo>
                      <a:pt x="2823" y="3202"/>
                    </a:lnTo>
                    <a:lnTo>
                      <a:pt x="2832" y="3197"/>
                    </a:lnTo>
                    <a:lnTo>
                      <a:pt x="2854" y="3196"/>
                    </a:lnTo>
                    <a:lnTo>
                      <a:pt x="2893" y="3179"/>
                    </a:lnTo>
                    <a:lnTo>
                      <a:pt x="2899" y="3171"/>
                    </a:lnTo>
                    <a:lnTo>
                      <a:pt x="2904" y="3169"/>
                    </a:lnTo>
                    <a:lnTo>
                      <a:pt x="2904" y="3167"/>
                    </a:lnTo>
                    <a:lnTo>
                      <a:pt x="2898" y="3167"/>
                    </a:lnTo>
                    <a:lnTo>
                      <a:pt x="2896" y="3166"/>
                    </a:lnTo>
                    <a:lnTo>
                      <a:pt x="2896" y="3165"/>
                    </a:lnTo>
                    <a:lnTo>
                      <a:pt x="2896" y="3164"/>
                    </a:lnTo>
                    <a:lnTo>
                      <a:pt x="2895" y="3162"/>
                    </a:lnTo>
                    <a:lnTo>
                      <a:pt x="2889" y="3153"/>
                    </a:lnTo>
                    <a:lnTo>
                      <a:pt x="2884" y="3153"/>
                    </a:lnTo>
                    <a:lnTo>
                      <a:pt x="2879" y="3156"/>
                    </a:lnTo>
                    <a:lnTo>
                      <a:pt x="2874" y="3158"/>
                    </a:lnTo>
                    <a:lnTo>
                      <a:pt x="2872" y="3148"/>
                    </a:lnTo>
                    <a:lnTo>
                      <a:pt x="2870" y="3147"/>
                    </a:lnTo>
                    <a:lnTo>
                      <a:pt x="2869" y="3145"/>
                    </a:lnTo>
                    <a:lnTo>
                      <a:pt x="2870" y="3143"/>
                    </a:lnTo>
                    <a:lnTo>
                      <a:pt x="2871" y="3141"/>
                    </a:lnTo>
                    <a:lnTo>
                      <a:pt x="2872" y="3140"/>
                    </a:lnTo>
                    <a:lnTo>
                      <a:pt x="2873" y="3140"/>
                    </a:lnTo>
                    <a:lnTo>
                      <a:pt x="2871" y="3135"/>
                    </a:lnTo>
                    <a:lnTo>
                      <a:pt x="2869" y="3135"/>
                    </a:lnTo>
                    <a:lnTo>
                      <a:pt x="2863" y="3137"/>
                    </a:lnTo>
                    <a:lnTo>
                      <a:pt x="2858" y="3138"/>
                    </a:lnTo>
                    <a:lnTo>
                      <a:pt x="2855" y="3139"/>
                    </a:lnTo>
                    <a:lnTo>
                      <a:pt x="2854" y="3141"/>
                    </a:lnTo>
                    <a:lnTo>
                      <a:pt x="2854" y="3145"/>
                    </a:lnTo>
                    <a:lnTo>
                      <a:pt x="2853" y="3148"/>
                    </a:lnTo>
                    <a:lnTo>
                      <a:pt x="2852" y="3150"/>
                    </a:lnTo>
                    <a:lnTo>
                      <a:pt x="2850" y="3150"/>
                    </a:lnTo>
                    <a:lnTo>
                      <a:pt x="2849" y="3141"/>
                    </a:lnTo>
                    <a:lnTo>
                      <a:pt x="2843" y="3141"/>
                    </a:lnTo>
                    <a:lnTo>
                      <a:pt x="2816" y="3152"/>
                    </a:lnTo>
                    <a:close/>
                    <a:moveTo>
                      <a:pt x="2888" y="3151"/>
                    </a:moveTo>
                    <a:lnTo>
                      <a:pt x="2894" y="3148"/>
                    </a:lnTo>
                    <a:lnTo>
                      <a:pt x="2897" y="3145"/>
                    </a:lnTo>
                    <a:lnTo>
                      <a:pt x="2902" y="3143"/>
                    </a:lnTo>
                    <a:lnTo>
                      <a:pt x="2903" y="3141"/>
                    </a:lnTo>
                    <a:lnTo>
                      <a:pt x="2903" y="3139"/>
                    </a:lnTo>
                    <a:lnTo>
                      <a:pt x="2902" y="3138"/>
                    </a:lnTo>
                    <a:lnTo>
                      <a:pt x="2901" y="3138"/>
                    </a:lnTo>
                    <a:lnTo>
                      <a:pt x="2900" y="3137"/>
                    </a:lnTo>
                    <a:lnTo>
                      <a:pt x="2899" y="3137"/>
                    </a:lnTo>
                    <a:lnTo>
                      <a:pt x="2896" y="3138"/>
                    </a:lnTo>
                    <a:lnTo>
                      <a:pt x="2895" y="3137"/>
                    </a:lnTo>
                    <a:lnTo>
                      <a:pt x="2895" y="3136"/>
                    </a:lnTo>
                    <a:lnTo>
                      <a:pt x="2893" y="3134"/>
                    </a:lnTo>
                    <a:lnTo>
                      <a:pt x="2890" y="3133"/>
                    </a:lnTo>
                    <a:lnTo>
                      <a:pt x="2886" y="3134"/>
                    </a:lnTo>
                    <a:lnTo>
                      <a:pt x="2884" y="3134"/>
                    </a:lnTo>
                    <a:lnTo>
                      <a:pt x="2883" y="3136"/>
                    </a:lnTo>
                    <a:lnTo>
                      <a:pt x="2883" y="3138"/>
                    </a:lnTo>
                    <a:lnTo>
                      <a:pt x="2882" y="3140"/>
                    </a:lnTo>
                    <a:lnTo>
                      <a:pt x="2881" y="3142"/>
                    </a:lnTo>
                    <a:lnTo>
                      <a:pt x="2881" y="3144"/>
                    </a:lnTo>
                    <a:lnTo>
                      <a:pt x="2881" y="3145"/>
                    </a:lnTo>
                    <a:lnTo>
                      <a:pt x="2878" y="3146"/>
                    </a:lnTo>
                    <a:lnTo>
                      <a:pt x="2881" y="3149"/>
                    </a:lnTo>
                    <a:lnTo>
                      <a:pt x="2888" y="3151"/>
                    </a:lnTo>
                    <a:close/>
                    <a:moveTo>
                      <a:pt x="2767" y="3131"/>
                    </a:moveTo>
                    <a:lnTo>
                      <a:pt x="2771" y="3131"/>
                    </a:lnTo>
                    <a:lnTo>
                      <a:pt x="2775" y="3130"/>
                    </a:lnTo>
                    <a:lnTo>
                      <a:pt x="2783" y="3126"/>
                    </a:lnTo>
                    <a:lnTo>
                      <a:pt x="2788" y="3125"/>
                    </a:lnTo>
                    <a:lnTo>
                      <a:pt x="2790" y="3128"/>
                    </a:lnTo>
                    <a:lnTo>
                      <a:pt x="2792" y="3125"/>
                    </a:lnTo>
                    <a:lnTo>
                      <a:pt x="2801" y="3123"/>
                    </a:lnTo>
                    <a:lnTo>
                      <a:pt x="2790" y="3130"/>
                    </a:lnTo>
                    <a:lnTo>
                      <a:pt x="2793" y="3132"/>
                    </a:lnTo>
                    <a:lnTo>
                      <a:pt x="2804" y="3128"/>
                    </a:lnTo>
                    <a:lnTo>
                      <a:pt x="2836" y="3124"/>
                    </a:lnTo>
                    <a:lnTo>
                      <a:pt x="2843" y="3120"/>
                    </a:lnTo>
                    <a:lnTo>
                      <a:pt x="2849" y="3113"/>
                    </a:lnTo>
                    <a:lnTo>
                      <a:pt x="2849" y="3107"/>
                    </a:lnTo>
                    <a:lnTo>
                      <a:pt x="2848" y="3104"/>
                    </a:lnTo>
                    <a:lnTo>
                      <a:pt x="2847" y="3102"/>
                    </a:lnTo>
                    <a:lnTo>
                      <a:pt x="2847" y="3098"/>
                    </a:lnTo>
                    <a:lnTo>
                      <a:pt x="2846" y="3090"/>
                    </a:lnTo>
                    <a:lnTo>
                      <a:pt x="2845" y="3087"/>
                    </a:lnTo>
                    <a:lnTo>
                      <a:pt x="2843" y="3086"/>
                    </a:lnTo>
                    <a:lnTo>
                      <a:pt x="2843" y="3083"/>
                    </a:lnTo>
                    <a:lnTo>
                      <a:pt x="2844" y="3082"/>
                    </a:lnTo>
                    <a:lnTo>
                      <a:pt x="2844" y="3081"/>
                    </a:lnTo>
                    <a:lnTo>
                      <a:pt x="2845" y="3080"/>
                    </a:lnTo>
                    <a:lnTo>
                      <a:pt x="2845" y="3078"/>
                    </a:lnTo>
                    <a:lnTo>
                      <a:pt x="2842" y="3079"/>
                    </a:lnTo>
                    <a:lnTo>
                      <a:pt x="2840" y="3082"/>
                    </a:lnTo>
                    <a:lnTo>
                      <a:pt x="2837" y="3083"/>
                    </a:lnTo>
                    <a:lnTo>
                      <a:pt x="2835" y="3081"/>
                    </a:lnTo>
                    <a:lnTo>
                      <a:pt x="2826" y="3091"/>
                    </a:lnTo>
                    <a:lnTo>
                      <a:pt x="2825" y="3096"/>
                    </a:lnTo>
                    <a:lnTo>
                      <a:pt x="2827" y="3093"/>
                    </a:lnTo>
                    <a:lnTo>
                      <a:pt x="2830" y="3091"/>
                    </a:lnTo>
                    <a:lnTo>
                      <a:pt x="2833" y="3091"/>
                    </a:lnTo>
                    <a:lnTo>
                      <a:pt x="2836" y="3093"/>
                    </a:lnTo>
                    <a:lnTo>
                      <a:pt x="2800" y="3113"/>
                    </a:lnTo>
                    <a:lnTo>
                      <a:pt x="2770" y="3119"/>
                    </a:lnTo>
                    <a:lnTo>
                      <a:pt x="2761" y="3125"/>
                    </a:lnTo>
                    <a:lnTo>
                      <a:pt x="2764" y="3129"/>
                    </a:lnTo>
                    <a:lnTo>
                      <a:pt x="2767" y="3131"/>
                    </a:lnTo>
                    <a:close/>
                    <a:moveTo>
                      <a:pt x="3012" y="3003"/>
                    </a:moveTo>
                    <a:lnTo>
                      <a:pt x="3014" y="3003"/>
                    </a:lnTo>
                    <a:lnTo>
                      <a:pt x="3015" y="3004"/>
                    </a:lnTo>
                    <a:lnTo>
                      <a:pt x="3016" y="3004"/>
                    </a:lnTo>
                    <a:lnTo>
                      <a:pt x="3015" y="3006"/>
                    </a:lnTo>
                    <a:lnTo>
                      <a:pt x="3012" y="3007"/>
                    </a:lnTo>
                    <a:lnTo>
                      <a:pt x="3012" y="3009"/>
                    </a:lnTo>
                    <a:lnTo>
                      <a:pt x="3014" y="3009"/>
                    </a:lnTo>
                    <a:lnTo>
                      <a:pt x="3016" y="3011"/>
                    </a:lnTo>
                    <a:lnTo>
                      <a:pt x="3018" y="3013"/>
                    </a:lnTo>
                    <a:lnTo>
                      <a:pt x="3020" y="3013"/>
                    </a:lnTo>
                    <a:lnTo>
                      <a:pt x="3024" y="3011"/>
                    </a:lnTo>
                    <a:lnTo>
                      <a:pt x="3026" y="3008"/>
                    </a:lnTo>
                    <a:lnTo>
                      <a:pt x="3025" y="3004"/>
                    </a:lnTo>
                    <a:lnTo>
                      <a:pt x="3024" y="3002"/>
                    </a:lnTo>
                    <a:lnTo>
                      <a:pt x="3022" y="3001"/>
                    </a:lnTo>
                    <a:lnTo>
                      <a:pt x="3022" y="3000"/>
                    </a:lnTo>
                    <a:lnTo>
                      <a:pt x="3022" y="2998"/>
                    </a:lnTo>
                    <a:lnTo>
                      <a:pt x="3020" y="2995"/>
                    </a:lnTo>
                    <a:lnTo>
                      <a:pt x="3017" y="2994"/>
                    </a:lnTo>
                    <a:lnTo>
                      <a:pt x="3016" y="2996"/>
                    </a:lnTo>
                    <a:lnTo>
                      <a:pt x="3015" y="2998"/>
                    </a:lnTo>
                    <a:lnTo>
                      <a:pt x="3011" y="2998"/>
                    </a:lnTo>
                    <a:lnTo>
                      <a:pt x="3010" y="3000"/>
                    </a:lnTo>
                    <a:lnTo>
                      <a:pt x="3011" y="3002"/>
                    </a:lnTo>
                    <a:lnTo>
                      <a:pt x="3012" y="3003"/>
                    </a:lnTo>
                    <a:close/>
                    <a:moveTo>
                      <a:pt x="3249" y="2799"/>
                    </a:moveTo>
                    <a:lnTo>
                      <a:pt x="3248" y="2802"/>
                    </a:lnTo>
                    <a:lnTo>
                      <a:pt x="3249" y="2806"/>
                    </a:lnTo>
                    <a:lnTo>
                      <a:pt x="3255" y="2810"/>
                    </a:lnTo>
                    <a:lnTo>
                      <a:pt x="3259" y="2812"/>
                    </a:lnTo>
                    <a:lnTo>
                      <a:pt x="3262" y="2814"/>
                    </a:lnTo>
                    <a:lnTo>
                      <a:pt x="3263" y="2813"/>
                    </a:lnTo>
                    <a:lnTo>
                      <a:pt x="3262" y="2812"/>
                    </a:lnTo>
                    <a:lnTo>
                      <a:pt x="3263" y="2811"/>
                    </a:lnTo>
                    <a:lnTo>
                      <a:pt x="3268" y="2810"/>
                    </a:lnTo>
                    <a:lnTo>
                      <a:pt x="3270" y="2809"/>
                    </a:lnTo>
                    <a:lnTo>
                      <a:pt x="3270" y="2806"/>
                    </a:lnTo>
                    <a:lnTo>
                      <a:pt x="3269" y="2804"/>
                    </a:lnTo>
                    <a:lnTo>
                      <a:pt x="3267" y="2797"/>
                    </a:lnTo>
                    <a:lnTo>
                      <a:pt x="3266" y="2795"/>
                    </a:lnTo>
                    <a:lnTo>
                      <a:pt x="3264" y="2794"/>
                    </a:lnTo>
                    <a:lnTo>
                      <a:pt x="3258" y="2784"/>
                    </a:lnTo>
                    <a:lnTo>
                      <a:pt x="3256" y="2783"/>
                    </a:lnTo>
                    <a:lnTo>
                      <a:pt x="3255" y="2785"/>
                    </a:lnTo>
                    <a:lnTo>
                      <a:pt x="3256" y="2788"/>
                    </a:lnTo>
                    <a:lnTo>
                      <a:pt x="3252" y="2780"/>
                    </a:lnTo>
                    <a:lnTo>
                      <a:pt x="3251" y="2782"/>
                    </a:lnTo>
                    <a:lnTo>
                      <a:pt x="3252" y="2791"/>
                    </a:lnTo>
                    <a:lnTo>
                      <a:pt x="3252" y="2796"/>
                    </a:lnTo>
                    <a:lnTo>
                      <a:pt x="3250" y="2797"/>
                    </a:lnTo>
                    <a:lnTo>
                      <a:pt x="3249" y="2799"/>
                    </a:lnTo>
                    <a:close/>
                    <a:moveTo>
                      <a:pt x="3216" y="2803"/>
                    </a:moveTo>
                    <a:lnTo>
                      <a:pt x="3214" y="2809"/>
                    </a:lnTo>
                    <a:lnTo>
                      <a:pt x="3222" y="2827"/>
                    </a:lnTo>
                    <a:lnTo>
                      <a:pt x="3233" y="2824"/>
                    </a:lnTo>
                    <a:lnTo>
                      <a:pt x="3239" y="2824"/>
                    </a:lnTo>
                    <a:lnTo>
                      <a:pt x="3241" y="2830"/>
                    </a:lnTo>
                    <a:lnTo>
                      <a:pt x="3244" y="2834"/>
                    </a:lnTo>
                    <a:lnTo>
                      <a:pt x="3256" y="2836"/>
                    </a:lnTo>
                    <a:lnTo>
                      <a:pt x="3260" y="2839"/>
                    </a:lnTo>
                    <a:lnTo>
                      <a:pt x="3262" y="2831"/>
                    </a:lnTo>
                    <a:lnTo>
                      <a:pt x="3263" y="2827"/>
                    </a:lnTo>
                    <a:lnTo>
                      <a:pt x="3265" y="2824"/>
                    </a:lnTo>
                    <a:lnTo>
                      <a:pt x="3261" y="2815"/>
                    </a:lnTo>
                    <a:lnTo>
                      <a:pt x="3243" y="2814"/>
                    </a:lnTo>
                    <a:lnTo>
                      <a:pt x="3239" y="2808"/>
                    </a:lnTo>
                    <a:lnTo>
                      <a:pt x="3237" y="2795"/>
                    </a:lnTo>
                    <a:lnTo>
                      <a:pt x="3230" y="2788"/>
                    </a:lnTo>
                    <a:lnTo>
                      <a:pt x="3216" y="2781"/>
                    </a:lnTo>
                    <a:lnTo>
                      <a:pt x="3211" y="2775"/>
                    </a:lnTo>
                    <a:lnTo>
                      <a:pt x="3207" y="2773"/>
                    </a:lnTo>
                    <a:lnTo>
                      <a:pt x="3204" y="2774"/>
                    </a:lnTo>
                    <a:lnTo>
                      <a:pt x="3202" y="2776"/>
                    </a:lnTo>
                    <a:lnTo>
                      <a:pt x="3200" y="2781"/>
                    </a:lnTo>
                    <a:lnTo>
                      <a:pt x="3200" y="2787"/>
                    </a:lnTo>
                    <a:lnTo>
                      <a:pt x="3201" y="2793"/>
                    </a:lnTo>
                    <a:lnTo>
                      <a:pt x="3207" y="2797"/>
                    </a:lnTo>
                    <a:lnTo>
                      <a:pt x="3224" y="2794"/>
                    </a:lnTo>
                    <a:lnTo>
                      <a:pt x="3229" y="2804"/>
                    </a:lnTo>
                    <a:lnTo>
                      <a:pt x="3221" y="2802"/>
                    </a:lnTo>
                    <a:lnTo>
                      <a:pt x="3216" y="2803"/>
                    </a:lnTo>
                    <a:close/>
                    <a:moveTo>
                      <a:pt x="3242" y="2758"/>
                    </a:moveTo>
                    <a:lnTo>
                      <a:pt x="3223" y="2765"/>
                    </a:lnTo>
                    <a:lnTo>
                      <a:pt x="3221" y="2767"/>
                    </a:lnTo>
                    <a:lnTo>
                      <a:pt x="3221" y="2769"/>
                    </a:lnTo>
                    <a:lnTo>
                      <a:pt x="3220" y="2770"/>
                    </a:lnTo>
                    <a:lnTo>
                      <a:pt x="3223" y="2771"/>
                    </a:lnTo>
                    <a:lnTo>
                      <a:pt x="3223" y="2773"/>
                    </a:lnTo>
                    <a:lnTo>
                      <a:pt x="3221" y="2776"/>
                    </a:lnTo>
                    <a:lnTo>
                      <a:pt x="3221" y="2779"/>
                    </a:lnTo>
                    <a:lnTo>
                      <a:pt x="3229" y="2780"/>
                    </a:lnTo>
                    <a:lnTo>
                      <a:pt x="3230" y="2780"/>
                    </a:lnTo>
                    <a:lnTo>
                      <a:pt x="3230" y="2779"/>
                    </a:lnTo>
                    <a:lnTo>
                      <a:pt x="3231" y="2778"/>
                    </a:lnTo>
                    <a:lnTo>
                      <a:pt x="3233" y="2778"/>
                    </a:lnTo>
                    <a:lnTo>
                      <a:pt x="3234" y="2780"/>
                    </a:lnTo>
                    <a:lnTo>
                      <a:pt x="3236" y="2784"/>
                    </a:lnTo>
                    <a:lnTo>
                      <a:pt x="3238" y="2788"/>
                    </a:lnTo>
                    <a:lnTo>
                      <a:pt x="3241" y="2791"/>
                    </a:lnTo>
                    <a:lnTo>
                      <a:pt x="3243" y="2793"/>
                    </a:lnTo>
                    <a:lnTo>
                      <a:pt x="3245" y="2791"/>
                    </a:lnTo>
                    <a:lnTo>
                      <a:pt x="3246" y="2789"/>
                    </a:lnTo>
                    <a:lnTo>
                      <a:pt x="3246" y="2787"/>
                    </a:lnTo>
                    <a:lnTo>
                      <a:pt x="3247" y="2786"/>
                    </a:lnTo>
                    <a:lnTo>
                      <a:pt x="3248" y="2785"/>
                    </a:lnTo>
                    <a:lnTo>
                      <a:pt x="3248" y="2784"/>
                    </a:lnTo>
                    <a:lnTo>
                      <a:pt x="3248" y="2782"/>
                    </a:lnTo>
                    <a:lnTo>
                      <a:pt x="3248" y="2778"/>
                    </a:lnTo>
                    <a:lnTo>
                      <a:pt x="3249" y="2773"/>
                    </a:lnTo>
                    <a:lnTo>
                      <a:pt x="3250" y="2768"/>
                    </a:lnTo>
                    <a:lnTo>
                      <a:pt x="3248" y="2764"/>
                    </a:lnTo>
                    <a:lnTo>
                      <a:pt x="3244" y="2763"/>
                    </a:lnTo>
                    <a:lnTo>
                      <a:pt x="3244" y="2759"/>
                    </a:lnTo>
                    <a:lnTo>
                      <a:pt x="3242" y="2758"/>
                    </a:lnTo>
                    <a:close/>
                    <a:moveTo>
                      <a:pt x="3208" y="2662"/>
                    </a:moveTo>
                    <a:lnTo>
                      <a:pt x="3166" y="2697"/>
                    </a:lnTo>
                    <a:lnTo>
                      <a:pt x="3166" y="2700"/>
                    </a:lnTo>
                    <a:lnTo>
                      <a:pt x="3170" y="2700"/>
                    </a:lnTo>
                    <a:lnTo>
                      <a:pt x="3174" y="2699"/>
                    </a:lnTo>
                    <a:lnTo>
                      <a:pt x="3179" y="2697"/>
                    </a:lnTo>
                    <a:lnTo>
                      <a:pt x="3184" y="2690"/>
                    </a:lnTo>
                    <a:lnTo>
                      <a:pt x="3195" y="2681"/>
                    </a:lnTo>
                    <a:lnTo>
                      <a:pt x="3207" y="2681"/>
                    </a:lnTo>
                    <a:lnTo>
                      <a:pt x="3208" y="2680"/>
                    </a:lnTo>
                    <a:lnTo>
                      <a:pt x="3208" y="2685"/>
                    </a:lnTo>
                    <a:lnTo>
                      <a:pt x="3206" y="2690"/>
                    </a:lnTo>
                    <a:lnTo>
                      <a:pt x="3203" y="2695"/>
                    </a:lnTo>
                    <a:lnTo>
                      <a:pt x="3201" y="2697"/>
                    </a:lnTo>
                    <a:lnTo>
                      <a:pt x="3201" y="2700"/>
                    </a:lnTo>
                    <a:lnTo>
                      <a:pt x="3203" y="2698"/>
                    </a:lnTo>
                    <a:lnTo>
                      <a:pt x="3204" y="2698"/>
                    </a:lnTo>
                    <a:lnTo>
                      <a:pt x="3206" y="2698"/>
                    </a:lnTo>
                    <a:lnTo>
                      <a:pt x="3208" y="2700"/>
                    </a:lnTo>
                    <a:lnTo>
                      <a:pt x="3207" y="2701"/>
                    </a:lnTo>
                    <a:lnTo>
                      <a:pt x="3207" y="2705"/>
                    </a:lnTo>
                    <a:lnTo>
                      <a:pt x="3215" y="2704"/>
                    </a:lnTo>
                    <a:lnTo>
                      <a:pt x="3222" y="2700"/>
                    </a:lnTo>
                    <a:lnTo>
                      <a:pt x="3228" y="2694"/>
                    </a:lnTo>
                    <a:lnTo>
                      <a:pt x="3235" y="2684"/>
                    </a:lnTo>
                    <a:lnTo>
                      <a:pt x="3235" y="2684"/>
                    </a:lnTo>
                    <a:lnTo>
                      <a:pt x="3236" y="2684"/>
                    </a:lnTo>
                    <a:lnTo>
                      <a:pt x="3236" y="2683"/>
                    </a:lnTo>
                    <a:lnTo>
                      <a:pt x="3236" y="2681"/>
                    </a:lnTo>
                    <a:lnTo>
                      <a:pt x="3227" y="2677"/>
                    </a:lnTo>
                    <a:lnTo>
                      <a:pt x="3225" y="2675"/>
                    </a:lnTo>
                    <a:lnTo>
                      <a:pt x="3224" y="2672"/>
                    </a:lnTo>
                    <a:lnTo>
                      <a:pt x="3223" y="2669"/>
                    </a:lnTo>
                    <a:lnTo>
                      <a:pt x="3220" y="2667"/>
                    </a:lnTo>
                    <a:lnTo>
                      <a:pt x="3216" y="2665"/>
                    </a:lnTo>
                    <a:lnTo>
                      <a:pt x="3212" y="2662"/>
                    </a:lnTo>
                    <a:lnTo>
                      <a:pt x="3210" y="2661"/>
                    </a:lnTo>
                    <a:lnTo>
                      <a:pt x="3208" y="2662"/>
                    </a:lnTo>
                    <a:close/>
                    <a:moveTo>
                      <a:pt x="3153" y="2696"/>
                    </a:moveTo>
                    <a:lnTo>
                      <a:pt x="3152" y="2700"/>
                    </a:lnTo>
                    <a:lnTo>
                      <a:pt x="3165" y="2693"/>
                    </a:lnTo>
                    <a:lnTo>
                      <a:pt x="3169" y="2689"/>
                    </a:lnTo>
                    <a:lnTo>
                      <a:pt x="3178" y="2678"/>
                    </a:lnTo>
                    <a:lnTo>
                      <a:pt x="3188" y="2674"/>
                    </a:lnTo>
                    <a:lnTo>
                      <a:pt x="3210" y="2656"/>
                    </a:lnTo>
                    <a:lnTo>
                      <a:pt x="3211" y="2655"/>
                    </a:lnTo>
                    <a:lnTo>
                      <a:pt x="3212" y="2655"/>
                    </a:lnTo>
                    <a:lnTo>
                      <a:pt x="3212" y="2654"/>
                    </a:lnTo>
                    <a:lnTo>
                      <a:pt x="3208" y="2650"/>
                    </a:lnTo>
                    <a:lnTo>
                      <a:pt x="3203" y="2647"/>
                    </a:lnTo>
                    <a:lnTo>
                      <a:pt x="3199" y="2648"/>
                    </a:lnTo>
                    <a:lnTo>
                      <a:pt x="3199" y="2654"/>
                    </a:lnTo>
                    <a:lnTo>
                      <a:pt x="3188" y="2659"/>
                    </a:lnTo>
                    <a:lnTo>
                      <a:pt x="3182" y="2665"/>
                    </a:lnTo>
                    <a:lnTo>
                      <a:pt x="3173" y="2671"/>
                    </a:lnTo>
                    <a:lnTo>
                      <a:pt x="3170" y="2672"/>
                    </a:lnTo>
                    <a:lnTo>
                      <a:pt x="3159" y="2672"/>
                    </a:lnTo>
                    <a:lnTo>
                      <a:pt x="3156" y="2674"/>
                    </a:lnTo>
                    <a:lnTo>
                      <a:pt x="3154" y="2679"/>
                    </a:lnTo>
                    <a:lnTo>
                      <a:pt x="3153" y="2686"/>
                    </a:lnTo>
                    <a:lnTo>
                      <a:pt x="3151" y="2691"/>
                    </a:lnTo>
                    <a:lnTo>
                      <a:pt x="3148" y="2695"/>
                    </a:lnTo>
                    <a:lnTo>
                      <a:pt x="3153" y="2695"/>
                    </a:lnTo>
                    <a:lnTo>
                      <a:pt x="3153" y="2696"/>
                    </a:lnTo>
                    <a:close/>
                    <a:moveTo>
                      <a:pt x="3286" y="2628"/>
                    </a:moveTo>
                    <a:lnTo>
                      <a:pt x="3290" y="2625"/>
                    </a:lnTo>
                    <a:lnTo>
                      <a:pt x="3293" y="2622"/>
                    </a:lnTo>
                    <a:lnTo>
                      <a:pt x="3297" y="2619"/>
                    </a:lnTo>
                    <a:lnTo>
                      <a:pt x="3298" y="2619"/>
                    </a:lnTo>
                    <a:lnTo>
                      <a:pt x="3297" y="2621"/>
                    </a:lnTo>
                    <a:lnTo>
                      <a:pt x="3297" y="2622"/>
                    </a:lnTo>
                    <a:lnTo>
                      <a:pt x="3297" y="2624"/>
                    </a:lnTo>
                    <a:lnTo>
                      <a:pt x="3297" y="2626"/>
                    </a:lnTo>
                    <a:lnTo>
                      <a:pt x="3298" y="2628"/>
                    </a:lnTo>
                    <a:lnTo>
                      <a:pt x="3300" y="2627"/>
                    </a:lnTo>
                    <a:lnTo>
                      <a:pt x="3302" y="2624"/>
                    </a:lnTo>
                    <a:lnTo>
                      <a:pt x="3305" y="2622"/>
                    </a:lnTo>
                    <a:lnTo>
                      <a:pt x="3305" y="2619"/>
                    </a:lnTo>
                    <a:lnTo>
                      <a:pt x="3303" y="2618"/>
                    </a:lnTo>
                    <a:lnTo>
                      <a:pt x="3301" y="2618"/>
                    </a:lnTo>
                    <a:lnTo>
                      <a:pt x="3301" y="2617"/>
                    </a:lnTo>
                    <a:lnTo>
                      <a:pt x="3303" y="2614"/>
                    </a:lnTo>
                    <a:lnTo>
                      <a:pt x="3306" y="2613"/>
                    </a:lnTo>
                    <a:lnTo>
                      <a:pt x="3312" y="2608"/>
                    </a:lnTo>
                    <a:lnTo>
                      <a:pt x="3315" y="2605"/>
                    </a:lnTo>
                    <a:lnTo>
                      <a:pt x="3317" y="2602"/>
                    </a:lnTo>
                    <a:lnTo>
                      <a:pt x="3317" y="2599"/>
                    </a:lnTo>
                    <a:lnTo>
                      <a:pt x="3315" y="2598"/>
                    </a:lnTo>
                    <a:lnTo>
                      <a:pt x="3312" y="2600"/>
                    </a:lnTo>
                    <a:lnTo>
                      <a:pt x="3310" y="2601"/>
                    </a:lnTo>
                    <a:lnTo>
                      <a:pt x="3310" y="2603"/>
                    </a:lnTo>
                    <a:lnTo>
                      <a:pt x="3309" y="2603"/>
                    </a:lnTo>
                    <a:lnTo>
                      <a:pt x="3308" y="2603"/>
                    </a:lnTo>
                    <a:lnTo>
                      <a:pt x="3306" y="2601"/>
                    </a:lnTo>
                    <a:lnTo>
                      <a:pt x="3303" y="2599"/>
                    </a:lnTo>
                    <a:lnTo>
                      <a:pt x="3299" y="2599"/>
                    </a:lnTo>
                    <a:lnTo>
                      <a:pt x="3286" y="2602"/>
                    </a:lnTo>
                    <a:lnTo>
                      <a:pt x="3283" y="2604"/>
                    </a:lnTo>
                    <a:lnTo>
                      <a:pt x="3282" y="2607"/>
                    </a:lnTo>
                    <a:lnTo>
                      <a:pt x="3280" y="2609"/>
                    </a:lnTo>
                    <a:lnTo>
                      <a:pt x="3278" y="2612"/>
                    </a:lnTo>
                    <a:lnTo>
                      <a:pt x="3278" y="2615"/>
                    </a:lnTo>
                    <a:lnTo>
                      <a:pt x="3277" y="2619"/>
                    </a:lnTo>
                    <a:lnTo>
                      <a:pt x="3277" y="2619"/>
                    </a:lnTo>
                    <a:lnTo>
                      <a:pt x="3277" y="2620"/>
                    </a:lnTo>
                    <a:lnTo>
                      <a:pt x="3276" y="2621"/>
                    </a:lnTo>
                    <a:lnTo>
                      <a:pt x="3276" y="2623"/>
                    </a:lnTo>
                    <a:lnTo>
                      <a:pt x="3282" y="2628"/>
                    </a:lnTo>
                    <a:lnTo>
                      <a:pt x="3286" y="2628"/>
                    </a:lnTo>
                    <a:close/>
                    <a:moveTo>
                      <a:pt x="3351" y="2611"/>
                    </a:moveTo>
                    <a:lnTo>
                      <a:pt x="3349" y="2612"/>
                    </a:lnTo>
                    <a:lnTo>
                      <a:pt x="3352" y="2615"/>
                    </a:lnTo>
                    <a:lnTo>
                      <a:pt x="3360" y="2618"/>
                    </a:lnTo>
                    <a:lnTo>
                      <a:pt x="3364" y="2618"/>
                    </a:lnTo>
                    <a:lnTo>
                      <a:pt x="3367" y="2618"/>
                    </a:lnTo>
                    <a:lnTo>
                      <a:pt x="3374" y="2622"/>
                    </a:lnTo>
                    <a:lnTo>
                      <a:pt x="3377" y="2623"/>
                    </a:lnTo>
                    <a:lnTo>
                      <a:pt x="3389" y="2618"/>
                    </a:lnTo>
                    <a:lnTo>
                      <a:pt x="3395" y="2613"/>
                    </a:lnTo>
                    <a:lnTo>
                      <a:pt x="3400" y="2607"/>
                    </a:lnTo>
                    <a:lnTo>
                      <a:pt x="3402" y="2602"/>
                    </a:lnTo>
                    <a:lnTo>
                      <a:pt x="3398" y="2600"/>
                    </a:lnTo>
                    <a:lnTo>
                      <a:pt x="3392" y="2599"/>
                    </a:lnTo>
                    <a:lnTo>
                      <a:pt x="3388" y="2597"/>
                    </a:lnTo>
                    <a:lnTo>
                      <a:pt x="3394" y="2588"/>
                    </a:lnTo>
                    <a:lnTo>
                      <a:pt x="3396" y="2582"/>
                    </a:lnTo>
                    <a:lnTo>
                      <a:pt x="3391" y="2576"/>
                    </a:lnTo>
                    <a:lnTo>
                      <a:pt x="3385" y="2565"/>
                    </a:lnTo>
                    <a:lnTo>
                      <a:pt x="3383" y="2563"/>
                    </a:lnTo>
                    <a:lnTo>
                      <a:pt x="3379" y="2564"/>
                    </a:lnTo>
                    <a:lnTo>
                      <a:pt x="3374" y="2567"/>
                    </a:lnTo>
                    <a:lnTo>
                      <a:pt x="3370" y="2571"/>
                    </a:lnTo>
                    <a:lnTo>
                      <a:pt x="3368" y="2576"/>
                    </a:lnTo>
                    <a:lnTo>
                      <a:pt x="3368" y="2578"/>
                    </a:lnTo>
                    <a:lnTo>
                      <a:pt x="3367" y="2583"/>
                    </a:lnTo>
                    <a:lnTo>
                      <a:pt x="3367" y="2588"/>
                    </a:lnTo>
                    <a:lnTo>
                      <a:pt x="3366" y="2589"/>
                    </a:lnTo>
                    <a:lnTo>
                      <a:pt x="3367" y="2593"/>
                    </a:lnTo>
                    <a:lnTo>
                      <a:pt x="3368" y="2594"/>
                    </a:lnTo>
                    <a:lnTo>
                      <a:pt x="3369" y="2595"/>
                    </a:lnTo>
                    <a:lnTo>
                      <a:pt x="3372" y="2594"/>
                    </a:lnTo>
                    <a:lnTo>
                      <a:pt x="3368" y="2597"/>
                    </a:lnTo>
                    <a:lnTo>
                      <a:pt x="3362" y="2599"/>
                    </a:lnTo>
                    <a:lnTo>
                      <a:pt x="3359" y="2603"/>
                    </a:lnTo>
                    <a:lnTo>
                      <a:pt x="3359" y="2606"/>
                    </a:lnTo>
                    <a:lnTo>
                      <a:pt x="3360" y="2609"/>
                    </a:lnTo>
                    <a:lnTo>
                      <a:pt x="3360" y="2611"/>
                    </a:lnTo>
                    <a:lnTo>
                      <a:pt x="3358" y="2612"/>
                    </a:lnTo>
                    <a:lnTo>
                      <a:pt x="3351" y="2611"/>
                    </a:lnTo>
                    <a:close/>
                    <a:moveTo>
                      <a:pt x="3382" y="2550"/>
                    </a:moveTo>
                    <a:lnTo>
                      <a:pt x="3383" y="2549"/>
                    </a:lnTo>
                    <a:lnTo>
                      <a:pt x="3388" y="2541"/>
                    </a:lnTo>
                    <a:lnTo>
                      <a:pt x="3390" y="2540"/>
                    </a:lnTo>
                    <a:lnTo>
                      <a:pt x="3392" y="2538"/>
                    </a:lnTo>
                    <a:lnTo>
                      <a:pt x="3390" y="2534"/>
                    </a:lnTo>
                    <a:lnTo>
                      <a:pt x="3387" y="2530"/>
                    </a:lnTo>
                    <a:lnTo>
                      <a:pt x="3386" y="2529"/>
                    </a:lnTo>
                    <a:lnTo>
                      <a:pt x="3385" y="2523"/>
                    </a:lnTo>
                    <a:lnTo>
                      <a:pt x="3386" y="2521"/>
                    </a:lnTo>
                    <a:lnTo>
                      <a:pt x="3390" y="2522"/>
                    </a:lnTo>
                    <a:lnTo>
                      <a:pt x="3406" y="2518"/>
                    </a:lnTo>
                    <a:lnTo>
                      <a:pt x="3408" y="2516"/>
                    </a:lnTo>
                    <a:lnTo>
                      <a:pt x="3411" y="2514"/>
                    </a:lnTo>
                    <a:lnTo>
                      <a:pt x="3413" y="2510"/>
                    </a:lnTo>
                    <a:lnTo>
                      <a:pt x="3415" y="2507"/>
                    </a:lnTo>
                    <a:lnTo>
                      <a:pt x="3423" y="2503"/>
                    </a:lnTo>
                    <a:lnTo>
                      <a:pt x="3425" y="2499"/>
                    </a:lnTo>
                    <a:lnTo>
                      <a:pt x="3431" y="2497"/>
                    </a:lnTo>
                    <a:lnTo>
                      <a:pt x="3433" y="2493"/>
                    </a:lnTo>
                    <a:lnTo>
                      <a:pt x="3430" y="2493"/>
                    </a:lnTo>
                    <a:lnTo>
                      <a:pt x="3428" y="2491"/>
                    </a:lnTo>
                    <a:lnTo>
                      <a:pt x="3426" y="2487"/>
                    </a:lnTo>
                    <a:lnTo>
                      <a:pt x="3424" y="2482"/>
                    </a:lnTo>
                    <a:lnTo>
                      <a:pt x="3423" y="2478"/>
                    </a:lnTo>
                    <a:lnTo>
                      <a:pt x="3423" y="2470"/>
                    </a:lnTo>
                    <a:lnTo>
                      <a:pt x="3423" y="2467"/>
                    </a:lnTo>
                    <a:lnTo>
                      <a:pt x="3415" y="2451"/>
                    </a:lnTo>
                    <a:lnTo>
                      <a:pt x="3414" y="2449"/>
                    </a:lnTo>
                    <a:lnTo>
                      <a:pt x="3406" y="2444"/>
                    </a:lnTo>
                    <a:lnTo>
                      <a:pt x="3404" y="2442"/>
                    </a:lnTo>
                    <a:lnTo>
                      <a:pt x="3403" y="2438"/>
                    </a:lnTo>
                    <a:lnTo>
                      <a:pt x="3400" y="2429"/>
                    </a:lnTo>
                    <a:lnTo>
                      <a:pt x="3396" y="2423"/>
                    </a:lnTo>
                    <a:lnTo>
                      <a:pt x="3394" y="2426"/>
                    </a:lnTo>
                    <a:lnTo>
                      <a:pt x="3391" y="2432"/>
                    </a:lnTo>
                    <a:lnTo>
                      <a:pt x="3388" y="2435"/>
                    </a:lnTo>
                    <a:lnTo>
                      <a:pt x="3389" y="2436"/>
                    </a:lnTo>
                    <a:lnTo>
                      <a:pt x="3390" y="2438"/>
                    </a:lnTo>
                    <a:lnTo>
                      <a:pt x="3391" y="2438"/>
                    </a:lnTo>
                    <a:lnTo>
                      <a:pt x="3391" y="2444"/>
                    </a:lnTo>
                    <a:lnTo>
                      <a:pt x="3389" y="2449"/>
                    </a:lnTo>
                    <a:lnTo>
                      <a:pt x="3385" y="2459"/>
                    </a:lnTo>
                    <a:lnTo>
                      <a:pt x="3389" y="2459"/>
                    </a:lnTo>
                    <a:lnTo>
                      <a:pt x="3384" y="2464"/>
                    </a:lnTo>
                    <a:lnTo>
                      <a:pt x="3389" y="2466"/>
                    </a:lnTo>
                    <a:lnTo>
                      <a:pt x="3394" y="2464"/>
                    </a:lnTo>
                    <a:lnTo>
                      <a:pt x="3402" y="2456"/>
                    </a:lnTo>
                    <a:lnTo>
                      <a:pt x="3402" y="2459"/>
                    </a:lnTo>
                    <a:lnTo>
                      <a:pt x="3403" y="2461"/>
                    </a:lnTo>
                    <a:lnTo>
                      <a:pt x="3404" y="2464"/>
                    </a:lnTo>
                    <a:lnTo>
                      <a:pt x="3404" y="2467"/>
                    </a:lnTo>
                    <a:lnTo>
                      <a:pt x="3395" y="2473"/>
                    </a:lnTo>
                    <a:lnTo>
                      <a:pt x="3386" y="2482"/>
                    </a:lnTo>
                    <a:lnTo>
                      <a:pt x="3380" y="2491"/>
                    </a:lnTo>
                    <a:lnTo>
                      <a:pt x="3378" y="2494"/>
                    </a:lnTo>
                    <a:lnTo>
                      <a:pt x="3379" y="2496"/>
                    </a:lnTo>
                    <a:lnTo>
                      <a:pt x="3380" y="2497"/>
                    </a:lnTo>
                    <a:lnTo>
                      <a:pt x="3380" y="2498"/>
                    </a:lnTo>
                    <a:lnTo>
                      <a:pt x="3382" y="2499"/>
                    </a:lnTo>
                    <a:lnTo>
                      <a:pt x="3386" y="2498"/>
                    </a:lnTo>
                    <a:lnTo>
                      <a:pt x="3386" y="2501"/>
                    </a:lnTo>
                    <a:lnTo>
                      <a:pt x="3384" y="2503"/>
                    </a:lnTo>
                    <a:lnTo>
                      <a:pt x="3382" y="2510"/>
                    </a:lnTo>
                    <a:lnTo>
                      <a:pt x="3381" y="2511"/>
                    </a:lnTo>
                    <a:lnTo>
                      <a:pt x="3379" y="2510"/>
                    </a:lnTo>
                    <a:lnTo>
                      <a:pt x="3377" y="2506"/>
                    </a:lnTo>
                    <a:lnTo>
                      <a:pt x="3375" y="2506"/>
                    </a:lnTo>
                    <a:lnTo>
                      <a:pt x="3372" y="2509"/>
                    </a:lnTo>
                    <a:lnTo>
                      <a:pt x="3370" y="2514"/>
                    </a:lnTo>
                    <a:lnTo>
                      <a:pt x="3368" y="2521"/>
                    </a:lnTo>
                    <a:lnTo>
                      <a:pt x="3365" y="2527"/>
                    </a:lnTo>
                    <a:lnTo>
                      <a:pt x="3367" y="2529"/>
                    </a:lnTo>
                    <a:lnTo>
                      <a:pt x="3368" y="2530"/>
                    </a:lnTo>
                    <a:lnTo>
                      <a:pt x="3370" y="2530"/>
                    </a:lnTo>
                    <a:lnTo>
                      <a:pt x="3372" y="2529"/>
                    </a:lnTo>
                    <a:lnTo>
                      <a:pt x="3368" y="2547"/>
                    </a:lnTo>
                    <a:lnTo>
                      <a:pt x="3365" y="2555"/>
                    </a:lnTo>
                    <a:lnTo>
                      <a:pt x="3361" y="2561"/>
                    </a:lnTo>
                    <a:lnTo>
                      <a:pt x="3365" y="2563"/>
                    </a:lnTo>
                    <a:lnTo>
                      <a:pt x="3382" y="2550"/>
                    </a:lnTo>
                    <a:close/>
                    <a:moveTo>
                      <a:pt x="3328" y="2410"/>
                    </a:moveTo>
                    <a:lnTo>
                      <a:pt x="3332" y="2412"/>
                    </a:lnTo>
                    <a:lnTo>
                      <a:pt x="3328" y="2414"/>
                    </a:lnTo>
                    <a:lnTo>
                      <a:pt x="3330" y="2417"/>
                    </a:lnTo>
                    <a:lnTo>
                      <a:pt x="3331" y="2416"/>
                    </a:lnTo>
                    <a:lnTo>
                      <a:pt x="3333" y="2415"/>
                    </a:lnTo>
                    <a:lnTo>
                      <a:pt x="3335" y="2414"/>
                    </a:lnTo>
                    <a:lnTo>
                      <a:pt x="3336" y="2415"/>
                    </a:lnTo>
                    <a:lnTo>
                      <a:pt x="3337" y="2417"/>
                    </a:lnTo>
                    <a:lnTo>
                      <a:pt x="3338" y="2420"/>
                    </a:lnTo>
                    <a:lnTo>
                      <a:pt x="3339" y="2420"/>
                    </a:lnTo>
                    <a:lnTo>
                      <a:pt x="3341" y="2417"/>
                    </a:lnTo>
                    <a:lnTo>
                      <a:pt x="3346" y="2407"/>
                    </a:lnTo>
                    <a:lnTo>
                      <a:pt x="3348" y="2404"/>
                    </a:lnTo>
                    <a:lnTo>
                      <a:pt x="3349" y="2400"/>
                    </a:lnTo>
                    <a:lnTo>
                      <a:pt x="3348" y="2397"/>
                    </a:lnTo>
                    <a:lnTo>
                      <a:pt x="3346" y="2391"/>
                    </a:lnTo>
                    <a:lnTo>
                      <a:pt x="3350" y="2388"/>
                    </a:lnTo>
                    <a:lnTo>
                      <a:pt x="3352" y="2386"/>
                    </a:lnTo>
                    <a:lnTo>
                      <a:pt x="3353" y="2381"/>
                    </a:lnTo>
                    <a:lnTo>
                      <a:pt x="3352" y="2377"/>
                    </a:lnTo>
                    <a:lnTo>
                      <a:pt x="3350" y="2377"/>
                    </a:lnTo>
                    <a:lnTo>
                      <a:pt x="3347" y="2379"/>
                    </a:lnTo>
                    <a:lnTo>
                      <a:pt x="3345" y="2379"/>
                    </a:lnTo>
                    <a:lnTo>
                      <a:pt x="3341" y="2374"/>
                    </a:lnTo>
                    <a:lnTo>
                      <a:pt x="3335" y="2375"/>
                    </a:lnTo>
                    <a:lnTo>
                      <a:pt x="3325" y="2380"/>
                    </a:lnTo>
                    <a:lnTo>
                      <a:pt x="3322" y="2384"/>
                    </a:lnTo>
                    <a:lnTo>
                      <a:pt x="3318" y="2393"/>
                    </a:lnTo>
                    <a:lnTo>
                      <a:pt x="3315" y="2403"/>
                    </a:lnTo>
                    <a:lnTo>
                      <a:pt x="3314" y="2409"/>
                    </a:lnTo>
                    <a:lnTo>
                      <a:pt x="3317" y="2413"/>
                    </a:lnTo>
                    <a:lnTo>
                      <a:pt x="3328" y="2410"/>
                    </a:lnTo>
                    <a:close/>
                    <a:moveTo>
                      <a:pt x="3425" y="2307"/>
                    </a:moveTo>
                    <a:lnTo>
                      <a:pt x="3423" y="2308"/>
                    </a:lnTo>
                    <a:lnTo>
                      <a:pt x="3421" y="2311"/>
                    </a:lnTo>
                    <a:lnTo>
                      <a:pt x="3426" y="2310"/>
                    </a:lnTo>
                    <a:lnTo>
                      <a:pt x="3431" y="2308"/>
                    </a:lnTo>
                    <a:lnTo>
                      <a:pt x="3451" y="2284"/>
                    </a:lnTo>
                    <a:lnTo>
                      <a:pt x="3460" y="2280"/>
                    </a:lnTo>
                    <a:lnTo>
                      <a:pt x="3469" y="2271"/>
                    </a:lnTo>
                    <a:lnTo>
                      <a:pt x="3489" y="2261"/>
                    </a:lnTo>
                    <a:lnTo>
                      <a:pt x="3494" y="2261"/>
                    </a:lnTo>
                    <a:lnTo>
                      <a:pt x="3496" y="2255"/>
                    </a:lnTo>
                    <a:lnTo>
                      <a:pt x="3489" y="2251"/>
                    </a:lnTo>
                    <a:lnTo>
                      <a:pt x="3479" y="2251"/>
                    </a:lnTo>
                    <a:lnTo>
                      <a:pt x="3470" y="2256"/>
                    </a:lnTo>
                    <a:lnTo>
                      <a:pt x="3463" y="2262"/>
                    </a:lnTo>
                    <a:lnTo>
                      <a:pt x="3460" y="2266"/>
                    </a:lnTo>
                    <a:lnTo>
                      <a:pt x="3457" y="2268"/>
                    </a:lnTo>
                    <a:lnTo>
                      <a:pt x="3453" y="2271"/>
                    </a:lnTo>
                    <a:lnTo>
                      <a:pt x="3450" y="2271"/>
                    </a:lnTo>
                    <a:lnTo>
                      <a:pt x="3449" y="2269"/>
                    </a:lnTo>
                    <a:lnTo>
                      <a:pt x="3451" y="2264"/>
                    </a:lnTo>
                    <a:lnTo>
                      <a:pt x="3456" y="2255"/>
                    </a:lnTo>
                    <a:lnTo>
                      <a:pt x="3452" y="2252"/>
                    </a:lnTo>
                    <a:lnTo>
                      <a:pt x="3448" y="2253"/>
                    </a:lnTo>
                    <a:lnTo>
                      <a:pt x="3430" y="2265"/>
                    </a:lnTo>
                    <a:lnTo>
                      <a:pt x="3428" y="2269"/>
                    </a:lnTo>
                    <a:lnTo>
                      <a:pt x="3426" y="2273"/>
                    </a:lnTo>
                    <a:lnTo>
                      <a:pt x="3423" y="2283"/>
                    </a:lnTo>
                    <a:lnTo>
                      <a:pt x="3421" y="2287"/>
                    </a:lnTo>
                    <a:lnTo>
                      <a:pt x="3413" y="2297"/>
                    </a:lnTo>
                    <a:lnTo>
                      <a:pt x="3411" y="2303"/>
                    </a:lnTo>
                    <a:lnTo>
                      <a:pt x="3428" y="2301"/>
                    </a:lnTo>
                    <a:lnTo>
                      <a:pt x="3427" y="2305"/>
                    </a:lnTo>
                    <a:lnTo>
                      <a:pt x="3425" y="2307"/>
                    </a:lnTo>
                    <a:close/>
                    <a:moveTo>
                      <a:pt x="3443" y="2232"/>
                    </a:moveTo>
                    <a:lnTo>
                      <a:pt x="3446" y="2228"/>
                    </a:lnTo>
                    <a:lnTo>
                      <a:pt x="3448" y="2227"/>
                    </a:lnTo>
                    <a:lnTo>
                      <a:pt x="3454" y="2226"/>
                    </a:lnTo>
                    <a:lnTo>
                      <a:pt x="3456" y="2224"/>
                    </a:lnTo>
                    <a:lnTo>
                      <a:pt x="3457" y="2221"/>
                    </a:lnTo>
                    <a:lnTo>
                      <a:pt x="3455" y="2217"/>
                    </a:lnTo>
                    <a:lnTo>
                      <a:pt x="3452" y="2216"/>
                    </a:lnTo>
                    <a:lnTo>
                      <a:pt x="3446" y="2217"/>
                    </a:lnTo>
                    <a:lnTo>
                      <a:pt x="3446" y="2215"/>
                    </a:lnTo>
                    <a:lnTo>
                      <a:pt x="3448" y="2213"/>
                    </a:lnTo>
                    <a:lnTo>
                      <a:pt x="3451" y="2210"/>
                    </a:lnTo>
                    <a:lnTo>
                      <a:pt x="3439" y="2210"/>
                    </a:lnTo>
                    <a:lnTo>
                      <a:pt x="3439" y="2207"/>
                    </a:lnTo>
                    <a:lnTo>
                      <a:pt x="3446" y="2203"/>
                    </a:lnTo>
                    <a:lnTo>
                      <a:pt x="3450" y="2200"/>
                    </a:lnTo>
                    <a:lnTo>
                      <a:pt x="3450" y="2195"/>
                    </a:lnTo>
                    <a:lnTo>
                      <a:pt x="3448" y="2190"/>
                    </a:lnTo>
                    <a:lnTo>
                      <a:pt x="3448" y="2185"/>
                    </a:lnTo>
                    <a:lnTo>
                      <a:pt x="3447" y="2181"/>
                    </a:lnTo>
                    <a:lnTo>
                      <a:pt x="3445" y="2178"/>
                    </a:lnTo>
                    <a:lnTo>
                      <a:pt x="3442" y="2174"/>
                    </a:lnTo>
                    <a:lnTo>
                      <a:pt x="3440" y="2175"/>
                    </a:lnTo>
                    <a:lnTo>
                      <a:pt x="3439" y="2182"/>
                    </a:lnTo>
                    <a:lnTo>
                      <a:pt x="3437" y="2183"/>
                    </a:lnTo>
                    <a:lnTo>
                      <a:pt x="3435" y="2183"/>
                    </a:lnTo>
                    <a:lnTo>
                      <a:pt x="3421" y="2193"/>
                    </a:lnTo>
                    <a:lnTo>
                      <a:pt x="3421" y="2196"/>
                    </a:lnTo>
                    <a:lnTo>
                      <a:pt x="3426" y="2193"/>
                    </a:lnTo>
                    <a:lnTo>
                      <a:pt x="3433" y="2192"/>
                    </a:lnTo>
                    <a:lnTo>
                      <a:pt x="3438" y="2194"/>
                    </a:lnTo>
                    <a:lnTo>
                      <a:pt x="3443" y="2199"/>
                    </a:lnTo>
                    <a:lnTo>
                      <a:pt x="3435" y="2206"/>
                    </a:lnTo>
                    <a:lnTo>
                      <a:pt x="3430" y="2208"/>
                    </a:lnTo>
                    <a:lnTo>
                      <a:pt x="3429" y="2212"/>
                    </a:lnTo>
                    <a:lnTo>
                      <a:pt x="3428" y="2215"/>
                    </a:lnTo>
                    <a:lnTo>
                      <a:pt x="3428" y="2217"/>
                    </a:lnTo>
                    <a:lnTo>
                      <a:pt x="3425" y="2219"/>
                    </a:lnTo>
                    <a:lnTo>
                      <a:pt x="3416" y="2221"/>
                    </a:lnTo>
                    <a:lnTo>
                      <a:pt x="3414" y="2222"/>
                    </a:lnTo>
                    <a:lnTo>
                      <a:pt x="3409" y="2227"/>
                    </a:lnTo>
                    <a:lnTo>
                      <a:pt x="3407" y="2228"/>
                    </a:lnTo>
                    <a:lnTo>
                      <a:pt x="3407" y="2232"/>
                    </a:lnTo>
                    <a:lnTo>
                      <a:pt x="3410" y="2231"/>
                    </a:lnTo>
                    <a:lnTo>
                      <a:pt x="3416" y="2227"/>
                    </a:lnTo>
                    <a:lnTo>
                      <a:pt x="3419" y="2226"/>
                    </a:lnTo>
                    <a:lnTo>
                      <a:pt x="3421" y="2227"/>
                    </a:lnTo>
                    <a:lnTo>
                      <a:pt x="3419" y="2230"/>
                    </a:lnTo>
                    <a:lnTo>
                      <a:pt x="3415" y="2235"/>
                    </a:lnTo>
                    <a:lnTo>
                      <a:pt x="3413" y="2239"/>
                    </a:lnTo>
                    <a:lnTo>
                      <a:pt x="3410" y="2241"/>
                    </a:lnTo>
                    <a:lnTo>
                      <a:pt x="3408" y="2242"/>
                    </a:lnTo>
                    <a:lnTo>
                      <a:pt x="3406" y="2245"/>
                    </a:lnTo>
                    <a:lnTo>
                      <a:pt x="3399" y="2255"/>
                    </a:lnTo>
                    <a:lnTo>
                      <a:pt x="3437" y="2237"/>
                    </a:lnTo>
                    <a:lnTo>
                      <a:pt x="3443" y="2232"/>
                    </a:lnTo>
                    <a:close/>
                    <a:moveTo>
                      <a:pt x="3467" y="2166"/>
                    </a:moveTo>
                    <a:lnTo>
                      <a:pt x="3470" y="2166"/>
                    </a:lnTo>
                    <a:lnTo>
                      <a:pt x="3472" y="2170"/>
                    </a:lnTo>
                    <a:lnTo>
                      <a:pt x="3473" y="2174"/>
                    </a:lnTo>
                    <a:lnTo>
                      <a:pt x="3477" y="2176"/>
                    </a:lnTo>
                    <a:lnTo>
                      <a:pt x="3481" y="2173"/>
                    </a:lnTo>
                    <a:lnTo>
                      <a:pt x="3483" y="2177"/>
                    </a:lnTo>
                    <a:lnTo>
                      <a:pt x="3487" y="2173"/>
                    </a:lnTo>
                    <a:lnTo>
                      <a:pt x="3488" y="2169"/>
                    </a:lnTo>
                    <a:lnTo>
                      <a:pt x="3490" y="2167"/>
                    </a:lnTo>
                    <a:lnTo>
                      <a:pt x="3492" y="2166"/>
                    </a:lnTo>
                    <a:lnTo>
                      <a:pt x="3493" y="2160"/>
                    </a:lnTo>
                    <a:lnTo>
                      <a:pt x="3492" y="2153"/>
                    </a:lnTo>
                    <a:lnTo>
                      <a:pt x="3492" y="2149"/>
                    </a:lnTo>
                    <a:lnTo>
                      <a:pt x="3491" y="2148"/>
                    </a:lnTo>
                    <a:lnTo>
                      <a:pt x="3490" y="2147"/>
                    </a:lnTo>
                    <a:lnTo>
                      <a:pt x="3489" y="2146"/>
                    </a:lnTo>
                    <a:lnTo>
                      <a:pt x="3486" y="2146"/>
                    </a:lnTo>
                    <a:lnTo>
                      <a:pt x="3485" y="2146"/>
                    </a:lnTo>
                    <a:lnTo>
                      <a:pt x="3484" y="2145"/>
                    </a:lnTo>
                    <a:lnTo>
                      <a:pt x="3483" y="2144"/>
                    </a:lnTo>
                    <a:lnTo>
                      <a:pt x="3481" y="2145"/>
                    </a:lnTo>
                    <a:lnTo>
                      <a:pt x="3481" y="2142"/>
                    </a:lnTo>
                    <a:lnTo>
                      <a:pt x="3479" y="2139"/>
                    </a:lnTo>
                    <a:lnTo>
                      <a:pt x="3478" y="2139"/>
                    </a:lnTo>
                    <a:lnTo>
                      <a:pt x="3479" y="2141"/>
                    </a:lnTo>
                    <a:lnTo>
                      <a:pt x="3478" y="2143"/>
                    </a:lnTo>
                    <a:lnTo>
                      <a:pt x="3478" y="2145"/>
                    </a:lnTo>
                    <a:lnTo>
                      <a:pt x="3473" y="2152"/>
                    </a:lnTo>
                    <a:lnTo>
                      <a:pt x="3470" y="2155"/>
                    </a:lnTo>
                    <a:lnTo>
                      <a:pt x="3466" y="2159"/>
                    </a:lnTo>
                    <a:lnTo>
                      <a:pt x="3464" y="2163"/>
                    </a:lnTo>
                    <a:lnTo>
                      <a:pt x="3464" y="2166"/>
                    </a:lnTo>
                    <a:lnTo>
                      <a:pt x="3464" y="2167"/>
                    </a:lnTo>
                    <a:lnTo>
                      <a:pt x="3467" y="2166"/>
                    </a:lnTo>
                    <a:close/>
                    <a:moveTo>
                      <a:pt x="3494" y="2100"/>
                    </a:moveTo>
                    <a:lnTo>
                      <a:pt x="3495" y="2098"/>
                    </a:lnTo>
                    <a:lnTo>
                      <a:pt x="3496" y="2102"/>
                    </a:lnTo>
                    <a:lnTo>
                      <a:pt x="3496" y="2105"/>
                    </a:lnTo>
                    <a:lnTo>
                      <a:pt x="3498" y="2106"/>
                    </a:lnTo>
                    <a:lnTo>
                      <a:pt x="3500" y="2108"/>
                    </a:lnTo>
                    <a:lnTo>
                      <a:pt x="3501" y="2106"/>
                    </a:lnTo>
                    <a:lnTo>
                      <a:pt x="3503" y="2100"/>
                    </a:lnTo>
                    <a:lnTo>
                      <a:pt x="3504" y="2091"/>
                    </a:lnTo>
                    <a:lnTo>
                      <a:pt x="3506" y="2083"/>
                    </a:lnTo>
                    <a:lnTo>
                      <a:pt x="3505" y="2080"/>
                    </a:lnTo>
                    <a:lnTo>
                      <a:pt x="3502" y="2080"/>
                    </a:lnTo>
                    <a:lnTo>
                      <a:pt x="3500" y="2081"/>
                    </a:lnTo>
                    <a:lnTo>
                      <a:pt x="3500" y="2083"/>
                    </a:lnTo>
                    <a:lnTo>
                      <a:pt x="3500" y="2087"/>
                    </a:lnTo>
                    <a:lnTo>
                      <a:pt x="3498" y="2091"/>
                    </a:lnTo>
                    <a:lnTo>
                      <a:pt x="3497" y="2091"/>
                    </a:lnTo>
                    <a:lnTo>
                      <a:pt x="3497" y="2089"/>
                    </a:lnTo>
                    <a:lnTo>
                      <a:pt x="3496" y="2087"/>
                    </a:lnTo>
                    <a:lnTo>
                      <a:pt x="3496" y="2085"/>
                    </a:lnTo>
                    <a:lnTo>
                      <a:pt x="3496" y="2083"/>
                    </a:lnTo>
                    <a:lnTo>
                      <a:pt x="3495" y="2082"/>
                    </a:lnTo>
                    <a:lnTo>
                      <a:pt x="3493" y="2081"/>
                    </a:lnTo>
                    <a:lnTo>
                      <a:pt x="3484" y="2085"/>
                    </a:lnTo>
                    <a:lnTo>
                      <a:pt x="3482" y="2087"/>
                    </a:lnTo>
                    <a:lnTo>
                      <a:pt x="3482" y="2089"/>
                    </a:lnTo>
                    <a:lnTo>
                      <a:pt x="3484" y="2090"/>
                    </a:lnTo>
                    <a:lnTo>
                      <a:pt x="3485" y="2095"/>
                    </a:lnTo>
                    <a:lnTo>
                      <a:pt x="3487" y="2100"/>
                    </a:lnTo>
                    <a:lnTo>
                      <a:pt x="3486" y="2105"/>
                    </a:lnTo>
                    <a:lnTo>
                      <a:pt x="3481" y="2108"/>
                    </a:lnTo>
                    <a:lnTo>
                      <a:pt x="3480" y="2110"/>
                    </a:lnTo>
                    <a:lnTo>
                      <a:pt x="3482" y="2111"/>
                    </a:lnTo>
                    <a:lnTo>
                      <a:pt x="3484" y="2113"/>
                    </a:lnTo>
                    <a:lnTo>
                      <a:pt x="3484" y="2114"/>
                    </a:lnTo>
                    <a:lnTo>
                      <a:pt x="3486" y="2115"/>
                    </a:lnTo>
                    <a:lnTo>
                      <a:pt x="3487" y="2115"/>
                    </a:lnTo>
                    <a:lnTo>
                      <a:pt x="3489" y="2117"/>
                    </a:lnTo>
                    <a:lnTo>
                      <a:pt x="3490" y="2118"/>
                    </a:lnTo>
                    <a:lnTo>
                      <a:pt x="3492" y="2120"/>
                    </a:lnTo>
                    <a:lnTo>
                      <a:pt x="3495" y="2122"/>
                    </a:lnTo>
                    <a:lnTo>
                      <a:pt x="3495" y="2119"/>
                    </a:lnTo>
                    <a:lnTo>
                      <a:pt x="3493" y="2113"/>
                    </a:lnTo>
                    <a:lnTo>
                      <a:pt x="3492" y="2108"/>
                    </a:lnTo>
                    <a:lnTo>
                      <a:pt x="3493" y="2103"/>
                    </a:lnTo>
                    <a:lnTo>
                      <a:pt x="3494" y="2100"/>
                    </a:lnTo>
                    <a:close/>
                    <a:moveTo>
                      <a:pt x="3708" y="1816"/>
                    </a:moveTo>
                    <a:lnTo>
                      <a:pt x="3711" y="1807"/>
                    </a:lnTo>
                    <a:lnTo>
                      <a:pt x="3713" y="1796"/>
                    </a:lnTo>
                    <a:lnTo>
                      <a:pt x="3709" y="1793"/>
                    </a:lnTo>
                    <a:lnTo>
                      <a:pt x="3705" y="1800"/>
                    </a:lnTo>
                    <a:lnTo>
                      <a:pt x="3701" y="1811"/>
                    </a:lnTo>
                    <a:lnTo>
                      <a:pt x="3697" y="1818"/>
                    </a:lnTo>
                    <a:lnTo>
                      <a:pt x="3694" y="1820"/>
                    </a:lnTo>
                    <a:lnTo>
                      <a:pt x="3691" y="1819"/>
                    </a:lnTo>
                    <a:lnTo>
                      <a:pt x="3681" y="1808"/>
                    </a:lnTo>
                    <a:lnTo>
                      <a:pt x="3679" y="1809"/>
                    </a:lnTo>
                    <a:lnTo>
                      <a:pt x="3680" y="1815"/>
                    </a:lnTo>
                    <a:lnTo>
                      <a:pt x="3675" y="1824"/>
                    </a:lnTo>
                    <a:lnTo>
                      <a:pt x="3672" y="1827"/>
                    </a:lnTo>
                    <a:lnTo>
                      <a:pt x="3669" y="1829"/>
                    </a:lnTo>
                    <a:lnTo>
                      <a:pt x="3669" y="1832"/>
                    </a:lnTo>
                    <a:lnTo>
                      <a:pt x="3681" y="1835"/>
                    </a:lnTo>
                    <a:lnTo>
                      <a:pt x="3686" y="1838"/>
                    </a:lnTo>
                    <a:lnTo>
                      <a:pt x="3692" y="1849"/>
                    </a:lnTo>
                    <a:lnTo>
                      <a:pt x="3693" y="1850"/>
                    </a:lnTo>
                    <a:lnTo>
                      <a:pt x="3694" y="1852"/>
                    </a:lnTo>
                    <a:lnTo>
                      <a:pt x="3694" y="1859"/>
                    </a:lnTo>
                    <a:lnTo>
                      <a:pt x="3695" y="1863"/>
                    </a:lnTo>
                    <a:lnTo>
                      <a:pt x="3697" y="1863"/>
                    </a:lnTo>
                    <a:lnTo>
                      <a:pt x="3700" y="1862"/>
                    </a:lnTo>
                    <a:lnTo>
                      <a:pt x="3702" y="1860"/>
                    </a:lnTo>
                    <a:lnTo>
                      <a:pt x="3702" y="1859"/>
                    </a:lnTo>
                    <a:lnTo>
                      <a:pt x="3702" y="1856"/>
                    </a:lnTo>
                    <a:lnTo>
                      <a:pt x="3702" y="1854"/>
                    </a:lnTo>
                    <a:lnTo>
                      <a:pt x="3704" y="1850"/>
                    </a:lnTo>
                    <a:lnTo>
                      <a:pt x="3704" y="1843"/>
                    </a:lnTo>
                    <a:lnTo>
                      <a:pt x="3701" y="1829"/>
                    </a:lnTo>
                    <a:lnTo>
                      <a:pt x="3704" y="1823"/>
                    </a:lnTo>
                    <a:lnTo>
                      <a:pt x="3708" y="1816"/>
                    </a:lnTo>
                    <a:close/>
                    <a:moveTo>
                      <a:pt x="3715" y="1708"/>
                    </a:moveTo>
                    <a:lnTo>
                      <a:pt x="3728" y="1704"/>
                    </a:lnTo>
                    <a:lnTo>
                      <a:pt x="3732" y="1700"/>
                    </a:lnTo>
                    <a:lnTo>
                      <a:pt x="3736" y="1694"/>
                    </a:lnTo>
                    <a:lnTo>
                      <a:pt x="3736" y="1690"/>
                    </a:lnTo>
                    <a:lnTo>
                      <a:pt x="3735" y="1689"/>
                    </a:lnTo>
                    <a:lnTo>
                      <a:pt x="3735" y="1689"/>
                    </a:lnTo>
                    <a:lnTo>
                      <a:pt x="3733" y="1691"/>
                    </a:lnTo>
                    <a:lnTo>
                      <a:pt x="3733" y="1690"/>
                    </a:lnTo>
                    <a:lnTo>
                      <a:pt x="3734" y="1687"/>
                    </a:lnTo>
                    <a:lnTo>
                      <a:pt x="3733" y="1684"/>
                    </a:lnTo>
                    <a:lnTo>
                      <a:pt x="3732" y="1683"/>
                    </a:lnTo>
                    <a:lnTo>
                      <a:pt x="3729" y="1683"/>
                    </a:lnTo>
                    <a:lnTo>
                      <a:pt x="3719" y="1690"/>
                    </a:lnTo>
                    <a:lnTo>
                      <a:pt x="3714" y="1696"/>
                    </a:lnTo>
                    <a:lnTo>
                      <a:pt x="3713" y="1699"/>
                    </a:lnTo>
                    <a:lnTo>
                      <a:pt x="3711" y="1702"/>
                    </a:lnTo>
                    <a:lnTo>
                      <a:pt x="3709" y="1702"/>
                    </a:lnTo>
                    <a:lnTo>
                      <a:pt x="3709" y="1703"/>
                    </a:lnTo>
                    <a:lnTo>
                      <a:pt x="3709" y="1704"/>
                    </a:lnTo>
                    <a:lnTo>
                      <a:pt x="3706" y="1706"/>
                    </a:lnTo>
                    <a:lnTo>
                      <a:pt x="3706" y="1709"/>
                    </a:lnTo>
                    <a:lnTo>
                      <a:pt x="3708" y="1710"/>
                    </a:lnTo>
                    <a:lnTo>
                      <a:pt x="3711" y="1710"/>
                    </a:lnTo>
                    <a:lnTo>
                      <a:pt x="3713" y="1709"/>
                    </a:lnTo>
                    <a:lnTo>
                      <a:pt x="3715" y="1708"/>
                    </a:lnTo>
                    <a:close/>
                    <a:moveTo>
                      <a:pt x="3823" y="1469"/>
                    </a:moveTo>
                    <a:lnTo>
                      <a:pt x="3823" y="1474"/>
                    </a:lnTo>
                    <a:lnTo>
                      <a:pt x="3824" y="1480"/>
                    </a:lnTo>
                    <a:lnTo>
                      <a:pt x="3824" y="1484"/>
                    </a:lnTo>
                    <a:lnTo>
                      <a:pt x="3825" y="1485"/>
                    </a:lnTo>
                    <a:lnTo>
                      <a:pt x="3832" y="1483"/>
                    </a:lnTo>
                    <a:lnTo>
                      <a:pt x="3848" y="1484"/>
                    </a:lnTo>
                    <a:lnTo>
                      <a:pt x="3852" y="1487"/>
                    </a:lnTo>
                    <a:lnTo>
                      <a:pt x="3854" y="1487"/>
                    </a:lnTo>
                    <a:lnTo>
                      <a:pt x="3867" y="1483"/>
                    </a:lnTo>
                    <a:lnTo>
                      <a:pt x="3868" y="1484"/>
                    </a:lnTo>
                    <a:lnTo>
                      <a:pt x="3869" y="1484"/>
                    </a:lnTo>
                    <a:lnTo>
                      <a:pt x="3874" y="1480"/>
                    </a:lnTo>
                    <a:lnTo>
                      <a:pt x="3877" y="1475"/>
                    </a:lnTo>
                    <a:lnTo>
                      <a:pt x="3877" y="1472"/>
                    </a:lnTo>
                    <a:lnTo>
                      <a:pt x="3876" y="1472"/>
                    </a:lnTo>
                    <a:lnTo>
                      <a:pt x="3873" y="1473"/>
                    </a:lnTo>
                    <a:lnTo>
                      <a:pt x="3873" y="1474"/>
                    </a:lnTo>
                    <a:lnTo>
                      <a:pt x="3870" y="1478"/>
                    </a:lnTo>
                    <a:lnTo>
                      <a:pt x="3869" y="1474"/>
                    </a:lnTo>
                    <a:lnTo>
                      <a:pt x="3868" y="1474"/>
                    </a:lnTo>
                    <a:lnTo>
                      <a:pt x="3865" y="1474"/>
                    </a:lnTo>
                    <a:lnTo>
                      <a:pt x="3865" y="1471"/>
                    </a:lnTo>
                    <a:lnTo>
                      <a:pt x="3862" y="1469"/>
                    </a:lnTo>
                    <a:lnTo>
                      <a:pt x="3854" y="1468"/>
                    </a:lnTo>
                    <a:lnTo>
                      <a:pt x="3851" y="1467"/>
                    </a:lnTo>
                    <a:lnTo>
                      <a:pt x="3846" y="1459"/>
                    </a:lnTo>
                    <a:lnTo>
                      <a:pt x="3846" y="1457"/>
                    </a:lnTo>
                    <a:lnTo>
                      <a:pt x="3846" y="1454"/>
                    </a:lnTo>
                    <a:lnTo>
                      <a:pt x="3847" y="1451"/>
                    </a:lnTo>
                    <a:lnTo>
                      <a:pt x="3846" y="1449"/>
                    </a:lnTo>
                    <a:lnTo>
                      <a:pt x="3845" y="1449"/>
                    </a:lnTo>
                    <a:lnTo>
                      <a:pt x="3844" y="1452"/>
                    </a:lnTo>
                    <a:lnTo>
                      <a:pt x="3840" y="1457"/>
                    </a:lnTo>
                    <a:lnTo>
                      <a:pt x="3838" y="1460"/>
                    </a:lnTo>
                    <a:lnTo>
                      <a:pt x="3837" y="1462"/>
                    </a:lnTo>
                    <a:lnTo>
                      <a:pt x="3835" y="1463"/>
                    </a:lnTo>
                    <a:lnTo>
                      <a:pt x="3832" y="1461"/>
                    </a:lnTo>
                    <a:lnTo>
                      <a:pt x="3825" y="1461"/>
                    </a:lnTo>
                    <a:lnTo>
                      <a:pt x="3824" y="1462"/>
                    </a:lnTo>
                    <a:lnTo>
                      <a:pt x="3825" y="1464"/>
                    </a:lnTo>
                    <a:lnTo>
                      <a:pt x="3825" y="1466"/>
                    </a:lnTo>
                    <a:lnTo>
                      <a:pt x="3823" y="1469"/>
                    </a:lnTo>
                    <a:close/>
                    <a:moveTo>
                      <a:pt x="3909" y="1451"/>
                    </a:moveTo>
                    <a:lnTo>
                      <a:pt x="3910" y="1452"/>
                    </a:lnTo>
                    <a:lnTo>
                      <a:pt x="3912" y="1453"/>
                    </a:lnTo>
                    <a:lnTo>
                      <a:pt x="3926" y="1455"/>
                    </a:lnTo>
                    <a:lnTo>
                      <a:pt x="3932" y="1454"/>
                    </a:lnTo>
                    <a:lnTo>
                      <a:pt x="3934" y="1454"/>
                    </a:lnTo>
                    <a:lnTo>
                      <a:pt x="3936" y="1452"/>
                    </a:lnTo>
                    <a:lnTo>
                      <a:pt x="3941" y="1444"/>
                    </a:lnTo>
                    <a:lnTo>
                      <a:pt x="3944" y="1444"/>
                    </a:lnTo>
                    <a:lnTo>
                      <a:pt x="3953" y="1452"/>
                    </a:lnTo>
                    <a:lnTo>
                      <a:pt x="3962" y="1456"/>
                    </a:lnTo>
                    <a:lnTo>
                      <a:pt x="3969" y="1456"/>
                    </a:lnTo>
                    <a:lnTo>
                      <a:pt x="3975" y="1452"/>
                    </a:lnTo>
                    <a:lnTo>
                      <a:pt x="3977" y="1450"/>
                    </a:lnTo>
                    <a:lnTo>
                      <a:pt x="3977" y="1447"/>
                    </a:lnTo>
                    <a:lnTo>
                      <a:pt x="3976" y="1445"/>
                    </a:lnTo>
                    <a:lnTo>
                      <a:pt x="3975" y="1443"/>
                    </a:lnTo>
                    <a:lnTo>
                      <a:pt x="3970" y="1441"/>
                    </a:lnTo>
                    <a:lnTo>
                      <a:pt x="3965" y="1437"/>
                    </a:lnTo>
                    <a:lnTo>
                      <a:pt x="3920" y="1438"/>
                    </a:lnTo>
                    <a:lnTo>
                      <a:pt x="3914" y="1440"/>
                    </a:lnTo>
                    <a:lnTo>
                      <a:pt x="3912" y="1442"/>
                    </a:lnTo>
                    <a:lnTo>
                      <a:pt x="3909" y="1445"/>
                    </a:lnTo>
                    <a:lnTo>
                      <a:pt x="3907" y="1447"/>
                    </a:lnTo>
                    <a:lnTo>
                      <a:pt x="3905" y="1446"/>
                    </a:lnTo>
                    <a:lnTo>
                      <a:pt x="3905" y="1448"/>
                    </a:lnTo>
                    <a:lnTo>
                      <a:pt x="3907" y="1450"/>
                    </a:lnTo>
                    <a:lnTo>
                      <a:pt x="3909" y="1451"/>
                    </a:lnTo>
                    <a:close/>
                    <a:moveTo>
                      <a:pt x="3870" y="1445"/>
                    </a:moveTo>
                    <a:lnTo>
                      <a:pt x="3867" y="1437"/>
                    </a:lnTo>
                    <a:lnTo>
                      <a:pt x="3865" y="1433"/>
                    </a:lnTo>
                    <a:lnTo>
                      <a:pt x="3864" y="1433"/>
                    </a:lnTo>
                    <a:lnTo>
                      <a:pt x="3864" y="1435"/>
                    </a:lnTo>
                    <a:lnTo>
                      <a:pt x="3862" y="1438"/>
                    </a:lnTo>
                    <a:lnTo>
                      <a:pt x="3859" y="1441"/>
                    </a:lnTo>
                    <a:lnTo>
                      <a:pt x="3857" y="1444"/>
                    </a:lnTo>
                    <a:lnTo>
                      <a:pt x="3856" y="1447"/>
                    </a:lnTo>
                    <a:lnTo>
                      <a:pt x="3854" y="1449"/>
                    </a:lnTo>
                    <a:lnTo>
                      <a:pt x="3854" y="1451"/>
                    </a:lnTo>
                    <a:lnTo>
                      <a:pt x="3854" y="1452"/>
                    </a:lnTo>
                    <a:lnTo>
                      <a:pt x="3855" y="1454"/>
                    </a:lnTo>
                    <a:lnTo>
                      <a:pt x="3856" y="1460"/>
                    </a:lnTo>
                    <a:lnTo>
                      <a:pt x="3858" y="1463"/>
                    </a:lnTo>
                    <a:lnTo>
                      <a:pt x="3871" y="1463"/>
                    </a:lnTo>
                    <a:lnTo>
                      <a:pt x="3874" y="1459"/>
                    </a:lnTo>
                    <a:lnTo>
                      <a:pt x="3872" y="1451"/>
                    </a:lnTo>
                    <a:lnTo>
                      <a:pt x="3870" y="1445"/>
                    </a:lnTo>
                    <a:close/>
                    <a:moveTo>
                      <a:pt x="3491" y="1523"/>
                    </a:moveTo>
                    <a:lnTo>
                      <a:pt x="3493" y="1516"/>
                    </a:lnTo>
                    <a:lnTo>
                      <a:pt x="3495" y="1510"/>
                    </a:lnTo>
                    <a:lnTo>
                      <a:pt x="3510" y="1503"/>
                    </a:lnTo>
                    <a:lnTo>
                      <a:pt x="3513" y="1500"/>
                    </a:lnTo>
                    <a:lnTo>
                      <a:pt x="3514" y="1499"/>
                    </a:lnTo>
                    <a:lnTo>
                      <a:pt x="3514" y="1497"/>
                    </a:lnTo>
                    <a:lnTo>
                      <a:pt x="3514" y="1495"/>
                    </a:lnTo>
                    <a:lnTo>
                      <a:pt x="3516" y="1493"/>
                    </a:lnTo>
                    <a:lnTo>
                      <a:pt x="3518" y="1489"/>
                    </a:lnTo>
                    <a:lnTo>
                      <a:pt x="3519" y="1485"/>
                    </a:lnTo>
                    <a:lnTo>
                      <a:pt x="3518" y="1481"/>
                    </a:lnTo>
                    <a:lnTo>
                      <a:pt x="3515" y="1479"/>
                    </a:lnTo>
                    <a:lnTo>
                      <a:pt x="3510" y="1478"/>
                    </a:lnTo>
                    <a:lnTo>
                      <a:pt x="3507" y="1477"/>
                    </a:lnTo>
                    <a:lnTo>
                      <a:pt x="3505" y="1474"/>
                    </a:lnTo>
                    <a:lnTo>
                      <a:pt x="3505" y="1471"/>
                    </a:lnTo>
                    <a:lnTo>
                      <a:pt x="3506" y="1470"/>
                    </a:lnTo>
                    <a:lnTo>
                      <a:pt x="3509" y="1471"/>
                    </a:lnTo>
                    <a:lnTo>
                      <a:pt x="3507" y="1462"/>
                    </a:lnTo>
                    <a:lnTo>
                      <a:pt x="3511" y="1464"/>
                    </a:lnTo>
                    <a:lnTo>
                      <a:pt x="3518" y="1474"/>
                    </a:lnTo>
                    <a:lnTo>
                      <a:pt x="3520" y="1475"/>
                    </a:lnTo>
                    <a:lnTo>
                      <a:pt x="3528" y="1474"/>
                    </a:lnTo>
                    <a:lnTo>
                      <a:pt x="3531" y="1473"/>
                    </a:lnTo>
                    <a:lnTo>
                      <a:pt x="3532" y="1469"/>
                    </a:lnTo>
                    <a:lnTo>
                      <a:pt x="3532" y="1464"/>
                    </a:lnTo>
                    <a:lnTo>
                      <a:pt x="3531" y="1454"/>
                    </a:lnTo>
                    <a:lnTo>
                      <a:pt x="3530" y="1447"/>
                    </a:lnTo>
                    <a:lnTo>
                      <a:pt x="3529" y="1437"/>
                    </a:lnTo>
                    <a:lnTo>
                      <a:pt x="3527" y="1438"/>
                    </a:lnTo>
                    <a:lnTo>
                      <a:pt x="3525" y="1442"/>
                    </a:lnTo>
                    <a:lnTo>
                      <a:pt x="3523" y="1445"/>
                    </a:lnTo>
                    <a:lnTo>
                      <a:pt x="3521" y="1444"/>
                    </a:lnTo>
                    <a:lnTo>
                      <a:pt x="3519" y="1442"/>
                    </a:lnTo>
                    <a:lnTo>
                      <a:pt x="3519" y="1439"/>
                    </a:lnTo>
                    <a:lnTo>
                      <a:pt x="3521" y="1435"/>
                    </a:lnTo>
                    <a:lnTo>
                      <a:pt x="3524" y="1433"/>
                    </a:lnTo>
                    <a:lnTo>
                      <a:pt x="3527" y="1434"/>
                    </a:lnTo>
                    <a:lnTo>
                      <a:pt x="3530" y="1433"/>
                    </a:lnTo>
                    <a:lnTo>
                      <a:pt x="3533" y="1428"/>
                    </a:lnTo>
                    <a:lnTo>
                      <a:pt x="3526" y="1428"/>
                    </a:lnTo>
                    <a:lnTo>
                      <a:pt x="3526" y="1425"/>
                    </a:lnTo>
                    <a:lnTo>
                      <a:pt x="3528" y="1424"/>
                    </a:lnTo>
                    <a:lnTo>
                      <a:pt x="3531" y="1423"/>
                    </a:lnTo>
                    <a:lnTo>
                      <a:pt x="3532" y="1420"/>
                    </a:lnTo>
                    <a:lnTo>
                      <a:pt x="3534" y="1416"/>
                    </a:lnTo>
                    <a:lnTo>
                      <a:pt x="3536" y="1416"/>
                    </a:lnTo>
                    <a:lnTo>
                      <a:pt x="3536" y="1413"/>
                    </a:lnTo>
                    <a:lnTo>
                      <a:pt x="3524" y="1405"/>
                    </a:lnTo>
                    <a:lnTo>
                      <a:pt x="3520" y="1404"/>
                    </a:lnTo>
                    <a:lnTo>
                      <a:pt x="3520" y="1407"/>
                    </a:lnTo>
                    <a:lnTo>
                      <a:pt x="3521" y="1409"/>
                    </a:lnTo>
                    <a:lnTo>
                      <a:pt x="3522" y="1411"/>
                    </a:lnTo>
                    <a:lnTo>
                      <a:pt x="3523" y="1413"/>
                    </a:lnTo>
                    <a:lnTo>
                      <a:pt x="3521" y="1419"/>
                    </a:lnTo>
                    <a:lnTo>
                      <a:pt x="3519" y="1421"/>
                    </a:lnTo>
                    <a:lnTo>
                      <a:pt x="3513" y="1425"/>
                    </a:lnTo>
                    <a:lnTo>
                      <a:pt x="3510" y="1430"/>
                    </a:lnTo>
                    <a:lnTo>
                      <a:pt x="3508" y="1434"/>
                    </a:lnTo>
                    <a:lnTo>
                      <a:pt x="3500" y="1454"/>
                    </a:lnTo>
                    <a:lnTo>
                      <a:pt x="3500" y="1456"/>
                    </a:lnTo>
                    <a:lnTo>
                      <a:pt x="3500" y="1461"/>
                    </a:lnTo>
                    <a:lnTo>
                      <a:pt x="3500" y="1464"/>
                    </a:lnTo>
                    <a:lnTo>
                      <a:pt x="3499" y="1465"/>
                    </a:lnTo>
                    <a:lnTo>
                      <a:pt x="3496" y="1465"/>
                    </a:lnTo>
                    <a:lnTo>
                      <a:pt x="3495" y="1467"/>
                    </a:lnTo>
                    <a:lnTo>
                      <a:pt x="3494" y="1471"/>
                    </a:lnTo>
                    <a:lnTo>
                      <a:pt x="3494" y="1479"/>
                    </a:lnTo>
                    <a:lnTo>
                      <a:pt x="3492" y="1484"/>
                    </a:lnTo>
                    <a:lnTo>
                      <a:pt x="3489" y="1492"/>
                    </a:lnTo>
                    <a:lnTo>
                      <a:pt x="3487" y="1495"/>
                    </a:lnTo>
                    <a:lnTo>
                      <a:pt x="3486" y="1500"/>
                    </a:lnTo>
                    <a:lnTo>
                      <a:pt x="3486" y="1502"/>
                    </a:lnTo>
                    <a:lnTo>
                      <a:pt x="3487" y="1508"/>
                    </a:lnTo>
                    <a:lnTo>
                      <a:pt x="3487" y="1510"/>
                    </a:lnTo>
                    <a:lnTo>
                      <a:pt x="3487" y="1511"/>
                    </a:lnTo>
                    <a:lnTo>
                      <a:pt x="3484" y="1514"/>
                    </a:lnTo>
                    <a:lnTo>
                      <a:pt x="3478" y="1525"/>
                    </a:lnTo>
                    <a:lnTo>
                      <a:pt x="3477" y="1529"/>
                    </a:lnTo>
                    <a:lnTo>
                      <a:pt x="3486" y="1527"/>
                    </a:lnTo>
                    <a:lnTo>
                      <a:pt x="3491" y="1523"/>
                    </a:lnTo>
                    <a:close/>
                    <a:moveTo>
                      <a:pt x="3539" y="1445"/>
                    </a:moveTo>
                    <a:lnTo>
                      <a:pt x="3540" y="1445"/>
                    </a:lnTo>
                    <a:lnTo>
                      <a:pt x="3542" y="1442"/>
                    </a:lnTo>
                    <a:lnTo>
                      <a:pt x="3542" y="1438"/>
                    </a:lnTo>
                    <a:lnTo>
                      <a:pt x="3542" y="1435"/>
                    </a:lnTo>
                    <a:lnTo>
                      <a:pt x="3545" y="1433"/>
                    </a:lnTo>
                    <a:lnTo>
                      <a:pt x="3546" y="1435"/>
                    </a:lnTo>
                    <a:lnTo>
                      <a:pt x="3547" y="1440"/>
                    </a:lnTo>
                    <a:lnTo>
                      <a:pt x="3547" y="1450"/>
                    </a:lnTo>
                    <a:lnTo>
                      <a:pt x="3549" y="1455"/>
                    </a:lnTo>
                    <a:lnTo>
                      <a:pt x="3554" y="1450"/>
                    </a:lnTo>
                    <a:lnTo>
                      <a:pt x="3562" y="1436"/>
                    </a:lnTo>
                    <a:lnTo>
                      <a:pt x="3564" y="1438"/>
                    </a:lnTo>
                    <a:lnTo>
                      <a:pt x="3568" y="1445"/>
                    </a:lnTo>
                    <a:lnTo>
                      <a:pt x="3569" y="1444"/>
                    </a:lnTo>
                    <a:lnTo>
                      <a:pt x="3570" y="1440"/>
                    </a:lnTo>
                    <a:lnTo>
                      <a:pt x="3571" y="1430"/>
                    </a:lnTo>
                    <a:lnTo>
                      <a:pt x="3571" y="1428"/>
                    </a:lnTo>
                    <a:lnTo>
                      <a:pt x="3574" y="1423"/>
                    </a:lnTo>
                    <a:lnTo>
                      <a:pt x="3577" y="1414"/>
                    </a:lnTo>
                    <a:lnTo>
                      <a:pt x="3581" y="1396"/>
                    </a:lnTo>
                    <a:lnTo>
                      <a:pt x="3579" y="1394"/>
                    </a:lnTo>
                    <a:lnTo>
                      <a:pt x="3576" y="1388"/>
                    </a:lnTo>
                    <a:lnTo>
                      <a:pt x="3575" y="1387"/>
                    </a:lnTo>
                    <a:lnTo>
                      <a:pt x="3564" y="1383"/>
                    </a:lnTo>
                    <a:lnTo>
                      <a:pt x="3558" y="1384"/>
                    </a:lnTo>
                    <a:lnTo>
                      <a:pt x="3556" y="1394"/>
                    </a:lnTo>
                    <a:lnTo>
                      <a:pt x="3558" y="1399"/>
                    </a:lnTo>
                    <a:lnTo>
                      <a:pt x="3562" y="1405"/>
                    </a:lnTo>
                    <a:lnTo>
                      <a:pt x="3565" y="1412"/>
                    </a:lnTo>
                    <a:lnTo>
                      <a:pt x="3563" y="1422"/>
                    </a:lnTo>
                    <a:lnTo>
                      <a:pt x="3561" y="1424"/>
                    </a:lnTo>
                    <a:lnTo>
                      <a:pt x="3559" y="1421"/>
                    </a:lnTo>
                    <a:lnTo>
                      <a:pt x="3555" y="1411"/>
                    </a:lnTo>
                    <a:lnTo>
                      <a:pt x="3552" y="1408"/>
                    </a:lnTo>
                    <a:lnTo>
                      <a:pt x="3549" y="1410"/>
                    </a:lnTo>
                    <a:lnTo>
                      <a:pt x="3540" y="1424"/>
                    </a:lnTo>
                    <a:lnTo>
                      <a:pt x="3538" y="1428"/>
                    </a:lnTo>
                    <a:lnTo>
                      <a:pt x="3537" y="1433"/>
                    </a:lnTo>
                    <a:lnTo>
                      <a:pt x="3537" y="1438"/>
                    </a:lnTo>
                    <a:lnTo>
                      <a:pt x="3538" y="1442"/>
                    </a:lnTo>
                    <a:lnTo>
                      <a:pt x="3539" y="1445"/>
                    </a:lnTo>
                    <a:close/>
                    <a:moveTo>
                      <a:pt x="3800" y="1335"/>
                    </a:moveTo>
                    <a:lnTo>
                      <a:pt x="3796" y="1344"/>
                    </a:lnTo>
                    <a:lnTo>
                      <a:pt x="3799" y="1350"/>
                    </a:lnTo>
                    <a:lnTo>
                      <a:pt x="3804" y="1352"/>
                    </a:lnTo>
                    <a:lnTo>
                      <a:pt x="3808" y="1354"/>
                    </a:lnTo>
                    <a:lnTo>
                      <a:pt x="3812" y="1345"/>
                    </a:lnTo>
                    <a:lnTo>
                      <a:pt x="3821" y="1331"/>
                    </a:lnTo>
                    <a:lnTo>
                      <a:pt x="3819" y="1320"/>
                    </a:lnTo>
                    <a:lnTo>
                      <a:pt x="3811" y="1321"/>
                    </a:lnTo>
                    <a:lnTo>
                      <a:pt x="3800" y="1335"/>
                    </a:lnTo>
                    <a:close/>
                    <a:moveTo>
                      <a:pt x="3679" y="1322"/>
                    </a:moveTo>
                    <a:lnTo>
                      <a:pt x="3687" y="1323"/>
                    </a:lnTo>
                    <a:lnTo>
                      <a:pt x="3693" y="1323"/>
                    </a:lnTo>
                    <a:lnTo>
                      <a:pt x="3692" y="1327"/>
                    </a:lnTo>
                    <a:lnTo>
                      <a:pt x="3693" y="1332"/>
                    </a:lnTo>
                    <a:lnTo>
                      <a:pt x="3696" y="1337"/>
                    </a:lnTo>
                    <a:lnTo>
                      <a:pt x="3702" y="1343"/>
                    </a:lnTo>
                    <a:lnTo>
                      <a:pt x="3708" y="1340"/>
                    </a:lnTo>
                    <a:lnTo>
                      <a:pt x="3712" y="1328"/>
                    </a:lnTo>
                    <a:lnTo>
                      <a:pt x="3708" y="1315"/>
                    </a:lnTo>
                    <a:lnTo>
                      <a:pt x="3702" y="1315"/>
                    </a:lnTo>
                    <a:lnTo>
                      <a:pt x="3697" y="1312"/>
                    </a:lnTo>
                    <a:lnTo>
                      <a:pt x="3693" y="1306"/>
                    </a:lnTo>
                    <a:lnTo>
                      <a:pt x="3688" y="1305"/>
                    </a:lnTo>
                    <a:lnTo>
                      <a:pt x="3680" y="1307"/>
                    </a:lnTo>
                    <a:lnTo>
                      <a:pt x="3682" y="1315"/>
                    </a:lnTo>
                    <a:lnTo>
                      <a:pt x="3676" y="1316"/>
                    </a:lnTo>
                    <a:lnTo>
                      <a:pt x="3679" y="1322"/>
                    </a:lnTo>
                    <a:close/>
                    <a:moveTo>
                      <a:pt x="3584" y="1419"/>
                    </a:moveTo>
                    <a:lnTo>
                      <a:pt x="3593" y="1432"/>
                    </a:lnTo>
                    <a:lnTo>
                      <a:pt x="3595" y="1430"/>
                    </a:lnTo>
                    <a:lnTo>
                      <a:pt x="3597" y="1426"/>
                    </a:lnTo>
                    <a:lnTo>
                      <a:pt x="3598" y="1419"/>
                    </a:lnTo>
                    <a:lnTo>
                      <a:pt x="3599" y="1419"/>
                    </a:lnTo>
                    <a:lnTo>
                      <a:pt x="3600" y="1417"/>
                    </a:lnTo>
                    <a:lnTo>
                      <a:pt x="3601" y="1414"/>
                    </a:lnTo>
                    <a:lnTo>
                      <a:pt x="3600" y="1413"/>
                    </a:lnTo>
                    <a:lnTo>
                      <a:pt x="3599" y="1412"/>
                    </a:lnTo>
                    <a:lnTo>
                      <a:pt x="3598" y="1410"/>
                    </a:lnTo>
                    <a:lnTo>
                      <a:pt x="3597" y="1408"/>
                    </a:lnTo>
                    <a:lnTo>
                      <a:pt x="3597" y="1406"/>
                    </a:lnTo>
                    <a:lnTo>
                      <a:pt x="3600" y="1398"/>
                    </a:lnTo>
                    <a:lnTo>
                      <a:pt x="3606" y="1398"/>
                    </a:lnTo>
                    <a:lnTo>
                      <a:pt x="3610" y="1403"/>
                    </a:lnTo>
                    <a:lnTo>
                      <a:pt x="3610" y="1413"/>
                    </a:lnTo>
                    <a:lnTo>
                      <a:pt x="3611" y="1413"/>
                    </a:lnTo>
                    <a:lnTo>
                      <a:pt x="3614" y="1415"/>
                    </a:lnTo>
                    <a:lnTo>
                      <a:pt x="3614" y="1416"/>
                    </a:lnTo>
                    <a:lnTo>
                      <a:pt x="3613" y="1419"/>
                    </a:lnTo>
                    <a:lnTo>
                      <a:pt x="3617" y="1419"/>
                    </a:lnTo>
                    <a:lnTo>
                      <a:pt x="3619" y="1419"/>
                    </a:lnTo>
                    <a:lnTo>
                      <a:pt x="3622" y="1419"/>
                    </a:lnTo>
                    <a:lnTo>
                      <a:pt x="3625" y="1416"/>
                    </a:lnTo>
                    <a:lnTo>
                      <a:pt x="3624" y="1414"/>
                    </a:lnTo>
                    <a:lnTo>
                      <a:pt x="3623" y="1412"/>
                    </a:lnTo>
                    <a:lnTo>
                      <a:pt x="3622" y="1407"/>
                    </a:lnTo>
                    <a:lnTo>
                      <a:pt x="3623" y="1404"/>
                    </a:lnTo>
                    <a:lnTo>
                      <a:pt x="3624" y="1400"/>
                    </a:lnTo>
                    <a:lnTo>
                      <a:pt x="3626" y="1397"/>
                    </a:lnTo>
                    <a:lnTo>
                      <a:pt x="3629" y="1396"/>
                    </a:lnTo>
                    <a:lnTo>
                      <a:pt x="3630" y="1396"/>
                    </a:lnTo>
                    <a:lnTo>
                      <a:pt x="3631" y="1402"/>
                    </a:lnTo>
                    <a:lnTo>
                      <a:pt x="3632" y="1404"/>
                    </a:lnTo>
                    <a:lnTo>
                      <a:pt x="3634" y="1406"/>
                    </a:lnTo>
                    <a:lnTo>
                      <a:pt x="3642" y="1404"/>
                    </a:lnTo>
                    <a:lnTo>
                      <a:pt x="3644" y="1401"/>
                    </a:lnTo>
                    <a:lnTo>
                      <a:pt x="3645" y="1398"/>
                    </a:lnTo>
                    <a:lnTo>
                      <a:pt x="3645" y="1393"/>
                    </a:lnTo>
                    <a:lnTo>
                      <a:pt x="3642" y="1388"/>
                    </a:lnTo>
                    <a:lnTo>
                      <a:pt x="3636" y="1386"/>
                    </a:lnTo>
                    <a:lnTo>
                      <a:pt x="3634" y="1381"/>
                    </a:lnTo>
                    <a:lnTo>
                      <a:pt x="3645" y="1381"/>
                    </a:lnTo>
                    <a:lnTo>
                      <a:pt x="3647" y="1380"/>
                    </a:lnTo>
                    <a:lnTo>
                      <a:pt x="3648" y="1377"/>
                    </a:lnTo>
                    <a:lnTo>
                      <a:pt x="3649" y="1374"/>
                    </a:lnTo>
                    <a:lnTo>
                      <a:pt x="3650" y="1372"/>
                    </a:lnTo>
                    <a:lnTo>
                      <a:pt x="3653" y="1373"/>
                    </a:lnTo>
                    <a:lnTo>
                      <a:pt x="3654" y="1376"/>
                    </a:lnTo>
                    <a:lnTo>
                      <a:pt x="3656" y="1378"/>
                    </a:lnTo>
                    <a:lnTo>
                      <a:pt x="3658" y="1376"/>
                    </a:lnTo>
                    <a:lnTo>
                      <a:pt x="3660" y="1375"/>
                    </a:lnTo>
                    <a:lnTo>
                      <a:pt x="3662" y="1373"/>
                    </a:lnTo>
                    <a:lnTo>
                      <a:pt x="3675" y="1372"/>
                    </a:lnTo>
                    <a:lnTo>
                      <a:pt x="3677" y="1371"/>
                    </a:lnTo>
                    <a:lnTo>
                      <a:pt x="3678" y="1368"/>
                    </a:lnTo>
                    <a:lnTo>
                      <a:pt x="3680" y="1363"/>
                    </a:lnTo>
                    <a:lnTo>
                      <a:pt x="3687" y="1361"/>
                    </a:lnTo>
                    <a:lnTo>
                      <a:pt x="3695" y="1340"/>
                    </a:lnTo>
                    <a:lnTo>
                      <a:pt x="3690" y="1332"/>
                    </a:lnTo>
                    <a:lnTo>
                      <a:pt x="3684" y="1328"/>
                    </a:lnTo>
                    <a:lnTo>
                      <a:pt x="3674" y="1337"/>
                    </a:lnTo>
                    <a:lnTo>
                      <a:pt x="3669" y="1339"/>
                    </a:lnTo>
                    <a:lnTo>
                      <a:pt x="3665" y="1334"/>
                    </a:lnTo>
                    <a:lnTo>
                      <a:pt x="3671" y="1323"/>
                    </a:lnTo>
                    <a:lnTo>
                      <a:pt x="3667" y="1305"/>
                    </a:lnTo>
                    <a:lnTo>
                      <a:pt x="3657" y="1303"/>
                    </a:lnTo>
                    <a:lnTo>
                      <a:pt x="3650" y="1310"/>
                    </a:lnTo>
                    <a:lnTo>
                      <a:pt x="3646" y="1320"/>
                    </a:lnTo>
                    <a:lnTo>
                      <a:pt x="3643" y="1325"/>
                    </a:lnTo>
                    <a:lnTo>
                      <a:pt x="3641" y="1326"/>
                    </a:lnTo>
                    <a:lnTo>
                      <a:pt x="3639" y="1332"/>
                    </a:lnTo>
                    <a:lnTo>
                      <a:pt x="3638" y="1334"/>
                    </a:lnTo>
                    <a:lnTo>
                      <a:pt x="3637" y="1335"/>
                    </a:lnTo>
                    <a:lnTo>
                      <a:pt x="3633" y="1330"/>
                    </a:lnTo>
                    <a:lnTo>
                      <a:pt x="3630" y="1328"/>
                    </a:lnTo>
                    <a:lnTo>
                      <a:pt x="3628" y="1330"/>
                    </a:lnTo>
                    <a:lnTo>
                      <a:pt x="3625" y="1332"/>
                    </a:lnTo>
                    <a:lnTo>
                      <a:pt x="3623" y="1330"/>
                    </a:lnTo>
                    <a:lnTo>
                      <a:pt x="3620" y="1326"/>
                    </a:lnTo>
                    <a:lnTo>
                      <a:pt x="3619" y="1325"/>
                    </a:lnTo>
                    <a:lnTo>
                      <a:pt x="3617" y="1325"/>
                    </a:lnTo>
                    <a:lnTo>
                      <a:pt x="3612" y="1323"/>
                    </a:lnTo>
                    <a:lnTo>
                      <a:pt x="3590" y="1346"/>
                    </a:lnTo>
                    <a:lnTo>
                      <a:pt x="3601" y="1348"/>
                    </a:lnTo>
                    <a:lnTo>
                      <a:pt x="3604" y="1348"/>
                    </a:lnTo>
                    <a:lnTo>
                      <a:pt x="3606" y="1351"/>
                    </a:lnTo>
                    <a:lnTo>
                      <a:pt x="3609" y="1352"/>
                    </a:lnTo>
                    <a:lnTo>
                      <a:pt x="3602" y="1357"/>
                    </a:lnTo>
                    <a:lnTo>
                      <a:pt x="3593" y="1360"/>
                    </a:lnTo>
                    <a:lnTo>
                      <a:pt x="3587" y="1370"/>
                    </a:lnTo>
                    <a:lnTo>
                      <a:pt x="3593" y="1373"/>
                    </a:lnTo>
                    <a:lnTo>
                      <a:pt x="3595" y="1375"/>
                    </a:lnTo>
                    <a:lnTo>
                      <a:pt x="3587" y="1378"/>
                    </a:lnTo>
                    <a:lnTo>
                      <a:pt x="3590" y="1381"/>
                    </a:lnTo>
                    <a:lnTo>
                      <a:pt x="3591" y="1381"/>
                    </a:lnTo>
                    <a:lnTo>
                      <a:pt x="3593" y="1381"/>
                    </a:lnTo>
                    <a:lnTo>
                      <a:pt x="3592" y="1385"/>
                    </a:lnTo>
                    <a:lnTo>
                      <a:pt x="3591" y="1388"/>
                    </a:lnTo>
                    <a:lnTo>
                      <a:pt x="3589" y="1389"/>
                    </a:lnTo>
                    <a:lnTo>
                      <a:pt x="3587" y="1390"/>
                    </a:lnTo>
                    <a:lnTo>
                      <a:pt x="3587" y="1393"/>
                    </a:lnTo>
                    <a:lnTo>
                      <a:pt x="3592" y="1391"/>
                    </a:lnTo>
                    <a:lnTo>
                      <a:pt x="3600" y="1379"/>
                    </a:lnTo>
                    <a:lnTo>
                      <a:pt x="3605" y="1381"/>
                    </a:lnTo>
                    <a:lnTo>
                      <a:pt x="3588" y="1404"/>
                    </a:lnTo>
                    <a:lnTo>
                      <a:pt x="3584" y="1419"/>
                    </a:lnTo>
                    <a:close/>
                    <a:moveTo>
                      <a:pt x="3713" y="1348"/>
                    </a:moveTo>
                    <a:lnTo>
                      <a:pt x="3718" y="1349"/>
                    </a:lnTo>
                    <a:lnTo>
                      <a:pt x="3726" y="1346"/>
                    </a:lnTo>
                    <a:lnTo>
                      <a:pt x="3720" y="1350"/>
                    </a:lnTo>
                    <a:lnTo>
                      <a:pt x="3707" y="1355"/>
                    </a:lnTo>
                    <a:lnTo>
                      <a:pt x="3702" y="1363"/>
                    </a:lnTo>
                    <a:lnTo>
                      <a:pt x="3702" y="1366"/>
                    </a:lnTo>
                    <a:lnTo>
                      <a:pt x="3703" y="1368"/>
                    </a:lnTo>
                    <a:lnTo>
                      <a:pt x="3703" y="1371"/>
                    </a:lnTo>
                    <a:lnTo>
                      <a:pt x="3705" y="1372"/>
                    </a:lnTo>
                    <a:lnTo>
                      <a:pt x="3705" y="1374"/>
                    </a:lnTo>
                    <a:lnTo>
                      <a:pt x="3705" y="1375"/>
                    </a:lnTo>
                    <a:lnTo>
                      <a:pt x="3704" y="1375"/>
                    </a:lnTo>
                    <a:lnTo>
                      <a:pt x="3704" y="1375"/>
                    </a:lnTo>
                    <a:lnTo>
                      <a:pt x="3703" y="1377"/>
                    </a:lnTo>
                    <a:lnTo>
                      <a:pt x="3702" y="1384"/>
                    </a:lnTo>
                    <a:lnTo>
                      <a:pt x="3704" y="1384"/>
                    </a:lnTo>
                    <a:lnTo>
                      <a:pt x="3709" y="1382"/>
                    </a:lnTo>
                    <a:lnTo>
                      <a:pt x="3714" y="1378"/>
                    </a:lnTo>
                    <a:lnTo>
                      <a:pt x="3719" y="1377"/>
                    </a:lnTo>
                    <a:lnTo>
                      <a:pt x="3722" y="1375"/>
                    </a:lnTo>
                    <a:lnTo>
                      <a:pt x="3722" y="1374"/>
                    </a:lnTo>
                    <a:lnTo>
                      <a:pt x="3721" y="1370"/>
                    </a:lnTo>
                    <a:lnTo>
                      <a:pt x="3724" y="1370"/>
                    </a:lnTo>
                    <a:lnTo>
                      <a:pt x="3728" y="1372"/>
                    </a:lnTo>
                    <a:lnTo>
                      <a:pt x="3731" y="1372"/>
                    </a:lnTo>
                    <a:lnTo>
                      <a:pt x="3732" y="1371"/>
                    </a:lnTo>
                    <a:lnTo>
                      <a:pt x="3735" y="1367"/>
                    </a:lnTo>
                    <a:lnTo>
                      <a:pt x="3736" y="1366"/>
                    </a:lnTo>
                    <a:lnTo>
                      <a:pt x="3749" y="1365"/>
                    </a:lnTo>
                    <a:lnTo>
                      <a:pt x="3753" y="1363"/>
                    </a:lnTo>
                    <a:lnTo>
                      <a:pt x="3758" y="1357"/>
                    </a:lnTo>
                    <a:lnTo>
                      <a:pt x="3761" y="1355"/>
                    </a:lnTo>
                    <a:lnTo>
                      <a:pt x="3767" y="1353"/>
                    </a:lnTo>
                    <a:lnTo>
                      <a:pt x="3774" y="1347"/>
                    </a:lnTo>
                    <a:lnTo>
                      <a:pt x="3776" y="1343"/>
                    </a:lnTo>
                    <a:lnTo>
                      <a:pt x="3770" y="1339"/>
                    </a:lnTo>
                    <a:lnTo>
                      <a:pt x="3769" y="1337"/>
                    </a:lnTo>
                    <a:lnTo>
                      <a:pt x="3770" y="1335"/>
                    </a:lnTo>
                    <a:lnTo>
                      <a:pt x="3771" y="1333"/>
                    </a:lnTo>
                    <a:lnTo>
                      <a:pt x="3773" y="1332"/>
                    </a:lnTo>
                    <a:lnTo>
                      <a:pt x="3777" y="1330"/>
                    </a:lnTo>
                    <a:lnTo>
                      <a:pt x="3780" y="1327"/>
                    </a:lnTo>
                    <a:lnTo>
                      <a:pt x="3781" y="1322"/>
                    </a:lnTo>
                    <a:lnTo>
                      <a:pt x="3780" y="1317"/>
                    </a:lnTo>
                    <a:lnTo>
                      <a:pt x="3783" y="1307"/>
                    </a:lnTo>
                    <a:lnTo>
                      <a:pt x="3784" y="1305"/>
                    </a:lnTo>
                    <a:lnTo>
                      <a:pt x="3786" y="1305"/>
                    </a:lnTo>
                    <a:lnTo>
                      <a:pt x="3788" y="1307"/>
                    </a:lnTo>
                    <a:lnTo>
                      <a:pt x="3789" y="1311"/>
                    </a:lnTo>
                    <a:lnTo>
                      <a:pt x="3790" y="1314"/>
                    </a:lnTo>
                    <a:lnTo>
                      <a:pt x="3793" y="1313"/>
                    </a:lnTo>
                    <a:lnTo>
                      <a:pt x="3787" y="1323"/>
                    </a:lnTo>
                    <a:lnTo>
                      <a:pt x="3785" y="1330"/>
                    </a:lnTo>
                    <a:lnTo>
                      <a:pt x="3784" y="1337"/>
                    </a:lnTo>
                    <a:lnTo>
                      <a:pt x="3787" y="1340"/>
                    </a:lnTo>
                    <a:lnTo>
                      <a:pt x="3791" y="1339"/>
                    </a:lnTo>
                    <a:lnTo>
                      <a:pt x="3819" y="1309"/>
                    </a:lnTo>
                    <a:lnTo>
                      <a:pt x="3825" y="1305"/>
                    </a:lnTo>
                    <a:lnTo>
                      <a:pt x="3823" y="1302"/>
                    </a:lnTo>
                    <a:lnTo>
                      <a:pt x="3820" y="1299"/>
                    </a:lnTo>
                    <a:lnTo>
                      <a:pt x="3829" y="1293"/>
                    </a:lnTo>
                    <a:lnTo>
                      <a:pt x="3829" y="1292"/>
                    </a:lnTo>
                    <a:lnTo>
                      <a:pt x="3829" y="1290"/>
                    </a:lnTo>
                    <a:lnTo>
                      <a:pt x="3829" y="1288"/>
                    </a:lnTo>
                    <a:lnTo>
                      <a:pt x="3831" y="1287"/>
                    </a:lnTo>
                    <a:lnTo>
                      <a:pt x="3832" y="1288"/>
                    </a:lnTo>
                    <a:lnTo>
                      <a:pt x="3832" y="1291"/>
                    </a:lnTo>
                    <a:lnTo>
                      <a:pt x="3831" y="1294"/>
                    </a:lnTo>
                    <a:lnTo>
                      <a:pt x="3831" y="1296"/>
                    </a:lnTo>
                    <a:lnTo>
                      <a:pt x="3834" y="1294"/>
                    </a:lnTo>
                    <a:lnTo>
                      <a:pt x="3853" y="1261"/>
                    </a:lnTo>
                    <a:lnTo>
                      <a:pt x="3856" y="1255"/>
                    </a:lnTo>
                    <a:lnTo>
                      <a:pt x="3845" y="1255"/>
                    </a:lnTo>
                    <a:lnTo>
                      <a:pt x="3839" y="1257"/>
                    </a:lnTo>
                    <a:lnTo>
                      <a:pt x="3830" y="1266"/>
                    </a:lnTo>
                    <a:lnTo>
                      <a:pt x="3818" y="1262"/>
                    </a:lnTo>
                    <a:lnTo>
                      <a:pt x="3812" y="1264"/>
                    </a:lnTo>
                    <a:lnTo>
                      <a:pt x="3810" y="1269"/>
                    </a:lnTo>
                    <a:lnTo>
                      <a:pt x="3810" y="1284"/>
                    </a:lnTo>
                    <a:lnTo>
                      <a:pt x="3808" y="1287"/>
                    </a:lnTo>
                    <a:lnTo>
                      <a:pt x="3803" y="1289"/>
                    </a:lnTo>
                    <a:lnTo>
                      <a:pt x="3794" y="1298"/>
                    </a:lnTo>
                    <a:lnTo>
                      <a:pt x="3790" y="1299"/>
                    </a:lnTo>
                    <a:lnTo>
                      <a:pt x="3790" y="1296"/>
                    </a:lnTo>
                    <a:lnTo>
                      <a:pt x="3800" y="1283"/>
                    </a:lnTo>
                    <a:lnTo>
                      <a:pt x="3801" y="1280"/>
                    </a:lnTo>
                    <a:lnTo>
                      <a:pt x="3800" y="1274"/>
                    </a:lnTo>
                    <a:lnTo>
                      <a:pt x="3799" y="1270"/>
                    </a:lnTo>
                    <a:lnTo>
                      <a:pt x="3796" y="1267"/>
                    </a:lnTo>
                    <a:lnTo>
                      <a:pt x="3791" y="1264"/>
                    </a:lnTo>
                    <a:lnTo>
                      <a:pt x="3788" y="1264"/>
                    </a:lnTo>
                    <a:lnTo>
                      <a:pt x="3785" y="1265"/>
                    </a:lnTo>
                    <a:lnTo>
                      <a:pt x="3783" y="1268"/>
                    </a:lnTo>
                    <a:lnTo>
                      <a:pt x="3782" y="1272"/>
                    </a:lnTo>
                    <a:lnTo>
                      <a:pt x="3783" y="1283"/>
                    </a:lnTo>
                    <a:lnTo>
                      <a:pt x="3782" y="1288"/>
                    </a:lnTo>
                    <a:lnTo>
                      <a:pt x="3780" y="1286"/>
                    </a:lnTo>
                    <a:lnTo>
                      <a:pt x="3778" y="1280"/>
                    </a:lnTo>
                    <a:lnTo>
                      <a:pt x="3777" y="1277"/>
                    </a:lnTo>
                    <a:lnTo>
                      <a:pt x="3776" y="1271"/>
                    </a:lnTo>
                    <a:lnTo>
                      <a:pt x="3774" y="1266"/>
                    </a:lnTo>
                    <a:lnTo>
                      <a:pt x="3756" y="1275"/>
                    </a:lnTo>
                    <a:lnTo>
                      <a:pt x="3758" y="1281"/>
                    </a:lnTo>
                    <a:lnTo>
                      <a:pt x="3762" y="1286"/>
                    </a:lnTo>
                    <a:lnTo>
                      <a:pt x="3764" y="1293"/>
                    </a:lnTo>
                    <a:lnTo>
                      <a:pt x="3759" y="1292"/>
                    </a:lnTo>
                    <a:lnTo>
                      <a:pt x="3752" y="1286"/>
                    </a:lnTo>
                    <a:lnTo>
                      <a:pt x="3748" y="1284"/>
                    </a:lnTo>
                    <a:lnTo>
                      <a:pt x="3731" y="1290"/>
                    </a:lnTo>
                    <a:lnTo>
                      <a:pt x="3733" y="1292"/>
                    </a:lnTo>
                    <a:lnTo>
                      <a:pt x="3740" y="1296"/>
                    </a:lnTo>
                    <a:lnTo>
                      <a:pt x="3739" y="1302"/>
                    </a:lnTo>
                    <a:lnTo>
                      <a:pt x="3741" y="1305"/>
                    </a:lnTo>
                    <a:lnTo>
                      <a:pt x="3742" y="1305"/>
                    </a:lnTo>
                    <a:lnTo>
                      <a:pt x="3744" y="1302"/>
                    </a:lnTo>
                    <a:lnTo>
                      <a:pt x="3747" y="1308"/>
                    </a:lnTo>
                    <a:lnTo>
                      <a:pt x="3749" y="1314"/>
                    </a:lnTo>
                    <a:lnTo>
                      <a:pt x="3749" y="1318"/>
                    </a:lnTo>
                    <a:lnTo>
                      <a:pt x="3745" y="1319"/>
                    </a:lnTo>
                    <a:lnTo>
                      <a:pt x="3742" y="1315"/>
                    </a:lnTo>
                    <a:lnTo>
                      <a:pt x="3740" y="1313"/>
                    </a:lnTo>
                    <a:lnTo>
                      <a:pt x="3740" y="1315"/>
                    </a:lnTo>
                    <a:lnTo>
                      <a:pt x="3738" y="1319"/>
                    </a:lnTo>
                    <a:lnTo>
                      <a:pt x="3736" y="1321"/>
                    </a:lnTo>
                    <a:lnTo>
                      <a:pt x="3736" y="1322"/>
                    </a:lnTo>
                    <a:lnTo>
                      <a:pt x="3737" y="1325"/>
                    </a:lnTo>
                    <a:lnTo>
                      <a:pt x="3737" y="1328"/>
                    </a:lnTo>
                    <a:lnTo>
                      <a:pt x="3733" y="1327"/>
                    </a:lnTo>
                    <a:lnTo>
                      <a:pt x="3727" y="1312"/>
                    </a:lnTo>
                    <a:lnTo>
                      <a:pt x="3722" y="1311"/>
                    </a:lnTo>
                    <a:lnTo>
                      <a:pt x="3718" y="1316"/>
                    </a:lnTo>
                    <a:lnTo>
                      <a:pt x="3717" y="1324"/>
                    </a:lnTo>
                    <a:lnTo>
                      <a:pt x="3718" y="1332"/>
                    </a:lnTo>
                    <a:lnTo>
                      <a:pt x="3722" y="1337"/>
                    </a:lnTo>
                    <a:lnTo>
                      <a:pt x="3716" y="1337"/>
                    </a:lnTo>
                    <a:lnTo>
                      <a:pt x="3713" y="1339"/>
                    </a:lnTo>
                    <a:lnTo>
                      <a:pt x="3710" y="1343"/>
                    </a:lnTo>
                    <a:lnTo>
                      <a:pt x="3713" y="1348"/>
                    </a:lnTo>
                    <a:close/>
                    <a:moveTo>
                      <a:pt x="4058" y="1251"/>
                    </a:moveTo>
                    <a:lnTo>
                      <a:pt x="4061" y="1249"/>
                    </a:lnTo>
                    <a:lnTo>
                      <a:pt x="4060" y="1245"/>
                    </a:lnTo>
                    <a:lnTo>
                      <a:pt x="4056" y="1241"/>
                    </a:lnTo>
                    <a:lnTo>
                      <a:pt x="4054" y="1239"/>
                    </a:lnTo>
                    <a:lnTo>
                      <a:pt x="4054" y="1235"/>
                    </a:lnTo>
                    <a:lnTo>
                      <a:pt x="4053" y="1230"/>
                    </a:lnTo>
                    <a:lnTo>
                      <a:pt x="4053" y="1226"/>
                    </a:lnTo>
                    <a:lnTo>
                      <a:pt x="4051" y="1225"/>
                    </a:lnTo>
                    <a:lnTo>
                      <a:pt x="4049" y="1224"/>
                    </a:lnTo>
                    <a:lnTo>
                      <a:pt x="4044" y="1220"/>
                    </a:lnTo>
                    <a:lnTo>
                      <a:pt x="4042" y="1219"/>
                    </a:lnTo>
                    <a:lnTo>
                      <a:pt x="4023" y="1225"/>
                    </a:lnTo>
                    <a:lnTo>
                      <a:pt x="4018" y="1229"/>
                    </a:lnTo>
                    <a:lnTo>
                      <a:pt x="4014" y="1235"/>
                    </a:lnTo>
                    <a:lnTo>
                      <a:pt x="4009" y="1249"/>
                    </a:lnTo>
                    <a:lnTo>
                      <a:pt x="4006" y="1264"/>
                    </a:lnTo>
                    <a:lnTo>
                      <a:pt x="4010" y="1266"/>
                    </a:lnTo>
                    <a:lnTo>
                      <a:pt x="4013" y="1266"/>
                    </a:lnTo>
                    <a:lnTo>
                      <a:pt x="4015" y="1266"/>
                    </a:lnTo>
                    <a:lnTo>
                      <a:pt x="4006" y="1274"/>
                    </a:lnTo>
                    <a:lnTo>
                      <a:pt x="4002" y="1279"/>
                    </a:lnTo>
                    <a:lnTo>
                      <a:pt x="4006" y="1284"/>
                    </a:lnTo>
                    <a:lnTo>
                      <a:pt x="4007" y="1287"/>
                    </a:lnTo>
                    <a:lnTo>
                      <a:pt x="4010" y="1285"/>
                    </a:lnTo>
                    <a:lnTo>
                      <a:pt x="4016" y="1278"/>
                    </a:lnTo>
                    <a:lnTo>
                      <a:pt x="4024" y="1274"/>
                    </a:lnTo>
                    <a:lnTo>
                      <a:pt x="4051" y="1272"/>
                    </a:lnTo>
                    <a:lnTo>
                      <a:pt x="4053" y="1270"/>
                    </a:lnTo>
                    <a:lnTo>
                      <a:pt x="4052" y="1265"/>
                    </a:lnTo>
                    <a:lnTo>
                      <a:pt x="4049" y="1260"/>
                    </a:lnTo>
                    <a:lnTo>
                      <a:pt x="4046" y="1258"/>
                    </a:lnTo>
                    <a:lnTo>
                      <a:pt x="4050" y="1254"/>
                    </a:lnTo>
                    <a:lnTo>
                      <a:pt x="4058" y="1251"/>
                    </a:lnTo>
                    <a:close/>
                    <a:moveTo>
                      <a:pt x="3795" y="1203"/>
                    </a:moveTo>
                    <a:lnTo>
                      <a:pt x="3783" y="1202"/>
                    </a:lnTo>
                    <a:lnTo>
                      <a:pt x="3776" y="1197"/>
                    </a:lnTo>
                    <a:lnTo>
                      <a:pt x="3768" y="1205"/>
                    </a:lnTo>
                    <a:lnTo>
                      <a:pt x="3766" y="1210"/>
                    </a:lnTo>
                    <a:lnTo>
                      <a:pt x="3769" y="1216"/>
                    </a:lnTo>
                    <a:lnTo>
                      <a:pt x="3775" y="1222"/>
                    </a:lnTo>
                    <a:lnTo>
                      <a:pt x="3782" y="1229"/>
                    </a:lnTo>
                    <a:lnTo>
                      <a:pt x="3784" y="1239"/>
                    </a:lnTo>
                    <a:lnTo>
                      <a:pt x="3791" y="1237"/>
                    </a:lnTo>
                    <a:lnTo>
                      <a:pt x="3811" y="1237"/>
                    </a:lnTo>
                    <a:lnTo>
                      <a:pt x="3818" y="1232"/>
                    </a:lnTo>
                    <a:lnTo>
                      <a:pt x="3818" y="1232"/>
                    </a:lnTo>
                    <a:lnTo>
                      <a:pt x="3818" y="1232"/>
                    </a:lnTo>
                    <a:lnTo>
                      <a:pt x="3818" y="1232"/>
                    </a:lnTo>
                    <a:lnTo>
                      <a:pt x="3818" y="1232"/>
                    </a:lnTo>
                    <a:lnTo>
                      <a:pt x="3818" y="1232"/>
                    </a:lnTo>
                    <a:lnTo>
                      <a:pt x="3818" y="1232"/>
                    </a:lnTo>
                    <a:lnTo>
                      <a:pt x="3818" y="1232"/>
                    </a:lnTo>
                    <a:lnTo>
                      <a:pt x="3818" y="1231"/>
                    </a:lnTo>
                    <a:lnTo>
                      <a:pt x="3818" y="1231"/>
                    </a:lnTo>
                    <a:lnTo>
                      <a:pt x="3819" y="1231"/>
                    </a:lnTo>
                    <a:lnTo>
                      <a:pt x="3819" y="1231"/>
                    </a:lnTo>
                    <a:lnTo>
                      <a:pt x="3819" y="1231"/>
                    </a:lnTo>
                    <a:lnTo>
                      <a:pt x="3819" y="1230"/>
                    </a:lnTo>
                    <a:lnTo>
                      <a:pt x="3819" y="1230"/>
                    </a:lnTo>
                    <a:lnTo>
                      <a:pt x="3819" y="1230"/>
                    </a:lnTo>
                    <a:lnTo>
                      <a:pt x="3819" y="1230"/>
                    </a:lnTo>
                    <a:lnTo>
                      <a:pt x="3820" y="1230"/>
                    </a:lnTo>
                    <a:lnTo>
                      <a:pt x="3820" y="1230"/>
                    </a:lnTo>
                    <a:lnTo>
                      <a:pt x="3820" y="1229"/>
                    </a:lnTo>
                    <a:lnTo>
                      <a:pt x="3820" y="1229"/>
                    </a:lnTo>
                    <a:lnTo>
                      <a:pt x="3821" y="1229"/>
                    </a:lnTo>
                    <a:lnTo>
                      <a:pt x="3821" y="1228"/>
                    </a:lnTo>
                    <a:lnTo>
                      <a:pt x="3821" y="1228"/>
                    </a:lnTo>
                    <a:lnTo>
                      <a:pt x="3821" y="1228"/>
                    </a:lnTo>
                    <a:lnTo>
                      <a:pt x="3822" y="1228"/>
                    </a:lnTo>
                    <a:lnTo>
                      <a:pt x="3822" y="1227"/>
                    </a:lnTo>
                    <a:lnTo>
                      <a:pt x="3822" y="1227"/>
                    </a:lnTo>
                    <a:lnTo>
                      <a:pt x="3823" y="1226"/>
                    </a:lnTo>
                    <a:lnTo>
                      <a:pt x="3823" y="1226"/>
                    </a:lnTo>
                    <a:lnTo>
                      <a:pt x="3823" y="1226"/>
                    </a:lnTo>
                    <a:lnTo>
                      <a:pt x="3823" y="1226"/>
                    </a:lnTo>
                    <a:lnTo>
                      <a:pt x="3824" y="1225"/>
                    </a:lnTo>
                    <a:lnTo>
                      <a:pt x="3824" y="1225"/>
                    </a:lnTo>
                    <a:lnTo>
                      <a:pt x="3824" y="1225"/>
                    </a:lnTo>
                    <a:lnTo>
                      <a:pt x="3824" y="1225"/>
                    </a:lnTo>
                    <a:lnTo>
                      <a:pt x="3824" y="1225"/>
                    </a:lnTo>
                    <a:lnTo>
                      <a:pt x="3824" y="1225"/>
                    </a:lnTo>
                    <a:lnTo>
                      <a:pt x="3825" y="1224"/>
                    </a:lnTo>
                    <a:lnTo>
                      <a:pt x="3825" y="1224"/>
                    </a:lnTo>
                    <a:lnTo>
                      <a:pt x="3825" y="1224"/>
                    </a:lnTo>
                    <a:lnTo>
                      <a:pt x="3825" y="1224"/>
                    </a:lnTo>
                    <a:lnTo>
                      <a:pt x="3825" y="1224"/>
                    </a:lnTo>
                    <a:lnTo>
                      <a:pt x="3825" y="1224"/>
                    </a:lnTo>
                    <a:lnTo>
                      <a:pt x="3826" y="1223"/>
                    </a:lnTo>
                    <a:lnTo>
                      <a:pt x="3826" y="1223"/>
                    </a:lnTo>
                    <a:lnTo>
                      <a:pt x="3826" y="1223"/>
                    </a:lnTo>
                    <a:lnTo>
                      <a:pt x="3826" y="1223"/>
                    </a:lnTo>
                    <a:lnTo>
                      <a:pt x="3826" y="1223"/>
                    </a:lnTo>
                    <a:lnTo>
                      <a:pt x="3826" y="1223"/>
                    </a:lnTo>
                    <a:lnTo>
                      <a:pt x="3826" y="1223"/>
                    </a:lnTo>
                    <a:lnTo>
                      <a:pt x="3826" y="1223"/>
                    </a:lnTo>
                    <a:lnTo>
                      <a:pt x="3826" y="1223"/>
                    </a:lnTo>
                    <a:lnTo>
                      <a:pt x="3826" y="1223"/>
                    </a:lnTo>
                    <a:lnTo>
                      <a:pt x="3826" y="1223"/>
                    </a:lnTo>
                    <a:lnTo>
                      <a:pt x="3826" y="1223"/>
                    </a:lnTo>
                    <a:lnTo>
                      <a:pt x="3826" y="1223"/>
                    </a:lnTo>
                    <a:lnTo>
                      <a:pt x="3826" y="1223"/>
                    </a:lnTo>
                    <a:lnTo>
                      <a:pt x="3826" y="1223"/>
                    </a:lnTo>
                    <a:lnTo>
                      <a:pt x="3827" y="1223"/>
                    </a:lnTo>
                    <a:lnTo>
                      <a:pt x="3827" y="1223"/>
                    </a:lnTo>
                    <a:lnTo>
                      <a:pt x="3827" y="1223"/>
                    </a:lnTo>
                    <a:lnTo>
                      <a:pt x="3827" y="1222"/>
                    </a:lnTo>
                    <a:lnTo>
                      <a:pt x="3827" y="1222"/>
                    </a:lnTo>
                    <a:lnTo>
                      <a:pt x="3827" y="1222"/>
                    </a:lnTo>
                    <a:lnTo>
                      <a:pt x="3827" y="1222"/>
                    </a:lnTo>
                    <a:lnTo>
                      <a:pt x="3827" y="1222"/>
                    </a:lnTo>
                    <a:lnTo>
                      <a:pt x="3827" y="1222"/>
                    </a:lnTo>
                    <a:lnTo>
                      <a:pt x="3827" y="1222"/>
                    </a:lnTo>
                    <a:lnTo>
                      <a:pt x="3827" y="1222"/>
                    </a:lnTo>
                    <a:lnTo>
                      <a:pt x="3827" y="1222"/>
                    </a:lnTo>
                    <a:lnTo>
                      <a:pt x="3827" y="1222"/>
                    </a:lnTo>
                    <a:lnTo>
                      <a:pt x="3827" y="1221"/>
                    </a:lnTo>
                    <a:lnTo>
                      <a:pt x="3828" y="1221"/>
                    </a:lnTo>
                    <a:lnTo>
                      <a:pt x="3828" y="1221"/>
                    </a:lnTo>
                    <a:lnTo>
                      <a:pt x="3828" y="1221"/>
                    </a:lnTo>
                    <a:lnTo>
                      <a:pt x="3828" y="1221"/>
                    </a:lnTo>
                    <a:lnTo>
                      <a:pt x="3828" y="1221"/>
                    </a:lnTo>
                    <a:lnTo>
                      <a:pt x="3828" y="1221"/>
                    </a:lnTo>
                    <a:lnTo>
                      <a:pt x="3828" y="1220"/>
                    </a:lnTo>
                    <a:lnTo>
                      <a:pt x="3828" y="1220"/>
                    </a:lnTo>
                    <a:lnTo>
                      <a:pt x="3828" y="1220"/>
                    </a:lnTo>
                    <a:lnTo>
                      <a:pt x="3828" y="1220"/>
                    </a:lnTo>
                    <a:lnTo>
                      <a:pt x="3828" y="1220"/>
                    </a:lnTo>
                    <a:lnTo>
                      <a:pt x="3828" y="1220"/>
                    </a:lnTo>
                    <a:lnTo>
                      <a:pt x="3828" y="1220"/>
                    </a:lnTo>
                    <a:lnTo>
                      <a:pt x="3828" y="1220"/>
                    </a:lnTo>
                    <a:lnTo>
                      <a:pt x="3828" y="1220"/>
                    </a:lnTo>
                    <a:lnTo>
                      <a:pt x="3828" y="1220"/>
                    </a:lnTo>
                    <a:lnTo>
                      <a:pt x="3828" y="1220"/>
                    </a:lnTo>
                    <a:lnTo>
                      <a:pt x="3828" y="1220"/>
                    </a:lnTo>
                    <a:lnTo>
                      <a:pt x="3829" y="1220"/>
                    </a:lnTo>
                    <a:lnTo>
                      <a:pt x="3829" y="1220"/>
                    </a:lnTo>
                    <a:lnTo>
                      <a:pt x="3829" y="1220"/>
                    </a:lnTo>
                    <a:lnTo>
                      <a:pt x="3829" y="1220"/>
                    </a:lnTo>
                    <a:lnTo>
                      <a:pt x="3829" y="1220"/>
                    </a:lnTo>
                    <a:lnTo>
                      <a:pt x="3829" y="1211"/>
                    </a:lnTo>
                    <a:lnTo>
                      <a:pt x="3818" y="1208"/>
                    </a:lnTo>
                    <a:lnTo>
                      <a:pt x="3808" y="1205"/>
                    </a:lnTo>
                    <a:lnTo>
                      <a:pt x="3795" y="1203"/>
                    </a:lnTo>
                    <a:close/>
                    <a:moveTo>
                      <a:pt x="4155" y="1097"/>
                    </a:moveTo>
                    <a:lnTo>
                      <a:pt x="4150" y="1083"/>
                    </a:lnTo>
                    <a:lnTo>
                      <a:pt x="4150" y="1083"/>
                    </a:lnTo>
                    <a:lnTo>
                      <a:pt x="4149" y="1078"/>
                    </a:lnTo>
                    <a:lnTo>
                      <a:pt x="4146" y="1078"/>
                    </a:lnTo>
                    <a:lnTo>
                      <a:pt x="4142" y="1084"/>
                    </a:lnTo>
                    <a:lnTo>
                      <a:pt x="4132" y="1106"/>
                    </a:lnTo>
                    <a:lnTo>
                      <a:pt x="4127" y="1110"/>
                    </a:lnTo>
                    <a:lnTo>
                      <a:pt x="4121" y="1116"/>
                    </a:lnTo>
                    <a:lnTo>
                      <a:pt x="4120" y="1119"/>
                    </a:lnTo>
                    <a:lnTo>
                      <a:pt x="4120" y="1123"/>
                    </a:lnTo>
                    <a:lnTo>
                      <a:pt x="4119" y="1127"/>
                    </a:lnTo>
                    <a:lnTo>
                      <a:pt x="4118" y="1131"/>
                    </a:lnTo>
                    <a:lnTo>
                      <a:pt x="4117" y="1132"/>
                    </a:lnTo>
                    <a:lnTo>
                      <a:pt x="4121" y="1137"/>
                    </a:lnTo>
                    <a:lnTo>
                      <a:pt x="4163" y="1123"/>
                    </a:lnTo>
                    <a:lnTo>
                      <a:pt x="4169" y="1117"/>
                    </a:lnTo>
                    <a:lnTo>
                      <a:pt x="4167" y="1112"/>
                    </a:lnTo>
                    <a:lnTo>
                      <a:pt x="4158" y="1099"/>
                    </a:lnTo>
                    <a:lnTo>
                      <a:pt x="4155" y="1097"/>
                    </a:lnTo>
                    <a:close/>
                    <a:moveTo>
                      <a:pt x="4173" y="1083"/>
                    </a:moveTo>
                    <a:lnTo>
                      <a:pt x="4174" y="1098"/>
                    </a:lnTo>
                    <a:lnTo>
                      <a:pt x="4177" y="1103"/>
                    </a:lnTo>
                    <a:lnTo>
                      <a:pt x="4181" y="1107"/>
                    </a:lnTo>
                    <a:lnTo>
                      <a:pt x="4188" y="1107"/>
                    </a:lnTo>
                    <a:lnTo>
                      <a:pt x="4194" y="1103"/>
                    </a:lnTo>
                    <a:lnTo>
                      <a:pt x="4201" y="1089"/>
                    </a:lnTo>
                    <a:lnTo>
                      <a:pt x="4216" y="1075"/>
                    </a:lnTo>
                    <a:lnTo>
                      <a:pt x="4210" y="1064"/>
                    </a:lnTo>
                    <a:lnTo>
                      <a:pt x="4204" y="1056"/>
                    </a:lnTo>
                    <a:lnTo>
                      <a:pt x="4197" y="1052"/>
                    </a:lnTo>
                    <a:lnTo>
                      <a:pt x="4182" y="1051"/>
                    </a:lnTo>
                    <a:lnTo>
                      <a:pt x="4179" y="1054"/>
                    </a:lnTo>
                    <a:lnTo>
                      <a:pt x="4179" y="1063"/>
                    </a:lnTo>
                    <a:lnTo>
                      <a:pt x="4181" y="1068"/>
                    </a:lnTo>
                    <a:lnTo>
                      <a:pt x="4188" y="1074"/>
                    </a:lnTo>
                    <a:lnTo>
                      <a:pt x="4191" y="1078"/>
                    </a:lnTo>
                    <a:lnTo>
                      <a:pt x="4187" y="1080"/>
                    </a:lnTo>
                    <a:lnTo>
                      <a:pt x="4182" y="1077"/>
                    </a:lnTo>
                    <a:lnTo>
                      <a:pt x="4177" y="1072"/>
                    </a:lnTo>
                    <a:lnTo>
                      <a:pt x="4173" y="1067"/>
                    </a:lnTo>
                    <a:lnTo>
                      <a:pt x="4167" y="1054"/>
                    </a:lnTo>
                    <a:lnTo>
                      <a:pt x="4163" y="1049"/>
                    </a:lnTo>
                    <a:lnTo>
                      <a:pt x="4159" y="1054"/>
                    </a:lnTo>
                    <a:lnTo>
                      <a:pt x="4160" y="1061"/>
                    </a:lnTo>
                    <a:lnTo>
                      <a:pt x="4163" y="1066"/>
                    </a:lnTo>
                    <a:lnTo>
                      <a:pt x="4171" y="1075"/>
                    </a:lnTo>
                    <a:lnTo>
                      <a:pt x="4173" y="1083"/>
                    </a:lnTo>
                    <a:close/>
                    <a:moveTo>
                      <a:pt x="3804" y="1067"/>
                    </a:moveTo>
                    <a:lnTo>
                      <a:pt x="3806" y="1068"/>
                    </a:lnTo>
                    <a:lnTo>
                      <a:pt x="3812" y="1072"/>
                    </a:lnTo>
                    <a:lnTo>
                      <a:pt x="3813" y="1073"/>
                    </a:lnTo>
                    <a:lnTo>
                      <a:pt x="3822" y="1071"/>
                    </a:lnTo>
                    <a:lnTo>
                      <a:pt x="3827" y="1067"/>
                    </a:lnTo>
                    <a:lnTo>
                      <a:pt x="3828" y="1060"/>
                    </a:lnTo>
                    <a:lnTo>
                      <a:pt x="3826" y="1053"/>
                    </a:lnTo>
                    <a:lnTo>
                      <a:pt x="3822" y="1049"/>
                    </a:lnTo>
                    <a:lnTo>
                      <a:pt x="3813" y="1047"/>
                    </a:lnTo>
                    <a:lnTo>
                      <a:pt x="3809" y="1048"/>
                    </a:lnTo>
                    <a:lnTo>
                      <a:pt x="3806" y="1050"/>
                    </a:lnTo>
                    <a:lnTo>
                      <a:pt x="3805" y="1052"/>
                    </a:lnTo>
                    <a:lnTo>
                      <a:pt x="3805" y="1054"/>
                    </a:lnTo>
                    <a:lnTo>
                      <a:pt x="3806" y="1057"/>
                    </a:lnTo>
                    <a:lnTo>
                      <a:pt x="3803" y="1064"/>
                    </a:lnTo>
                    <a:lnTo>
                      <a:pt x="3804" y="1067"/>
                    </a:lnTo>
                    <a:close/>
                    <a:moveTo>
                      <a:pt x="3898" y="1203"/>
                    </a:moveTo>
                    <a:lnTo>
                      <a:pt x="3900" y="1210"/>
                    </a:lnTo>
                    <a:lnTo>
                      <a:pt x="3897" y="1208"/>
                    </a:lnTo>
                    <a:lnTo>
                      <a:pt x="3893" y="1200"/>
                    </a:lnTo>
                    <a:lnTo>
                      <a:pt x="3891" y="1198"/>
                    </a:lnTo>
                    <a:lnTo>
                      <a:pt x="3878" y="1201"/>
                    </a:lnTo>
                    <a:lnTo>
                      <a:pt x="3880" y="1208"/>
                    </a:lnTo>
                    <a:lnTo>
                      <a:pt x="3878" y="1210"/>
                    </a:lnTo>
                    <a:lnTo>
                      <a:pt x="3871" y="1207"/>
                    </a:lnTo>
                    <a:lnTo>
                      <a:pt x="3867" y="1207"/>
                    </a:lnTo>
                    <a:lnTo>
                      <a:pt x="3863" y="1210"/>
                    </a:lnTo>
                    <a:lnTo>
                      <a:pt x="3860" y="1216"/>
                    </a:lnTo>
                    <a:lnTo>
                      <a:pt x="3857" y="1225"/>
                    </a:lnTo>
                    <a:lnTo>
                      <a:pt x="3872" y="1228"/>
                    </a:lnTo>
                    <a:lnTo>
                      <a:pt x="3872" y="1230"/>
                    </a:lnTo>
                    <a:lnTo>
                      <a:pt x="3872" y="1233"/>
                    </a:lnTo>
                    <a:lnTo>
                      <a:pt x="3872" y="1235"/>
                    </a:lnTo>
                    <a:lnTo>
                      <a:pt x="3873" y="1237"/>
                    </a:lnTo>
                    <a:lnTo>
                      <a:pt x="3882" y="1240"/>
                    </a:lnTo>
                    <a:lnTo>
                      <a:pt x="3873" y="1239"/>
                    </a:lnTo>
                    <a:lnTo>
                      <a:pt x="3868" y="1241"/>
                    </a:lnTo>
                    <a:lnTo>
                      <a:pt x="3867" y="1246"/>
                    </a:lnTo>
                    <a:lnTo>
                      <a:pt x="3870" y="1249"/>
                    </a:lnTo>
                    <a:lnTo>
                      <a:pt x="3881" y="1250"/>
                    </a:lnTo>
                    <a:lnTo>
                      <a:pt x="3885" y="1252"/>
                    </a:lnTo>
                    <a:lnTo>
                      <a:pt x="3871" y="1252"/>
                    </a:lnTo>
                    <a:lnTo>
                      <a:pt x="3869" y="1254"/>
                    </a:lnTo>
                    <a:lnTo>
                      <a:pt x="3864" y="1259"/>
                    </a:lnTo>
                    <a:lnTo>
                      <a:pt x="3859" y="1263"/>
                    </a:lnTo>
                    <a:lnTo>
                      <a:pt x="3848" y="1281"/>
                    </a:lnTo>
                    <a:lnTo>
                      <a:pt x="3845" y="1288"/>
                    </a:lnTo>
                    <a:lnTo>
                      <a:pt x="3839" y="1304"/>
                    </a:lnTo>
                    <a:lnTo>
                      <a:pt x="3838" y="1308"/>
                    </a:lnTo>
                    <a:lnTo>
                      <a:pt x="3834" y="1310"/>
                    </a:lnTo>
                    <a:lnTo>
                      <a:pt x="3830" y="1315"/>
                    </a:lnTo>
                    <a:lnTo>
                      <a:pt x="3828" y="1322"/>
                    </a:lnTo>
                    <a:lnTo>
                      <a:pt x="3830" y="1328"/>
                    </a:lnTo>
                    <a:lnTo>
                      <a:pt x="3829" y="1331"/>
                    </a:lnTo>
                    <a:lnTo>
                      <a:pt x="3828" y="1332"/>
                    </a:lnTo>
                    <a:lnTo>
                      <a:pt x="3828" y="1333"/>
                    </a:lnTo>
                    <a:lnTo>
                      <a:pt x="3827" y="1334"/>
                    </a:lnTo>
                    <a:lnTo>
                      <a:pt x="3829" y="1341"/>
                    </a:lnTo>
                    <a:lnTo>
                      <a:pt x="3835" y="1340"/>
                    </a:lnTo>
                    <a:lnTo>
                      <a:pt x="3842" y="1333"/>
                    </a:lnTo>
                    <a:lnTo>
                      <a:pt x="3847" y="1327"/>
                    </a:lnTo>
                    <a:lnTo>
                      <a:pt x="3850" y="1318"/>
                    </a:lnTo>
                    <a:lnTo>
                      <a:pt x="3852" y="1316"/>
                    </a:lnTo>
                    <a:lnTo>
                      <a:pt x="3863" y="1306"/>
                    </a:lnTo>
                    <a:lnTo>
                      <a:pt x="3866" y="1305"/>
                    </a:lnTo>
                    <a:lnTo>
                      <a:pt x="3865" y="1300"/>
                    </a:lnTo>
                    <a:lnTo>
                      <a:pt x="3863" y="1298"/>
                    </a:lnTo>
                    <a:lnTo>
                      <a:pt x="3858" y="1299"/>
                    </a:lnTo>
                    <a:lnTo>
                      <a:pt x="3862" y="1293"/>
                    </a:lnTo>
                    <a:lnTo>
                      <a:pt x="3873" y="1290"/>
                    </a:lnTo>
                    <a:lnTo>
                      <a:pt x="3879" y="1280"/>
                    </a:lnTo>
                    <a:lnTo>
                      <a:pt x="3886" y="1275"/>
                    </a:lnTo>
                    <a:lnTo>
                      <a:pt x="3887" y="1273"/>
                    </a:lnTo>
                    <a:lnTo>
                      <a:pt x="3888" y="1271"/>
                    </a:lnTo>
                    <a:lnTo>
                      <a:pt x="3890" y="1269"/>
                    </a:lnTo>
                    <a:lnTo>
                      <a:pt x="3893" y="1272"/>
                    </a:lnTo>
                    <a:lnTo>
                      <a:pt x="3894" y="1272"/>
                    </a:lnTo>
                    <a:lnTo>
                      <a:pt x="3898" y="1270"/>
                    </a:lnTo>
                    <a:lnTo>
                      <a:pt x="3915" y="1249"/>
                    </a:lnTo>
                    <a:lnTo>
                      <a:pt x="3917" y="1246"/>
                    </a:lnTo>
                    <a:lnTo>
                      <a:pt x="3917" y="1240"/>
                    </a:lnTo>
                    <a:lnTo>
                      <a:pt x="3915" y="1231"/>
                    </a:lnTo>
                    <a:lnTo>
                      <a:pt x="3917" y="1230"/>
                    </a:lnTo>
                    <a:lnTo>
                      <a:pt x="3918" y="1231"/>
                    </a:lnTo>
                    <a:lnTo>
                      <a:pt x="3920" y="1234"/>
                    </a:lnTo>
                    <a:lnTo>
                      <a:pt x="3920" y="1239"/>
                    </a:lnTo>
                    <a:lnTo>
                      <a:pt x="3921" y="1240"/>
                    </a:lnTo>
                    <a:lnTo>
                      <a:pt x="3926" y="1246"/>
                    </a:lnTo>
                    <a:lnTo>
                      <a:pt x="3919" y="1251"/>
                    </a:lnTo>
                    <a:lnTo>
                      <a:pt x="3909" y="1269"/>
                    </a:lnTo>
                    <a:lnTo>
                      <a:pt x="3904" y="1275"/>
                    </a:lnTo>
                    <a:lnTo>
                      <a:pt x="3893" y="1282"/>
                    </a:lnTo>
                    <a:lnTo>
                      <a:pt x="3890" y="1286"/>
                    </a:lnTo>
                    <a:lnTo>
                      <a:pt x="3886" y="1298"/>
                    </a:lnTo>
                    <a:lnTo>
                      <a:pt x="3883" y="1300"/>
                    </a:lnTo>
                    <a:lnTo>
                      <a:pt x="3880" y="1299"/>
                    </a:lnTo>
                    <a:lnTo>
                      <a:pt x="3882" y="1308"/>
                    </a:lnTo>
                    <a:lnTo>
                      <a:pt x="3888" y="1309"/>
                    </a:lnTo>
                    <a:lnTo>
                      <a:pt x="3912" y="1305"/>
                    </a:lnTo>
                    <a:lnTo>
                      <a:pt x="3915" y="1307"/>
                    </a:lnTo>
                    <a:lnTo>
                      <a:pt x="3920" y="1313"/>
                    </a:lnTo>
                    <a:lnTo>
                      <a:pt x="3923" y="1313"/>
                    </a:lnTo>
                    <a:lnTo>
                      <a:pt x="3923" y="1317"/>
                    </a:lnTo>
                    <a:lnTo>
                      <a:pt x="3922" y="1318"/>
                    </a:lnTo>
                    <a:lnTo>
                      <a:pt x="3921" y="1319"/>
                    </a:lnTo>
                    <a:lnTo>
                      <a:pt x="3924" y="1319"/>
                    </a:lnTo>
                    <a:lnTo>
                      <a:pt x="3928" y="1321"/>
                    </a:lnTo>
                    <a:lnTo>
                      <a:pt x="3930" y="1319"/>
                    </a:lnTo>
                    <a:lnTo>
                      <a:pt x="3930" y="1314"/>
                    </a:lnTo>
                    <a:lnTo>
                      <a:pt x="3938" y="1303"/>
                    </a:lnTo>
                    <a:lnTo>
                      <a:pt x="3941" y="1296"/>
                    </a:lnTo>
                    <a:lnTo>
                      <a:pt x="3939" y="1296"/>
                    </a:lnTo>
                    <a:lnTo>
                      <a:pt x="3937" y="1296"/>
                    </a:lnTo>
                    <a:lnTo>
                      <a:pt x="3935" y="1295"/>
                    </a:lnTo>
                    <a:lnTo>
                      <a:pt x="3933" y="1293"/>
                    </a:lnTo>
                    <a:lnTo>
                      <a:pt x="3936" y="1290"/>
                    </a:lnTo>
                    <a:lnTo>
                      <a:pt x="3938" y="1290"/>
                    </a:lnTo>
                    <a:lnTo>
                      <a:pt x="3944" y="1290"/>
                    </a:lnTo>
                    <a:lnTo>
                      <a:pt x="3944" y="1288"/>
                    </a:lnTo>
                    <a:lnTo>
                      <a:pt x="3943" y="1283"/>
                    </a:lnTo>
                    <a:lnTo>
                      <a:pt x="3943" y="1281"/>
                    </a:lnTo>
                    <a:lnTo>
                      <a:pt x="3945" y="1278"/>
                    </a:lnTo>
                    <a:lnTo>
                      <a:pt x="3946" y="1272"/>
                    </a:lnTo>
                    <a:lnTo>
                      <a:pt x="3947" y="1267"/>
                    </a:lnTo>
                    <a:lnTo>
                      <a:pt x="3950" y="1268"/>
                    </a:lnTo>
                    <a:lnTo>
                      <a:pt x="3951" y="1272"/>
                    </a:lnTo>
                    <a:lnTo>
                      <a:pt x="3953" y="1277"/>
                    </a:lnTo>
                    <a:lnTo>
                      <a:pt x="3955" y="1281"/>
                    </a:lnTo>
                    <a:lnTo>
                      <a:pt x="3958" y="1281"/>
                    </a:lnTo>
                    <a:lnTo>
                      <a:pt x="3957" y="1277"/>
                    </a:lnTo>
                    <a:lnTo>
                      <a:pt x="3952" y="1270"/>
                    </a:lnTo>
                    <a:lnTo>
                      <a:pt x="3951" y="1265"/>
                    </a:lnTo>
                    <a:lnTo>
                      <a:pt x="3953" y="1262"/>
                    </a:lnTo>
                    <a:lnTo>
                      <a:pt x="3955" y="1264"/>
                    </a:lnTo>
                    <a:lnTo>
                      <a:pt x="3958" y="1267"/>
                    </a:lnTo>
                    <a:lnTo>
                      <a:pt x="3959" y="1268"/>
                    </a:lnTo>
                    <a:lnTo>
                      <a:pt x="3963" y="1263"/>
                    </a:lnTo>
                    <a:lnTo>
                      <a:pt x="3965" y="1260"/>
                    </a:lnTo>
                    <a:lnTo>
                      <a:pt x="3966" y="1255"/>
                    </a:lnTo>
                    <a:lnTo>
                      <a:pt x="3966" y="1249"/>
                    </a:lnTo>
                    <a:lnTo>
                      <a:pt x="3965" y="1245"/>
                    </a:lnTo>
                    <a:lnTo>
                      <a:pt x="3965" y="1241"/>
                    </a:lnTo>
                    <a:lnTo>
                      <a:pt x="3967" y="1237"/>
                    </a:lnTo>
                    <a:lnTo>
                      <a:pt x="3967" y="1244"/>
                    </a:lnTo>
                    <a:lnTo>
                      <a:pt x="3968" y="1249"/>
                    </a:lnTo>
                    <a:lnTo>
                      <a:pt x="3969" y="1254"/>
                    </a:lnTo>
                    <a:lnTo>
                      <a:pt x="3969" y="1259"/>
                    </a:lnTo>
                    <a:lnTo>
                      <a:pt x="3968" y="1266"/>
                    </a:lnTo>
                    <a:lnTo>
                      <a:pt x="3967" y="1272"/>
                    </a:lnTo>
                    <a:lnTo>
                      <a:pt x="3967" y="1278"/>
                    </a:lnTo>
                    <a:lnTo>
                      <a:pt x="3968" y="1284"/>
                    </a:lnTo>
                    <a:lnTo>
                      <a:pt x="3968" y="1291"/>
                    </a:lnTo>
                    <a:lnTo>
                      <a:pt x="3972" y="1291"/>
                    </a:lnTo>
                    <a:lnTo>
                      <a:pt x="3978" y="1287"/>
                    </a:lnTo>
                    <a:lnTo>
                      <a:pt x="3982" y="1281"/>
                    </a:lnTo>
                    <a:lnTo>
                      <a:pt x="3986" y="1265"/>
                    </a:lnTo>
                    <a:lnTo>
                      <a:pt x="3989" y="1258"/>
                    </a:lnTo>
                    <a:lnTo>
                      <a:pt x="3996" y="1250"/>
                    </a:lnTo>
                    <a:lnTo>
                      <a:pt x="3998" y="1240"/>
                    </a:lnTo>
                    <a:lnTo>
                      <a:pt x="4000" y="1228"/>
                    </a:lnTo>
                    <a:lnTo>
                      <a:pt x="4002" y="1220"/>
                    </a:lnTo>
                    <a:lnTo>
                      <a:pt x="4004" y="1218"/>
                    </a:lnTo>
                    <a:lnTo>
                      <a:pt x="4006" y="1220"/>
                    </a:lnTo>
                    <a:lnTo>
                      <a:pt x="4008" y="1223"/>
                    </a:lnTo>
                    <a:lnTo>
                      <a:pt x="4010" y="1225"/>
                    </a:lnTo>
                    <a:lnTo>
                      <a:pt x="4012" y="1224"/>
                    </a:lnTo>
                    <a:lnTo>
                      <a:pt x="4023" y="1215"/>
                    </a:lnTo>
                    <a:lnTo>
                      <a:pt x="4042" y="1209"/>
                    </a:lnTo>
                    <a:lnTo>
                      <a:pt x="4054" y="1210"/>
                    </a:lnTo>
                    <a:lnTo>
                      <a:pt x="4060" y="1214"/>
                    </a:lnTo>
                    <a:lnTo>
                      <a:pt x="4064" y="1214"/>
                    </a:lnTo>
                    <a:lnTo>
                      <a:pt x="4066" y="1211"/>
                    </a:lnTo>
                    <a:lnTo>
                      <a:pt x="4068" y="1205"/>
                    </a:lnTo>
                    <a:lnTo>
                      <a:pt x="4067" y="1202"/>
                    </a:lnTo>
                    <a:lnTo>
                      <a:pt x="4066" y="1200"/>
                    </a:lnTo>
                    <a:lnTo>
                      <a:pt x="4065" y="1199"/>
                    </a:lnTo>
                    <a:lnTo>
                      <a:pt x="4065" y="1194"/>
                    </a:lnTo>
                    <a:lnTo>
                      <a:pt x="4065" y="1189"/>
                    </a:lnTo>
                    <a:lnTo>
                      <a:pt x="4067" y="1186"/>
                    </a:lnTo>
                    <a:lnTo>
                      <a:pt x="4069" y="1184"/>
                    </a:lnTo>
                    <a:lnTo>
                      <a:pt x="4071" y="1182"/>
                    </a:lnTo>
                    <a:lnTo>
                      <a:pt x="4073" y="1176"/>
                    </a:lnTo>
                    <a:lnTo>
                      <a:pt x="4076" y="1167"/>
                    </a:lnTo>
                    <a:lnTo>
                      <a:pt x="4076" y="1160"/>
                    </a:lnTo>
                    <a:lnTo>
                      <a:pt x="4072" y="1156"/>
                    </a:lnTo>
                    <a:lnTo>
                      <a:pt x="4078" y="1148"/>
                    </a:lnTo>
                    <a:lnTo>
                      <a:pt x="4079" y="1145"/>
                    </a:lnTo>
                    <a:lnTo>
                      <a:pt x="4071" y="1138"/>
                    </a:lnTo>
                    <a:lnTo>
                      <a:pt x="4072" y="1130"/>
                    </a:lnTo>
                    <a:lnTo>
                      <a:pt x="4071" y="1125"/>
                    </a:lnTo>
                    <a:lnTo>
                      <a:pt x="4071" y="1121"/>
                    </a:lnTo>
                    <a:lnTo>
                      <a:pt x="4076" y="1117"/>
                    </a:lnTo>
                    <a:lnTo>
                      <a:pt x="4074" y="1112"/>
                    </a:lnTo>
                    <a:lnTo>
                      <a:pt x="4072" y="1109"/>
                    </a:lnTo>
                    <a:lnTo>
                      <a:pt x="4068" y="1108"/>
                    </a:lnTo>
                    <a:lnTo>
                      <a:pt x="4066" y="1108"/>
                    </a:lnTo>
                    <a:lnTo>
                      <a:pt x="4068" y="1103"/>
                    </a:lnTo>
                    <a:lnTo>
                      <a:pt x="4073" y="1098"/>
                    </a:lnTo>
                    <a:lnTo>
                      <a:pt x="4076" y="1093"/>
                    </a:lnTo>
                    <a:lnTo>
                      <a:pt x="4072" y="1093"/>
                    </a:lnTo>
                    <a:lnTo>
                      <a:pt x="4060" y="1098"/>
                    </a:lnTo>
                    <a:lnTo>
                      <a:pt x="4057" y="1092"/>
                    </a:lnTo>
                    <a:lnTo>
                      <a:pt x="4057" y="1086"/>
                    </a:lnTo>
                    <a:lnTo>
                      <a:pt x="4057" y="1083"/>
                    </a:lnTo>
                    <a:lnTo>
                      <a:pt x="4056" y="1081"/>
                    </a:lnTo>
                    <a:lnTo>
                      <a:pt x="4049" y="1080"/>
                    </a:lnTo>
                    <a:lnTo>
                      <a:pt x="4037" y="1073"/>
                    </a:lnTo>
                    <a:lnTo>
                      <a:pt x="4028" y="1059"/>
                    </a:lnTo>
                    <a:lnTo>
                      <a:pt x="4027" y="1060"/>
                    </a:lnTo>
                    <a:lnTo>
                      <a:pt x="4027" y="1067"/>
                    </a:lnTo>
                    <a:lnTo>
                      <a:pt x="4029" y="1075"/>
                    </a:lnTo>
                    <a:lnTo>
                      <a:pt x="4034" y="1080"/>
                    </a:lnTo>
                    <a:lnTo>
                      <a:pt x="4034" y="1083"/>
                    </a:lnTo>
                    <a:lnTo>
                      <a:pt x="4033" y="1087"/>
                    </a:lnTo>
                    <a:lnTo>
                      <a:pt x="4030" y="1087"/>
                    </a:lnTo>
                    <a:lnTo>
                      <a:pt x="4028" y="1085"/>
                    </a:lnTo>
                    <a:lnTo>
                      <a:pt x="4023" y="1080"/>
                    </a:lnTo>
                    <a:lnTo>
                      <a:pt x="4020" y="1078"/>
                    </a:lnTo>
                    <a:lnTo>
                      <a:pt x="4018" y="1079"/>
                    </a:lnTo>
                    <a:lnTo>
                      <a:pt x="4005" y="1088"/>
                    </a:lnTo>
                    <a:lnTo>
                      <a:pt x="4003" y="1091"/>
                    </a:lnTo>
                    <a:lnTo>
                      <a:pt x="4001" y="1098"/>
                    </a:lnTo>
                    <a:lnTo>
                      <a:pt x="4002" y="1103"/>
                    </a:lnTo>
                    <a:lnTo>
                      <a:pt x="4005" y="1108"/>
                    </a:lnTo>
                    <a:lnTo>
                      <a:pt x="4007" y="1111"/>
                    </a:lnTo>
                    <a:lnTo>
                      <a:pt x="4016" y="1117"/>
                    </a:lnTo>
                    <a:lnTo>
                      <a:pt x="4019" y="1122"/>
                    </a:lnTo>
                    <a:lnTo>
                      <a:pt x="4021" y="1132"/>
                    </a:lnTo>
                    <a:lnTo>
                      <a:pt x="4005" y="1130"/>
                    </a:lnTo>
                    <a:lnTo>
                      <a:pt x="4000" y="1132"/>
                    </a:lnTo>
                    <a:lnTo>
                      <a:pt x="3998" y="1134"/>
                    </a:lnTo>
                    <a:lnTo>
                      <a:pt x="3995" y="1142"/>
                    </a:lnTo>
                    <a:lnTo>
                      <a:pt x="3993" y="1143"/>
                    </a:lnTo>
                    <a:lnTo>
                      <a:pt x="3994" y="1147"/>
                    </a:lnTo>
                    <a:lnTo>
                      <a:pt x="3995" y="1150"/>
                    </a:lnTo>
                    <a:lnTo>
                      <a:pt x="3996" y="1151"/>
                    </a:lnTo>
                    <a:lnTo>
                      <a:pt x="4000" y="1160"/>
                    </a:lnTo>
                    <a:lnTo>
                      <a:pt x="4002" y="1167"/>
                    </a:lnTo>
                    <a:lnTo>
                      <a:pt x="4000" y="1175"/>
                    </a:lnTo>
                    <a:lnTo>
                      <a:pt x="3997" y="1178"/>
                    </a:lnTo>
                    <a:lnTo>
                      <a:pt x="3995" y="1173"/>
                    </a:lnTo>
                    <a:lnTo>
                      <a:pt x="3992" y="1159"/>
                    </a:lnTo>
                    <a:lnTo>
                      <a:pt x="3988" y="1158"/>
                    </a:lnTo>
                    <a:lnTo>
                      <a:pt x="3984" y="1161"/>
                    </a:lnTo>
                    <a:lnTo>
                      <a:pt x="3977" y="1168"/>
                    </a:lnTo>
                    <a:lnTo>
                      <a:pt x="3965" y="1177"/>
                    </a:lnTo>
                    <a:lnTo>
                      <a:pt x="3961" y="1181"/>
                    </a:lnTo>
                    <a:lnTo>
                      <a:pt x="3958" y="1187"/>
                    </a:lnTo>
                    <a:lnTo>
                      <a:pt x="3958" y="1192"/>
                    </a:lnTo>
                    <a:lnTo>
                      <a:pt x="3959" y="1199"/>
                    </a:lnTo>
                    <a:lnTo>
                      <a:pt x="3958" y="1207"/>
                    </a:lnTo>
                    <a:lnTo>
                      <a:pt x="3956" y="1213"/>
                    </a:lnTo>
                    <a:lnTo>
                      <a:pt x="3953" y="1217"/>
                    </a:lnTo>
                    <a:lnTo>
                      <a:pt x="3946" y="1222"/>
                    </a:lnTo>
                    <a:lnTo>
                      <a:pt x="3948" y="1215"/>
                    </a:lnTo>
                    <a:lnTo>
                      <a:pt x="3950" y="1212"/>
                    </a:lnTo>
                    <a:lnTo>
                      <a:pt x="3952" y="1208"/>
                    </a:lnTo>
                    <a:lnTo>
                      <a:pt x="3953" y="1201"/>
                    </a:lnTo>
                    <a:lnTo>
                      <a:pt x="3952" y="1195"/>
                    </a:lnTo>
                    <a:lnTo>
                      <a:pt x="3951" y="1190"/>
                    </a:lnTo>
                    <a:lnTo>
                      <a:pt x="3950" y="1185"/>
                    </a:lnTo>
                    <a:lnTo>
                      <a:pt x="3951" y="1177"/>
                    </a:lnTo>
                    <a:lnTo>
                      <a:pt x="3955" y="1173"/>
                    </a:lnTo>
                    <a:lnTo>
                      <a:pt x="3963" y="1171"/>
                    </a:lnTo>
                    <a:lnTo>
                      <a:pt x="3967" y="1168"/>
                    </a:lnTo>
                    <a:lnTo>
                      <a:pt x="3968" y="1166"/>
                    </a:lnTo>
                    <a:lnTo>
                      <a:pt x="3971" y="1161"/>
                    </a:lnTo>
                    <a:lnTo>
                      <a:pt x="3972" y="1158"/>
                    </a:lnTo>
                    <a:lnTo>
                      <a:pt x="3974" y="1156"/>
                    </a:lnTo>
                    <a:lnTo>
                      <a:pt x="3975" y="1156"/>
                    </a:lnTo>
                    <a:lnTo>
                      <a:pt x="3977" y="1155"/>
                    </a:lnTo>
                    <a:lnTo>
                      <a:pt x="3978" y="1152"/>
                    </a:lnTo>
                    <a:lnTo>
                      <a:pt x="3980" y="1146"/>
                    </a:lnTo>
                    <a:lnTo>
                      <a:pt x="3983" y="1134"/>
                    </a:lnTo>
                    <a:lnTo>
                      <a:pt x="3985" y="1128"/>
                    </a:lnTo>
                    <a:lnTo>
                      <a:pt x="3986" y="1120"/>
                    </a:lnTo>
                    <a:lnTo>
                      <a:pt x="3984" y="1112"/>
                    </a:lnTo>
                    <a:lnTo>
                      <a:pt x="3980" y="1108"/>
                    </a:lnTo>
                    <a:lnTo>
                      <a:pt x="3977" y="1110"/>
                    </a:lnTo>
                    <a:lnTo>
                      <a:pt x="3971" y="1120"/>
                    </a:lnTo>
                    <a:lnTo>
                      <a:pt x="3964" y="1127"/>
                    </a:lnTo>
                    <a:lnTo>
                      <a:pt x="3956" y="1131"/>
                    </a:lnTo>
                    <a:lnTo>
                      <a:pt x="3950" y="1132"/>
                    </a:lnTo>
                    <a:lnTo>
                      <a:pt x="3960" y="1123"/>
                    </a:lnTo>
                    <a:lnTo>
                      <a:pt x="3962" y="1119"/>
                    </a:lnTo>
                    <a:lnTo>
                      <a:pt x="3963" y="1116"/>
                    </a:lnTo>
                    <a:lnTo>
                      <a:pt x="3966" y="1112"/>
                    </a:lnTo>
                    <a:lnTo>
                      <a:pt x="3967" y="1108"/>
                    </a:lnTo>
                    <a:lnTo>
                      <a:pt x="3967" y="1105"/>
                    </a:lnTo>
                    <a:lnTo>
                      <a:pt x="3968" y="1100"/>
                    </a:lnTo>
                    <a:lnTo>
                      <a:pt x="3968" y="1097"/>
                    </a:lnTo>
                    <a:lnTo>
                      <a:pt x="3974" y="1074"/>
                    </a:lnTo>
                    <a:lnTo>
                      <a:pt x="3975" y="1066"/>
                    </a:lnTo>
                    <a:lnTo>
                      <a:pt x="3974" y="1062"/>
                    </a:lnTo>
                    <a:lnTo>
                      <a:pt x="3972" y="1059"/>
                    </a:lnTo>
                    <a:lnTo>
                      <a:pt x="3971" y="1053"/>
                    </a:lnTo>
                    <a:lnTo>
                      <a:pt x="3972" y="1044"/>
                    </a:lnTo>
                    <a:lnTo>
                      <a:pt x="3973" y="1038"/>
                    </a:lnTo>
                    <a:lnTo>
                      <a:pt x="3973" y="1035"/>
                    </a:lnTo>
                    <a:lnTo>
                      <a:pt x="3973" y="1034"/>
                    </a:lnTo>
                    <a:lnTo>
                      <a:pt x="3969" y="1030"/>
                    </a:lnTo>
                    <a:lnTo>
                      <a:pt x="3965" y="1029"/>
                    </a:lnTo>
                    <a:lnTo>
                      <a:pt x="3952" y="1036"/>
                    </a:lnTo>
                    <a:lnTo>
                      <a:pt x="3936" y="1033"/>
                    </a:lnTo>
                    <a:lnTo>
                      <a:pt x="3931" y="1036"/>
                    </a:lnTo>
                    <a:lnTo>
                      <a:pt x="3929" y="1040"/>
                    </a:lnTo>
                    <a:lnTo>
                      <a:pt x="3925" y="1052"/>
                    </a:lnTo>
                    <a:lnTo>
                      <a:pt x="3923" y="1057"/>
                    </a:lnTo>
                    <a:lnTo>
                      <a:pt x="3925" y="1058"/>
                    </a:lnTo>
                    <a:lnTo>
                      <a:pt x="3926" y="1060"/>
                    </a:lnTo>
                    <a:lnTo>
                      <a:pt x="3927" y="1063"/>
                    </a:lnTo>
                    <a:lnTo>
                      <a:pt x="3928" y="1067"/>
                    </a:lnTo>
                    <a:lnTo>
                      <a:pt x="3920" y="1068"/>
                    </a:lnTo>
                    <a:lnTo>
                      <a:pt x="3917" y="1073"/>
                    </a:lnTo>
                    <a:lnTo>
                      <a:pt x="3916" y="1081"/>
                    </a:lnTo>
                    <a:lnTo>
                      <a:pt x="3918" y="1087"/>
                    </a:lnTo>
                    <a:lnTo>
                      <a:pt x="3922" y="1090"/>
                    </a:lnTo>
                    <a:lnTo>
                      <a:pt x="3927" y="1091"/>
                    </a:lnTo>
                    <a:lnTo>
                      <a:pt x="3930" y="1093"/>
                    </a:lnTo>
                    <a:lnTo>
                      <a:pt x="3926" y="1097"/>
                    </a:lnTo>
                    <a:lnTo>
                      <a:pt x="3917" y="1093"/>
                    </a:lnTo>
                    <a:lnTo>
                      <a:pt x="3912" y="1093"/>
                    </a:lnTo>
                    <a:lnTo>
                      <a:pt x="3911" y="1096"/>
                    </a:lnTo>
                    <a:lnTo>
                      <a:pt x="3910" y="1099"/>
                    </a:lnTo>
                    <a:lnTo>
                      <a:pt x="3909" y="1102"/>
                    </a:lnTo>
                    <a:lnTo>
                      <a:pt x="3907" y="1103"/>
                    </a:lnTo>
                    <a:lnTo>
                      <a:pt x="3906" y="1102"/>
                    </a:lnTo>
                    <a:lnTo>
                      <a:pt x="3902" y="1100"/>
                    </a:lnTo>
                    <a:lnTo>
                      <a:pt x="3900" y="1099"/>
                    </a:lnTo>
                    <a:lnTo>
                      <a:pt x="3902" y="1106"/>
                    </a:lnTo>
                    <a:lnTo>
                      <a:pt x="3901" y="1118"/>
                    </a:lnTo>
                    <a:lnTo>
                      <a:pt x="3902" y="1123"/>
                    </a:lnTo>
                    <a:lnTo>
                      <a:pt x="3904" y="1127"/>
                    </a:lnTo>
                    <a:lnTo>
                      <a:pt x="3908" y="1129"/>
                    </a:lnTo>
                    <a:lnTo>
                      <a:pt x="3930" y="1129"/>
                    </a:lnTo>
                    <a:lnTo>
                      <a:pt x="3934" y="1132"/>
                    </a:lnTo>
                    <a:lnTo>
                      <a:pt x="3935" y="1134"/>
                    </a:lnTo>
                    <a:lnTo>
                      <a:pt x="3936" y="1140"/>
                    </a:lnTo>
                    <a:lnTo>
                      <a:pt x="3936" y="1142"/>
                    </a:lnTo>
                    <a:lnTo>
                      <a:pt x="3938" y="1143"/>
                    </a:lnTo>
                    <a:lnTo>
                      <a:pt x="3942" y="1147"/>
                    </a:lnTo>
                    <a:lnTo>
                      <a:pt x="3934" y="1140"/>
                    </a:lnTo>
                    <a:lnTo>
                      <a:pt x="3931" y="1138"/>
                    </a:lnTo>
                    <a:lnTo>
                      <a:pt x="3927" y="1134"/>
                    </a:lnTo>
                    <a:lnTo>
                      <a:pt x="3925" y="1132"/>
                    </a:lnTo>
                    <a:lnTo>
                      <a:pt x="3923" y="1133"/>
                    </a:lnTo>
                    <a:lnTo>
                      <a:pt x="3921" y="1134"/>
                    </a:lnTo>
                    <a:lnTo>
                      <a:pt x="3919" y="1135"/>
                    </a:lnTo>
                    <a:lnTo>
                      <a:pt x="3900" y="1135"/>
                    </a:lnTo>
                    <a:lnTo>
                      <a:pt x="3899" y="1138"/>
                    </a:lnTo>
                    <a:lnTo>
                      <a:pt x="3898" y="1145"/>
                    </a:lnTo>
                    <a:lnTo>
                      <a:pt x="3899" y="1156"/>
                    </a:lnTo>
                    <a:lnTo>
                      <a:pt x="3901" y="1162"/>
                    </a:lnTo>
                    <a:lnTo>
                      <a:pt x="3905" y="1167"/>
                    </a:lnTo>
                    <a:lnTo>
                      <a:pt x="3908" y="1173"/>
                    </a:lnTo>
                    <a:lnTo>
                      <a:pt x="3910" y="1176"/>
                    </a:lnTo>
                    <a:lnTo>
                      <a:pt x="3918" y="1176"/>
                    </a:lnTo>
                    <a:lnTo>
                      <a:pt x="3921" y="1177"/>
                    </a:lnTo>
                    <a:lnTo>
                      <a:pt x="3923" y="1180"/>
                    </a:lnTo>
                    <a:lnTo>
                      <a:pt x="3925" y="1183"/>
                    </a:lnTo>
                    <a:lnTo>
                      <a:pt x="3926" y="1186"/>
                    </a:lnTo>
                    <a:lnTo>
                      <a:pt x="3929" y="1186"/>
                    </a:lnTo>
                    <a:lnTo>
                      <a:pt x="3926" y="1189"/>
                    </a:lnTo>
                    <a:lnTo>
                      <a:pt x="3924" y="1189"/>
                    </a:lnTo>
                    <a:lnTo>
                      <a:pt x="3922" y="1189"/>
                    </a:lnTo>
                    <a:lnTo>
                      <a:pt x="3920" y="1187"/>
                    </a:lnTo>
                    <a:lnTo>
                      <a:pt x="3919" y="1185"/>
                    </a:lnTo>
                    <a:lnTo>
                      <a:pt x="3917" y="1181"/>
                    </a:lnTo>
                    <a:lnTo>
                      <a:pt x="3916" y="1181"/>
                    </a:lnTo>
                    <a:lnTo>
                      <a:pt x="3898" y="1183"/>
                    </a:lnTo>
                    <a:lnTo>
                      <a:pt x="3898" y="1186"/>
                    </a:lnTo>
                    <a:lnTo>
                      <a:pt x="3899" y="1188"/>
                    </a:lnTo>
                    <a:lnTo>
                      <a:pt x="3900" y="1192"/>
                    </a:lnTo>
                    <a:lnTo>
                      <a:pt x="3898" y="1192"/>
                    </a:lnTo>
                    <a:lnTo>
                      <a:pt x="3893" y="1190"/>
                    </a:lnTo>
                    <a:lnTo>
                      <a:pt x="3891" y="1189"/>
                    </a:lnTo>
                    <a:lnTo>
                      <a:pt x="3898" y="1203"/>
                    </a:lnTo>
                    <a:close/>
                    <a:moveTo>
                      <a:pt x="4042" y="1045"/>
                    </a:moveTo>
                    <a:lnTo>
                      <a:pt x="4050" y="1059"/>
                    </a:lnTo>
                    <a:lnTo>
                      <a:pt x="4056" y="1064"/>
                    </a:lnTo>
                    <a:lnTo>
                      <a:pt x="4063" y="1067"/>
                    </a:lnTo>
                    <a:lnTo>
                      <a:pt x="4078" y="1066"/>
                    </a:lnTo>
                    <a:lnTo>
                      <a:pt x="4081" y="1061"/>
                    </a:lnTo>
                    <a:lnTo>
                      <a:pt x="4080" y="1051"/>
                    </a:lnTo>
                    <a:lnTo>
                      <a:pt x="4083" y="1047"/>
                    </a:lnTo>
                    <a:lnTo>
                      <a:pt x="4083" y="1039"/>
                    </a:lnTo>
                    <a:lnTo>
                      <a:pt x="4080" y="1033"/>
                    </a:lnTo>
                    <a:lnTo>
                      <a:pt x="4077" y="1030"/>
                    </a:lnTo>
                    <a:lnTo>
                      <a:pt x="4070" y="1033"/>
                    </a:lnTo>
                    <a:lnTo>
                      <a:pt x="4062" y="1033"/>
                    </a:lnTo>
                    <a:lnTo>
                      <a:pt x="4053" y="1028"/>
                    </a:lnTo>
                    <a:lnTo>
                      <a:pt x="4044" y="1020"/>
                    </a:lnTo>
                    <a:lnTo>
                      <a:pt x="4036" y="1018"/>
                    </a:lnTo>
                    <a:lnTo>
                      <a:pt x="4029" y="1030"/>
                    </a:lnTo>
                    <a:lnTo>
                      <a:pt x="4033" y="1037"/>
                    </a:lnTo>
                    <a:lnTo>
                      <a:pt x="4042" y="1045"/>
                    </a:lnTo>
                    <a:close/>
                    <a:moveTo>
                      <a:pt x="3731" y="1164"/>
                    </a:moveTo>
                    <a:lnTo>
                      <a:pt x="3733" y="1165"/>
                    </a:lnTo>
                    <a:lnTo>
                      <a:pt x="3735" y="1165"/>
                    </a:lnTo>
                    <a:lnTo>
                      <a:pt x="3736" y="1162"/>
                    </a:lnTo>
                    <a:lnTo>
                      <a:pt x="3737" y="1160"/>
                    </a:lnTo>
                    <a:lnTo>
                      <a:pt x="3738" y="1162"/>
                    </a:lnTo>
                    <a:lnTo>
                      <a:pt x="3736" y="1168"/>
                    </a:lnTo>
                    <a:lnTo>
                      <a:pt x="3736" y="1176"/>
                    </a:lnTo>
                    <a:lnTo>
                      <a:pt x="3736" y="1183"/>
                    </a:lnTo>
                    <a:lnTo>
                      <a:pt x="3739" y="1186"/>
                    </a:lnTo>
                    <a:lnTo>
                      <a:pt x="3748" y="1189"/>
                    </a:lnTo>
                    <a:lnTo>
                      <a:pt x="3753" y="1188"/>
                    </a:lnTo>
                    <a:lnTo>
                      <a:pt x="3756" y="1182"/>
                    </a:lnTo>
                    <a:lnTo>
                      <a:pt x="3759" y="1180"/>
                    </a:lnTo>
                    <a:lnTo>
                      <a:pt x="3768" y="1181"/>
                    </a:lnTo>
                    <a:lnTo>
                      <a:pt x="3769" y="1179"/>
                    </a:lnTo>
                    <a:lnTo>
                      <a:pt x="3769" y="1172"/>
                    </a:lnTo>
                    <a:lnTo>
                      <a:pt x="3770" y="1168"/>
                    </a:lnTo>
                    <a:lnTo>
                      <a:pt x="3775" y="1159"/>
                    </a:lnTo>
                    <a:lnTo>
                      <a:pt x="3777" y="1154"/>
                    </a:lnTo>
                    <a:lnTo>
                      <a:pt x="3778" y="1145"/>
                    </a:lnTo>
                    <a:lnTo>
                      <a:pt x="3780" y="1153"/>
                    </a:lnTo>
                    <a:lnTo>
                      <a:pt x="3785" y="1160"/>
                    </a:lnTo>
                    <a:lnTo>
                      <a:pt x="3789" y="1162"/>
                    </a:lnTo>
                    <a:lnTo>
                      <a:pt x="3793" y="1159"/>
                    </a:lnTo>
                    <a:lnTo>
                      <a:pt x="3795" y="1155"/>
                    </a:lnTo>
                    <a:lnTo>
                      <a:pt x="3796" y="1147"/>
                    </a:lnTo>
                    <a:lnTo>
                      <a:pt x="3798" y="1143"/>
                    </a:lnTo>
                    <a:lnTo>
                      <a:pt x="3799" y="1142"/>
                    </a:lnTo>
                    <a:lnTo>
                      <a:pt x="3800" y="1145"/>
                    </a:lnTo>
                    <a:lnTo>
                      <a:pt x="3800" y="1151"/>
                    </a:lnTo>
                    <a:lnTo>
                      <a:pt x="3798" y="1156"/>
                    </a:lnTo>
                    <a:lnTo>
                      <a:pt x="3801" y="1160"/>
                    </a:lnTo>
                    <a:lnTo>
                      <a:pt x="3807" y="1152"/>
                    </a:lnTo>
                    <a:lnTo>
                      <a:pt x="3810" y="1155"/>
                    </a:lnTo>
                    <a:lnTo>
                      <a:pt x="3813" y="1156"/>
                    </a:lnTo>
                    <a:lnTo>
                      <a:pt x="3817" y="1150"/>
                    </a:lnTo>
                    <a:lnTo>
                      <a:pt x="3820" y="1142"/>
                    </a:lnTo>
                    <a:lnTo>
                      <a:pt x="3822" y="1135"/>
                    </a:lnTo>
                    <a:lnTo>
                      <a:pt x="3823" y="1139"/>
                    </a:lnTo>
                    <a:lnTo>
                      <a:pt x="3823" y="1140"/>
                    </a:lnTo>
                    <a:lnTo>
                      <a:pt x="3823" y="1141"/>
                    </a:lnTo>
                    <a:lnTo>
                      <a:pt x="3822" y="1145"/>
                    </a:lnTo>
                    <a:lnTo>
                      <a:pt x="3826" y="1147"/>
                    </a:lnTo>
                    <a:lnTo>
                      <a:pt x="3832" y="1143"/>
                    </a:lnTo>
                    <a:lnTo>
                      <a:pt x="3837" y="1135"/>
                    </a:lnTo>
                    <a:lnTo>
                      <a:pt x="3839" y="1127"/>
                    </a:lnTo>
                    <a:lnTo>
                      <a:pt x="3831" y="1121"/>
                    </a:lnTo>
                    <a:lnTo>
                      <a:pt x="3828" y="1121"/>
                    </a:lnTo>
                    <a:lnTo>
                      <a:pt x="3833" y="1117"/>
                    </a:lnTo>
                    <a:lnTo>
                      <a:pt x="3853" y="1123"/>
                    </a:lnTo>
                    <a:lnTo>
                      <a:pt x="3852" y="1131"/>
                    </a:lnTo>
                    <a:lnTo>
                      <a:pt x="3852" y="1137"/>
                    </a:lnTo>
                    <a:lnTo>
                      <a:pt x="3853" y="1142"/>
                    </a:lnTo>
                    <a:lnTo>
                      <a:pt x="3855" y="1147"/>
                    </a:lnTo>
                    <a:lnTo>
                      <a:pt x="3851" y="1150"/>
                    </a:lnTo>
                    <a:lnTo>
                      <a:pt x="3843" y="1150"/>
                    </a:lnTo>
                    <a:lnTo>
                      <a:pt x="3838" y="1154"/>
                    </a:lnTo>
                    <a:lnTo>
                      <a:pt x="3838" y="1156"/>
                    </a:lnTo>
                    <a:lnTo>
                      <a:pt x="3837" y="1159"/>
                    </a:lnTo>
                    <a:lnTo>
                      <a:pt x="3835" y="1161"/>
                    </a:lnTo>
                    <a:lnTo>
                      <a:pt x="3834" y="1162"/>
                    </a:lnTo>
                    <a:lnTo>
                      <a:pt x="3824" y="1162"/>
                    </a:lnTo>
                    <a:lnTo>
                      <a:pt x="3820" y="1164"/>
                    </a:lnTo>
                    <a:lnTo>
                      <a:pt x="3809" y="1171"/>
                    </a:lnTo>
                    <a:lnTo>
                      <a:pt x="3802" y="1172"/>
                    </a:lnTo>
                    <a:lnTo>
                      <a:pt x="3799" y="1175"/>
                    </a:lnTo>
                    <a:lnTo>
                      <a:pt x="3798" y="1183"/>
                    </a:lnTo>
                    <a:lnTo>
                      <a:pt x="3798" y="1185"/>
                    </a:lnTo>
                    <a:lnTo>
                      <a:pt x="3798" y="1185"/>
                    </a:lnTo>
                    <a:lnTo>
                      <a:pt x="3807" y="1189"/>
                    </a:lnTo>
                    <a:lnTo>
                      <a:pt x="3806" y="1191"/>
                    </a:lnTo>
                    <a:lnTo>
                      <a:pt x="3804" y="1194"/>
                    </a:lnTo>
                    <a:lnTo>
                      <a:pt x="3804" y="1195"/>
                    </a:lnTo>
                    <a:lnTo>
                      <a:pt x="3809" y="1198"/>
                    </a:lnTo>
                    <a:lnTo>
                      <a:pt x="3838" y="1201"/>
                    </a:lnTo>
                    <a:lnTo>
                      <a:pt x="3882" y="1169"/>
                    </a:lnTo>
                    <a:lnTo>
                      <a:pt x="3888" y="1161"/>
                    </a:lnTo>
                    <a:lnTo>
                      <a:pt x="3892" y="1151"/>
                    </a:lnTo>
                    <a:lnTo>
                      <a:pt x="3891" y="1134"/>
                    </a:lnTo>
                    <a:lnTo>
                      <a:pt x="3886" y="1128"/>
                    </a:lnTo>
                    <a:lnTo>
                      <a:pt x="3878" y="1125"/>
                    </a:lnTo>
                    <a:lnTo>
                      <a:pt x="3872" y="1121"/>
                    </a:lnTo>
                    <a:lnTo>
                      <a:pt x="3873" y="1119"/>
                    </a:lnTo>
                    <a:lnTo>
                      <a:pt x="3877" y="1115"/>
                    </a:lnTo>
                    <a:lnTo>
                      <a:pt x="3873" y="1108"/>
                    </a:lnTo>
                    <a:lnTo>
                      <a:pt x="3872" y="1106"/>
                    </a:lnTo>
                    <a:lnTo>
                      <a:pt x="3874" y="1103"/>
                    </a:lnTo>
                    <a:lnTo>
                      <a:pt x="3876" y="1103"/>
                    </a:lnTo>
                    <a:lnTo>
                      <a:pt x="3881" y="1106"/>
                    </a:lnTo>
                    <a:lnTo>
                      <a:pt x="3884" y="1103"/>
                    </a:lnTo>
                    <a:lnTo>
                      <a:pt x="3886" y="1097"/>
                    </a:lnTo>
                    <a:lnTo>
                      <a:pt x="3887" y="1089"/>
                    </a:lnTo>
                    <a:lnTo>
                      <a:pt x="3890" y="1081"/>
                    </a:lnTo>
                    <a:lnTo>
                      <a:pt x="3884" y="1084"/>
                    </a:lnTo>
                    <a:lnTo>
                      <a:pt x="3883" y="1083"/>
                    </a:lnTo>
                    <a:lnTo>
                      <a:pt x="3882" y="1080"/>
                    </a:lnTo>
                    <a:lnTo>
                      <a:pt x="3882" y="1078"/>
                    </a:lnTo>
                    <a:lnTo>
                      <a:pt x="3880" y="1078"/>
                    </a:lnTo>
                    <a:lnTo>
                      <a:pt x="3879" y="1080"/>
                    </a:lnTo>
                    <a:lnTo>
                      <a:pt x="3877" y="1085"/>
                    </a:lnTo>
                    <a:lnTo>
                      <a:pt x="3867" y="1093"/>
                    </a:lnTo>
                    <a:lnTo>
                      <a:pt x="3872" y="1081"/>
                    </a:lnTo>
                    <a:lnTo>
                      <a:pt x="3873" y="1075"/>
                    </a:lnTo>
                    <a:lnTo>
                      <a:pt x="3876" y="1057"/>
                    </a:lnTo>
                    <a:lnTo>
                      <a:pt x="3872" y="1052"/>
                    </a:lnTo>
                    <a:lnTo>
                      <a:pt x="3863" y="1068"/>
                    </a:lnTo>
                    <a:lnTo>
                      <a:pt x="3858" y="1067"/>
                    </a:lnTo>
                    <a:lnTo>
                      <a:pt x="3860" y="1062"/>
                    </a:lnTo>
                    <a:lnTo>
                      <a:pt x="3862" y="1059"/>
                    </a:lnTo>
                    <a:lnTo>
                      <a:pt x="3867" y="1054"/>
                    </a:lnTo>
                    <a:lnTo>
                      <a:pt x="3863" y="1049"/>
                    </a:lnTo>
                    <a:lnTo>
                      <a:pt x="3861" y="1048"/>
                    </a:lnTo>
                    <a:lnTo>
                      <a:pt x="3859" y="1048"/>
                    </a:lnTo>
                    <a:lnTo>
                      <a:pt x="3859" y="1045"/>
                    </a:lnTo>
                    <a:lnTo>
                      <a:pt x="3860" y="1045"/>
                    </a:lnTo>
                    <a:lnTo>
                      <a:pt x="3861" y="1043"/>
                    </a:lnTo>
                    <a:lnTo>
                      <a:pt x="3859" y="1041"/>
                    </a:lnTo>
                    <a:lnTo>
                      <a:pt x="3853" y="1033"/>
                    </a:lnTo>
                    <a:lnTo>
                      <a:pt x="3856" y="1028"/>
                    </a:lnTo>
                    <a:lnTo>
                      <a:pt x="3855" y="1021"/>
                    </a:lnTo>
                    <a:lnTo>
                      <a:pt x="3853" y="1015"/>
                    </a:lnTo>
                    <a:lnTo>
                      <a:pt x="3850" y="1010"/>
                    </a:lnTo>
                    <a:lnTo>
                      <a:pt x="3848" y="1010"/>
                    </a:lnTo>
                    <a:lnTo>
                      <a:pt x="3845" y="1010"/>
                    </a:lnTo>
                    <a:lnTo>
                      <a:pt x="3842" y="1011"/>
                    </a:lnTo>
                    <a:lnTo>
                      <a:pt x="3830" y="1024"/>
                    </a:lnTo>
                    <a:lnTo>
                      <a:pt x="3830" y="1032"/>
                    </a:lnTo>
                    <a:lnTo>
                      <a:pt x="3832" y="1040"/>
                    </a:lnTo>
                    <a:lnTo>
                      <a:pt x="3833" y="1045"/>
                    </a:lnTo>
                    <a:lnTo>
                      <a:pt x="3839" y="1054"/>
                    </a:lnTo>
                    <a:lnTo>
                      <a:pt x="3841" y="1061"/>
                    </a:lnTo>
                    <a:lnTo>
                      <a:pt x="3839" y="1069"/>
                    </a:lnTo>
                    <a:lnTo>
                      <a:pt x="3843" y="1075"/>
                    </a:lnTo>
                    <a:lnTo>
                      <a:pt x="3848" y="1079"/>
                    </a:lnTo>
                    <a:lnTo>
                      <a:pt x="3852" y="1086"/>
                    </a:lnTo>
                    <a:lnTo>
                      <a:pt x="3854" y="1097"/>
                    </a:lnTo>
                    <a:lnTo>
                      <a:pt x="3848" y="1093"/>
                    </a:lnTo>
                    <a:lnTo>
                      <a:pt x="3842" y="1084"/>
                    </a:lnTo>
                    <a:lnTo>
                      <a:pt x="3837" y="1081"/>
                    </a:lnTo>
                    <a:lnTo>
                      <a:pt x="3832" y="1093"/>
                    </a:lnTo>
                    <a:lnTo>
                      <a:pt x="3833" y="1096"/>
                    </a:lnTo>
                    <a:lnTo>
                      <a:pt x="3833" y="1098"/>
                    </a:lnTo>
                    <a:lnTo>
                      <a:pt x="3833" y="1101"/>
                    </a:lnTo>
                    <a:lnTo>
                      <a:pt x="3831" y="1104"/>
                    </a:lnTo>
                    <a:lnTo>
                      <a:pt x="3829" y="1107"/>
                    </a:lnTo>
                    <a:lnTo>
                      <a:pt x="3829" y="1105"/>
                    </a:lnTo>
                    <a:lnTo>
                      <a:pt x="3828" y="1097"/>
                    </a:lnTo>
                    <a:lnTo>
                      <a:pt x="3827" y="1093"/>
                    </a:lnTo>
                    <a:lnTo>
                      <a:pt x="3828" y="1089"/>
                    </a:lnTo>
                    <a:lnTo>
                      <a:pt x="3827" y="1086"/>
                    </a:lnTo>
                    <a:lnTo>
                      <a:pt x="3825" y="1083"/>
                    </a:lnTo>
                    <a:lnTo>
                      <a:pt x="3821" y="1075"/>
                    </a:lnTo>
                    <a:lnTo>
                      <a:pt x="3819" y="1078"/>
                    </a:lnTo>
                    <a:lnTo>
                      <a:pt x="3814" y="1084"/>
                    </a:lnTo>
                    <a:lnTo>
                      <a:pt x="3821" y="1097"/>
                    </a:lnTo>
                    <a:lnTo>
                      <a:pt x="3820" y="1100"/>
                    </a:lnTo>
                    <a:lnTo>
                      <a:pt x="3819" y="1104"/>
                    </a:lnTo>
                    <a:lnTo>
                      <a:pt x="3819" y="1107"/>
                    </a:lnTo>
                    <a:lnTo>
                      <a:pt x="3820" y="1111"/>
                    </a:lnTo>
                    <a:lnTo>
                      <a:pt x="3817" y="1113"/>
                    </a:lnTo>
                    <a:lnTo>
                      <a:pt x="3814" y="1122"/>
                    </a:lnTo>
                    <a:lnTo>
                      <a:pt x="3812" y="1123"/>
                    </a:lnTo>
                    <a:lnTo>
                      <a:pt x="3809" y="1122"/>
                    </a:lnTo>
                    <a:lnTo>
                      <a:pt x="3808" y="1118"/>
                    </a:lnTo>
                    <a:lnTo>
                      <a:pt x="3809" y="1113"/>
                    </a:lnTo>
                    <a:lnTo>
                      <a:pt x="3810" y="1108"/>
                    </a:lnTo>
                    <a:lnTo>
                      <a:pt x="3804" y="1106"/>
                    </a:lnTo>
                    <a:lnTo>
                      <a:pt x="3797" y="1109"/>
                    </a:lnTo>
                    <a:lnTo>
                      <a:pt x="3784" y="1121"/>
                    </a:lnTo>
                    <a:lnTo>
                      <a:pt x="3779" y="1123"/>
                    </a:lnTo>
                    <a:lnTo>
                      <a:pt x="3778" y="1119"/>
                    </a:lnTo>
                    <a:lnTo>
                      <a:pt x="3780" y="1099"/>
                    </a:lnTo>
                    <a:lnTo>
                      <a:pt x="3778" y="1097"/>
                    </a:lnTo>
                    <a:lnTo>
                      <a:pt x="3779" y="1093"/>
                    </a:lnTo>
                    <a:lnTo>
                      <a:pt x="3776" y="1091"/>
                    </a:lnTo>
                    <a:lnTo>
                      <a:pt x="3773" y="1090"/>
                    </a:lnTo>
                    <a:lnTo>
                      <a:pt x="3770" y="1091"/>
                    </a:lnTo>
                    <a:lnTo>
                      <a:pt x="3767" y="1095"/>
                    </a:lnTo>
                    <a:lnTo>
                      <a:pt x="3766" y="1101"/>
                    </a:lnTo>
                    <a:lnTo>
                      <a:pt x="3768" y="1105"/>
                    </a:lnTo>
                    <a:lnTo>
                      <a:pt x="3772" y="1108"/>
                    </a:lnTo>
                    <a:lnTo>
                      <a:pt x="3769" y="1111"/>
                    </a:lnTo>
                    <a:lnTo>
                      <a:pt x="3766" y="1114"/>
                    </a:lnTo>
                    <a:lnTo>
                      <a:pt x="3765" y="1118"/>
                    </a:lnTo>
                    <a:lnTo>
                      <a:pt x="3764" y="1127"/>
                    </a:lnTo>
                    <a:lnTo>
                      <a:pt x="3765" y="1127"/>
                    </a:lnTo>
                    <a:lnTo>
                      <a:pt x="3766" y="1128"/>
                    </a:lnTo>
                    <a:lnTo>
                      <a:pt x="3768" y="1130"/>
                    </a:lnTo>
                    <a:lnTo>
                      <a:pt x="3769" y="1132"/>
                    </a:lnTo>
                    <a:lnTo>
                      <a:pt x="3766" y="1133"/>
                    </a:lnTo>
                    <a:lnTo>
                      <a:pt x="3763" y="1131"/>
                    </a:lnTo>
                    <a:lnTo>
                      <a:pt x="3761" y="1128"/>
                    </a:lnTo>
                    <a:lnTo>
                      <a:pt x="3759" y="1123"/>
                    </a:lnTo>
                    <a:lnTo>
                      <a:pt x="3758" y="1117"/>
                    </a:lnTo>
                    <a:lnTo>
                      <a:pt x="3758" y="1107"/>
                    </a:lnTo>
                    <a:lnTo>
                      <a:pt x="3757" y="1103"/>
                    </a:lnTo>
                    <a:lnTo>
                      <a:pt x="3753" y="1101"/>
                    </a:lnTo>
                    <a:lnTo>
                      <a:pt x="3747" y="1106"/>
                    </a:lnTo>
                    <a:lnTo>
                      <a:pt x="3742" y="1115"/>
                    </a:lnTo>
                    <a:lnTo>
                      <a:pt x="3740" y="1123"/>
                    </a:lnTo>
                    <a:lnTo>
                      <a:pt x="3752" y="1129"/>
                    </a:lnTo>
                    <a:lnTo>
                      <a:pt x="3756" y="1129"/>
                    </a:lnTo>
                    <a:lnTo>
                      <a:pt x="3756" y="1132"/>
                    </a:lnTo>
                    <a:lnTo>
                      <a:pt x="3744" y="1137"/>
                    </a:lnTo>
                    <a:lnTo>
                      <a:pt x="3738" y="1142"/>
                    </a:lnTo>
                    <a:lnTo>
                      <a:pt x="3737" y="1147"/>
                    </a:lnTo>
                    <a:lnTo>
                      <a:pt x="3732" y="1147"/>
                    </a:lnTo>
                    <a:lnTo>
                      <a:pt x="3731" y="1149"/>
                    </a:lnTo>
                    <a:lnTo>
                      <a:pt x="3729" y="1154"/>
                    </a:lnTo>
                    <a:lnTo>
                      <a:pt x="3731" y="1161"/>
                    </a:lnTo>
                    <a:lnTo>
                      <a:pt x="3731" y="1164"/>
                    </a:lnTo>
                    <a:close/>
                    <a:moveTo>
                      <a:pt x="4236" y="978"/>
                    </a:moveTo>
                    <a:lnTo>
                      <a:pt x="4237" y="976"/>
                    </a:lnTo>
                    <a:lnTo>
                      <a:pt x="4235" y="975"/>
                    </a:lnTo>
                    <a:lnTo>
                      <a:pt x="4233" y="975"/>
                    </a:lnTo>
                    <a:lnTo>
                      <a:pt x="4218" y="979"/>
                    </a:lnTo>
                    <a:lnTo>
                      <a:pt x="4213" y="981"/>
                    </a:lnTo>
                    <a:lnTo>
                      <a:pt x="4207" y="988"/>
                    </a:lnTo>
                    <a:lnTo>
                      <a:pt x="4204" y="995"/>
                    </a:lnTo>
                    <a:lnTo>
                      <a:pt x="4202" y="1001"/>
                    </a:lnTo>
                    <a:lnTo>
                      <a:pt x="4201" y="1005"/>
                    </a:lnTo>
                    <a:lnTo>
                      <a:pt x="4202" y="1009"/>
                    </a:lnTo>
                    <a:lnTo>
                      <a:pt x="4201" y="1012"/>
                    </a:lnTo>
                    <a:lnTo>
                      <a:pt x="4201" y="1015"/>
                    </a:lnTo>
                    <a:lnTo>
                      <a:pt x="4202" y="1018"/>
                    </a:lnTo>
                    <a:lnTo>
                      <a:pt x="4206" y="1021"/>
                    </a:lnTo>
                    <a:lnTo>
                      <a:pt x="4210" y="1021"/>
                    </a:lnTo>
                    <a:lnTo>
                      <a:pt x="4213" y="1018"/>
                    </a:lnTo>
                    <a:lnTo>
                      <a:pt x="4216" y="1009"/>
                    </a:lnTo>
                    <a:lnTo>
                      <a:pt x="4219" y="1004"/>
                    </a:lnTo>
                    <a:lnTo>
                      <a:pt x="4222" y="1001"/>
                    </a:lnTo>
                    <a:lnTo>
                      <a:pt x="4226" y="999"/>
                    </a:lnTo>
                    <a:lnTo>
                      <a:pt x="4229" y="995"/>
                    </a:lnTo>
                    <a:lnTo>
                      <a:pt x="4232" y="991"/>
                    </a:lnTo>
                    <a:lnTo>
                      <a:pt x="4233" y="989"/>
                    </a:lnTo>
                    <a:lnTo>
                      <a:pt x="4233" y="986"/>
                    </a:lnTo>
                    <a:lnTo>
                      <a:pt x="4233" y="983"/>
                    </a:lnTo>
                    <a:lnTo>
                      <a:pt x="4234" y="980"/>
                    </a:lnTo>
                    <a:lnTo>
                      <a:pt x="4236" y="978"/>
                    </a:lnTo>
                    <a:close/>
                    <a:moveTo>
                      <a:pt x="3895" y="1054"/>
                    </a:moveTo>
                    <a:lnTo>
                      <a:pt x="3897" y="1067"/>
                    </a:lnTo>
                    <a:lnTo>
                      <a:pt x="3902" y="1068"/>
                    </a:lnTo>
                    <a:lnTo>
                      <a:pt x="3908" y="1062"/>
                    </a:lnTo>
                    <a:lnTo>
                      <a:pt x="3912" y="1054"/>
                    </a:lnTo>
                    <a:lnTo>
                      <a:pt x="3918" y="1038"/>
                    </a:lnTo>
                    <a:lnTo>
                      <a:pt x="3919" y="1033"/>
                    </a:lnTo>
                    <a:lnTo>
                      <a:pt x="3919" y="1026"/>
                    </a:lnTo>
                    <a:lnTo>
                      <a:pt x="3917" y="1020"/>
                    </a:lnTo>
                    <a:lnTo>
                      <a:pt x="3915" y="1016"/>
                    </a:lnTo>
                    <a:lnTo>
                      <a:pt x="3912" y="1012"/>
                    </a:lnTo>
                    <a:lnTo>
                      <a:pt x="3916" y="1009"/>
                    </a:lnTo>
                    <a:lnTo>
                      <a:pt x="3919" y="1010"/>
                    </a:lnTo>
                    <a:lnTo>
                      <a:pt x="3923" y="1018"/>
                    </a:lnTo>
                    <a:lnTo>
                      <a:pt x="3929" y="1022"/>
                    </a:lnTo>
                    <a:lnTo>
                      <a:pt x="3949" y="1014"/>
                    </a:lnTo>
                    <a:lnTo>
                      <a:pt x="3958" y="1006"/>
                    </a:lnTo>
                    <a:lnTo>
                      <a:pt x="3963" y="1003"/>
                    </a:lnTo>
                    <a:lnTo>
                      <a:pt x="3965" y="1001"/>
                    </a:lnTo>
                    <a:lnTo>
                      <a:pt x="3967" y="997"/>
                    </a:lnTo>
                    <a:lnTo>
                      <a:pt x="3967" y="994"/>
                    </a:lnTo>
                    <a:lnTo>
                      <a:pt x="3967" y="991"/>
                    </a:lnTo>
                    <a:lnTo>
                      <a:pt x="3968" y="989"/>
                    </a:lnTo>
                    <a:lnTo>
                      <a:pt x="3970" y="987"/>
                    </a:lnTo>
                    <a:lnTo>
                      <a:pt x="3973" y="984"/>
                    </a:lnTo>
                    <a:lnTo>
                      <a:pt x="3974" y="983"/>
                    </a:lnTo>
                    <a:lnTo>
                      <a:pt x="3977" y="975"/>
                    </a:lnTo>
                    <a:lnTo>
                      <a:pt x="3979" y="971"/>
                    </a:lnTo>
                    <a:lnTo>
                      <a:pt x="3980" y="969"/>
                    </a:lnTo>
                    <a:lnTo>
                      <a:pt x="3983" y="968"/>
                    </a:lnTo>
                    <a:lnTo>
                      <a:pt x="3990" y="957"/>
                    </a:lnTo>
                    <a:lnTo>
                      <a:pt x="3997" y="952"/>
                    </a:lnTo>
                    <a:lnTo>
                      <a:pt x="4000" y="948"/>
                    </a:lnTo>
                    <a:lnTo>
                      <a:pt x="4001" y="940"/>
                    </a:lnTo>
                    <a:lnTo>
                      <a:pt x="4003" y="922"/>
                    </a:lnTo>
                    <a:lnTo>
                      <a:pt x="4005" y="913"/>
                    </a:lnTo>
                    <a:lnTo>
                      <a:pt x="4008" y="905"/>
                    </a:lnTo>
                    <a:lnTo>
                      <a:pt x="4011" y="896"/>
                    </a:lnTo>
                    <a:lnTo>
                      <a:pt x="4011" y="887"/>
                    </a:lnTo>
                    <a:lnTo>
                      <a:pt x="4008" y="878"/>
                    </a:lnTo>
                    <a:lnTo>
                      <a:pt x="4004" y="876"/>
                    </a:lnTo>
                    <a:lnTo>
                      <a:pt x="3983" y="888"/>
                    </a:lnTo>
                    <a:lnTo>
                      <a:pt x="3977" y="899"/>
                    </a:lnTo>
                    <a:lnTo>
                      <a:pt x="3974" y="901"/>
                    </a:lnTo>
                    <a:lnTo>
                      <a:pt x="3969" y="903"/>
                    </a:lnTo>
                    <a:lnTo>
                      <a:pt x="3966" y="905"/>
                    </a:lnTo>
                    <a:lnTo>
                      <a:pt x="3966" y="907"/>
                    </a:lnTo>
                    <a:lnTo>
                      <a:pt x="3966" y="912"/>
                    </a:lnTo>
                    <a:lnTo>
                      <a:pt x="3967" y="914"/>
                    </a:lnTo>
                    <a:lnTo>
                      <a:pt x="3962" y="918"/>
                    </a:lnTo>
                    <a:lnTo>
                      <a:pt x="3954" y="945"/>
                    </a:lnTo>
                    <a:lnTo>
                      <a:pt x="3949" y="951"/>
                    </a:lnTo>
                    <a:lnTo>
                      <a:pt x="3933" y="955"/>
                    </a:lnTo>
                    <a:lnTo>
                      <a:pt x="3926" y="961"/>
                    </a:lnTo>
                    <a:lnTo>
                      <a:pt x="3919" y="969"/>
                    </a:lnTo>
                    <a:lnTo>
                      <a:pt x="3915" y="980"/>
                    </a:lnTo>
                    <a:lnTo>
                      <a:pt x="3911" y="992"/>
                    </a:lnTo>
                    <a:lnTo>
                      <a:pt x="3902" y="1010"/>
                    </a:lnTo>
                    <a:lnTo>
                      <a:pt x="3901" y="1016"/>
                    </a:lnTo>
                    <a:lnTo>
                      <a:pt x="3897" y="1026"/>
                    </a:lnTo>
                    <a:lnTo>
                      <a:pt x="3896" y="1033"/>
                    </a:lnTo>
                    <a:lnTo>
                      <a:pt x="3896" y="1040"/>
                    </a:lnTo>
                    <a:lnTo>
                      <a:pt x="3897" y="1045"/>
                    </a:lnTo>
                    <a:lnTo>
                      <a:pt x="3897" y="1049"/>
                    </a:lnTo>
                    <a:lnTo>
                      <a:pt x="3895" y="1054"/>
                    </a:lnTo>
                    <a:close/>
                    <a:moveTo>
                      <a:pt x="4116" y="988"/>
                    </a:moveTo>
                    <a:lnTo>
                      <a:pt x="4118" y="992"/>
                    </a:lnTo>
                    <a:lnTo>
                      <a:pt x="4164" y="979"/>
                    </a:lnTo>
                    <a:lnTo>
                      <a:pt x="4168" y="984"/>
                    </a:lnTo>
                    <a:lnTo>
                      <a:pt x="4166" y="986"/>
                    </a:lnTo>
                    <a:lnTo>
                      <a:pt x="4163" y="987"/>
                    </a:lnTo>
                    <a:lnTo>
                      <a:pt x="4161" y="989"/>
                    </a:lnTo>
                    <a:lnTo>
                      <a:pt x="4159" y="994"/>
                    </a:lnTo>
                    <a:lnTo>
                      <a:pt x="4160" y="995"/>
                    </a:lnTo>
                    <a:lnTo>
                      <a:pt x="4161" y="997"/>
                    </a:lnTo>
                    <a:lnTo>
                      <a:pt x="4159" y="997"/>
                    </a:lnTo>
                    <a:lnTo>
                      <a:pt x="4155" y="999"/>
                    </a:lnTo>
                    <a:lnTo>
                      <a:pt x="4153" y="1003"/>
                    </a:lnTo>
                    <a:lnTo>
                      <a:pt x="4153" y="1009"/>
                    </a:lnTo>
                    <a:lnTo>
                      <a:pt x="4158" y="1013"/>
                    </a:lnTo>
                    <a:lnTo>
                      <a:pt x="4167" y="1011"/>
                    </a:lnTo>
                    <a:lnTo>
                      <a:pt x="4176" y="1005"/>
                    </a:lnTo>
                    <a:lnTo>
                      <a:pt x="4180" y="997"/>
                    </a:lnTo>
                    <a:lnTo>
                      <a:pt x="4178" y="995"/>
                    </a:lnTo>
                    <a:lnTo>
                      <a:pt x="4173" y="996"/>
                    </a:lnTo>
                    <a:lnTo>
                      <a:pt x="4171" y="994"/>
                    </a:lnTo>
                    <a:lnTo>
                      <a:pt x="4176" y="979"/>
                    </a:lnTo>
                    <a:lnTo>
                      <a:pt x="4183" y="969"/>
                    </a:lnTo>
                    <a:lnTo>
                      <a:pt x="4206" y="948"/>
                    </a:lnTo>
                    <a:lnTo>
                      <a:pt x="4213" y="936"/>
                    </a:lnTo>
                    <a:lnTo>
                      <a:pt x="4217" y="931"/>
                    </a:lnTo>
                    <a:lnTo>
                      <a:pt x="4221" y="927"/>
                    </a:lnTo>
                    <a:lnTo>
                      <a:pt x="4225" y="926"/>
                    </a:lnTo>
                    <a:lnTo>
                      <a:pt x="4230" y="927"/>
                    </a:lnTo>
                    <a:lnTo>
                      <a:pt x="4226" y="936"/>
                    </a:lnTo>
                    <a:lnTo>
                      <a:pt x="4225" y="941"/>
                    </a:lnTo>
                    <a:lnTo>
                      <a:pt x="4224" y="948"/>
                    </a:lnTo>
                    <a:lnTo>
                      <a:pt x="4229" y="946"/>
                    </a:lnTo>
                    <a:lnTo>
                      <a:pt x="4243" y="948"/>
                    </a:lnTo>
                    <a:lnTo>
                      <a:pt x="4258" y="939"/>
                    </a:lnTo>
                    <a:lnTo>
                      <a:pt x="4276" y="941"/>
                    </a:lnTo>
                    <a:lnTo>
                      <a:pt x="4298" y="936"/>
                    </a:lnTo>
                    <a:lnTo>
                      <a:pt x="4303" y="933"/>
                    </a:lnTo>
                    <a:lnTo>
                      <a:pt x="4306" y="927"/>
                    </a:lnTo>
                    <a:lnTo>
                      <a:pt x="4303" y="926"/>
                    </a:lnTo>
                    <a:lnTo>
                      <a:pt x="4300" y="926"/>
                    </a:lnTo>
                    <a:lnTo>
                      <a:pt x="4297" y="925"/>
                    </a:lnTo>
                    <a:lnTo>
                      <a:pt x="4295" y="919"/>
                    </a:lnTo>
                    <a:lnTo>
                      <a:pt x="4294" y="915"/>
                    </a:lnTo>
                    <a:lnTo>
                      <a:pt x="4291" y="912"/>
                    </a:lnTo>
                    <a:lnTo>
                      <a:pt x="4286" y="908"/>
                    </a:lnTo>
                    <a:lnTo>
                      <a:pt x="4286" y="905"/>
                    </a:lnTo>
                    <a:lnTo>
                      <a:pt x="4293" y="906"/>
                    </a:lnTo>
                    <a:lnTo>
                      <a:pt x="4297" y="905"/>
                    </a:lnTo>
                    <a:lnTo>
                      <a:pt x="4300" y="899"/>
                    </a:lnTo>
                    <a:lnTo>
                      <a:pt x="4298" y="897"/>
                    </a:lnTo>
                    <a:lnTo>
                      <a:pt x="4295" y="892"/>
                    </a:lnTo>
                    <a:lnTo>
                      <a:pt x="4293" y="890"/>
                    </a:lnTo>
                    <a:lnTo>
                      <a:pt x="4292" y="885"/>
                    </a:lnTo>
                    <a:lnTo>
                      <a:pt x="4292" y="881"/>
                    </a:lnTo>
                    <a:lnTo>
                      <a:pt x="4292" y="877"/>
                    </a:lnTo>
                    <a:lnTo>
                      <a:pt x="4290" y="874"/>
                    </a:lnTo>
                    <a:lnTo>
                      <a:pt x="4293" y="868"/>
                    </a:lnTo>
                    <a:lnTo>
                      <a:pt x="4298" y="863"/>
                    </a:lnTo>
                    <a:lnTo>
                      <a:pt x="4307" y="859"/>
                    </a:lnTo>
                    <a:lnTo>
                      <a:pt x="4316" y="860"/>
                    </a:lnTo>
                    <a:lnTo>
                      <a:pt x="4318" y="859"/>
                    </a:lnTo>
                    <a:lnTo>
                      <a:pt x="4319" y="856"/>
                    </a:lnTo>
                    <a:lnTo>
                      <a:pt x="4320" y="852"/>
                    </a:lnTo>
                    <a:lnTo>
                      <a:pt x="4321" y="848"/>
                    </a:lnTo>
                    <a:lnTo>
                      <a:pt x="4319" y="847"/>
                    </a:lnTo>
                    <a:lnTo>
                      <a:pt x="4318" y="843"/>
                    </a:lnTo>
                    <a:lnTo>
                      <a:pt x="4317" y="826"/>
                    </a:lnTo>
                    <a:lnTo>
                      <a:pt x="4316" y="820"/>
                    </a:lnTo>
                    <a:lnTo>
                      <a:pt x="4312" y="818"/>
                    </a:lnTo>
                    <a:lnTo>
                      <a:pt x="4309" y="819"/>
                    </a:lnTo>
                    <a:lnTo>
                      <a:pt x="4307" y="823"/>
                    </a:lnTo>
                    <a:lnTo>
                      <a:pt x="4307" y="828"/>
                    </a:lnTo>
                    <a:lnTo>
                      <a:pt x="4305" y="833"/>
                    </a:lnTo>
                    <a:lnTo>
                      <a:pt x="4302" y="832"/>
                    </a:lnTo>
                    <a:lnTo>
                      <a:pt x="4295" y="825"/>
                    </a:lnTo>
                    <a:lnTo>
                      <a:pt x="4302" y="815"/>
                    </a:lnTo>
                    <a:lnTo>
                      <a:pt x="4304" y="809"/>
                    </a:lnTo>
                    <a:lnTo>
                      <a:pt x="4302" y="800"/>
                    </a:lnTo>
                    <a:lnTo>
                      <a:pt x="4308" y="801"/>
                    </a:lnTo>
                    <a:lnTo>
                      <a:pt x="4311" y="799"/>
                    </a:lnTo>
                    <a:lnTo>
                      <a:pt x="4313" y="794"/>
                    </a:lnTo>
                    <a:lnTo>
                      <a:pt x="4300" y="783"/>
                    </a:lnTo>
                    <a:lnTo>
                      <a:pt x="4296" y="782"/>
                    </a:lnTo>
                    <a:lnTo>
                      <a:pt x="4294" y="783"/>
                    </a:lnTo>
                    <a:lnTo>
                      <a:pt x="4292" y="790"/>
                    </a:lnTo>
                    <a:lnTo>
                      <a:pt x="4288" y="793"/>
                    </a:lnTo>
                    <a:lnTo>
                      <a:pt x="4286" y="797"/>
                    </a:lnTo>
                    <a:lnTo>
                      <a:pt x="4285" y="805"/>
                    </a:lnTo>
                    <a:lnTo>
                      <a:pt x="4282" y="814"/>
                    </a:lnTo>
                    <a:lnTo>
                      <a:pt x="4280" y="817"/>
                    </a:lnTo>
                    <a:lnTo>
                      <a:pt x="4278" y="816"/>
                    </a:lnTo>
                    <a:lnTo>
                      <a:pt x="4277" y="812"/>
                    </a:lnTo>
                    <a:lnTo>
                      <a:pt x="4277" y="808"/>
                    </a:lnTo>
                    <a:lnTo>
                      <a:pt x="4279" y="800"/>
                    </a:lnTo>
                    <a:lnTo>
                      <a:pt x="4280" y="796"/>
                    </a:lnTo>
                    <a:lnTo>
                      <a:pt x="4280" y="793"/>
                    </a:lnTo>
                    <a:lnTo>
                      <a:pt x="4280" y="791"/>
                    </a:lnTo>
                    <a:lnTo>
                      <a:pt x="4281" y="788"/>
                    </a:lnTo>
                    <a:lnTo>
                      <a:pt x="4283" y="785"/>
                    </a:lnTo>
                    <a:lnTo>
                      <a:pt x="4286" y="780"/>
                    </a:lnTo>
                    <a:lnTo>
                      <a:pt x="4288" y="775"/>
                    </a:lnTo>
                    <a:lnTo>
                      <a:pt x="4285" y="759"/>
                    </a:lnTo>
                    <a:lnTo>
                      <a:pt x="4283" y="753"/>
                    </a:lnTo>
                    <a:lnTo>
                      <a:pt x="4279" y="751"/>
                    </a:lnTo>
                    <a:lnTo>
                      <a:pt x="4276" y="753"/>
                    </a:lnTo>
                    <a:lnTo>
                      <a:pt x="4273" y="758"/>
                    </a:lnTo>
                    <a:lnTo>
                      <a:pt x="4269" y="771"/>
                    </a:lnTo>
                    <a:lnTo>
                      <a:pt x="4266" y="774"/>
                    </a:lnTo>
                    <a:lnTo>
                      <a:pt x="4263" y="769"/>
                    </a:lnTo>
                    <a:lnTo>
                      <a:pt x="4259" y="754"/>
                    </a:lnTo>
                    <a:lnTo>
                      <a:pt x="4257" y="751"/>
                    </a:lnTo>
                    <a:lnTo>
                      <a:pt x="4255" y="747"/>
                    </a:lnTo>
                    <a:lnTo>
                      <a:pt x="4253" y="745"/>
                    </a:lnTo>
                    <a:lnTo>
                      <a:pt x="4251" y="747"/>
                    </a:lnTo>
                    <a:lnTo>
                      <a:pt x="4250" y="750"/>
                    </a:lnTo>
                    <a:lnTo>
                      <a:pt x="4250" y="752"/>
                    </a:lnTo>
                    <a:lnTo>
                      <a:pt x="4250" y="754"/>
                    </a:lnTo>
                    <a:lnTo>
                      <a:pt x="4251" y="757"/>
                    </a:lnTo>
                    <a:lnTo>
                      <a:pt x="4251" y="761"/>
                    </a:lnTo>
                    <a:lnTo>
                      <a:pt x="4252" y="769"/>
                    </a:lnTo>
                    <a:lnTo>
                      <a:pt x="4252" y="774"/>
                    </a:lnTo>
                    <a:lnTo>
                      <a:pt x="4253" y="778"/>
                    </a:lnTo>
                    <a:lnTo>
                      <a:pt x="4255" y="779"/>
                    </a:lnTo>
                    <a:lnTo>
                      <a:pt x="4256" y="783"/>
                    </a:lnTo>
                    <a:lnTo>
                      <a:pt x="4254" y="788"/>
                    </a:lnTo>
                    <a:lnTo>
                      <a:pt x="4250" y="789"/>
                    </a:lnTo>
                    <a:lnTo>
                      <a:pt x="4246" y="786"/>
                    </a:lnTo>
                    <a:lnTo>
                      <a:pt x="4244" y="785"/>
                    </a:lnTo>
                    <a:lnTo>
                      <a:pt x="4234" y="758"/>
                    </a:lnTo>
                    <a:lnTo>
                      <a:pt x="4228" y="748"/>
                    </a:lnTo>
                    <a:lnTo>
                      <a:pt x="4220" y="747"/>
                    </a:lnTo>
                    <a:lnTo>
                      <a:pt x="4221" y="750"/>
                    </a:lnTo>
                    <a:lnTo>
                      <a:pt x="4221" y="753"/>
                    </a:lnTo>
                    <a:lnTo>
                      <a:pt x="4220" y="756"/>
                    </a:lnTo>
                    <a:lnTo>
                      <a:pt x="4219" y="760"/>
                    </a:lnTo>
                    <a:lnTo>
                      <a:pt x="4220" y="765"/>
                    </a:lnTo>
                    <a:lnTo>
                      <a:pt x="4221" y="768"/>
                    </a:lnTo>
                    <a:lnTo>
                      <a:pt x="4225" y="774"/>
                    </a:lnTo>
                    <a:lnTo>
                      <a:pt x="4236" y="782"/>
                    </a:lnTo>
                    <a:lnTo>
                      <a:pt x="4237" y="784"/>
                    </a:lnTo>
                    <a:lnTo>
                      <a:pt x="4239" y="794"/>
                    </a:lnTo>
                    <a:lnTo>
                      <a:pt x="4240" y="797"/>
                    </a:lnTo>
                    <a:lnTo>
                      <a:pt x="4242" y="800"/>
                    </a:lnTo>
                    <a:lnTo>
                      <a:pt x="4244" y="803"/>
                    </a:lnTo>
                    <a:lnTo>
                      <a:pt x="4249" y="806"/>
                    </a:lnTo>
                    <a:lnTo>
                      <a:pt x="4249" y="809"/>
                    </a:lnTo>
                    <a:lnTo>
                      <a:pt x="4242" y="809"/>
                    </a:lnTo>
                    <a:lnTo>
                      <a:pt x="4239" y="807"/>
                    </a:lnTo>
                    <a:lnTo>
                      <a:pt x="4230" y="797"/>
                    </a:lnTo>
                    <a:lnTo>
                      <a:pt x="4227" y="795"/>
                    </a:lnTo>
                    <a:lnTo>
                      <a:pt x="4224" y="794"/>
                    </a:lnTo>
                    <a:lnTo>
                      <a:pt x="4222" y="793"/>
                    </a:lnTo>
                    <a:lnTo>
                      <a:pt x="4219" y="786"/>
                    </a:lnTo>
                    <a:lnTo>
                      <a:pt x="4218" y="785"/>
                    </a:lnTo>
                    <a:lnTo>
                      <a:pt x="4213" y="784"/>
                    </a:lnTo>
                    <a:lnTo>
                      <a:pt x="4210" y="782"/>
                    </a:lnTo>
                    <a:lnTo>
                      <a:pt x="4205" y="777"/>
                    </a:lnTo>
                    <a:lnTo>
                      <a:pt x="4200" y="775"/>
                    </a:lnTo>
                    <a:lnTo>
                      <a:pt x="4196" y="776"/>
                    </a:lnTo>
                    <a:lnTo>
                      <a:pt x="4194" y="782"/>
                    </a:lnTo>
                    <a:lnTo>
                      <a:pt x="4198" y="784"/>
                    </a:lnTo>
                    <a:lnTo>
                      <a:pt x="4205" y="796"/>
                    </a:lnTo>
                    <a:lnTo>
                      <a:pt x="4208" y="800"/>
                    </a:lnTo>
                    <a:lnTo>
                      <a:pt x="4205" y="803"/>
                    </a:lnTo>
                    <a:lnTo>
                      <a:pt x="4194" y="800"/>
                    </a:lnTo>
                    <a:lnTo>
                      <a:pt x="4195" y="803"/>
                    </a:lnTo>
                    <a:lnTo>
                      <a:pt x="4196" y="809"/>
                    </a:lnTo>
                    <a:lnTo>
                      <a:pt x="4194" y="809"/>
                    </a:lnTo>
                    <a:lnTo>
                      <a:pt x="4191" y="806"/>
                    </a:lnTo>
                    <a:lnTo>
                      <a:pt x="4188" y="802"/>
                    </a:lnTo>
                    <a:lnTo>
                      <a:pt x="4185" y="794"/>
                    </a:lnTo>
                    <a:lnTo>
                      <a:pt x="4182" y="792"/>
                    </a:lnTo>
                    <a:lnTo>
                      <a:pt x="4176" y="791"/>
                    </a:lnTo>
                    <a:lnTo>
                      <a:pt x="4185" y="813"/>
                    </a:lnTo>
                    <a:lnTo>
                      <a:pt x="4198" y="820"/>
                    </a:lnTo>
                    <a:lnTo>
                      <a:pt x="4225" y="825"/>
                    </a:lnTo>
                    <a:lnTo>
                      <a:pt x="4217" y="831"/>
                    </a:lnTo>
                    <a:lnTo>
                      <a:pt x="4191" y="831"/>
                    </a:lnTo>
                    <a:lnTo>
                      <a:pt x="4193" y="832"/>
                    </a:lnTo>
                    <a:lnTo>
                      <a:pt x="4199" y="840"/>
                    </a:lnTo>
                    <a:lnTo>
                      <a:pt x="4205" y="843"/>
                    </a:lnTo>
                    <a:lnTo>
                      <a:pt x="4208" y="846"/>
                    </a:lnTo>
                    <a:lnTo>
                      <a:pt x="4210" y="853"/>
                    </a:lnTo>
                    <a:lnTo>
                      <a:pt x="4205" y="853"/>
                    </a:lnTo>
                    <a:lnTo>
                      <a:pt x="4190" y="840"/>
                    </a:lnTo>
                    <a:lnTo>
                      <a:pt x="4169" y="837"/>
                    </a:lnTo>
                    <a:lnTo>
                      <a:pt x="4166" y="839"/>
                    </a:lnTo>
                    <a:lnTo>
                      <a:pt x="4161" y="843"/>
                    </a:lnTo>
                    <a:lnTo>
                      <a:pt x="4158" y="844"/>
                    </a:lnTo>
                    <a:lnTo>
                      <a:pt x="4156" y="842"/>
                    </a:lnTo>
                    <a:lnTo>
                      <a:pt x="4152" y="838"/>
                    </a:lnTo>
                    <a:lnTo>
                      <a:pt x="4150" y="837"/>
                    </a:lnTo>
                    <a:lnTo>
                      <a:pt x="4148" y="838"/>
                    </a:lnTo>
                    <a:lnTo>
                      <a:pt x="4147" y="843"/>
                    </a:lnTo>
                    <a:lnTo>
                      <a:pt x="4146" y="844"/>
                    </a:lnTo>
                    <a:lnTo>
                      <a:pt x="4145" y="843"/>
                    </a:lnTo>
                    <a:lnTo>
                      <a:pt x="4143" y="841"/>
                    </a:lnTo>
                    <a:lnTo>
                      <a:pt x="4138" y="839"/>
                    </a:lnTo>
                    <a:lnTo>
                      <a:pt x="4136" y="838"/>
                    </a:lnTo>
                    <a:lnTo>
                      <a:pt x="4134" y="840"/>
                    </a:lnTo>
                    <a:lnTo>
                      <a:pt x="4135" y="845"/>
                    </a:lnTo>
                    <a:lnTo>
                      <a:pt x="4136" y="847"/>
                    </a:lnTo>
                    <a:lnTo>
                      <a:pt x="4132" y="852"/>
                    </a:lnTo>
                    <a:lnTo>
                      <a:pt x="4129" y="853"/>
                    </a:lnTo>
                    <a:lnTo>
                      <a:pt x="4127" y="853"/>
                    </a:lnTo>
                    <a:lnTo>
                      <a:pt x="4127" y="856"/>
                    </a:lnTo>
                    <a:lnTo>
                      <a:pt x="4141" y="857"/>
                    </a:lnTo>
                    <a:lnTo>
                      <a:pt x="4155" y="853"/>
                    </a:lnTo>
                    <a:lnTo>
                      <a:pt x="4160" y="855"/>
                    </a:lnTo>
                    <a:lnTo>
                      <a:pt x="4164" y="859"/>
                    </a:lnTo>
                    <a:lnTo>
                      <a:pt x="4158" y="859"/>
                    </a:lnTo>
                    <a:lnTo>
                      <a:pt x="4155" y="860"/>
                    </a:lnTo>
                    <a:lnTo>
                      <a:pt x="4153" y="862"/>
                    </a:lnTo>
                    <a:lnTo>
                      <a:pt x="4155" y="867"/>
                    </a:lnTo>
                    <a:lnTo>
                      <a:pt x="4158" y="869"/>
                    </a:lnTo>
                    <a:lnTo>
                      <a:pt x="4165" y="868"/>
                    </a:lnTo>
                    <a:lnTo>
                      <a:pt x="4163" y="871"/>
                    </a:lnTo>
                    <a:lnTo>
                      <a:pt x="4166" y="876"/>
                    </a:lnTo>
                    <a:lnTo>
                      <a:pt x="4167" y="878"/>
                    </a:lnTo>
                    <a:lnTo>
                      <a:pt x="4133" y="875"/>
                    </a:lnTo>
                    <a:lnTo>
                      <a:pt x="4130" y="877"/>
                    </a:lnTo>
                    <a:lnTo>
                      <a:pt x="4131" y="883"/>
                    </a:lnTo>
                    <a:lnTo>
                      <a:pt x="4134" y="885"/>
                    </a:lnTo>
                    <a:lnTo>
                      <a:pt x="4147" y="883"/>
                    </a:lnTo>
                    <a:lnTo>
                      <a:pt x="4146" y="888"/>
                    </a:lnTo>
                    <a:lnTo>
                      <a:pt x="4145" y="889"/>
                    </a:lnTo>
                    <a:lnTo>
                      <a:pt x="4143" y="890"/>
                    </a:lnTo>
                    <a:lnTo>
                      <a:pt x="4143" y="893"/>
                    </a:lnTo>
                    <a:lnTo>
                      <a:pt x="4152" y="897"/>
                    </a:lnTo>
                    <a:lnTo>
                      <a:pt x="4157" y="897"/>
                    </a:lnTo>
                    <a:lnTo>
                      <a:pt x="4159" y="891"/>
                    </a:lnTo>
                    <a:lnTo>
                      <a:pt x="4160" y="887"/>
                    </a:lnTo>
                    <a:lnTo>
                      <a:pt x="4162" y="891"/>
                    </a:lnTo>
                    <a:lnTo>
                      <a:pt x="4164" y="897"/>
                    </a:lnTo>
                    <a:lnTo>
                      <a:pt x="4164" y="899"/>
                    </a:lnTo>
                    <a:lnTo>
                      <a:pt x="4163" y="900"/>
                    </a:lnTo>
                    <a:lnTo>
                      <a:pt x="4163" y="902"/>
                    </a:lnTo>
                    <a:lnTo>
                      <a:pt x="4163" y="904"/>
                    </a:lnTo>
                    <a:lnTo>
                      <a:pt x="4165" y="905"/>
                    </a:lnTo>
                    <a:lnTo>
                      <a:pt x="4166" y="905"/>
                    </a:lnTo>
                    <a:lnTo>
                      <a:pt x="4169" y="902"/>
                    </a:lnTo>
                    <a:lnTo>
                      <a:pt x="4160" y="914"/>
                    </a:lnTo>
                    <a:lnTo>
                      <a:pt x="4137" y="911"/>
                    </a:lnTo>
                    <a:lnTo>
                      <a:pt x="4127" y="917"/>
                    </a:lnTo>
                    <a:lnTo>
                      <a:pt x="4128" y="917"/>
                    </a:lnTo>
                    <a:lnTo>
                      <a:pt x="4130" y="918"/>
                    </a:lnTo>
                    <a:lnTo>
                      <a:pt x="4133" y="920"/>
                    </a:lnTo>
                    <a:lnTo>
                      <a:pt x="4132" y="923"/>
                    </a:lnTo>
                    <a:lnTo>
                      <a:pt x="4132" y="925"/>
                    </a:lnTo>
                    <a:lnTo>
                      <a:pt x="4132" y="926"/>
                    </a:lnTo>
                    <a:lnTo>
                      <a:pt x="4130" y="927"/>
                    </a:lnTo>
                    <a:lnTo>
                      <a:pt x="4130" y="930"/>
                    </a:lnTo>
                    <a:lnTo>
                      <a:pt x="4142" y="930"/>
                    </a:lnTo>
                    <a:lnTo>
                      <a:pt x="4154" y="936"/>
                    </a:lnTo>
                    <a:lnTo>
                      <a:pt x="4159" y="936"/>
                    </a:lnTo>
                    <a:lnTo>
                      <a:pt x="4173" y="927"/>
                    </a:lnTo>
                    <a:lnTo>
                      <a:pt x="4169" y="934"/>
                    </a:lnTo>
                    <a:lnTo>
                      <a:pt x="4155" y="945"/>
                    </a:lnTo>
                    <a:lnTo>
                      <a:pt x="4156" y="946"/>
                    </a:lnTo>
                    <a:lnTo>
                      <a:pt x="4156" y="948"/>
                    </a:lnTo>
                    <a:lnTo>
                      <a:pt x="4156" y="950"/>
                    </a:lnTo>
                    <a:lnTo>
                      <a:pt x="4157" y="951"/>
                    </a:lnTo>
                    <a:lnTo>
                      <a:pt x="4155" y="957"/>
                    </a:lnTo>
                    <a:lnTo>
                      <a:pt x="4151" y="957"/>
                    </a:lnTo>
                    <a:lnTo>
                      <a:pt x="4144" y="954"/>
                    </a:lnTo>
                    <a:lnTo>
                      <a:pt x="4129" y="960"/>
                    </a:lnTo>
                    <a:lnTo>
                      <a:pt x="4130" y="970"/>
                    </a:lnTo>
                    <a:lnTo>
                      <a:pt x="4126" y="970"/>
                    </a:lnTo>
                    <a:lnTo>
                      <a:pt x="4117" y="963"/>
                    </a:lnTo>
                    <a:lnTo>
                      <a:pt x="4112" y="968"/>
                    </a:lnTo>
                    <a:lnTo>
                      <a:pt x="4110" y="977"/>
                    </a:lnTo>
                    <a:lnTo>
                      <a:pt x="4111" y="985"/>
                    </a:lnTo>
                    <a:lnTo>
                      <a:pt x="4116" y="988"/>
                    </a:lnTo>
                    <a:close/>
                    <a:moveTo>
                      <a:pt x="4312" y="760"/>
                    </a:moveTo>
                    <a:lnTo>
                      <a:pt x="4322" y="760"/>
                    </a:lnTo>
                    <a:lnTo>
                      <a:pt x="4325" y="763"/>
                    </a:lnTo>
                    <a:lnTo>
                      <a:pt x="4332" y="774"/>
                    </a:lnTo>
                    <a:lnTo>
                      <a:pt x="4336" y="778"/>
                    </a:lnTo>
                    <a:lnTo>
                      <a:pt x="4347" y="779"/>
                    </a:lnTo>
                    <a:lnTo>
                      <a:pt x="4382" y="766"/>
                    </a:lnTo>
                    <a:lnTo>
                      <a:pt x="4394" y="766"/>
                    </a:lnTo>
                    <a:lnTo>
                      <a:pt x="4397" y="765"/>
                    </a:lnTo>
                    <a:lnTo>
                      <a:pt x="4402" y="758"/>
                    </a:lnTo>
                    <a:lnTo>
                      <a:pt x="4404" y="757"/>
                    </a:lnTo>
                    <a:lnTo>
                      <a:pt x="4421" y="763"/>
                    </a:lnTo>
                    <a:lnTo>
                      <a:pt x="4427" y="760"/>
                    </a:lnTo>
                    <a:lnTo>
                      <a:pt x="4435" y="751"/>
                    </a:lnTo>
                    <a:lnTo>
                      <a:pt x="4438" y="745"/>
                    </a:lnTo>
                    <a:lnTo>
                      <a:pt x="4436" y="736"/>
                    </a:lnTo>
                    <a:lnTo>
                      <a:pt x="4434" y="734"/>
                    </a:lnTo>
                    <a:lnTo>
                      <a:pt x="4431" y="732"/>
                    </a:lnTo>
                    <a:lnTo>
                      <a:pt x="4428" y="731"/>
                    </a:lnTo>
                    <a:lnTo>
                      <a:pt x="4427" y="726"/>
                    </a:lnTo>
                    <a:lnTo>
                      <a:pt x="4428" y="722"/>
                    </a:lnTo>
                    <a:lnTo>
                      <a:pt x="4429" y="717"/>
                    </a:lnTo>
                    <a:lnTo>
                      <a:pt x="4431" y="712"/>
                    </a:lnTo>
                    <a:lnTo>
                      <a:pt x="4432" y="710"/>
                    </a:lnTo>
                    <a:lnTo>
                      <a:pt x="4438" y="706"/>
                    </a:lnTo>
                    <a:lnTo>
                      <a:pt x="4444" y="705"/>
                    </a:lnTo>
                    <a:lnTo>
                      <a:pt x="4450" y="702"/>
                    </a:lnTo>
                    <a:lnTo>
                      <a:pt x="4459" y="686"/>
                    </a:lnTo>
                    <a:lnTo>
                      <a:pt x="4469" y="681"/>
                    </a:lnTo>
                    <a:lnTo>
                      <a:pt x="4473" y="672"/>
                    </a:lnTo>
                    <a:lnTo>
                      <a:pt x="4473" y="662"/>
                    </a:lnTo>
                    <a:lnTo>
                      <a:pt x="4471" y="654"/>
                    </a:lnTo>
                    <a:lnTo>
                      <a:pt x="4467" y="649"/>
                    </a:lnTo>
                    <a:lnTo>
                      <a:pt x="4464" y="642"/>
                    </a:lnTo>
                    <a:lnTo>
                      <a:pt x="4461" y="640"/>
                    </a:lnTo>
                    <a:lnTo>
                      <a:pt x="4447" y="633"/>
                    </a:lnTo>
                    <a:lnTo>
                      <a:pt x="4441" y="635"/>
                    </a:lnTo>
                    <a:lnTo>
                      <a:pt x="4438" y="635"/>
                    </a:lnTo>
                    <a:lnTo>
                      <a:pt x="4439" y="629"/>
                    </a:lnTo>
                    <a:lnTo>
                      <a:pt x="4440" y="627"/>
                    </a:lnTo>
                    <a:lnTo>
                      <a:pt x="4441" y="625"/>
                    </a:lnTo>
                    <a:lnTo>
                      <a:pt x="4439" y="619"/>
                    </a:lnTo>
                    <a:lnTo>
                      <a:pt x="4435" y="616"/>
                    </a:lnTo>
                    <a:lnTo>
                      <a:pt x="4432" y="615"/>
                    </a:lnTo>
                    <a:lnTo>
                      <a:pt x="4429" y="619"/>
                    </a:lnTo>
                    <a:lnTo>
                      <a:pt x="4431" y="622"/>
                    </a:lnTo>
                    <a:lnTo>
                      <a:pt x="4426" y="623"/>
                    </a:lnTo>
                    <a:lnTo>
                      <a:pt x="4419" y="618"/>
                    </a:lnTo>
                    <a:lnTo>
                      <a:pt x="4413" y="616"/>
                    </a:lnTo>
                    <a:lnTo>
                      <a:pt x="4411" y="628"/>
                    </a:lnTo>
                    <a:lnTo>
                      <a:pt x="4412" y="634"/>
                    </a:lnTo>
                    <a:lnTo>
                      <a:pt x="4414" y="639"/>
                    </a:lnTo>
                    <a:lnTo>
                      <a:pt x="4428" y="658"/>
                    </a:lnTo>
                    <a:lnTo>
                      <a:pt x="4430" y="663"/>
                    </a:lnTo>
                    <a:lnTo>
                      <a:pt x="4425" y="677"/>
                    </a:lnTo>
                    <a:lnTo>
                      <a:pt x="4422" y="692"/>
                    </a:lnTo>
                    <a:lnTo>
                      <a:pt x="4422" y="699"/>
                    </a:lnTo>
                    <a:lnTo>
                      <a:pt x="4423" y="704"/>
                    </a:lnTo>
                    <a:lnTo>
                      <a:pt x="4426" y="707"/>
                    </a:lnTo>
                    <a:lnTo>
                      <a:pt x="4417" y="707"/>
                    </a:lnTo>
                    <a:lnTo>
                      <a:pt x="4410" y="695"/>
                    </a:lnTo>
                    <a:lnTo>
                      <a:pt x="4407" y="676"/>
                    </a:lnTo>
                    <a:lnTo>
                      <a:pt x="4409" y="653"/>
                    </a:lnTo>
                    <a:lnTo>
                      <a:pt x="4398" y="654"/>
                    </a:lnTo>
                    <a:lnTo>
                      <a:pt x="4393" y="657"/>
                    </a:lnTo>
                    <a:lnTo>
                      <a:pt x="4390" y="664"/>
                    </a:lnTo>
                    <a:lnTo>
                      <a:pt x="4387" y="673"/>
                    </a:lnTo>
                    <a:lnTo>
                      <a:pt x="4386" y="677"/>
                    </a:lnTo>
                    <a:lnTo>
                      <a:pt x="4385" y="678"/>
                    </a:lnTo>
                    <a:lnTo>
                      <a:pt x="4381" y="678"/>
                    </a:lnTo>
                    <a:lnTo>
                      <a:pt x="4381" y="674"/>
                    </a:lnTo>
                    <a:lnTo>
                      <a:pt x="4382" y="670"/>
                    </a:lnTo>
                    <a:lnTo>
                      <a:pt x="4381" y="666"/>
                    </a:lnTo>
                    <a:lnTo>
                      <a:pt x="4379" y="665"/>
                    </a:lnTo>
                    <a:lnTo>
                      <a:pt x="4374" y="666"/>
                    </a:lnTo>
                    <a:lnTo>
                      <a:pt x="4371" y="664"/>
                    </a:lnTo>
                    <a:lnTo>
                      <a:pt x="4369" y="659"/>
                    </a:lnTo>
                    <a:lnTo>
                      <a:pt x="4367" y="657"/>
                    </a:lnTo>
                    <a:lnTo>
                      <a:pt x="4366" y="657"/>
                    </a:lnTo>
                    <a:lnTo>
                      <a:pt x="4361" y="659"/>
                    </a:lnTo>
                    <a:lnTo>
                      <a:pt x="4358" y="664"/>
                    </a:lnTo>
                    <a:lnTo>
                      <a:pt x="4357" y="671"/>
                    </a:lnTo>
                    <a:lnTo>
                      <a:pt x="4360" y="678"/>
                    </a:lnTo>
                    <a:lnTo>
                      <a:pt x="4361" y="687"/>
                    </a:lnTo>
                    <a:lnTo>
                      <a:pt x="4366" y="692"/>
                    </a:lnTo>
                    <a:lnTo>
                      <a:pt x="4399" y="696"/>
                    </a:lnTo>
                    <a:lnTo>
                      <a:pt x="4405" y="700"/>
                    </a:lnTo>
                    <a:lnTo>
                      <a:pt x="4402" y="705"/>
                    </a:lnTo>
                    <a:lnTo>
                      <a:pt x="4381" y="697"/>
                    </a:lnTo>
                    <a:lnTo>
                      <a:pt x="4361" y="699"/>
                    </a:lnTo>
                    <a:lnTo>
                      <a:pt x="4354" y="697"/>
                    </a:lnTo>
                    <a:lnTo>
                      <a:pt x="4355" y="697"/>
                    </a:lnTo>
                    <a:lnTo>
                      <a:pt x="4339" y="695"/>
                    </a:lnTo>
                    <a:lnTo>
                      <a:pt x="4334" y="697"/>
                    </a:lnTo>
                    <a:lnTo>
                      <a:pt x="4351" y="729"/>
                    </a:lnTo>
                    <a:lnTo>
                      <a:pt x="4353" y="731"/>
                    </a:lnTo>
                    <a:lnTo>
                      <a:pt x="4356" y="732"/>
                    </a:lnTo>
                    <a:lnTo>
                      <a:pt x="4368" y="728"/>
                    </a:lnTo>
                    <a:lnTo>
                      <a:pt x="4366" y="731"/>
                    </a:lnTo>
                    <a:lnTo>
                      <a:pt x="4363" y="734"/>
                    </a:lnTo>
                    <a:lnTo>
                      <a:pt x="4361" y="736"/>
                    </a:lnTo>
                    <a:lnTo>
                      <a:pt x="4359" y="738"/>
                    </a:lnTo>
                    <a:lnTo>
                      <a:pt x="4356" y="739"/>
                    </a:lnTo>
                    <a:lnTo>
                      <a:pt x="4356" y="741"/>
                    </a:lnTo>
                    <a:lnTo>
                      <a:pt x="4355" y="743"/>
                    </a:lnTo>
                    <a:lnTo>
                      <a:pt x="4352" y="749"/>
                    </a:lnTo>
                    <a:lnTo>
                      <a:pt x="4351" y="751"/>
                    </a:lnTo>
                    <a:lnTo>
                      <a:pt x="4349" y="750"/>
                    </a:lnTo>
                    <a:lnTo>
                      <a:pt x="4349" y="747"/>
                    </a:lnTo>
                    <a:lnTo>
                      <a:pt x="4349" y="745"/>
                    </a:lnTo>
                    <a:lnTo>
                      <a:pt x="4350" y="744"/>
                    </a:lnTo>
                    <a:lnTo>
                      <a:pt x="4347" y="739"/>
                    </a:lnTo>
                    <a:lnTo>
                      <a:pt x="4347" y="737"/>
                    </a:lnTo>
                    <a:lnTo>
                      <a:pt x="4342" y="734"/>
                    </a:lnTo>
                    <a:lnTo>
                      <a:pt x="4326" y="730"/>
                    </a:lnTo>
                    <a:lnTo>
                      <a:pt x="4322" y="732"/>
                    </a:lnTo>
                    <a:lnTo>
                      <a:pt x="4319" y="736"/>
                    </a:lnTo>
                    <a:lnTo>
                      <a:pt x="4318" y="736"/>
                    </a:lnTo>
                    <a:lnTo>
                      <a:pt x="4316" y="736"/>
                    </a:lnTo>
                    <a:lnTo>
                      <a:pt x="4313" y="733"/>
                    </a:lnTo>
                    <a:lnTo>
                      <a:pt x="4311" y="732"/>
                    </a:lnTo>
                    <a:lnTo>
                      <a:pt x="4309" y="732"/>
                    </a:lnTo>
                    <a:lnTo>
                      <a:pt x="4310" y="736"/>
                    </a:lnTo>
                    <a:lnTo>
                      <a:pt x="4311" y="738"/>
                    </a:lnTo>
                    <a:lnTo>
                      <a:pt x="4309" y="741"/>
                    </a:lnTo>
                    <a:lnTo>
                      <a:pt x="4306" y="747"/>
                    </a:lnTo>
                    <a:lnTo>
                      <a:pt x="4304" y="751"/>
                    </a:lnTo>
                    <a:lnTo>
                      <a:pt x="4308" y="758"/>
                    </a:lnTo>
                    <a:lnTo>
                      <a:pt x="4312" y="760"/>
                    </a:lnTo>
                    <a:close/>
                    <a:moveTo>
                      <a:pt x="4734" y="614"/>
                    </a:moveTo>
                    <a:lnTo>
                      <a:pt x="4736" y="613"/>
                    </a:lnTo>
                    <a:lnTo>
                      <a:pt x="4736" y="612"/>
                    </a:lnTo>
                    <a:lnTo>
                      <a:pt x="4737" y="611"/>
                    </a:lnTo>
                    <a:lnTo>
                      <a:pt x="4737" y="608"/>
                    </a:lnTo>
                    <a:lnTo>
                      <a:pt x="4736" y="605"/>
                    </a:lnTo>
                    <a:lnTo>
                      <a:pt x="4717" y="607"/>
                    </a:lnTo>
                    <a:lnTo>
                      <a:pt x="4714" y="609"/>
                    </a:lnTo>
                    <a:lnTo>
                      <a:pt x="4712" y="611"/>
                    </a:lnTo>
                    <a:lnTo>
                      <a:pt x="4711" y="614"/>
                    </a:lnTo>
                    <a:lnTo>
                      <a:pt x="4710" y="618"/>
                    </a:lnTo>
                    <a:lnTo>
                      <a:pt x="4709" y="622"/>
                    </a:lnTo>
                    <a:lnTo>
                      <a:pt x="4706" y="631"/>
                    </a:lnTo>
                    <a:lnTo>
                      <a:pt x="4705" y="637"/>
                    </a:lnTo>
                    <a:lnTo>
                      <a:pt x="4706" y="646"/>
                    </a:lnTo>
                    <a:lnTo>
                      <a:pt x="4707" y="650"/>
                    </a:lnTo>
                    <a:lnTo>
                      <a:pt x="4710" y="655"/>
                    </a:lnTo>
                    <a:lnTo>
                      <a:pt x="4718" y="658"/>
                    </a:lnTo>
                    <a:lnTo>
                      <a:pt x="4727" y="654"/>
                    </a:lnTo>
                    <a:lnTo>
                      <a:pt x="4734" y="648"/>
                    </a:lnTo>
                    <a:lnTo>
                      <a:pt x="4737" y="638"/>
                    </a:lnTo>
                    <a:lnTo>
                      <a:pt x="4734" y="628"/>
                    </a:lnTo>
                    <a:lnTo>
                      <a:pt x="4733" y="620"/>
                    </a:lnTo>
                    <a:lnTo>
                      <a:pt x="4733" y="617"/>
                    </a:lnTo>
                    <a:lnTo>
                      <a:pt x="4734" y="614"/>
                    </a:lnTo>
                    <a:close/>
                    <a:moveTo>
                      <a:pt x="6188" y="660"/>
                    </a:moveTo>
                    <a:lnTo>
                      <a:pt x="6191" y="664"/>
                    </a:lnTo>
                    <a:lnTo>
                      <a:pt x="6194" y="666"/>
                    </a:lnTo>
                    <a:lnTo>
                      <a:pt x="6198" y="664"/>
                    </a:lnTo>
                    <a:lnTo>
                      <a:pt x="6206" y="655"/>
                    </a:lnTo>
                    <a:lnTo>
                      <a:pt x="6219" y="651"/>
                    </a:lnTo>
                    <a:lnTo>
                      <a:pt x="6223" y="648"/>
                    </a:lnTo>
                    <a:lnTo>
                      <a:pt x="6227" y="642"/>
                    </a:lnTo>
                    <a:lnTo>
                      <a:pt x="6225" y="640"/>
                    </a:lnTo>
                    <a:lnTo>
                      <a:pt x="6213" y="641"/>
                    </a:lnTo>
                    <a:lnTo>
                      <a:pt x="6213" y="638"/>
                    </a:lnTo>
                    <a:lnTo>
                      <a:pt x="6214" y="633"/>
                    </a:lnTo>
                    <a:lnTo>
                      <a:pt x="6214" y="631"/>
                    </a:lnTo>
                    <a:lnTo>
                      <a:pt x="6210" y="627"/>
                    </a:lnTo>
                    <a:lnTo>
                      <a:pt x="6210" y="625"/>
                    </a:lnTo>
                    <a:lnTo>
                      <a:pt x="6209" y="621"/>
                    </a:lnTo>
                    <a:lnTo>
                      <a:pt x="6209" y="615"/>
                    </a:lnTo>
                    <a:lnTo>
                      <a:pt x="6209" y="612"/>
                    </a:lnTo>
                    <a:lnTo>
                      <a:pt x="6205" y="609"/>
                    </a:lnTo>
                    <a:lnTo>
                      <a:pt x="6190" y="603"/>
                    </a:lnTo>
                    <a:lnTo>
                      <a:pt x="6184" y="605"/>
                    </a:lnTo>
                    <a:lnTo>
                      <a:pt x="6180" y="614"/>
                    </a:lnTo>
                    <a:lnTo>
                      <a:pt x="6179" y="625"/>
                    </a:lnTo>
                    <a:lnTo>
                      <a:pt x="6183" y="638"/>
                    </a:lnTo>
                    <a:lnTo>
                      <a:pt x="6178" y="646"/>
                    </a:lnTo>
                    <a:lnTo>
                      <a:pt x="6168" y="660"/>
                    </a:lnTo>
                    <a:lnTo>
                      <a:pt x="6164" y="672"/>
                    </a:lnTo>
                    <a:lnTo>
                      <a:pt x="6177" y="676"/>
                    </a:lnTo>
                    <a:lnTo>
                      <a:pt x="6183" y="670"/>
                    </a:lnTo>
                    <a:lnTo>
                      <a:pt x="6185" y="665"/>
                    </a:lnTo>
                    <a:lnTo>
                      <a:pt x="6183" y="660"/>
                    </a:lnTo>
                    <a:lnTo>
                      <a:pt x="6185" y="657"/>
                    </a:lnTo>
                    <a:lnTo>
                      <a:pt x="6188" y="660"/>
                    </a:lnTo>
                    <a:close/>
                    <a:moveTo>
                      <a:pt x="4890" y="595"/>
                    </a:moveTo>
                    <a:lnTo>
                      <a:pt x="4891" y="597"/>
                    </a:lnTo>
                    <a:lnTo>
                      <a:pt x="4894" y="595"/>
                    </a:lnTo>
                    <a:lnTo>
                      <a:pt x="4895" y="594"/>
                    </a:lnTo>
                    <a:lnTo>
                      <a:pt x="4897" y="592"/>
                    </a:lnTo>
                    <a:lnTo>
                      <a:pt x="4898" y="587"/>
                    </a:lnTo>
                    <a:lnTo>
                      <a:pt x="4895" y="585"/>
                    </a:lnTo>
                    <a:lnTo>
                      <a:pt x="4893" y="584"/>
                    </a:lnTo>
                    <a:lnTo>
                      <a:pt x="4890" y="585"/>
                    </a:lnTo>
                    <a:lnTo>
                      <a:pt x="4887" y="587"/>
                    </a:lnTo>
                    <a:lnTo>
                      <a:pt x="4888" y="591"/>
                    </a:lnTo>
                    <a:lnTo>
                      <a:pt x="4889" y="594"/>
                    </a:lnTo>
                    <a:lnTo>
                      <a:pt x="4890" y="595"/>
                    </a:lnTo>
                    <a:close/>
                    <a:moveTo>
                      <a:pt x="4591" y="561"/>
                    </a:moveTo>
                    <a:lnTo>
                      <a:pt x="4586" y="561"/>
                    </a:lnTo>
                    <a:lnTo>
                      <a:pt x="4582" y="565"/>
                    </a:lnTo>
                    <a:lnTo>
                      <a:pt x="4579" y="573"/>
                    </a:lnTo>
                    <a:lnTo>
                      <a:pt x="4573" y="580"/>
                    </a:lnTo>
                    <a:lnTo>
                      <a:pt x="4558" y="594"/>
                    </a:lnTo>
                    <a:lnTo>
                      <a:pt x="4550" y="598"/>
                    </a:lnTo>
                    <a:lnTo>
                      <a:pt x="4548" y="600"/>
                    </a:lnTo>
                    <a:lnTo>
                      <a:pt x="4544" y="612"/>
                    </a:lnTo>
                    <a:lnTo>
                      <a:pt x="4534" y="628"/>
                    </a:lnTo>
                    <a:lnTo>
                      <a:pt x="4532" y="637"/>
                    </a:lnTo>
                    <a:lnTo>
                      <a:pt x="4540" y="638"/>
                    </a:lnTo>
                    <a:lnTo>
                      <a:pt x="4571" y="630"/>
                    </a:lnTo>
                    <a:lnTo>
                      <a:pt x="4578" y="626"/>
                    </a:lnTo>
                    <a:lnTo>
                      <a:pt x="4584" y="613"/>
                    </a:lnTo>
                    <a:lnTo>
                      <a:pt x="4589" y="598"/>
                    </a:lnTo>
                    <a:lnTo>
                      <a:pt x="4596" y="586"/>
                    </a:lnTo>
                    <a:lnTo>
                      <a:pt x="4600" y="576"/>
                    </a:lnTo>
                    <a:lnTo>
                      <a:pt x="4596" y="565"/>
                    </a:lnTo>
                    <a:lnTo>
                      <a:pt x="4593" y="562"/>
                    </a:lnTo>
                    <a:lnTo>
                      <a:pt x="4591" y="561"/>
                    </a:lnTo>
                    <a:close/>
                    <a:moveTo>
                      <a:pt x="4614" y="551"/>
                    </a:moveTo>
                    <a:lnTo>
                      <a:pt x="4610" y="552"/>
                    </a:lnTo>
                    <a:lnTo>
                      <a:pt x="4606" y="555"/>
                    </a:lnTo>
                    <a:lnTo>
                      <a:pt x="4608" y="557"/>
                    </a:lnTo>
                    <a:lnTo>
                      <a:pt x="4609" y="558"/>
                    </a:lnTo>
                    <a:lnTo>
                      <a:pt x="4614" y="559"/>
                    </a:lnTo>
                    <a:lnTo>
                      <a:pt x="4622" y="555"/>
                    </a:lnTo>
                    <a:lnTo>
                      <a:pt x="4619" y="552"/>
                    </a:lnTo>
                    <a:lnTo>
                      <a:pt x="4614" y="551"/>
                    </a:lnTo>
                    <a:close/>
                    <a:moveTo>
                      <a:pt x="4759" y="543"/>
                    </a:moveTo>
                    <a:lnTo>
                      <a:pt x="4753" y="543"/>
                    </a:lnTo>
                    <a:lnTo>
                      <a:pt x="4750" y="546"/>
                    </a:lnTo>
                    <a:lnTo>
                      <a:pt x="4747" y="552"/>
                    </a:lnTo>
                    <a:lnTo>
                      <a:pt x="4743" y="563"/>
                    </a:lnTo>
                    <a:lnTo>
                      <a:pt x="4743" y="569"/>
                    </a:lnTo>
                    <a:lnTo>
                      <a:pt x="4745" y="576"/>
                    </a:lnTo>
                    <a:lnTo>
                      <a:pt x="4750" y="587"/>
                    </a:lnTo>
                    <a:lnTo>
                      <a:pt x="4756" y="592"/>
                    </a:lnTo>
                    <a:lnTo>
                      <a:pt x="4764" y="592"/>
                    </a:lnTo>
                    <a:lnTo>
                      <a:pt x="4772" y="588"/>
                    </a:lnTo>
                    <a:lnTo>
                      <a:pt x="4777" y="580"/>
                    </a:lnTo>
                    <a:lnTo>
                      <a:pt x="4778" y="572"/>
                    </a:lnTo>
                    <a:lnTo>
                      <a:pt x="4797" y="558"/>
                    </a:lnTo>
                    <a:lnTo>
                      <a:pt x="4774" y="562"/>
                    </a:lnTo>
                    <a:lnTo>
                      <a:pt x="4771" y="559"/>
                    </a:lnTo>
                    <a:lnTo>
                      <a:pt x="4763" y="546"/>
                    </a:lnTo>
                    <a:lnTo>
                      <a:pt x="4759" y="543"/>
                    </a:lnTo>
                    <a:close/>
                    <a:moveTo>
                      <a:pt x="4788" y="545"/>
                    </a:moveTo>
                    <a:lnTo>
                      <a:pt x="4787" y="535"/>
                    </a:lnTo>
                    <a:lnTo>
                      <a:pt x="4784" y="534"/>
                    </a:lnTo>
                    <a:lnTo>
                      <a:pt x="4780" y="539"/>
                    </a:lnTo>
                    <a:lnTo>
                      <a:pt x="4776" y="547"/>
                    </a:lnTo>
                    <a:lnTo>
                      <a:pt x="4774" y="552"/>
                    </a:lnTo>
                    <a:lnTo>
                      <a:pt x="4784" y="550"/>
                    </a:lnTo>
                    <a:lnTo>
                      <a:pt x="4788" y="545"/>
                    </a:lnTo>
                    <a:close/>
                    <a:moveTo>
                      <a:pt x="4444" y="552"/>
                    </a:moveTo>
                    <a:lnTo>
                      <a:pt x="4439" y="556"/>
                    </a:lnTo>
                    <a:lnTo>
                      <a:pt x="4437" y="563"/>
                    </a:lnTo>
                    <a:lnTo>
                      <a:pt x="4439" y="571"/>
                    </a:lnTo>
                    <a:lnTo>
                      <a:pt x="4444" y="576"/>
                    </a:lnTo>
                    <a:lnTo>
                      <a:pt x="4453" y="577"/>
                    </a:lnTo>
                    <a:lnTo>
                      <a:pt x="4450" y="581"/>
                    </a:lnTo>
                    <a:lnTo>
                      <a:pt x="4445" y="589"/>
                    </a:lnTo>
                    <a:lnTo>
                      <a:pt x="4442" y="590"/>
                    </a:lnTo>
                    <a:lnTo>
                      <a:pt x="4427" y="584"/>
                    </a:lnTo>
                    <a:lnTo>
                      <a:pt x="4420" y="587"/>
                    </a:lnTo>
                    <a:lnTo>
                      <a:pt x="4421" y="595"/>
                    </a:lnTo>
                    <a:lnTo>
                      <a:pt x="4426" y="603"/>
                    </a:lnTo>
                    <a:lnTo>
                      <a:pt x="4439" y="608"/>
                    </a:lnTo>
                    <a:lnTo>
                      <a:pt x="4470" y="638"/>
                    </a:lnTo>
                    <a:lnTo>
                      <a:pt x="4472" y="641"/>
                    </a:lnTo>
                    <a:lnTo>
                      <a:pt x="4478" y="655"/>
                    </a:lnTo>
                    <a:lnTo>
                      <a:pt x="4483" y="661"/>
                    </a:lnTo>
                    <a:lnTo>
                      <a:pt x="4517" y="650"/>
                    </a:lnTo>
                    <a:lnTo>
                      <a:pt x="4523" y="645"/>
                    </a:lnTo>
                    <a:lnTo>
                      <a:pt x="4528" y="638"/>
                    </a:lnTo>
                    <a:lnTo>
                      <a:pt x="4529" y="635"/>
                    </a:lnTo>
                    <a:lnTo>
                      <a:pt x="4530" y="631"/>
                    </a:lnTo>
                    <a:lnTo>
                      <a:pt x="4531" y="627"/>
                    </a:lnTo>
                    <a:lnTo>
                      <a:pt x="4532" y="623"/>
                    </a:lnTo>
                    <a:lnTo>
                      <a:pt x="4539" y="616"/>
                    </a:lnTo>
                    <a:lnTo>
                      <a:pt x="4541" y="611"/>
                    </a:lnTo>
                    <a:lnTo>
                      <a:pt x="4542" y="609"/>
                    </a:lnTo>
                    <a:lnTo>
                      <a:pt x="4544" y="606"/>
                    </a:lnTo>
                    <a:lnTo>
                      <a:pt x="4546" y="603"/>
                    </a:lnTo>
                    <a:lnTo>
                      <a:pt x="4546" y="600"/>
                    </a:lnTo>
                    <a:lnTo>
                      <a:pt x="4546" y="595"/>
                    </a:lnTo>
                    <a:lnTo>
                      <a:pt x="4547" y="593"/>
                    </a:lnTo>
                    <a:lnTo>
                      <a:pt x="4548" y="588"/>
                    </a:lnTo>
                    <a:lnTo>
                      <a:pt x="4549" y="586"/>
                    </a:lnTo>
                    <a:lnTo>
                      <a:pt x="4566" y="577"/>
                    </a:lnTo>
                    <a:lnTo>
                      <a:pt x="4572" y="570"/>
                    </a:lnTo>
                    <a:lnTo>
                      <a:pt x="4572" y="560"/>
                    </a:lnTo>
                    <a:lnTo>
                      <a:pt x="4570" y="555"/>
                    </a:lnTo>
                    <a:lnTo>
                      <a:pt x="4567" y="553"/>
                    </a:lnTo>
                    <a:lnTo>
                      <a:pt x="4564" y="554"/>
                    </a:lnTo>
                    <a:lnTo>
                      <a:pt x="4562" y="555"/>
                    </a:lnTo>
                    <a:lnTo>
                      <a:pt x="4560" y="559"/>
                    </a:lnTo>
                    <a:lnTo>
                      <a:pt x="4558" y="564"/>
                    </a:lnTo>
                    <a:lnTo>
                      <a:pt x="4556" y="566"/>
                    </a:lnTo>
                    <a:lnTo>
                      <a:pt x="4554" y="562"/>
                    </a:lnTo>
                    <a:lnTo>
                      <a:pt x="4554" y="557"/>
                    </a:lnTo>
                    <a:lnTo>
                      <a:pt x="4555" y="552"/>
                    </a:lnTo>
                    <a:lnTo>
                      <a:pt x="4556" y="547"/>
                    </a:lnTo>
                    <a:lnTo>
                      <a:pt x="4555" y="541"/>
                    </a:lnTo>
                    <a:lnTo>
                      <a:pt x="4552" y="537"/>
                    </a:lnTo>
                    <a:lnTo>
                      <a:pt x="4549" y="536"/>
                    </a:lnTo>
                    <a:lnTo>
                      <a:pt x="4538" y="541"/>
                    </a:lnTo>
                    <a:lnTo>
                      <a:pt x="4533" y="548"/>
                    </a:lnTo>
                    <a:lnTo>
                      <a:pt x="4530" y="557"/>
                    </a:lnTo>
                    <a:lnTo>
                      <a:pt x="4530" y="568"/>
                    </a:lnTo>
                    <a:lnTo>
                      <a:pt x="4526" y="567"/>
                    </a:lnTo>
                    <a:lnTo>
                      <a:pt x="4518" y="555"/>
                    </a:lnTo>
                    <a:lnTo>
                      <a:pt x="4510" y="549"/>
                    </a:lnTo>
                    <a:lnTo>
                      <a:pt x="4510" y="541"/>
                    </a:lnTo>
                    <a:lnTo>
                      <a:pt x="4513" y="533"/>
                    </a:lnTo>
                    <a:lnTo>
                      <a:pt x="4515" y="526"/>
                    </a:lnTo>
                    <a:lnTo>
                      <a:pt x="4511" y="523"/>
                    </a:lnTo>
                    <a:lnTo>
                      <a:pt x="4508" y="527"/>
                    </a:lnTo>
                    <a:lnTo>
                      <a:pt x="4504" y="532"/>
                    </a:lnTo>
                    <a:lnTo>
                      <a:pt x="4501" y="533"/>
                    </a:lnTo>
                    <a:lnTo>
                      <a:pt x="4499" y="529"/>
                    </a:lnTo>
                    <a:lnTo>
                      <a:pt x="4499" y="524"/>
                    </a:lnTo>
                    <a:lnTo>
                      <a:pt x="4499" y="520"/>
                    </a:lnTo>
                    <a:lnTo>
                      <a:pt x="4497" y="517"/>
                    </a:lnTo>
                    <a:lnTo>
                      <a:pt x="4482" y="529"/>
                    </a:lnTo>
                    <a:lnTo>
                      <a:pt x="4480" y="531"/>
                    </a:lnTo>
                    <a:lnTo>
                      <a:pt x="4477" y="530"/>
                    </a:lnTo>
                    <a:lnTo>
                      <a:pt x="4474" y="526"/>
                    </a:lnTo>
                    <a:lnTo>
                      <a:pt x="4474" y="535"/>
                    </a:lnTo>
                    <a:lnTo>
                      <a:pt x="4477" y="540"/>
                    </a:lnTo>
                    <a:lnTo>
                      <a:pt x="4480" y="544"/>
                    </a:lnTo>
                    <a:lnTo>
                      <a:pt x="4483" y="549"/>
                    </a:lnTo>
                    <a:lnTo>
                      <a:pt x="4475" y="555"/>
                    </a:lnTo>
                    <a:lnTo>
                      <a:pt x="4473" y="555"/>
                    </a:lnTo>
                    <a:lnTo>
                      <a:pt x="4472" y="554"/>
                    </a:lnTo>
                    <a:lnTo>
                      <a:pt x="4472" y="550"/>
                    </a:lnTo>
                    <a:lnTo>
                      <a:pt x="4470" y="547"/>
                    </a:lnTo>
                    <a:lnTo>
                      <a:pt x="4468" y="546"/>
                    </a:lnTo>
                    <a:lnTo>
                      <a:pt x="4466" y="547"/>
                    </a:lnTo>
                    <a:lnTo>
                      <a:pt x="4463" y="551"/>
                    </a:lnTo>
                    <a:lnTo>
                      <a:pt x="4461" y="552"/>
                    </a:lnTo>
                    <a:lnTo>
                      <a:pt x="4453" y="549"/>
                    </a:lnTo>
                    <a:lnTo>
                      <a:pt x="4444" y="552"/>
                    </a:lnTo>
                    <a:close/>
                    <a:moveTo>
                      <a:pt x="4411" y="550"/>
                    </a:moveTo>
                    <a:lnTo>
                      <a:pt x="4414" y="551"/>
                    </a:lnTo>
                    <a:lnTo>
                      <a:pt x="4414" y="553"/>
                    </a:lnTo>
                    <a:lnTo>
                      <a:pt x="4411" y="558"/>
                    </a:lnTo>
                    <a:lnTo>
                      <a:pt x="4411" y="564"/>
                    </a:lnTo>
                    <a:lnTo>
                      <a:pt x="4414" y="569"/>
                    </a:lnTo>
                    <a:lnTo>
                      <a:pt x="4416" y="570"/>
                    </a:lnTo>
                    <a:lnTo>
                      <a:pt x="4417" y="570"/>
                    </a:lnTo>
                    <a:lnTo>
                      <a:pt x="4418" y="568"/>
                    </a:lnTo>
                    <a:lnTo>
                      <a:pt x="4419" y="567"/>
                    </a:lnTo>
                    <a:lnTo>
                      <a:pt x="4421" y="563"/>
                    </a:lnTo>
                    <a:lnTo>
                      <a:pt x="4426" y="554"/>
                    </a:lnTo>
                    <a:lnTo>
                      <a:pt x="4438" y="545"/>
                    </a:lnTo>
                    <a:lnTo>
                      <a:pt x="4449" y="542"/>
                    </a:lnTo>
                    <a:lnTo>
                      <a:pt x="4454" y="538"/>
                    </a:lnTo>
                    <a:lnTo>
                      <a:pt x="4457" y="534"/>
                    </a:lnTo>
                    <a:lnTo>
                      <a:pt x="4460" y="529"/>
                    </a:lnTo>
                    <a:lnTo>
                      <a:pt x="4459" y="524"/>
                    </a:lnTo>
                    <a:lnTo>
                      <a:pt x="4451" y="518"/>
                    </a:lnTo>
                    <a:lnTo>
                      <a:pt x="4449" y="514"/>
                    </a:lnTo>
                    <a:lnTo>
                      <a:pt x="4446" y="514"/>
                    </a:lnTo>
                    <a:lnTo>
                      <a:pt x="4436" y="529"/>
                    </a:lnTo>
                    <a:lnTo>
                      <a:pt x="4435" y="533"/>
                    </a:lnTo>
                    <a:lnTo>
                      <a:pt x="4433" y="535"/>
                    </a:lnTo>
                    <a:lnTo>
                      <a:pt x="4432" y="533"/>
                    </a:lnTo>
                    <a:lnTo>
                      <a:pt x="4431" y="524"/>
                    </a:lnTo>
                    <a:lnTo>
                      <a:pt x="4429" y="516"/>
                    </a:lnTo>
                    <a:lnTo>
                      <a:pt x="4425" y="511"/>
                    </a:lnTo>
                    <a:lnTo>
                      <a:pt x="4419" y="509"/>
                    </a:lnTo>
                    <a:lnTo>
                      <a:pt x="4416" y="511"/>
                    </a:lnTo>
                    <a:lnTo>
                      <a:pt x="4416" y="516"/>
                    </a:lnTo>
                    <a:lnTo>
                      <a:pt x="4418" y="519"/>
                    </a:lnTo>
                    <a:lnTo>
                      <a:pt x="4417" y="523"/>
                    </a:lnTo>
                    <a:lnTo>
                      <a:pt x="4418" y="524"/>
                    </a:lnTo>
                    <a:lnTo>
                      <a:pt x="4416" y="528"/>
                    </a:lnTo>
                    <a:lnTo>
                      <a:pt x="4412" y="533"/>
                    </a:lnTo>
                    <a:lnTo>
                      <a:pt x="4409" y="541"/>
                    </a:lnTo>
                    <a:lnTo>
                      <a:pt x="4410" y="548"/>
                    </a:lnTo>
                    <a:lnTo>
                      <a:pt x="4411" y="550"/>
                    </a:lnTo>
                    <a:close/>
                    <a:moveTo>
                      <a:pt x="4748" y="508"/>
                    </a:moveTo>
                    <a:lnTo>
                      <a:pt x="4749" y="520"/>
                    </a:lnTo>
                    <a:lnTo>
                      <a:pt x="4751" y="526"/>
                    </a:lnTo>
                    <a:lnTo>
                      <a:pt x="4753" y="529"/>
                    </a:lnTo>
                    <a:lnTo>
                      <a:pt x="4759" y="531"/>
                    </a:lnTo>
                    <a:lnTo>
                      <a:pt x="4764" y="526"/>
                    </a:lnTo>
                    <a:lnTo>
                      <a:pt x="4767" y="519"/>
                    </a:lnTo>
                    <a:lnTo>
                      <a:pt x="4767" y="513"/>
                    </a:lnTo>
                    <a:lnTo>
                      <a:pt x="4758" y="496"/>
                    </a:lnTo>
                    <a:lnTo>
                      <a:pt x="4754" y="493"/>
                    </a:lnTo>
                    <a:lnTo>
                      <a:pt x="4750" y="498"/>
                    </a:lnTo>
                    <a:lnTo>
                      <a:pt x="4748" y="508"/>
                    </a:lnTo>
                    <a:close/>
                    <a:moveTo>
                      <a:pt x="4521" y="511"/>
                    </a:moveTo>
                    <a:lnTo>
                      <a:pt x="4530" y="515"/>
                    </a:lnTo>
                    <a:lnTo>
                      <a:pt x="4542" y="520"/>
                    </a:lnTo>
                    <a:lnTo>
                      <a:pt x="4549" y="520"/>
                    </a:lnTo>
                    <a:lnTo>
                      <a:pt x="4551" y="519"/>
                    </a:lnTo>
                    <a:lnTo>
                      <a:pt x="4554" y="516"/>
                    </a:lnTo>
                    <a:lnTo>
                      <a:pt x="4555" y="511"/>
                    </a:lnTo>
                    <a:lnTo>
                      <a:pt x="4551" y="507"/>
                    </a:lnTo>
                    <a:lnTo>
                      <a:pt x="4534" y="491"/>
                    </a:lnTo>
                    <a:lnTo>
                      <a:pt x="4528" y="488"/>
                    </a:lnTo>
                    <a:lnTo>
                      <a:pt x="4522" y="491"/>
                    </a:lnTo>
                    <a:lnTo>
                      <a:pt x="4518" y="498"/>
                    </a:lnTo>
                    <a:lnTo>
                      <a:pt x="4517" y="504"/>
                    </a:lnTo>
                    <a:lnTo>
                      <a:pt x="4518" y="508"/>
                    </a:lnTo>
                    <a:lnTo>
                      <a:pt x="4521" y="511"/>
                    </a:lnTo>
                    <a:close/>
                    <a:moveTo>
                      <a:pt x="4686" y="523"/>
                    </a:moveTo>
                    <a:lnTo>
                      <a:pt x="4688" y="528"/>
                    </a:lnTo>
                    <a:lnTo>
                      <a:pt x="4691" y="531"/>
                    </a:lnTo>
                    <a:lnTo>
                      <a:pt x="4694" y="533"/>
                    </a:lnTo>
                    <a:lnTo>
                      <a:pt x="4697" y="533"/>
                    </a:lnTo>
                    <a:lnTo>
                      <a:pt x="4703" y="536"/>
                    </a:lnTo>
                    <a:lnTo>
                      <a:pt x="4705" y="534"/>
                    </a:lnTo>
                    <a:lnTo>
                      <a:pt x="4704" y="526"/>
                    </a:lnTo>
                    <a:lnTo>
                      <a:pt x="4712" y="526"/>
                    </a:lnTo>
                    <a:lnTo>
                      <a:pt x="4711" y="520"/>
                    </a:lnTo>
                    <a:lnTo>
                      <a:pt x="4712" y="515"/>
                    </a:lnTo>
                    <a:lnTo>
                      <a:pt x="4714" y="512"/>
                    </a:lnTo>
                    <a:lnTo>
                      <a:pt x="4716" y="514"/>
                    </a:lnTo>
                    <a:lnTo>
                      <a:pt x="4718" y="518"/>
                    </a:lnTo>
                    <a:lnTo>
                      <a:pt x="4718" y="523"/>
                    </a:lnTo>
                    <a:lnTo>
                      <a:pt x="4718" y="533"/>
                    </a:lnTo>
                    <a:lnTo>
                      <a:pt x="4717" y="536"/>
                    </a:lnTo>
                    <a:lnTo>
                      <a:pt x="4716" y="540"/>
                    </a:lnTo>
                    <a:lnTo>
                      <a:pt x="4716" y="542"/>
                    </a:lnTo>
                    <a:lnTo>
                      <a:pt x="4718" y="543"/>
                    </a:lnTo>
                    <a:lnTo>
                      <a:pt x="4720" y="542"/>
                    </a:lnTo>
                    <a:lnTo>
                      <a:pt x="4723" y="540"/>
                    </a:lnTo>
                    <a:lnTo>
                      <a:pt x="4725" y="539"/>
                    </a:lnTo>
                    <a:lnTo>
                      <a:pt x="4727" y="538"/>
                    </a:lnTo>
                    <a:lnTo>
                      <a:pt x="4729" y="531"/>
                    </a:lnTo>
                    <a:lnTo>
                      <a:pt x="4732" y="530"/>
                    </a:lnTo>
                    <a:lnTo>
                      <a:pt x="4734" y="532"/>
                    </a:lnTo>
                    <a:lnTo>
                      <a:pt x="4737" y="535"/>
                    </a:lnTo>
                    <a:lnTo>
                      <a:pt x="4741" y="537"/>
                    </a:lnTo>
                    <a:lnTo>
                      <a:pt x="4745" y="536"/>
                    </a:lnTo>
                    <a:lnTo>
                      <a:pt x="4747" y="534"/>
                    </a:lnTo>
                    <a:lnTo>
                      <a:pt x="4748" y="532"/>
                    </a:lnTo>
                    <a:lnTo>
                      <a:pt x="4748" y="528"/>
                    </a:lnTo>
                    <a:lnTo>
                      <a:pt x="4748" y="520"/>
                    </a:lnTo>
                    <a:lnTo>
                      <a:pt x="4747" y="520"/>
                    </a:lnTo>
                    <a:lnTo>
                      <a:pt x="4745" y="512"/>
                    </a:lnTo>
                    <a:lnTo>
                      <a:pt x="4745" y="509"/>
                    </a:lnTo>
                    <a:lnTo>
                      <a:pt x="4745" y="507"/>
                    </a:lnTo>
                    <a:lnTo>
                      <a:pt x="4745" y="505"/>
                    </a:lnTo>
                    <a:lnTo>
                      <a:pt x="4746" y="497"/>
                    </a:lnTo>
                    <a:lnTo>
                      <a:pt x="4747" y="492"/>
                    </a:lnTo>
                    <a:lnTo>
                      <a:pt x="4751" y="483"/>
                    </a:lnTo>
                    <a:lnTo>
                      <a:pt x="4753" y="472"/>
                    </a:lnTo>
                    <a:lnTo>
                      <a:pt x="4753" y="465"/>
                    </a:lnTo>
                    <a:lnTo>
                      <a:pt x="4751" y="460"/>
                    </a:lnTo>
                    <a:lnTo>
                      <a:pt x="4746" y="456"/>
                    </a:lnTo>
                    <a:lnTo>
                      <a:pt x="4739" y="453"/>
                    </a:lnTo>
                    <a:lnTo>
                      <a:pt x="4716" y="453"/>
                    </a:lnTo>
                    <a:lnTo>
                      <a:pt x="4711" y="454"/>
                    </a:lnTo>
                    <a:lnTo>
                      <a:pt x="4710" y="456"/>
                    </a:lnTo>
                    <a:lnTo>
                      <a:pt x="4709" y="458"/>
                    </a:lnTo>
                    <a:lnTo>
                      <a:pt x="4709" y="462"/>
                    </a:lnTo>
                    <a:lnTo>
                      <a:pt x="4709" y="465"/>
                    </a:lnTo>
                    <a:lnTo>
                      <a:pt x="4709" y="466"/>
                    </a:lnTo>
                    <a:lnTo>
                      <a:pt x="4706" y="469"/>
                    </a:lnTo>
                    <a:lnTo>
                      <a:pt x="4696" y="472"/>
                    </a:lnTo>
                    <a:lnTo>
                      <a:pt x="4692" y="476"/>
                    </a:lnTo>
                    <a:lnTo>
                      <a:pt x="4688" y="483"/>
                    </a:lnTo>
                    <a:lnTo>
                      <a:pt x="4686" y="493"/>
                    </a:lnTo>
                    <a:lnTo>
                      <a:pt x="4685" y="506"/>
                    </a:lnTo>
                    <a:lnTo>
                      <a:pt x="4684" y="512"/>
                    </a:lnTo>
                    <a:lnTo>
                      <a:pt x="4684" y="516"/>
                    </a:lnTo>
                    <a:lnTo>
                      <a:pt x="4684" y="518"/>
                    </a:lnTo>
                    <a:lnTo>
                      <a:pt x="4686" y="523"/>
                    </a:lnTo>
                    <a:close/>
                    <a:moveTo>
                      <a:pt x="4469" y="498"/>
                    </a:moveTo>
                    <a:lnTo>
                      <a:pt x="4480" y="509"/>
                    </a:lnTo>
                    <a:lnTo>
                      <a:pt x="4486" y="512"/>
                    </a:lnTo>
                    <a:lnTo>
                      <a:pt x="4491" y="510"/>
                    </a:lnTo>
                    <a:lnTo>
                      <a:pt x="4499" y="500"/>
                    </a:lnTo>
                    <a:lnTo>
                      <a:pt x="4500" y="498"/>
                    </a:lnTo>
                    <a:lnTo>
                      <a:pt x="4499" y="496"/>
                    </a:lnTo>
                    <a:lnTo>
                      <a:pt x="4499" y="494"/>
                    </a:lnTo>
                    <a:lnTo>
                      <a:pt x="4499" y="491"/>
                    </a:lnTo>
                    <a:lnTo>
                      <a:pt x="4500" y="489"/>
                    </a:lnTo>
                    <a:lnTo>
                      <a:pt x="4503" y="482"/>
                    </a:lnTo>
                    <a:lnTo>
                      <a:pt x="4503" y="476"/>
                    </a:lnTo>
                    <a:lnTo>
                      <a:pt x="4503" y="473"/>
                    </a:lnTo>
                    <a:lnTo>
                      <a:pt x="4502" y="470"/>
                    </a:lnTo>
                    <a:lnTo>
                      <a:pt x="4500" y="464"/>
                    </a:lnTo>
                    <a:lnTo>
                      <a:pt x="4500" y="460"/>
                    </a:lnTo>
                    <a:lnTo>
                      <a:pt x="4500" y="454"/>
                    </a:lnTo>
                    <a:lnTo>
                      <a:pt x="4497" y="446"/>
                    </a:lnTo>
                    <a:lnTo>
                      <a:pt x="4496" y="444"/>
                    </a:lnTo>
                    <a:lnTo>
                      <a:pt x="4495" y="443"/>
                    </a:lnTo>
                    <a:lnTo>
                      <a:pt x="4494" y="444"/>
                    </a:lnTo>
                    <a:lnTo>
                      <a:pt x="4493" y="445"/>
                    </a:lnTo>
                    <a:lnTo>
                      <a:pt x="4492" y="444"/>
                    </a:lnTo>
                    <a:lnTo>
                      <a:pt x="4490" y="444"/>
                    </a:lnTo>
                    <a:lnTo>
                      <a:pt x="4489" y="447"/>
                    </a:lnTo>
                    <a:lnTo>
                      <a:pt x="4488" y="450"/>
                    </a:lnTo>
                    <a:lnTo>
                      <a:pt x="4488" y="452"/>
                    </a:lnTo>
                    <a:lnTo>
                      <a:pt x="4488" y="452"/>
                    </a:lnTo>
                    <a:lnTo>
                      <a:pt x="4487" y="452"/>
                    </a:lnTo>
                    <a:lnTo>
                      <a:pt x="4485" y="451"/>
                    </a:lnTo>
                    <a:lnTo>
                      <a:pt x="4480" y="451"/>
                    </a:lnTo>
                    <a:lnTo>
                      <a:pt x="4478" y="452"/>
                    </a:lnTo>
                    <a:lnTo>
                      <a:pt x="4478" y="454"/>
                    </a:lnTo>
                    <a:lnTo>
                      <a:pt x="4479" y="456"/>
                    </a:lnTo>
                    <a:lnTo>
                      <a:pt x="4481" y="458"/>
                    </a:lnTo>
                    <a:lnTo>
                      <a:pt x="4482" y="460"/>
                    </a:lnTo>
                    <a:lnTo>
                      <a:pt x="4481" y="462"/>
                    </a:lnTo>
                    <a:lnTo>
                      <a:pt x="4483" y="466"/>
                    </a:lnTo>
                    <a:lnTo>
                      <a:pt x="4485" y="469"/>
                    </a:lnTo>
                    <a:lnTo>
                      <a:pt x="4485" y="471"/>
                    </a:lnTo>
                    <a:lnTo>
                      <a:pt x="4482" y="473"/>
                    </a:lnTo>
                    <a:lnTo>
                      <a:pt x="4479" y="477"/>
                    </a:lnTo>
                    <a:lnTo>
                      <a:pt x="4479" y="490"/>
                    </a:lnTo>
                    <a:lnTo>
                      <a:pt x="4478" y="490"/>
                    </a:lnTo>
                    <a:lnTo>
                      <a:pt x="4476" y="486"/>
                    </a:lnTo>
                    <a:lnTo>
                      <a:pt x="4474" y="484"/>
                    </a:lnTo>
                    <a:lnTo>
                      <a:pt x="4471" y="484"/>
                    </a:lnTo>
                    <a:lnTo>
                      <a:pt x="4464" y="489"/>
                    </a:lnTo>
                    <a:lnTo>
                      <a:pt x="4463" y="492"/>
                    </a:lnTo>
                    <a:lnTo>
                      <a:pt x="4465" y="495"/>
                    </a:lnTo>
                    <a:lnTo>
                      <a:pt x="4469" y="498"/>
                    </a:lnTo>
                    <a:close/>
                    <a:moveTo>
                      <a:pt x="4564" y="461"/>
                    </a:moveTo>
                    <a:lnTo>
                      <a:pt x="4569" y="467"/>
                    </a:lnTo>
                    <a:lnTo>
                      <a:pt x="4571" y="471"/>
                    </a:lnTo>
                    <a:lnTo>
                      <a:pt x="4573" y="475"/>
                    </a:lnTo>
                    <a:lnTo>
                      <a:pt x="4575" y="479"/>
                    </a:lnTo>
                    <a:lnTo>
                      <a:pt x="4579" y="493"/>
                    </a:lnTo>
                    <a:lnTo>
                      <a:pt x="4580" y="496"/>
                    </a:lnTo>
                    <a:lnTo>
                      <a:pt x="4581" y="498"/>
                    </a:lnTo>
                    <a:lnTo>
                      <a:pt x="4582" y="500"/>
                    </a:lnTo>
                    <a:lnTo>
                      <a:pt x="4582" y="506"/>
                    </a:lnTo>
                    <a:lnTo>
                      <a:pt x="4582" y="520"/>
                    </a:lnTo>
                    <a:lnTo>
                      <a:pt x="4582" y="523"/>
                    </a:lnTo>
                    <a:lnTo>
                      <a:pt x="4587" y="532"/>
                    </a:lnTo>
                    <a:lnTo>
                      <a:pt x="4594" y="535"/>
                    </a:lnTo>
                    <a:lnTo>
                      <a:pt x="4619" y="535"/>
                    </a:lnTo>
                    <a:lnTo>
                      <a:pt x="4625" y="531"/>
                    </a:lnTo>
                    <a:lnTo>
                      <a:pt x="4627" y="528"/>
                    </a:lnTo>
                    <a:lnTo>
                      <a:pt x="4628" y="525"/>
                    </a:lnTo>
                    <a:lnTo>
                      <a:pt x="4626" y="520"/>
                    </a:lnTo>
                    <a:lnTo>
                      <a:pt x="4631" y="516"/>
                    </a:lnTo>
                    <a:lnTo>
                      <a:pt x="4647" y="511"/>
                    </a:lnTo>
                    <a:lnTo>
                      <a:pt x="4647" y="507"/>
                    </a:lnTo>
                    <a:lnTo>
                      <a:pt x="4640" y="507"/>
                    </a:lnTo>
                    <a:lnTo>
                      <a:pt x="4620" y="495"/>
                    </a:lnTo>
                    <a:lnTo>
                      <a:pt x="4615" y="491"/>
                    </a:lnTo>
                    <a:lnTo>
                      <a:pt x="4612" y="487"/>
                    </a:lnTo>
                    <a:lnTo>
                      <a:pt x="4611" y="481"/>
                    </a:lnTo>
                    <a:lnTo>
                      <a:pt x="4613" y="472"/>
                    </a:lnTo>
                    <a:lnTo>
                      <a:pt x="4605" y="463"/>
                    </a:lnTo>
                    <a:lnTo>
                      <a:pt x="4602" y="462"/>
                    </a:lnTo>
                    <a:lnTo>
                      <a:pt x="4601" y="465"/>
                    </a:lnTo>
                    <a:lnTo>
                      <a:pt x="4599" y="477"/>
                    </a:lnTo>
                    <a:lnTo>
                      <a:pt x="4598" y="482"/>
                    </a:lnTo>
                    <a:lnTo>
                      <a:pt x="4593" y="484"/>
                    </a:lnTo>
                    <a:lnTo>
                      <a:pt x="4591" y="476"/>
                    </a:lnTo>
                    <a:lnTo>
                      <a:pt x="4589" y="465"/>
                    </a:lnTo>
                    <a:lnTo>
                      <a:pt x="4586" y="460"/>
                    </a:lnTo>
                    <a:lnTo>
                      <a:pt x="4583" y="459"/>
                    </a:lnTo>
                    <a:lnTo>
                      <a:pt x="4580" y="456"/>
                    </a:lnTo>
                    <a:lnTo>
                      <a:pt x="4577" y="452"/>
                    </a:lnTo>
                    <a:lnTo>
                      <a:pt x="4575" y="447"/>
                    </a:lnTo>
                    <a:lnTo>
                      <a:pt x="4574" y="442"/>
                    </a:lnTo>
                    <a:lnTo>
                      <a:pt x="4574" y="435"/>
                    </a:lnTo>
                    <a:lnTo>
                      <a:pt x="4573" y="430"/>
                    </a:lnTo>
                    <a:lnTo>
                      <a:pt x="4571" y="428"/>
                    </a:lnTo>
                    <a:lnTo>
                      <a:pt x="4561" y="433"/>
                    </a:lnTo>
                    <a:lnTo>
                      <a:pt x="4557" y="438"/>
                    </a:lnTo>
                    <a:lnTo>
                      <a:pt x="4557" y="443"/>
                    </a:lnTo>
                    <a:lnTo>
                      <a:pt x="4557" y="447"/>
                    </a:lnTo>
                    <a:lnTo>
                      <a:pt x="4553" y="443"/>
                    </a:lnTo>
                    <a:lnTo>
                      <a:pt x="4551" y="443"/>
                    </a:lnTo>
                    <a:lnTo>
                      <a:pt x="4549" y="447"/>
                    </a:lnTo>
                    <a:lnTo>
                      <a:pt x="4552" y="455"/>
                    </a:lnTo>
                    <a:lnTo>
                      <a:pt x="4564" y="461"/>
                    </a:lnTo>
                    <a:close/>
                    <a:moveTo>
                      <a:pt x="4893" y="441"/>
                    </a:moveTo>
                    <a:lnTo>
                      <a:pt x="4894" y="442"/>
                    </a:lnTo>
                    <a:lnTo>
                      <a:pt x="4897" y="440"/>
                    </a:lnTo>
                    <a:lnTo>
                      <a:pt x="4900" y="435"/>
                    </a:lnTo>
                    <a:lnTo>
                      <a:pt x="4902" y="429"/>
                    </a:lnTo>
                    <a:lnTo>
                      <a:pt x="4907" y="412"/>
                    </a:lnTo>
                    <a:lnTo>
                      <a:pt x="4908" y="401"/>
                    </a:lnTo>
                    <a:lnTo>
                      <a:pt x="4907" y="396"/>
                    </a:lnTo>
                    <a:lnTo>
                      <a:pt x="4898" y="386"/>
                    </a:lnTo>
                    <a:lnTo>
                      <a:pt x="4897" y="384"/>
                    </a:lnTo>
                    <a:lnTo>
                      <a:pt x="4894" y="381"/>
                    </a:lnTo>
                    <a:lnTo>
                      <a:pt x="4893" y="382"/>
                    </a:lnTo>
                    <a:lnTo>
                      <a:pt x="4893" y="387"/>
                    </a:lnTo>
                    <a:lnTo>
                      <a:pt x="4892" y="389"/>
                    </a:lnTo>
                    <a:lnTo>
                      <a:pt x="4891" y="390"/>
                    </a:lnTo>
                    <a:lnTo>
                      <a:pt x="4890" y="390"/>
                    </a:lnTo>
                    <a:lnTo>
                      <a:pt x="4890" y="393"/>
                    </a:lnTo>
                    <a:lnTo>
                      <a:pt x="4890" y="397"/>
                    </a:lnTo>
                    <a:lnTo>
                      <a:pt x="4890" y="406"/>
                    </a:lnTo>
                    <a:lnTo>
                      <a:pt x="4889" y="420"/>
                    </a:lnTo>
                    <a:lnTo>
                      <a:pt x="4889" y="430"/>
                    </a:lnTo>
                    <a:lnTo>
                      <a:pt x="4890" y="437"/>
                    </a:lnTo>
                    <a:lnTo>
                      <a:pt x="4893" y="441"/>
                    </a:lnTo>
                    <a:close/>
                    <a:moveTo>
                      <a:pt x="5012" y="402"/>
                    </a:moveTo>
                    <a:lnTo>
                      <a:pt x="5010" y="397"/>
                    </a:lnTo>
                    <a:lnTo>
                      <a:pt x="5006" y="394"/>
                    </a:lnTo>
                    <a:lnTo>
                      <a:pt x="5003" y="396"/>
                    </a:lnTo>
                    <a:lnTo>
                      <a:pt x="5000" y="401"/>
                    </a:lnTo>
                    <a:lnTo>
                      <a:pt x="4999" y="408"/>
                    </a:lnTo>
                    <a:lnTo>
                      <a:pt x="5000" y="411"/>
                    </a:lnTo>
                    <a:lnTo>
                      <a:pt x="5011" y="427"/>
                    </a:lnTo>
                    <a:lnTo>
                      <a:pt x="5056" y="443"/>
                    </a:lnTo>
                    <a:lnTo>
                      <a:pt x="5099" y="447"/>
                    </a:lnTo>
                    <a:lnTo>
                      <a:pt x="5101" y="444"/>
                    </a:lnTo>
                    <a:lnTo>
                      <a:pt x="5101" y="439"/>
                    </a:lnTo>
                    <a:lnTo>
                      <a:pt x="5100" y="432"/>
                    </a:lnTo>
                    <a:lnTo>
                      <a:pt x="5097" y="426"/>
                    </a:lnTo>
                    <a:lnTo>
                      <a:pt x="5093" y="424"/>
                    </a:lnTo>
                    <a:lnTo>
                      <a:pt x="5089" y="423"/>
                    </a:lnTo>
                    <a:lnTo>
                      <a:pt x="5086" y="421"/>
                    </a:lnTo>
                    <a:lnTo>
                      <a:pt x="5087" y="417"/>
                    </a:lnTo>
                    <a:lnTo>
                      <a:pt x="5089" y="414"/>
                    </a:lnTo>
                    <a:lnTo>
                      <a:pt x="5090" y="412"/>
                    </a:lnTo>
                    <a:lnTo>
                      <a:pt x="5092" y="411"/>
                    </a:lnTo>
                    <a:lnTo>
                      <a:pt x="5071" y="407"/>
                    </a:lnTo>
                    <a:lnTo>
                      <a:pt x="5068" y="403"/>
                    </a:lnTo>
                    <a:lnTo>
                      <a:pt x="5066" y="392"/>
                    </a:lnTo>
                    <a:lnTo>
                      <a:pt x="5064" y="382"/>
                    </a:lnTo>
                    <a:lnTo>
                      <a:pt x="5060" y="378"/>
                    </a:lnTo>
                    <a:lnTo>
                      <a:pt x="5056" y="382"/>
                    </a:lnTo>
                    <a:lnTo>
                      <a:pt x="5057" y="392"/>
                    </a:lnTo>
                    <a:lnTo>
                      <a:pt x="5055" y="402"/>
                    </a:lnTo>
                    <a:lnTo>
                      <a:pt x="5053" y="406"/>
                    </a:lnTo>
                    <a:lnTo>
                      <a:pt x="5050" y="398"/>
                    </a:lnTo>
                    <a:lnTo>
                      <a:pt x="5050" y="394"/>
                    </a:lnTo>
                    <a:lnTo>
                      <a:pt x="5050" y="383"/>
                    </a:lnTo>
                    <a:lnTo>
                      <a:pt x="5049" y="379"/>
                    </a:lnTo>
                    <a:lnTo>
                      <a:pt x="5047" y="376"/>
                    </a:lnTo>
                    <a:lnTo>
                      <a:pt x="5045" y="378"/>
                    </a:lnTo>
                    <a:lnTo>
                      <a:pt x="5043" y="382"/>
                    </a:lnTo>
                    <a:lnTo>
                      <a:pt x="5043" y="389"/>
                    </a:lnTo>
                    <a:lnTo>
                      <a:pt x="5041" y="389"/>
                    </a:lnTo>
                    <a:lnTo>
                      <a:pt x="5040" y="383"/>
                    </a:lnTo>
                    <a:lnTo>
                      <a:pt x="5038" y="382"/>
                    </a:lnTo>
                    <a:lnTo>
                      <a:pt x="5036" y="385"/>
                    </a:lnTo>
                    <a:lnTo>
                      <a:pt x="5035" y="392"/>
                    </a:lnTo>
                    <a:lnTo>
                      <a:pt x="5031" y="384"/>
                    </a:lnTo>
                    <a:lnTo>
                      <a:pt x="5024" y="393"/>
                    </a:lnTo>
                    <a:lnTo>
                      <a:pt x="5017" y="383"/>
                    </a:lnTo>
                    <a:lnTo>
                      <a:pt x="5015" y="385"/>
                    </a:lnTo>
                    <a:lnTo>
                      <a:pt x="5014" y="391"/>
                    </a:lnTo>
                    <a:lnTo>
                      <a:pt x="5014" y="398"/>
                    </a:lnTo>
                    <a:lnTo>
                      <a:pt x="5015" y="401"/>
                    </a:lnTo>
                    <a:lnTo>
                      <a:pt x="5020" y="411"/>
                    </a:lnTo>
                    <a:lnTo>
                      <a:pt x="5014" y="405"/>
                    </a:lnTo>
                    <a:lnTo>
                      <a:pt x="5012" y="402"/>
                    </a:lnTo>
                    <a:close/>
                    <a:moveTo>
                      <a:pt x="5161" y="272"/>
                    </a:moveTo>
                    <a:lnTo>
                      <a:pt x="5162" y="274"/>
                    </a:lnTo>
                    <a:lnTo>
                      <a:pt x="5171" y="278"/>
                    </a:lnTo>
                    <a:lnTo>
                      <a:pt x="5170" y="280"/>
                    </a:lnTo>
                    <a:lnTo>
                      <a:pt x="5168" y="286"/>
                    </a:lnTo>
                    <a:lnTo>
                      <a:pt x="5168" y="288"/>
                    </a:lnTo>
                    <a:lnTo>
                      <a:pt x="5176" y="295"/>
                    </a:lnTo>
                    <a:lnTo>
                      <a:pt x="5180" y="300"/>
                    </a:lnTo>
                    <a:lnTo>
                      <a:pt x="5184" y="307"/>
                    </a:lnTo>
                    <a:lnTo>
                      <a:pt x="5178" y="307"/>
                    </a:lnTo>
                    <a:lnTo>
                      <a:pt x="5164" y="299"/>
                    </a:lnTo>
                    <a:lnTo>
                      <a:pt x="5160" y="307"/>
                    </a:lnTo>
                    <a:lnTo>
                      <a:pt x="5161" y="308"/>
                    </a:lnTo>
                    <a:lnTo>
                      <a:pt x="5163" y="314"/>
                    </a:lnTo>
                    <a:lnTo>
                      <a:pt x="5160" y="313"/>
                    </a:lnTo>
                    <a:lnTo>
                      <a:pt x="5154" y="306"/>
                    </a:lnTo>
                    <a:lnTo>
                      <a:pt x="5151" y="304"/>
                    </a:lnTo>
                    <a:lnTo>
                      <a:pt x="5147" y="305"/>
                    </a:lnTo>
                    <a:lnTo>
                      <a:pt x="5146" y="308"/>
                    </a:lnTo>
                    <a:lnTo>
                      <a:pt x="5147" y="312"/>
                    </a:lnTo>
                    <a:lnTo>
                      <a:pt x="5150" y="314"/>
                    </a:lnTo>
                    <a:lnTo>
                      <a:pt x="5148" y="320"/>
                    </a:lnTo>
                    <a:lnTo>
                      <a:pt x="5145" y="336"/>
                    </a:lnTo>
                    <a:lnTo>
                      <a:pt x="5143" y="340"/>
                    </a:lnTo>
                    <a:lnTo>
                      <a:pt x="5140" y="338"/>
                    </a:lnTo>
                    <a:lnTo>
                      <a:pt x="5140" y="332"/>
                    </a:lnTo>
                    <a:lnTo>
                      <a:pt x="5141" y="325"/>
                    </a:lnTo>
                    <a:lnTo>
                      <a:pt x="5142" y="319"/>
                    </a:lnTo>
                    <a:lnTo>
                      <a:pt x="5140" y="311"/>
                    </a:lnTo>
                    <a:lnTo>
                      <a:pt x="5137" y="307"/>
                    </a:lnTo>
                    <a:lnTo>
                      <a:pt x="5133" y="305"/>
                    </a:lnTo>
                    <a:lnTo>
                      <a:pt x="5130" y="304"/>
                    </a:lnTo>
                    <a:lnTo>
                      <a:pt x="5126" y="306"/>
                    </a:lnTo>
                    <a:lnTo>
                      <a:pt x="5127" y="310"/>
                    </a:lnTo>
                    <a:lnTo>
                      <a:pt x="5130" y="315"/>
                    </a:lnTo>
                    <a:lnTo>
                      <a:pt x="5134" y="317"/>
                    </a:lnTo>
                    <a:lnTo>
                      <a:pt x="5134" y="320"/>
                    </a:lnTo>
                    <a:lnTo>
                      <a:pt x="5130" y="322"/>
                    </a:lnTo>
                    <a:lnTo>
                      <a:pt x="5126" y="327"/>
                    </a:lnTo>
                    <a:lnTo>
                      <a:pt x="5123" y="329"/>
                    </a:lnTo>
                    <a:lnTo>
                      <a:pt x="5121" y="322"/>
                    </a:lnTo>
                    <a:lnTo>
                      <a:pt x="5118" y="319"/>
                    </a:lnTo>
                    <a:lnTo>
                      <a:pt x="5101" y="330"/>
                    </a:lnTo>
                    <a:lnTo>
                      <a:pt x="5100" y="332"/>
                    </a:lnTo>
                    <a:lnTo>
                      <a:pt x="5099" y="338"/>
                    </a:lnTo>
                    <a:lnTo>
                      <a:pt x="5098" y="340"/>
                    </a:lnTo>
                    <a:lnTo>
                      <a:pt x="5097" y="340"/>
                    </a:lnTo>
                    <a:lnTo>
                      <a:pt x="5094" y="339"/>
                    </a:lnTo>
                    <a:lnTo>
                      <a:pt x="5093" y="340"/>
                    </a:lnTo>
                    <a:lnTo>
                      <a:pt x="5092" y="343"/>
                    </a:lnTo>
                    <a:lnTo>
                      <a:pt x="5092" y="345"/>
                    </a:lnTo>
                    <a:lnTo>
                      <a:pt x="5091" y="346"/>
                    </a:lnTo>
                    <a:lnTo>
                      <a:pt x="5089" y="346"/>
                    </a:lnTo>
                    <a:lnTo>
                      <a:pt x="5089" y="347"/>
                    </a:lnTo>
                    <a:lnTo>
                      <a:pt x="5086" y="349"/>
                    </a:lnTo>
                    <a:lnTo>
                      <a:pt x="5082" y="352"/>
                    </a:lnTo>
                    <a:lnTo>
                      <a:pt x="5082" y="354"/>
                    </a:lnTo>
                    <a:lnTo>
                      <a:pt x="5084" y="359"/>
                    </a:lnTo>
                    <a:lnTo>
                      <a:pt x="5086" y="361"/>
                    </a:lnTo>
                    <a:lnTo>
                      <a:pt x="5093" y="366"/>
                    </a:lnTo>
                    <a:lnTo>
                      <a:pt x="5089" y="373"/>
                    </a:lnTo>
                    <a:lnTo>
                      <a:pt x="5080" y="369"/>
                    </a:lnTo>
                    <a:lnTo>
                      <a:pt x="5075" y="372"/>
                    </a:lnTo>
                    <a:lnTo>
                      <a:pt x="5078" y="375"/>
                    </a:lnTo>
                    <a:lnTo>
                      <a:pt x="5089" y="393"/>
                    </a:lnTo>
                    <a:lnTo>
                      <a:pt x="5090" y="395"/>
                    </a:lnTo>
                    <a:lnTo>
                      <a:pt x="5093" y="396"/>
                    </a:lnTo>
                    <a:lnTo>
                      <a:pt x="5095" y="395"/>
                    </a:lnTo>
                    <a:lnTo>
                      <a:pt x="5098" y="396"/>
                    </a:lnTo>
                    <a:lnTo>
                      <a:pt x="5100" y="400"/>
                    </a:lnTo>
                    <a:lnTo>
                      <a:pt x="5105" y="404"/>
                    </a:lnTo>
                    <a:lnTo>
                      <a:pt x="5110" y="395"/>
                    </a:lnTo>
                    <a:lnTo>
                      <a:pt x="5120" y="369"/>
                    </a:lnTo>
                    <a:lnTo>
                      <a:pt x="5120" y="375"/>
                    </a:lnTo>
                    <a:lnTo>
                      <a:pt x="5120" y="383"/>
                    </a:lnTo>
                    <a:lnTo>
                      <a:pt x="5119" y="390"/>
                    </a:lnTo>
                    <a:lnTo>
                      <a:pt x="5117" y="395"/>
                    </a:lnTo>
                    <a:lnTo>
                      <a:pt x="5112" y="410"/>
                    </a:lnTo>
                    <a:lnTo>
                      <a:pt x="5112" y="422"/>
                    </a:lnTo>
                    <a:lnTo>
                      <a:pt x="5115" y="431"/>
                    </a:lnTo>
                    <a:lnTo>
                      <a:pt x="5123" y="434"/>
                    </a:lnTo>
                    <a:lnTo>
                      <a:pt x="5133" y="431"/>
                    </a:lnTo>
                    <a:lnTo>
                      <a:pt x="5159" y="414"/>
                    </a:lnTo>
                    <a:lnTo>
                      <a:pt x="5156" y="411"/>
                    </a:lnTo>
                    <a:lnTo>
                      <a:pt x="5152" y="408"/>
                    </a:lnTo>
                    <a:lnTo>
                      <a:pt x="5148" y="408"/>
                    </a:lnTo>
                    <a:lnTo>
                      <a:pt x="5145" y="408"/>
                    </a:lnTo>
                    <a:lnTo>
                      <a:pt x="5149" y="403"/>
                    </a:lnTo>
                    <a:lnTo>
                      <a:pt x="5163" y="398"/>
                    </a:lnTo>
                    <a:lnTo>
                      <a:pt x="5192" y="369"/>
                    </a:lnTo>
                    <a:lnTo>
                      <a:pt x="5199" y="358"/>
                    </a:lnTo>
                    <a:lnTo>
                      <a:pt x="5204" y="343"/>
                    </a:lnTo>
                    <a:lnTo>
                      <a:pt x="5202" y="341"/>
                    </a:lnTo>
                    <a:lnTo>
                      <a:pt x="5199" y="336"/>
                    </a:lnTo>
                    <a:lnTo>
                      <a:pt x="5198" y="333"/>
                    </a:lnTo>
                    <a:lnTo>
                      <a:pt x="5199" y="332"/>
                    </a:lnTo>
                    <a:lnTo>
                      <a:pt x="5202" y="328"/>
                    </a:lnTo>
                    <a:lnTo>
                      <a:pt x="5202" y="327"/>
                    </a:lnTo>
                    <a:lnTo>
                      <a:pt x="5199" y="324"/>
                    </a:lnTo>
                    <a:lnTo>
                      <a:pt x="5196" y="323"/>
                    </a:lnTo>
                    <a:lnTo>
                      <a:pt x="5192" y="321"/>
                    </a:lnTo>
                    <a:lnTo>
                      <a:pt x="5191" y="314"/>
                    </a:lnTo>
                    <a:lnTo>
                      <a:pt x="5191" y="308"/>
                    </a:lnTo>
                    <a:lnTo>
                      <a:pt x="5192" y="303"/>
                    </a:lnTo>
                    <a:lnTo>
                      <a:pt x="5193" y="297"/>
                    </a:lnTo>
                    <a:lnTo>
                      <a:pt x="5194" y="291"/>
                    </a:lnTo>
                    <a:lnTo>
                      <a:pt x="5189" y="282"/>
                    </a:lnTo>
                    <a:lnTo>
                      <a:pt x="5187" y="278"/>
                    </a:lnTo>
                    <a:lnTo>
                      <a:pt x="5190" y="275"/>
                    </a:lnTo>
                    <a:lnTo>
                      <a:pt x="5187" y="272"/>
                    </a:lnTo>
                    <a:lnTo>
                      <a:pt x="5181" y="276"/>
                    </a:lnTo>
                    <a:lnTo>
                      <a:pt x="5178" y="273"/>
                    </a:lnTo>
                    <a:lnTo>
                      <a:pt x="5175" y="269"/>
                    </a:lnTo>
                    <a:lnTo>
                      <a:pt x="5172" y="269"/>
                    </a:lnTo>
                    <a:lnTo>
                      <a:pt x="5161" y="272"/>
                    </a:lnTo>
                    <a:close/>
                    <a:moveTo>
                      <a:pt x="5208" y="248"/>
                    </a:moveTo>
                    <a:lnTo>
                      <a:pt x="5207" y="253"/>
                    </a:lnTo>
                    <a:lnTo>
                      <a:pt x="5206" y="255"/>
                    </a:lnTo>
                    <a:lnTo>
                      <a:pt x="5202" y="258"/>
                    </a:lnTo>
                    <a:lnTo>
                      <a:pt x="5206" y="263"/>
                    </a:lnTo>
                    <a:lnTo>
                      <a:pt x="5207" y="269"/>
                    </a:lnTo>
                    <a:lnTo>
                      <a:pt x="5204" y="275"/>
                    </a:lnTo>
                    <a:lnTo>
                      <a:pt x="5200" y="281"/>
                    </a:lnTo>
                    <a:lnTo>
                      <a:pt x="5207" y="281"/>
                    </a:lnTo>
                    <a:lnTo>
                      <a:pt x="5208" y="283"/>
                    </a:lnTo>
                    <a:lnTo>
                      <a:pt x="5209" y="287"/>
                    </a:lnTo>
                    <a:lnTo>
                      <a:pt x="5209" y="291"/>
                    </a:lnTo>
                    <a:lnTo>
                      <a:pt x="5209" y="294"/>
                    </a:lnTo>
                    <a:lnTo>
                      <a:pt x="5211" y="301"/>
                    </a:lnTo>
                    <a:lnTo>
                      <a:pt x="5216" y="311"/>
                    </a:lnTo>
                    <a:lnTo>
                      <a:pt x="5218" y="317"/>
                    </a:lnTo>
                    <a:lnTo>
                      <a:pt x="5226" y="322"/>
                    </a:lnTo>
                    <a:lnTo>
                      <a:pt x="5236" y="323"/>
                    </a:lnTo>
                    <a:lnTo>
                      <a:pt x="5246" y="317"/>
                    </a:lnTo>
                    <a:lnTo>
                      <a:pt x="5259" y="296"/>
                    </a:lnTo>
                    <a:lnTo>
                      <a:pt x="5273" y="286"/>
                    </a:lnTo>
                    <a:lnTo>
                      <a:pt x="5278" y="271"/>
                    </a:lnTo>
                    <a:lnTo>
                      <a:pt x="5270" y="264"/>
                    </a:lnTo>
                    <a:lnTo>
                      <a:pt x="5268" y="259"/>
                    </a:lnTo>
                    <a:lnTo>
                      <a:pt x="5268" y="252"/>
                    </a:lnTo>
                    <a:lnTo>
                      <a:pt x="5267" y="247"/>
                    </a:lnTo>
                    <a:lnTo>
                      <a:pt x="5265" y="244"/>
                    </a:lnTo>
                    <a:lnTo>
                      <a:pt x="5264" y="241"/>
                    </a:lnTo>
                    <a:lnTo>
                      <a:pt x="5262" y="238"/>
                    </a:lnTo>
                    <a:lnTo>
                      <a:pt x="5254" y="230"/>
                    </a:lnTo>
                    <a:lnTo>
                      <a:pt x="5251" y="228"/>
                    </a:lnTo>
                    <a:lnTo>
                      <a:pt x="5236" y="228"/>
                    </a:lnTo>
                    <a:lnTo>
                      <a:pt x="5234" y="229"/>
                    </a:lnTo>
                    <a:lnTo>
                      <a:pt x="5232" y="231"/>
                    </a:lnTo>
                    <a:lnTo>
                      <a:pt x="5231" y="231"/>
                    </a:lnTo>
                    <a:lnTo>
                      <a:pt x="5228" y="228"/>
                    </a:lnTo>
                    <a:lnTo>
                      <a:pt x="5230" y="228"/>
                    </a:lnTo>
                    <a:lnTo>
                      <a:pt x="5231" y="227"/>
                    </a:lnTo>
                    <a:lnTo>
                      <a:pt x="5232" y="225"/>
                    </a:lnTo>
                    <a:lnTo>
                      <a:pt x="5233" y="222"/>
                    </a:lnTo>
                    <a:lnTo>
                      <a:pt x="5231" y="221"/>
                    </a:lnTo>
                    <a:lnTo>
                      <a:pt x="5230" y="218"/>
                    </a:lnTo>
                    <a:lnTo>
                      <a:pt x="5230" y="215"/>
                    </a:lnTo>
                    <a:lnTo>
                      <a:pt x="5232" y="212"/>
                    </a:lnTo>
                    <a:lnTo>
                      <a:pt x="5228" y="208"/>
                    </a:lnTo>
                    <a:lnTo>
                      <a:pt x="5211" y="210"/>
                    </a:lnTo>
                    <a:lnTo>
                      <a:pt x="5209" y="212"/>
                    </a:lnTo>
                    <a:lnTo>
                      <a:pt x="5206" y="222"/>
                    </a:lnTo>
                    <a:lnTo>
                      <a:pt x="5202" y="228"/>
                    </a:lnTo>
                    <a:lnTo>
                      <a:pt x="5200" y="232"/>
                    </a:lnTo>
                    <a:lnTo>
                      <a:pt x="5199" y="237"/>
                    </a:lnTo>
                    <a:lnTo>
                      <a:pt x="5201" y="240"/>
                    </a:lnTo>
                    <a:lnTo>
                      <a:pt x="5208" y="248"/>
                    </a:lnTo>
                    <a:close/>
                    <a:moveTo>
                      <a:pt x="4941" y="265"/>
                    </a:moveTo>
                    <a:lnTo>
                      <a:pt x="4951" y="265"/>
                    </a:lnTo>
                    <a:lnTo>
                      <a:pt x="4949" y="269"/>
                    </a:lnTo>
                    <a:lnTo>
                      <a:pt x="4944" y="275"/>
                    </a:lnTo>
                    <a:lnTo>
                      <a:pt x="4942" y="281"/>
                    </a:lnTo>
                    <a:lnTo>
                      <a:pt x="4946" y="284"/>
                    </a:lnTo>
                    <a:lnTo>
                      <a:pt x="4951" y="284"/>
                    </a:lnTo>
                    <a:lnTo>
                      <a:pt x="4952" y="283"/>
                    </a:lnTo>
                    <a:lnTo>
                      <a:pt x="4954" y="279"/>
                    </a:lnTo>
                    <a:lnTo>
                      <a:pt x="4956" y="278"/>
                    </a:lnTo>
                    <a:lnTo>
                      <a:pt x="4993" y="275"/>
                    </a:lnTo>
                    <a:lnTo>
                      <a:pt x="4989" y="280"/>
                    </a:lnTo>
                    <a:lnTo>
                      <a:pt x="4977" y="291"/>
                    </a:lnTo>
                    <a:lnTo>
                      <a:pt x="4981" y="294"/>
                    </a:lnTo>
                    <a:lnTo>
                      <a:pt x="4982" y="294"/>
                    </a:lnTo>
                    <a:lnTo>
                      <a:pt x="4979" y="301"/>
                    </a:lnTo>
                    <a:lnTo>
                      <a:pt x="4972" y="307"/>
                    </a:lnTo>
                    <a:lnTo>
                      <a:pt x="4969" y="312"/>
                    </a:lnTo>
                    <a:lnTo>
                      <a:pt x="4965" y="323"/>
                    </a:lnTo>
                    <a:lnTo>
                      <a:pt x="4964" y="329"/>
                    </a:lnTo>
                    <a:lnTo>
                      <a:pt x="4962" y="337"/>
                    </a:lnTo>
                    <a:lnTo>
                      <a:pt x="4964" y="342"/>
                    </a:lnTo>
                    <a:lnTo>
                      <a:pt x="4969" y="341"/>
                    </a:lnTo>
                    <a:lnTo>
                      <a:pt x="4975" y="338"/>
                    </a:lnTo>
                    <a:lnTo>
                      <a:pt x="4978" y="333"/>
                    </a:lnTo>
                    <a:lnTo>
                      <a:pt x="4982" y="315"/>
                    </a:lnTo>
                    <a:lnTo>
                      <a:pt x="4985" y="309"/>
                    </a:lnTo>
                    <a:lnTo>
                      <a:pt x="4989" y="314"/>
                    </a:lnTo>
                    <a:lnTo>
                      <a:pt x="4986" y="322"/>
                    </a:lnTo>
                    <a:lnTo>
                      <a:pt x="4989" y="327"/>
                    </a:lnTo>
                    <a:lnTo>
                      <a:pt x="4994" y="329"/>
                    </a:lnTo>
                    <a:lnTo>
                      <a:pt x="4999" y="327"/>
                    </a:lnTo>
                    <a:lnTo>
                      <a:pt x="5003" y="322"/>
                    </a:lnTo>
                    <a:lnTo>
                      <a:pt x="5004" y="321"/>
                    </a:lnTo>
                    <a:lnTo>
                      <a:pt x="5007" y="323"/>
                    </a:lnTo>
                    <a:lnTo>
                      <a:pt x="5008" y="325"/>
                    </a:lnTo>
                    <a:lnTo>
                      <a:pt x="5011" y="330"/>
                    </a:lnTo>
                    <a:lnTo>
                      <a:pt x="5014" y="331"/>
                    </a:lnTo>
                    <a:lnTo>
                      <a:pt x="5016" y="325"/>
                    </a:lnTo>
                    <a:lnTo>
                      <a:pt x="5017" y="313"/>
                    </a:lnTo>
                    <a:lnTo>
                      <a:pt x="5022" y="315"/>
                    </a:lnTo>
                    <a:lnTo>
                      <a:pt x="5030" y="327"/>
                    </a:lnTo>
                    <a:lnTo>
                      <a:pt x="5031" y="326"/>
                    </a:lnTo>
                    <a:lnTo>
                      <a:pt x="5032" y="324"/>
                    </a:lnTo>
                    <a:lnTo>
                      <a:pt x="5033" y="321"/>
                    </a:lnTo>
                    <a:lnTo>
                      <a:pt x="5033" y="315"/>
                    </a:lnTo>
                    <a:lnTo>
                      <a:pt x="5034" y="315"/>
                    </a:lnTo>
                    <a:lnTo>
                      <a:pt x="5036" y="316"/>
                    </a:lnTo>
                    <a:lnTo>
                      <a:pt x="5036" y="317"/>
                    </a:lnTo>
                    <a:lnTo>
                      <a:pt x="5038" y="317"/>
                    </a:lnTo>
                    <a:lnTo>
                      <a:pt x="5040" y="316"/>
                    </a:lnTo>
                    <a:lnTo>
                      <a:pt x="5041" y="313"/>
                    </a:lnTo>
                    <a:lnTo>
                      <a:pt x="5039" y="307"/>
                    </a:lnTo>
                    <a:lnTo>
                      <a:pt x="5041" y="304"/>
                    </a:lnTo>
                    <a:lnTo>
                      <a:pt x="5042" y="298"/>
                    </a:lnTo>
                    <a:lnTo>
                      <a:pt x="5049" y="298"/>
                    </a:lnTo>
                    <a:lnTo>
                      <a:pt x="5063" y="304"/>
                    </a:lnTo>
                    <a:lnTo>
                      <a:pt x="5061" y="310"/>
                    </a:lnTo>
                    <a:lnTo>
                      <a:pt x="5061" y="314"/>
                    </a:lnTo>
                    <a:lnTo>
                      <a:pt x="5062" y="316"/>
                    </a:lnTo>
                    <a:lnTo>
                      <a:pt x="5065" y="317"/>
                    </a:lnTo>
                    <a:lnTo>
                      <a:pt x="5067" y="315"/>
                    </a:lnTo>
                    <a:lnTo>
                      <a:pt x="5070" y="306"/>
                    </a:lnTo>
                    <a:lnTo>
                      <a:pt x="5072" y="304"/>
                    </a:lnTo>
                    <a:lnTo>
                      <a:pt x="5074" y="305"/>
                    </a:lnTo>
                    <a:lnTo>
                      <a:pt x="5078" y="310"/>
                    </a:lnTo>
                    <a:lnTo>
                      <a:pt x="5081" y="311"/>
                    </a:lnTo>
                    <a:lnTo>
                      <a:pt x="5083" y="310"/>
                    </a:lnTo>
                    <a:lnTo>
                      <a:pt x="5085" y="308"/>
                    </a:lnTo>
                    <a:lnTo>
                      <a:pt x="5087" y="305"/>
                    </a:lnTo>
                    <a:lnTo>
                      <a:pt x="5088" y="301"/>
                    </a:lnTo>
                    <a:lnTo>
                      <a:pt x="5080" y="294"/>
                    </a:lnTo>
                    <a:lnTo>
                      <a:pt x="5080" y="291"/>
                    </a:lnTo>
                    <a:lnTo>
                      <a:pt x="5084" y="291"/>
                    </a:lnTo>
                    <a:lnTo>
                      <a:pt x="5091" y="297"/>
                    </a:lnTo>
                    <a:lnTo>
                      <a:pt x="5095" y="297"/>
                    </a:lnTo>
                    <a:lnTo>
                      <a:pt x="5098" y="294"/>
                    </a:lnTo>
                    <a:lnTo>
                      <a:pt x="5100" y="288"/>
                    </a:lnTo>
                    <a:lnTo>
                      <a:pt x="5099" y="283"/>
                    </a:lnTo>
                    <a:lnTo>
                      <a:pt x="5096" y="281"/>
                    </a:lnTo>
                    <a:lnTo>
                      <a:pt x="5101" y="279"/>
                    </a:lnTo>
                    <a:lnTo>
                      <a:pt x="5107" y="285"/>
                    </a:lnTo>
                    <a:lnTo>
                      <a:pt x="5113" y="287"/>
                    </a:lnTo>
                    <a:lnTo>
                      <a:pt x="5117" y="275"/>
                    </a:lnTo>
                    <a:lnTo>
                      <a:pt x="5108" y="268"/>
                    </a:lnTo>
                    <a:lnTo>
                      <a:pt x="5111" y="267"/>
                    </a:lnTo>
                    <a:lnTo>
                      <a:pt x="5118" y="269"/>
                    </a:lnTo>
                    <a:lnTo>
                      <a:pt x="5121" y="268"/>
                    </a:lnTo>
                    <a:lnTo>
                      <a:pt x="5123" y="265"/>
                    </a:lnTo>
                    <a:lnTo>
                      <a:pt x="5125" y="257"/>
                    </a:lnTo>
                    <a:lnTo>
                      <a:pt x="5128" y="255"/>
                    </a:lnTo>
                    <a:lnTo>
                      <a:pt x="5123" y="254"/>
                    </a:lnTo>
                    <a:lnTo>
                      <a:pt x="5121" y="252"/>
                    </a:lnTo>
                    <a:lnTo>
                      <a:pt x="5120" y="248"/>
                    </a:lnTo>
                    <a:lnTo>
                      <a:pt x="5121" y="247"/>
                    </a:lnTo>
                    <a:lnTo>
                      <a:pt x="5122" y="246"/>
                    </a:lnTo>
                    <a:lnTo>
                      <a:pt x="5123" y="243"/>
                    </a:lnTo>
                    <a:lnTo>
                      <a:pt x="5124" y="236"/>
                    </a:lnTo>
                    <a:lnTo>
                      <a:pt x="5125" y="236"/>
                    </a:lnTo>
                    <a:lnTo>
                      <a:pt x="5128" y="238"/>
                    </a:lnTo>
                    <a:lnTo>
                      <a:pt x="5142" y="242"/>
                    </a:lnTo>
                    <a:lnTo>
                      <a:pt x="5141" y="241"/>
                    </a:lnTo>
                    <a:lnTo>
                      <a:pt x="5138" y="235"/>
                    </a:lnTo>
                    <a:lnTo>
                      <a:pt x="5143" y="232"/>
                    </a:lnTo>
                    <a:lnTo>
                      <a:pt x="5146" y="228"/>
                    </a:lnTo>
                    <a:lnTo>
                      <a:pt x="5147" y="228"/>
                    </a:lnTo>
                    <a:lnTo>
                      <a:pt x="5148" y="229"/>
                    </a:lnTo>
                    <a:lnTo>
                      <a:pt x="5149" y="228"/>
                    </a:lnTo>
                    <a:lnTo>
                      <a:pt x="5150" y="224"/>
                    </a:lnTo>
                    <a:lnTo>
                      <a:pt x="5150" y="213"/>
                    </a:lnTo>
                    <a:lnTo>
                      <a:pt x="5151" y="209"/>
                    </a:lnTo>
                    <a:lnTo>
                      <a:pt x="5154" y="208"/>
                    </a:lnTo>
                    <a:lnTo>
                      <a:pt x="5160" y="212"/>
                    </a:lnTo>
                    <a:lnTo>
                      <a:pt x="5162" y="212"/>
                    </a:lnTo>
                    <a:lnTo>
                      <a:pt x="5163" y="210"/>
                    </a:lnTo>
                    <a:lnTo>
                      <a:pt x="5164" y="204"/>
                    </a:lnTo>
                    <a:lnTo>
                      <a:pt x="5164" y="202"/>
                    </a:lnTo>
                    <a:lnTo>
                      <a:pt x="5166" y="201"/>
                    </a:lnTo>
                    <a:lnTo>
                      <a:pt x="5169" y="200"/>
                    </a:lnTo>
                    <a:lnTo>
                      <a:pt x="5171" y="199"/>
                    </a:lnTo>
                    <a:lnTo>
                      <a:pt x="5165" y="198"/>
                    </a:lnTo>
                    <a:lnTo>
                      <a:pt x="5163" y="196"/>
                    </a:lnTo>
                    <a:lnTo>
                      <a:pt x="5160" y="192"/>
                    </a:lnTo>
                    <a:lnTo>
                      <a:pt x="5164" y="189"/>
                    </a:lnTo>
                    <a:lnTo>
                      <a:pt x="5172" y="189"/>
                    </a:lnTo>
                    <a:lnTo>
                      <a:pt x="5175" y="185"/>
                    </a:lnTo>
                    <a:lnTo>
                      <a:pt x="5173" y="184"/>
                    </a:lnTo>
                    <a:lnTo>
                      <a:pt x="5171" y="183"/>
                    </a:lnTo>
                    <a:lnTo>
                      <a:pt x="5169" y="179"/>
                    </a:lnTo>
                    <a:lnTo>
                      <a:pt x="5169" y="171"/>
                    </a:lnTo>
                    <a:lnTo>
                      <a:pt x="5168" y="171"/>
                    </a:lnTo>
                    <a:lnTo>
                      <a:pt x="5161" y="164"/>
                    </a:lnTo>
                    <a:lnTo>
                      <a:pt x="5160" y="161"/>
                    </a:lnTo>
                    <a:lnTo>
                      <a:pt x="5158" y="156"/>
                    </a:lnTo>
                    <a:lnTo>
                      <a:pt x="5155" y="154"/>
                    </a:lnTo>
                    <a:lnTo>
                      <a:pt x="5153" y="153"/>
                    </a:lnTo>
                    <a:lnTo>
                      <a:pt x="5150" y="153"/>
                    </a:lnTo>
                    <a:lnTo>
                      <a:pt x="5148" y="155"/>
                    </a:lnTo>
                    <a:lnTo>
                      <a:pt x="5148" y="160"/>
                    </a:lnTo>
                    <a:lnTo>
                      <a:pt x="5150" y="166"/>
                    </a:lnTo>
                    <a:lnTo>
                      <a:pt x="5150" y="171"/>
                    </a:lnTo>
                    <a:lnTo>
                      <a:pt x="5149" y="176"/>
                    </a:lnTo>
                    <a:lnTo>
                      <a:pt x="5153" y="186"/>
                    </a:lnTo>
                    <a:lnTo>
                      <a:pt x="5153" y="192"/>
                    </a:lnTo>
                    <a:lnTo>
                      <a:pt x="5151" y="195"/>
                    </a:lnTo>
                    <a:lnTo>
                      <a:pt x="5144" y="196"/>
                    </a:lnTo>
                    <a:lnTo>
                      <a:pt x="5142" y="196"/>
                    </a:lnTo>
                    <a:lnTo>
                      <a:pt x="5137" y="191"/>
                    </a:lnTo>
                    <a:lnTo>
                      <a:pt x="5128" y="177"/>
                    </a:lnTo>
                    <a:lnTo>
                      <a:pt x="5124" y="173"/>
                    </a:lnTo>
                    <a:lnTo>
                      <a:pt x="5124" y="176"/>
                    </a:lnTo>
                    <a:lnTo>
                      <a:pt x="5127" y="180"/>
                    </a:lnTo>
                    <a:lnTo>
                      <a:pt x="5128" y="184"/>
                    </a:lnTo>
                    <a:lnTo>
                      <a:pt x="5127" y="187"/>
                    </a:lnTo>
                    <a:lnTo>
                      <a:pt x="5124" y="189"/>
                    </a:lnTo>
                    <a:lnTo>
                      <a:pt x="5120" y="187"/>
                    </a:lnTo>
                    <a:lnTo>
                      <a:pt x="5113" y="178"/>
                    </a:lnTo>
                    <a:lnTo>
                      <a:pt x="5109" y="179"/>
                    </a:lnTo>
                    <a:lnTo>
                      <a:pt x="5110" y="182"/>
                    </a:lnTo>
                    <a:lnTo>
                      <a:pt x="5111" y="184"/>
                    </a:lnTo>
                    <a:lnTo>
                      <a:pt x="5113" y="185"/>
                    </a:lnTo>
                    <a:lnTo>
                      <a:pt x="5114" y="185"/>
                    </a:lnTo>
                    <a:lnTo>
                      <a:pt x="5106" y="186"/>
                    </a:lnTo>
                    <a:lnTo>
                      <a:pt x="5103" y="189"/>
                    </a:lnTo>
                    <a:lnTo>
                      <a:pt x="5107" y="198"/>
                    </a:lnTo>
                    <a:lnTo>
                      <a:pt x="5110" y="200"/>
                    </a:lnTo>
                    <a:lnTo>
                      <a:pt x="5119" y="205"/>
                    </a:lnTo>
                    <a:lnTo>
                      <a:pt x="5119" y="207"/>
                    </a:lnTo>
                    <a:lnTo>
                      <a:pt x="5119" y="209"/>
                    </a:lnTo>
                    <a:lnTo>
                      <a:pt x="5120" y="211"/>
                    </a:lnTo>
                    <a:lnTo>
                      <a:pt x="5121" y="212"/>
                    </a:lnTo>
                    <a:lnTo>
                      <a:pt x="5124" y="212"/>
                    </a:lnTo>
                    <a:lnTo>
                      <a:pt x="5126" y="213"/>
                    </a:lnTo>
                    <a:lnTo>
                      <a:pt x="5128" y="216"/>
                    </a:lnTo>
                    <a:lnTo>
                      <a:pt x="5125" y="218"/>
                    </a:lnTo>
                    <a:lnTo>
                      <a:pt x="5114" y="216"/>
                    </a:lnTo>
                    <a:lnTo>
                      <a:pt x="5113" y="218"/>
                    </a:lnTo>
                    <a:lnTo>
                      <a:pt x="5114" y="222"/>
                    </a:lnTo>
                    <a:lnTo>
                      <a:pt x="5116" y="226"/>
                    </a:lnTo>
                    <a:lnTo>
                      <a:pt x="5118" y="228"/>
                    </a:lnTo>
                    <a:lnTo>
                      <a:pt x="5114" y="228"/>
                    </a:lnTo>
                    <a:lnTo>
                      <a:pt x="5106" y="222"/>
                    </a:lnTo>
                    <a:lnTo>
                      <a:pt x="5103" y="222"/>
                    </a:lnTo>
                    <a:lnTo>
                      <a:pt x="5104" y="232"/>
                    </a:lnTo>
                    <a:lnTo>
                      <a:pt x="5102" y="237"/>
                    </a:lnTo>
                    <a:lnTo>
                      <a:pt x="5098" y="239"/>
                    </a:lnTo>
                    <a:lnTo>
                      <a:pt x="5095" y="242"/>
                    </a:lnTo>
                    <a:lnTo>
                      <a:pt x="5097" y="248"/>
                    </a:lnTo>
                    <a:lnTo>
                      <a:pt x="5094" y="252"/>
                    </a:lnTo>
                    <a:lnTo>
                      <a:pt x="5089" y="247"/>
                    </a:lnTo>
                    <a:lnTo>
                      <a:pt x="5085" y="240"/>
                    </a:lnTo>
                    <a:lnTo>
                      <a:pt x="5082" y="235"/>
                    </a:lnTo>
                    <a:lnTo>
                      <a:pt x="5086" y="229"/>
                    </a:lnTo>
                    <a:lnTo>
                      <a:pt x="5088" y="225"/>
                    </a:lnTo>
                    <a:lnTo>
                      <a:pt x="5086" y="221"/>
                    </a:lnTo>
                    <a:lnTo>
                      <a:pt x="5084" y="220"/>
                    </a:lnTo>
                    <a:lnTo>
                      <a:pt x="5078" y="222"/>
                    </a:lnTo>
                    <a:lnTo>
                      <a:pt x="5075" y="222"/>
                    </a:lnTo>
                    <a:lnTo>
                      <a:pt x="5075" y="218"/>
                    </a:lnTo>
                    <a:lnTo>
                      <a:pt x="5077" y="218"/>
                    </a:lnTo>
                    <a:lnTo>
                      <a:pt x="5075" y="213"/>
                    </a:lnTo>
                    <a:lnTo>
                      <a:pt x="5069" y="212"/>
                    </a:lnTo>
                    <a:lnTo>
                      <a:pt x="5065" y="209"/>
                    </a:lnTo>
                    <a:lnTo>
                      <a:pt x="5066" y="207"/>
                    </a:lnTo>
                    <a:lnTo>
                      <a:pt x="5068" y="202"/>
                    </a:lnTo>
                    <a:lnTo>
                      <a:pt x="5060" y="208"/>
                    </a:lnTo>
                    <a:lnTo>
                      <a:pt x="5055" y="210"/>
                    </a:lnTo>
                    <a:lnTo>
                      <a:pt x="5054" y="212"/>
                    </a:lnTo>
                    <a:lnTo>
                      <a:pt x="5055" y="215"/>
                    </a:lnTo>
                    <a:lnTo>
                      <a:pt x="5056" y="218"/>
                    </a:lnTo>
                    <a:lnTo>
                      <a:pt x="5059" y="226"/>
                    </a:lnTo>
                    <a:lnTo>
                      <a:pt x="5063" y="231"/>
                    </a:lnTo>
                    <a:lnTo>
                      <a:pt x="5065" y="236"/>
                    </a:lnTo>
                    <a:lnTo>
                      <a:pt x="5064" y="245"/>
                    </a:lnTo>
                    <a:lnTo>
                      <a:pt x="5068" y="251"/>
                    </a:lnTo>
                    <a:lnTo>
                      <a:pt x="5071" y="258"/>
                    </a:lnTo>
                    <a:lnTo>
                      <a:pt x="5063" y="257"/>
                    </a:lnTo>
                    <a:lnTo>
                      <a:pt x="5059" y="258"/>
                    </a:lnTo>
                    <a:lnTo>
                      <a:pt x="5057" y="263"/>
                    </a:lnTo>
                    <a:lnTo>
                      <a:pt x="5056" y="269"/>
                    </a:lnTo>
                    <a:lnTo>
                      <a:pt x="5056" y="276"/>
                    </a:lnTo>
                    <a:lnTo>
                      <a:pt x="5055" y="279"/>
                    </a:lnTo>
                    <a:lnTo>
                      <a:pt x="5053" y="276"/>
                    </a:lnTo>
                    <a:lnTo>
                      <a:pt x="5052" y="270"/>
                    </a:lnTo>
                    <a:lnTo>
                      <a:pt x="5052" y="263"/>
                    </a:lnTo>
                    <a:lnTo>
                      <a:pt x="5051" y="256"/>
                    </a:lnTo>
                    <a:lnTo>
                      <a:pt x="5049" y="252"/>
                    </a:lnTo>
                    <a:lnTo>
                      <a:pt x="5046" y="253"/>
                    </a:lnTo>
                    <a:lnTo>
                      <a:pt x="5043" y="259"/>
                    </a:lnTo>
                    <a:lnTo>
                      <a:pt x="5040" y="264"/>
                    </a:lnTo>
                    <a:lnTo>
                      <a:pt x="5036" y="262"/>
                    </a:lnTo>
                    <a:lnTo>
                      <a:pt x="5034" y="256"/>
                    </a:lnTo>
                    <a:lnTo>
                      <a:pt x="5036" y="252"/>
                    </a:lnTo>
                    <a:lnTo>
                      <a:pt x="5041" y="247"/>
                    </a:lnTo>
                    <a:lnTo>
                      <a:pt x="5044" y="242"/>
                    </a:lnTo>
                    <a:lnTo>
                      <a:pt x="5043" y="239"/>
                    </a:lnTo>
                    <a:lnTo>
                      <a:pt x="5030" y="227"/>
                    </a:lnTo>
                    <a:lnTo>
                      <a:pt x="5026" y="225"/>
                    </a:lnTo>
                    <a:lnTo>
                      <a:pt x="5022" y="226"/>
                    </a:lnTo>
                    <a:lnTo>
                      <a:pt x="5019" y="229"/>
                    </a:lnTo>
                    <a:lnTo>
                      <a:pt x="5018" y="233"/>
                    </a:lnTo>
                    <a:lnTo>
                      <a:pt x="5019" y="238"/>
                    </a:lnTo>
                    <a:lnTo>
                      <a:pt x="5021" y="242"/>
                    </a:lnTo>
                    <a:lnTo>
                      <a:pt x="5018" y="245"/>
                    </a:lnTo>
                    <a:lnTo>
                      <a:pt x="5014" y="244"/>
                    </a:lnTo>
                    <a:lnTo>
                      <a:pt x="5011" y="241"/>
                    </a:lnTo>
                    <a:lnTo>
                      <a:pt x="5008" y="237"/>
                    </a:lnTo>
                    <a:lnTo>
                      <a:pt x="5006" y="232"/>
                    </a:lnTo>
                    <a:lnTo>
                      <a:pt x="5006" y="229"/>
                    </a:lnTo>
                    <a:lnTo>
                      <a:pt x="5004" y="228"/>
                    </a:lnTo>
                    <a:lnTo>
                      <a:pt x="5001" y="228"/>
                    </a:lnTo>
                    <a:lnTo>
                      <a:pt x="4999" y="234"/>
                    </a:lnTo>
                    <a:lnTo>
                      <a:pt x="5001" y="246"/>
                    </a:lnTo>
                    <a:lnTo>
                      <a:pt x="5004" y="258"/>
                    </a:lnTo>
                    <a:lnTo>
                      <a:pt x="5006" y="265"/>
                    </a:lnTo>
                    <a:lnTo>
                      <a:pt x="5006" y="268"/>
                    </a:lnTo>
                    <a:lnTo>
                      <a:pt x="4991" y="252"/>
                    </a:lnTo>
                    <a:lnTo>
                      <a:pt x="4982" y="245"/>
                    </a:lnTo>
                    <a:lnTo>
                      <a:pt x="4976" y="245"/>
                    </a:lnTo>
                    <a:lnTo>
                      <a:pt x="4978" y="248"/>
                    </a:lnTo>
                    <a:lnTo>
                      <a:pt x="4980" y="252"/>
                    </a:lnTo>
                    <a:lnTo>
                      <a:pt x="4979" y="257"/>
                    </a:lnTo>
                    <a:lnTo>
                      <a:pt x="4978" y="262"/>
                    </a:lnTo>
                    <a:lnTo>
                      <a:pt x="4975" y="266"/>
                    </a:lnTo>
                    <a:lnTo>
                      <a:pt x="4971" y="266"/>
                    </a:lnTo>
                    <a:lnTo>
                      <a:pt x="4947" y="252"/>
                    </a:lnTo>
                    <a:lnTo>
                      <a:pt x="4938" y="251"/>
                    </a:lnTo>
                    <a:lnTo>
                      <a:pt x="4932" y="258"/>
                    </a:lnTo>
                    <a:lnTo>
                      <a:pt x="4936" y="263"/>
                    </a:lnTo>
                    <a:lnTo>
                      <a:pt x="4941" y="265"/>
                    </a:lnTo>
                    <a:close/>
                    <a:moveTo>
                      <a:pt x="5248" y="99"/>
                    </a:moveTo>
                    <a:lnTo>
                      <a:pt x="5258" y="96"/>
                    </a:lnTo>
                    <a:lnTo>
                      <a:pt x="5263" y="100"/>
                    </a:lnTo>
                    <a:lnTo>
                      <a:pt x="5259" y="104"/>
                    </a:lnTo>
                    <a:lnTo>
                      <a:pt x="5248" y="105"/>
                    </a:lnTo>
                    <a:lnTo>
                      <a:pt x="5243" y="110"/>
                    </a:lnTo>
                    <a:lnTo>
                      <a:pt x="5255" y="116"/>
                    </a:lnTo>
                    <a:lnTo>
                      <a:pt x="5257" y="121"/>
                    </a:lnTo>
                    <a:lnTo>
                      <a:pt x="5258" y="125"/>
                    </a:lnTo>
                    <a:lnTo>
                      <a:pt x="5261" y="128"/>
                    </a:lnTo>
                    <a:lnTo>
                      <a:pt x="5264" y="130"/>
                    </a:lnTo>
                    <a:lnTo>
                      <a:pt x="5270" y="130"/>
                    </a:lnTo>
                    <a:lnTo>
                      <a:pt x="5271" y="126"/>
                    </a:lnTo>
                    <a:lnTo>
                      <a:pt x="5273" y="122"/>
                    </a:lnTo>
                    <a:lnTo>
                      <a:pt x="5274" y="119"/>
                    </a:lnTo>
                    <a:lnTo>
                      <a:pt x="5277" y="120"/>
                    </a:lnTo>
                    <a:lnTo>
                      <a:pt x="5280" y="122"/>
                    </a:lnTo>
                    <a:lnTo>
                      <a:pt x="5283" y="123"/>
                    </a:lnTo>
                    <a:lnTo>
                      <a:pt x="5285" y="119"/>
                    </a:lnTo>
                    <a:lnTo>
                      <a:pt x="5284" y="116"/>
                    </a:lnTo>
                    <a:lnTo>
                      <a:pt x="5286" y="117"/>
                    </a:lnTo>
                    <a:lnTo>
                      <a:pt x="5289" y="116"/>
                    </a:lnTo>
                    <a:lnTo>
                      <a:pt x="5291" y="114"/>
                    </a:lnTo>
                    <a:lnTo>
                      <a:pt x="5291" y="110"/>
                    </a:lnTo>
                    <a:lnTo>
                      <a:pt x="5296" y="110"/>
                    </a:lnTo>
                    <a:lnTo>
                      <a:pt x="5290" y="104"/>
                    </a:lnTo>
                    <a:lnTo>
                      <a:pt x="5269" y="106"/>
                    </a:lnTo>
                    <a:lnTo>
                      <a:pt x="5271" y="103"/>
                    </a:lnTo>
                    <a:lnTo>
                      <a:pt x="5270" y="101"/>
                    </a:lnTo>
                    <a:lnTo>
                      <a:pt x="5270" y="99"/>
                    </a:lnTo>
                    <a:lnTo>
                      <a:pt x="5270" y="98"/>
                    </a:lnTo>
                    <a:lnTo>
                      <a:pt x="5269" y="96"/>
                    </a:lnTo>
                    <a:lnTo>
                      <a:pt x="5274" y="91"/>
                    </a:lnTo>
                    <a:lnTo>
                      <a:pt x="5287" y="93"/>
                    </a:lnTo>
                    <a:lnTo>
                      <a:pt x="5293" y="90"/>
                    </a:lnTo>
                    <a:lnTo>
                      <a:pt x="5287" y="86"/>
                    </a:lnTo>
                    <a:lnTo>
                      <a:pt x="5275" y="87"/>
                    </a:lnTo>
                    <a:lnTo>
                      <a:pt x="5269" y="82"/>
                    </a:lnTo>
                    <a:lnTo>
                      <a:pt x="5270" y="81"/>
                    </a:lnTo>
                    <a:lnTo>
                      <a:pt x="5271" y="76"/>
                    </a:lnTo>
                    <a:lnTo>
                      <a:pt x="5251" y="74"/>
                    </a:lnTo>
                    <a:lnTo>
                      <a:pt x="5245" y="80"/>
                    </a:lnTo>
                    <a:lnTo>
                      <a:pt x="5246" y="81"/>
                    </a:lnTo>
                    <a:lnTo>
                      <a:pt x="5248" y="82"/>
                    </a:lnTo>
                    <a:lnTo>
                      <a:pt x="5249" y="86"/>
                    </a:lnTo>
                    <a:lnTo>
                      <a:pt x="5241" y="87"/>
                    </a:lnTo>
                    <a:lnTo>
                      <a:pt x="5239" y="90"/>
                    </a:lnTo>
                    <a:lnTo>
                      <a:pt x="5243" y="96"/>
                    </a:lnTo>
                    <a:lnTo>
                      <a:pt x="5248" y="99"/>
                    </a:lnTo>
                    <a:close/>
                    <a:moveTo>
                      <a:pt x="5364" y="67"/>
                    </a:moveTo>
                    <a:lnTo>
                      <a:pt x="5366" y="69"/>
                    </a:lnTo>
                    <a:lnTo>
                      <a:pt x="5369" y="73"/>
                    </a:lnTo>
                    <a:lnTo>
                      <a:pt x="5372" y="75"/>
                    </a:lnTo>
                    <a:lnTo>
                      <a:pt x="5377" y="76"/>
                    </a:lnTo>
                    <a:lnTo>
                      <a:pt x="5379" y="75"/>
                    </a:lnTo>
                    <a:lnTo>
                      <a:pt x="5383" y="65"/>
                    </a:lnTo>
                    <a:lnTo>
                      <a:pt x="5383" y="62"/>
                    </a:lnTo>
                    <a:lnTo>
                      <a:pt x="5381" y="59"/>
                    </a:lnTo>
                    <a:lnTo>
                      <a:pt x="5382" y="55"/>
                    </a:lnTo>
                    <a:lnTo>
                      <a:pt x="5387" y="52"/>
                    </a:lnTo>
                    <a:lnTo>
                      <a:pt x="5388" y="50"/>
                    </a:lnTo>
                    <a:lnTo>
                      <a:pt x="5386" y="49"/>
                    </a:lnTo>
                    <a:lnTo>
                      <a:pt x="5387" y="46"/>
                    </a:lnTo>
                    <a:lnTo>
                      <a:pt x="5390" y="42"/>
                    </a:lnTo>
                    <a:lnTo>
                      <a:pt x="5390" y="39"/>
                    </a:lnTo>
                    <a:lnTo>
                      <a:pt x="5387" y="40"/>
                    </a:lnTo>
                    <a:lnTo>
                      <a:pt x="5385" y="40"/>
                    </a:lnTo>
                    <a:lnTo>
                      <a:pt x="5382" y="42"/>
                    </a:lnTo>
                    <a:lnTo>
                      <a:pt x="5381" y="42"/>
                    </a:lnTo>
                    <a:lnTo>
                      <a:pt x="5380" y="41"/>
                    </a:lnTo>
                    <a:lnTo>
                      <a:pt x="5379" y="39"/>
                    </a:lnTo>
                    <a:lnTo>
                      <a:pt x="5378" y="37"/>
                    </a:lnTo>
                    <a:lnTo>
                      <a:pt x="5375" y="35"/>
                    </a:lnTo>
                    <a:lnTo>
                      <a:pt x="5370" y="35"/>
                    </a:lnTo>
                    <a:lnTo>
                      <a:pt x="5370" y="40"/>
                    </a:lnTo>
                    <a:lnTo>
                      <a:pt x="5373" y="47"/>
                    </a:lnTo>
                    <a:lnTo>
                      <a:pt x="5374" y="52"/>
                    </a:lnTo>
                    <a:lnTo>
                      <a:pt x="5373" y="54"/>
                    </a:lnTo>
                    <a:lnTo>
                      <a:pt x="5372" y="55"/>
                    </a:lnTo>
                    <a:lnTo>
                      <a:pt x="5369" y="54"/>
                    </a:lnTo>
                    <a:lnTo>
                      <a:pt x="5369" y="52"/>
                    </a:lnTo>
                    <a:lnTo>
                      <a:pt x="5369" y="50"/>
                    </a:lnTo>
                    <a:lnTo>
                      <a:pt x="5367" y="46"/>
                    </a:lnTo>
                    <a:lnTo>
                      <a:pt x="5364" y="45"/>
                    </a:lnTo>
                    <a:lnTo>
                      <a:pt x="5360" y="47"/>
                    </a:lnTo>
                    <a:lnTo>
                      <a:pt x="5355" y="54"/>
                    </a:lnTo>
                    <a:lnTo>
                      <a:pt x="5355" y="60"/>
                    </a:lnTo>
                    <a:lnTo>
                      <a:pt x="5358" y="64"/>
                    </a:lnTo>
                    <a:lnTo>
                      <a:pt x="5364" y="67"/>
                    </a:lnTo>
                    <a:close/>
                    <a:moveTo>
                      <a:pt x="6379" y="423"/>
                    </a:moveTo>
                    <a:lnTo>
                      <a:pt x="6376" y="419"/>
                    </a:lnTo>
                    <a:lnTo>
                      <a:pt x="6374" y="416"/>
                    </a:lnTo>
                    <a:lnTo>
                      <a:pt x="6372" y="411"/>
                    </a:lnTo>
                    <a:lnTo>
                      <a:pt x="6371" y="404"/>
                    </a:lnTo>
                    <a:lnTo>
                      <a:pt x="6373" y="400"/>
                    </a:lnTo>
                    <a:lnTo>
                      <a:pt x="6376" y="397"/>
                    </a:lnTo>
                    <a:lnTo>
                      <a:pt x="6378" y="392"/>
                    </a:lnTo>
                    <a:lnTo>
                      <a:pt x="6369" y="372"/>
                    </a:lnTo>
                    <a:lnTo>
                      <a:pt x="6366" y="369"/>
                    </a:lnTo>
                    <a:lnTo>
                      <a:pt x="6364" y="366"/>
                    </a:lnTo>
                    <a:lnTo>
                      <a:pt x="6360" y="352"/>
                    </a:lnTo>
                    <a:lnTo>
                      <a:pt x="6357" y="349"/>
                    </a:lnTo>
                    <a:lnTo>
                      <a:pt x="6342" y="361"/>
                    </a:lnTo>
                    <a:lnTo>
                      <a:pt x="6340" y="364"/>
                    </a:lnTo>
                    <a:lnTo>
                      <a:pt x="6339" y="369"/>
                    </a:lnTo>
                    <a:lnTo>
                      <a:pt x="6335" y="366"/>
                    </a:lnTo>
                    <a:lnTo>
                      <a:pt x="6327" y="356"/>
                    </a:lnTo>
                    <a:lnTo>
                      <a:pt x="6326" y="344"/>
                    </a:lnTo>
                    <a:lnTo>
                      <a:pt x="6299" y="320"/>
                    </a:lnTo>
                    <a:lnTo>
                      <a:pt x="6305" y="314"/>
                    </a:lnTo>
                    <a:lnTo>
                      <a:pt x="6302" y="308"/>
                    </a:lnTo>
                    <a:lnTo>
                      <a:pt x="6289" y="301"/>
                    </a:lnTo>
                    <a:lnTo>
                      <a:pt x="6282" y="299"/>
                    </a:lnTo>
                    <a:lnTo>
                      <a:pt x="6235" y="317"/>
                    </a:lnTo>
                    <a:lnTo>
                      <a:pt x="6210" y="311"/>
                    </a:lnTo>
                    <a:lnTo>
                      <a:pt x="6210" y="307"/>
                    </a:lnTo>
                    <a:lnTo>
                      <a:pt x="6216" y="307"/>
                    </a:lnTo>
                    <a:lnTo>
                      <a:pt x="6229" y="313"/>
                    </a:lnTo>
                    <a:lnTo>
                      <a:pt x="6236" y="314"/>
                    </a:lnTo>
                    <a:lnTo>
                      <a:pt x="6235" y="309"/>
                    </a:lnTo>
                    <a:lnTo>
                      <a:pt x="6233" y="307"/>
                    </a:lnTo>
                    <a:lnTo>
                      <a:pt x="6232" y="306"/>
                    </a:lnTo>
                    <a:lnTo>
                      <a:pt x="6229" y="307"/>
                    </a:lnTo>
                    <a:lnTo>
                      <a:pt x="6229" y="304"/>
                    </a:lnTo>
                    <a:lnTo>
                      <a:pt x="6234" y="301"/>
                    </a:lnTo>
                    <a:lnTo>
                      <a:pt x="6252" y="295"/>
                    </a:lnTo>
                    <a:lnTo>
                      <a:pt x="6262" y="288"/>
                    </a:lnTo>
                    <a:lnTo>
                      <a:pt x="6265" y="283"/>
                    </a:lnTo>
                    <a:lnTo>
                      <a:pt x="6263" y="278"/>
                    </a:lnTo>
                    <a:lnTo>
                      <a:pt x="6248" y="265"/>
                    </a:lnTo>
                    <a:lnTo>
                      <a:pt x="6230" y="262"/>
                    </a:lnTo>
                    <a:lnTo>
                      <a:pt x="6225" y="258"/>
                    </a:lnTo>
                    <a:lnTo>
                      <a:pt x="6234" y="254"/>
                    </a:lnTo>
                    <a:lnTo>
                      <a:pt x="6239" y="250"/>
                    </a:lnTo>
                    <a:lnTo>
                      <a:pt x="6243" y="242"/>
                    </a:lnTo>
                    <a:lnTo>
                      <a:pt x="6226" y="228"/>
                    </a:lnTo>
                    <a:lnTo>
                      <a:pt x="6221" y="226"/>
                    </a:lnTo>
                    <a:lnTo>
                      <a:pt x="6208" y="227"/>
                    </a:lnTo>
                    <a:lnTo>
                      <a:pt x="6203" y="231"/>
                    </a:lnTo>
                    <a:lnTo>
                      <a:pt x="6189" y="250"/>
                    </a:lnTo>
                    <a:lnTo>
                      <a:pt x="6187" y="254"/>
                    </a:lnTo>
                    <a:lnTo>
                      <a:pt x="6186" y="258"/>
                    </a:lnTo>
                    <a:lnTo>
                      <a:pt x="6184" y="262"/>
                    </a:lnTo>
                    <a:lnTo>
                      <a:pt x="6182" y="265"/>
                    </a:lnTo>
                    <a:lnTo>
                      <a:pt x="6159" y="271"/>
                    </a:lnTo>
                    <a:lnTo>
                      <a:pt x="6162" y="262"/>
                    </a:lnTo>
                    <a:lnTo>
                      <a:pt x="6172" y="250"/>
                    </a:lnTo>
                    <a:lnTo>
                      <a:pt x="6175" y="238"/>
                    </a:lnTo>
                    <a:lnTo>
                      <a:pt x="6174" y="220"/>
                    </a:lnTo>
                    <a:lnTo>
                      <a:pt x="6169" y="213"/>
                    </a:lnTo>
                    <a:lnTo>
                      <a:pt x="6162" y="212"/>
                    </a:lnTo>
                    <a:lnTo>
                      <a:pt x="6133" y="230"/>
                    </a:lnTo>
                    <a:lnTo>
                      <a:pt x="6113" y="234"/>
                    </a:lnTo>
                    <a:lnTo>
                      <a:pt x="6110" y="238"/>
                    </a:lnTo>
                    <a:lnTo>
                      <a:pt x="6103" y="252"/>
                    </a:lnTo>
                    <a:lnTo>
                      <a:pt x="6100" y="256"/>
                    </a:lnTo>
                    <a:lnTo>
                      <a:pt x="6096" y="252"/>
                    </a:lnTo>
                    <a:lnTo>
                      <a:pt x="6098" y="245"/>
                    </a:lnTo>
                    <a:lnTo>
                      <a:pt x="6096" y="244"/>
                    </a:lnTo>
                    <a:lnTo>
                      <a:pt x="6096" y="243"/>
                    </a:lnTo>
                    <a:lnTo>
                      <a:pt x="6096" y="242"/>
                    </a:lnTo>
                    <a:lnTo>
                      <a:pt x="6099" y="239"/>
                    </a:lnTo>
                    <a:lnTo>
                      <a:pt x="6103" y="238"/>
                    </a:lnTo>
                    <a:lnTo>
                      <a:pt x="6107" y="235"/>
                    </a:lnTo>
                    <a:lnTo>
                      <a:pt x="6109" y="228"/>
                    </a:lnTo>
                    <a:lnTo>
                      <a:pt x="6106" y="229"/>
                    </a:lnTo>
                    <a:lnTo>
                      <a:pt x="6105" y="229"/>
                    </a:lnTo>
                    <a:lnTo>
                      <a:pt x="6103" y="227"/>
                    </a:lnTo>
                    <a:lnTo>
                      <a:pt x="6102" y="222"/>
                    </a:lnTo>
                    <a:lnTo>
                      <a:pt x="6110" y="222"/>
                    </a:lnTo>
                    <a:lnTo>
                      <a:pt x="6114" y="219"/>
                    </a:lnTo>
                    <a:lnTo>
                      <a:pt x="6117" y="216"/>
                    </a:lnTo>
                    <a:lnTo>
                      <a:pt x="6102" y="216"/>
                    </a:lnTo>
                    <a:lnTo>
                      <a:pt x="6098" y="212"/>
                    </a:lnTo>
                    <a:lnTo>
                      <a:pt x="6111" y="200"/>
                    </a:lnTo>
                    <a:lnTo>
                      <a:pt x="6115" y="192"/>
                    </a:lnTo>
                    <a:lnTo>
                      <a:pt x="6111" y="188"/>
                    </a:lnTo>
                    <a:lnTo>
                      <a:pt x="6099" y="185"/>
                    </a:lnTo>
                    <a:lnTo>
                      <a:pt x="6096" y="182"/>
                    </a:lnTo>
                    <a:lnTo>
                      <a:pt x="6094" y="180"/>
                    </a:lnTo>
                    <a:lnTo>
                      <a:pt x="6093" y="178"/>
                    </a:lnTo>
                    <a:lnTo>
                      <a:pt x="6092" y="175"/>
                    </a:lnTo>
                    <a:lnTo>
                      <a:pt x="6093" y="168"/>
                    </a:lnTo>
                    <a:lnTo>
                      <a:pt x="6092" y="166"/>
                    </a:lnTo>
                    <a:lnTo>
                      <a:pt x="6086" y="158"/>
                    </a:lnTo>
                    <a:lnTo>
                      <a:pt x="6061" y="156"/>
                    </a:lnTo>
                    <a:lnTo>
                      <a:pt x="6061" y="153"/>
                    </a:lnTo>
                    <a:lnTo>
                      <a:pt x="6067" y="152"/>
                    </a:lnTo>
                    <a:lnTo>
                      <a:pt x="6067" y="149"/>
                    </a:lnTo>
                    <a:lnTo>
                      <a:pt x="6064" y="146"/>
                    </a:lnTo>
                    <a:lnTo>
                      <a:pt x="6060" y="144"/>
                    </a:lnTo>
                    <a:lnTo>
                      <a:pt x="6018" y="149"/>
                    </a:lnTo>
                    <a:lnTo>
                      <a:pt x="6013" y="154"/>
                    </a:lnTo>
                    <a:lnTo>
                      <a:pt x="6007" y="161"/>
                    </a:lnTo>
                    <a:lnTo>
                      <a:pt x="6002" y="170"/>
                    </a:lnTo>
                    <a:lnTo>
                      <a:pt x="5994" y="190"/>
                    </a:lnTo>
                    <a:lnTo>
                      <a:pt x="5980" y="209"/>
                    </a:lnTo>
                    <a:lnTo>
                      <a:pt x="5976" y="223"/>
                    </a:lnTo>
                    <a:lnTo>
                      <a:pt x="5978" y="229"/>
                    </a:lnTo>
                    <a:lnTo>
                      <a:pt x="5984" y="232"/>
                    </a:lnTo>
                    <a:lnTo>
                      <a:pt x="5989" y="238"/>
                    </a:lnTo>
                    <a:lnTo>
                      <a:pt x="5991" y="243"/>
                    </a:lnTo>
                    <a:lnTo>
                      <a:pt x="5989" y="246"/>
                    </a:lnTo>
                    <a:lnTo>
                      <a:pt x="5984" y="245"/>
                    </a:lnTo>
                    <a:lnTo>
                      <a:pt x="5977" y="242"/>
                    </a:lnTo>
                    <a:lnTo>
                      <a:pt x="5974" y="243"/>
                    </a:lnTo>
                    <a:lnTo>
                      <a:pt x="5972" y="248"/>
                    </a:lnTo>
                    <a:lnTo>
                      <a:pt x="5970" y="253"/>
                    </a:lnTo>
                    <a:lnTo>
                      <a:pt x="5969" y="264"/>
                    </a:lnTo>
                    <a:lnTo>
                      <a:pt x="5968" y="268"/>
                    </a:lnTo>
                    <a:lnTo>
                      <a:pt x="5956" y="301"/>
                    </a:lnTo>
                    <a:lnTo>
                      <a:pt x="5955" y="306"/>
                    </a:lnTo>
                    <a:lnTo>
                      <a:pt x="5957" y="307"/>
                    </a:lnTo>
                    <a:lnTo>
                      <a:pt x="5965" y="320"/>
                    </a:lnTo>
                    <a:lnTo>
                      <a:pt x="5969" y="323"/>
                    </a:lnTo>
                    <a:lnTo>
                      <a:pt x="5980" y="323"/>
                    </a:lnTo>
                    <a:lnTo>
                      <a:pt x="5980" y="327"/>
                    </a:lnTo>
                    <a:lnTo>
                      <a:pt x="5976" y="330"/>
                    </a:lnTo>
                    <a:lnTo>
                      <a:pt x="5973" y="332"/>
                    </a:lnTo>
                    <a:lnTo>
                      <a:pt x="5972" y="337"/>
                    </a:lnTo>
                    <a:lnTo>
                      <a:pt x="5972" y="341"/>
                    </a:lnTo>
                    <a:lnTo>
                      <a:pt x="5973" y="345"/>
                    </a:lnTo>
                    <a:lnTo>
                      <a:pt x="5973" y="348"/>
                    </a:lnTo>
                    <a:lnTo>
                      <a:pt x="5973" y="353"/>
                    </a:lnTo>
                    <a:lnTo>
                      <a:pt x="5970" y="355"/>
                    </a:lnTo>
                    <a:lnTo>
                      <a:pt x="5967" y="350"/>
                    </a:lnTo>
                    <a:lnTo>
                      <a:pt x="5964" y="342"/>
                    </a:lnTo>
                    <a:lnTo>
                      <a:pt x="5965" y="333"/>
                    </a:lnTo>
                    <a:lnTo>
                      <a:pt x="5960" y="330"/>
                    </a:lnTo>
                    <a:lnTo>
                      <a:pt x="5954" y="332"/>
                    </a:lnTo>
                    <a:lnTo>
                      <a:pt x="5948" y="336"/>
                    </a:lnTo>
                    <a:lnTo>
                      <a:pt x="5945" y="343"/>
                    </a:lnTo>
                    <a:lnTo>
                      <a:pt x="5944" y="348"/>
                    </a:lnTo>
                    <a:lnTo>
                      <a:pt x="5944" y="353"/>
                    </a:lnTo>
                    <a:lnTo>
                      <a:pt x="5943" y="357"/>
                    </a:lnTo>
                    <a:lnTo>
                      <a:pt x="5938" y="360"/>
                    </a:lnTo>
                    <a:lnTo>
                      <a:pt x="5933" y="366"/>
                    </a:lnTo>
                    <a:lnTo>
                      <a:pt x="5931" y="369"/>
                    </a:lnTo>
                    <a:lnTo>
                      <a:pt x="5929" y="376"/>
                    </a:lnTo>
                    <a:lnTo>
                      <a:pt x="5929" y="384"/>
                    </a:lnTo>
                    <a:lnTo>
                      <a:pt x="5929" y="392"/>
                    </a:lnTo>
                    <a:lnTo>
                      <a:pt x="5928" y="402"/>
                    </a:lnTo>
                    <a:lnTo>
                      <a:pt x="5926" y="409"/>
                    </a:lnTo>
                    <a:lnTo>
                      <a:pt x="5923" y="422"/>
                    </a:lnTo>
                    <a:lnTo>
                      <a:pt x="5923" y="430"/>
                    </a:lnTo>
                    <a:lnTo>
                      <a:pt x="5924" y="442"/>
                    </a:lnTo>
                    <a:lnTo>
                      <a:pt x="5924" y="445"/>
                    </a:lnTo>
                    <a:lnTo>
                      <a:pt x="5925" y="448"/>
                    </a:lnTo>
                    <a:lnTo>
                      <a:pt x="5924" y="458"/>
                    </a:lnTo>
                    <a:lnTo>
                      <a:pt x="5924" y="462"/>
                    </a:lnTo>
                    <a:lnTo>
                      <a:pt x="5925" y="471"/>
                    </a:lnTo>
                    <a:lnTo>
                      <a:pt x="5927" y="477"/>
                    </a:lnTo>
                    <a:lnTo>
                      <a:pt x="5928" y="482"/>
                    </a:lnTo>
                    <a:lnTo>
                      <a:pt x="5927" y="491"/>
                    </a:lnTo>
                    <a:lnTo>
                      <a:pt x="5921" y="509"/>
                    </a:lnTo>
                    <a:lnTo>
                      <a:pt x="5912" y="525"/>
                    </a:lnTo>
                    <a:lnTo>
                      <a:pt x="5903" y="534"/>
                    </a:lnTo>
                    <a:lnTo>
                      <a:pt x="5894" y="530"/>
                    </a:lnTo>
                    <a:lnTo>
                      <a:pt x="5898" y="530"/>
                    </a:lnTo>
                    <a:lnTo>
                      <a:pt x="5903" y="527"/>
                    </a:lnTo>
                    <a:lnTo>
                      <a:pt x="5908" y="522"/>
                    </a:lnTo>
                    <a:lnTo>
                      <a:pt x="5914" y="510"/>
                    </a:lnTo>
                    <a:lnTo>
                      <a:pt x="5916" y="506"/>
                    </a:lnTo>
                    <a:lnTo>
                      <a:pt x="5919" y="500"/>
                    </a:lnTo>
                    <a:lnTo>
                      <a:pt x="5920" y="491"/>
                    </a:lnTo>
                    <a:lnTo>
                      <a:pt x="5920" y="478"/>
                    </a:lnTo>
                    <a:lnTo>
                      <a:pt x="5917" y="448"/>
                    </a:lnTo>
                    <a:lnTo>
                      <a:pt x="5917" y="430"/>
                    </a:lnTo>
                    <a:lnTo>
                      <a:pt x="5919" y="416"/>
                    </a:lnTo>
                    <a:lnTo>
                      <a:pt x="5920" y="408"/>
                    </a:lnTo>
                    <a:lnTo>
                      <a:pt x="5919" y="400"/>
                    </a:lnTo>
                    <a:lnTo>
                      <a:pt x="5917" y="391"/>
                    </a:lnTo>
                    <a:lnTo>
                      <a:pt x="5918" y="384"/>
                    </a:lnTo>
                    <a:lnTo>
                      <a:pt x="5920" y="378"/>
                    </a:lnTo>
                    <a:lnTo>
                      <a:pt x="5926" y="366"/>
                    </a:lnTo>
                    <a:lnTo>
                      <a:pt x="5931" y="353"/>
                    </a:lnTo>
                    <a:lnTo>
                      <a:pt x="5934" y="345"/>
                    </a:lnTo>
                    <a:lnTo>
                      <a:pt x="5937" y="339"/>
                    </a:lnTo>
                    <a:lnTo>
                      <a:pt x="5940" y="335"/>
                    </a:lnTo>
                    <a:lnTo>
                      <a:pt x="5943" y="330"/>
                    </a:lnTo>
                    <a:lnTo>
                      <a:pt x="5945" y="320"/>
                    </a:lnTo>
                    <a:lnTo>
                      <a:pt x="5939" y="320"/>
                    </a:lnTo>
                    <a:lnTo>
                      <a:pt x="5932" y="324"/>
                    </a:lnTo>
                    <a:lnTo>
                      <a:pt x="5926" y="330"/>
                    </a:lnTo>
                    <a:lnTo>
                      <a:pt x="5920" y="340"/>
                    </a:lnTo>
                    <a:lnTo>
                      <a:pt x="5914" y="354"/>
                    </a:lnTo>
                    <a:lnTo>
                      <a:pt x="5912" y="356"/>
                    </a:lnTo>
                    <a:lnTo>
                      <a:pt x="5909" y="354"/>
                    </a:lnTo>
                    <a:lnTo>
                      <a:pt x="5909" y="350"/>
                    </a:lnTo>
                    <a:lnTo>
                      <a:pt x="5910" y="347"/>
                    </a:lnTo>
                    <a:lnTo>
                      <a:pt x="5913" y="343"/>
                    </a:lnTo>
                    <a:lnTo>
                      <a:pt x="5913" y="343"/>
                    </a:lnTo>
                    <a:lnTo>
                      <a:pt x="5910" y="346"/>
                    </a:lnTo>
                    <a:lnTo>
                      <a:pt x="5906" y="351"/>
                    </a:lnTo>
                    <a:lnTo>
                      <a:pt x="5900" y="356"/>
                    </a:lnTo>
                    <a:lnTo>
                      <a:pt x="5899" y="355"/>
                    </a:lnTo>
                    <a:lnTo>
                      <a:pt x="5900" y="348"/>
                    </a:lnTo>
                    <a:lnTo>
                      <a:pt x="5905" y="339"/>
                    </a:lnTo>
                    <a:lnTo>
                      <a:pt x="5921" y="327"/>
                    </a:lnTo>
                    <a:lnTo>
                      <a:pt x="5901" y="332"/>
                    </a:lnTo>
                    <a:lnTo>
                      <a:pt x="5882" y="343"/>
                    </a:lnTo>
                    <a:lnTo>
                      <a:pt x="5886" y="336"/>
                    </a:lnTo>
                    <a:lnTo>
                      <a:pt x="5889" y="330"/>
                    </a:lnTo>
                    <a:lnTo>
                      <a:pt x="5883" y="334"/>
                    </a:lnTo>
                    <a:lnTo>
                      <a:pt x="5881" y="337"/>
                    </a:lnTo>
                    <a:lnTo>
                      <a:pt x="5879" y="341"/>
                    </a:lnTo>
                    <a:lnTo>
                      <a:pt x="5875" y="357"/>
                    </a:lnTo>
                    <a:lnTo>
                      <a:pt x="5874" y="363"/>
                    </a:lnTo>
                    <a:lnTo>
                      <a:pt x="5871" y="348"/>
                    </a:lnTo>
                    <a:lnTo>
                      <a:pt x="5870" y="343"/>
                    </a:lnTo>
                    <a:lnTo>
                      <a:pt x="5868" y="337"/>
                    </a:lnTo>
                    <a:lnTo>
                      <a:pt x="5872" y="329"/>
                    </a:lnTo>
                    <a:lnTo>
                      <a:pt x="5878" y="323"/>
                    </a:lnTo>
                    <a:lnTo>
                      <a:pt x="5891" y="316"/>
                    </a:lnTo>
                    <a:lnTo>
                      <a:pt x="5897" y="309"/>
                    </a:lnTo>
                    <a:lnTo>
                      <a:pt x="5901" y="302"/>
                    </a:lnTo>
                    <a:lnTo>
                      <a:pt x="5919" y="287"/>
                    </a:lnTo>
                    <a:lnTo>
                      <a:pt x="5929" y="274"/>
                    </a:lnTo>
                    <a:lnTo>
                      <a:pt x="5938" y="255"/>
                    </a:lnTo>
                    <a:lnTo>
                      <a:pt x="5940" y="232"/>
                    </a:lnTo>
                    <a:lnTo>
                      <a:pt x="5937" y="224"/>
                    </a:lnTo>
                    <a:lnTo>
                      <a:pt x="5932" y="225"/>
                    </a:lnTo>
                    <a:lnTo>
                      <a:pt x="5916" y="243"/>
                    </a:lnTo>
                    <a:lnTo>
                      <a:pt x="5860" y="274"/>
                    </a:lnTo>
                    <a:lnTo>
                      <a:pt x="5837" y="278"/>
                    </a:lnTo>
                    <a:lnTo>
                      <a:pt x="5841" y="273"/>
                    </a:lnTo>
                    <a:lnTo>
                      <a:pt x="5848" y="270"/>
                    </a:lnTo>
                    <a:lnTo>
                      <a:pt x="5853" y="266"/>
                    </a:lnTo>
                    <a:lnTo>
                      <a:pt x="5859" y="263"/>
                    </a:lnTo>
                    <a:lnTo>
                      <a:pt x="5872" y="252"/>
                    </a:lnTo>
                    <a:lnTo>
                      <a:pt x="5872" y="250"/>
                    </a:lnTo>
                    <a:lnTo>
                      <a:pt x="5871" y="248"/>
                    </a:lnTo>
                    <a:lnTo>
                      <a:pt x="5881" y="239"/>
                    </a:lnTo>
                    <a:lnTo>
                      <a:pt x="5904" y="231"/>
                    </a:lnTo>
                    <a:lnTo>
                      <a:pt x="5913" y="216"/>
                    </a:lnTo>
                    <a:lnTo>
                      <a:pt x="5909" y="212"/>
                    </a:lnTo>
                    <a:lnTo>
                      <a:pt x="5905" y="211"/>
                    </a:lnTo>
                    <a:lnTo>
                      <a:pt x="5893" y="212"/>
                    </a:lnTo>
                    <a:lnTo>
                      <a:pt x="5892" y="211"/>
                    </a:lnTo>
                    <a:lnTo>
                      <a:pt x="5891" y="207"/>
                    </a:lnTo>
                    <a:lnTo>
                      <a:pt x="5890" y="206"/>
                    </a:lnTo>
                    <a:lnTo>
                      <a:pt x="5876" y="200"/>
                    </a:lnTo>
                    <a:lnTo>
                      <a:pt x="5870" y="203"/>
                    </a:lnTo>
                    <a:lnTo>
                      <a:pt x="5856" y="212"/>
                    </a:lnTo>
                    <a:lnTo>
                      <a:pt x="5858" y="206"/>
                    </a:lnTo>
                    <a:lnTo>
                      <a:pt x="5860" y="204"/>
                    </a:lnTo>
                    <a:lnTo>
                      <a:pt x="5862" y="202"/>
                    </a:lnTo>
                    <a:lnTo>
                      <a:pt x="5865" y="199"/>
                    </a:lnTo>
                    <a:lnTo>
                      <a:pt x="5862" y="196"/>
                    </a:lnTo>
                    <a:lnTo>
                      <a:pt x="5857" y="194"/>
                    </a:lnTo>
                    <a:lnTo>
                      <a:pt x="5854" y="189"/>
                    </a:lnTo>
                    <a:lnTo>
                      <a:pt x="5856" y="189"/>
                    </a:lnTo>
                    <a:lnTo>
                      <a:pt x="5860" y="187"/>
                    </a:lnTo>
                    <a:lnTo>
                      <a:pt x="5862" y="187"/>
                    </a:lnTo>
                    <a:lnTo>
                      <a:pt x="5864" y="189"/>
                    </a:lnTo>
                    <a:lnTo>
                      <a:pt x="5884" y="186"/>
                    </a:lnTo>
                    <a:lnTo>
                      <a:pt x="5886" y="183"/>
                    </a:lnTo>
                    <a:lnTo>
                      <a:pt x="5888" y="181"/>
                    </a:lnTo>
                    <a:lnTo>
                      <a:pt x="5890" y="179"/>
                    </a:lnTo>
                    <a:lnTo>
                      <a:pt x="5892" y="177"/>
                    </a:lnTo>
                    <a:lnTo>
                      <a:pt x="5894" y="179"/>
                    </a:lnTo>
                    <a:lnTo>
                      <a:pt x="5894" y="187"/>
                    </a:lnTo>
                    <a:lnTo>
                      <a:pt x="5896" y="188"/>
                    </a:lnTo>
                    <a:lnTo>
                      <a:pt x="5902" y="185"/>
                    </a:lnTo>
                    <a:lnTo>
                      <a:pt x="5905" y="186"/>
                    </a:lnTo>
                    <a:lnTo>
                      <a:pt x="5914" y="192"/>
                    </a:lnTo>
                    <a:lnTo>
                      <a:pt x="5921" y="193"/>
                    </a:lnTo>
                    <a:lnTo>
                      <a:pt x="5928" y="192"/>
                    </a:lnTo>
                    <a:lnTo>
                      <a:pt x="5934" y="187"/>
                    </a:lnTo>
                    <a:lnTo>
                      <a:pt x="5940" y="179"/>
                    </a:lnTo>
                    <a:lnTo>
                      <a:pt x="5934" y="175"/>
                    </a:lnTo>
                    <a:lnTo>
                      <a:pt x="5931" y="173"/>
                    </a:lnTo>
                    <a:lnTo>
                      <a:pt x="5928" y="169"/>
                    </a:lnTo>
                    <a:lnTo>
                      <a:pt x="5950" y="173"/>
                    </a:lnTo>
                    <a:lnTo>
                      <a:pt x="5949" y="170"/>
                    </a:lnTo>
                    <a:lnTo>
                      <a:pt x="5949" y="168"/>
                    </a:lnTo>
                    <a:lnTo>
                      <a:pt x="5948" y="167"/>
                    </a:lnTo>
                    <a:lnTo>
                      <a:pt x="5947" y="166"/>
                    </a:lnTo>
                    <a:lnTo>
                      <a:pt x="5947" y="163"/>
                    </a:lnTo>
                    <a:lnTo>
                      <a:pt x="5955" y="162"/>
                    </a:lnTo>
                    <a:lnTo>
                      <a:pt x="5959" y="159"/>
                    </a:lnTo>
                    <a:lnTo>
                      <a:pt x="5963" y="153"/>
                    </a:lnTo>
                    <a:lnTo>
                      <a:pt x="5959" y="150"/>
                    </a:lnTo>
                    <a:lnTo>
                      <a:pt x="5956" y="150"/>
                    </a:lnTo>
                    <a:lnTo>
                      <a:pt x="5953" y="149"/>
                    </a:lnTo>
                    <a:lnTo>
                      <a:pt x="5951" y="143"/>
                    </a:lnTo>
                    <a:lnTo>
                      <a:pt x="5963" y="144"/>
                    </a:lnTo>
                    <a:lnTo>
                      <a:pt x="5969" y="142"/>
                    </a:lnTo>
                    <a:lnTo>
                      <a:pt x="5972" y="131"/>
                    </a:lnTo>
                    <a:lnTo>
                      <a:pt x="5972" y="127"/>
                    </a:lnTo>
                    <a:lnTo>
                      <a:pt x="5976" y="117"/>
                    </a:lnTo>
                    <a:lnTo>
                      <a:pt x="5977" y="108"/>
                    </a:lnTo>
                    <a:lnTo>
                      <a:pt x="5979" y="104"/>
                    </a:lnTo>
                    <a:lnTo>
                      <a:pt x="5979" y="101"/>
                    </a:lnTo>
                    <a:lnTo>
                      <a:pt x="5979" y="98"/>
                    </a:lnTo>
                    <a:lnTo>
                      <a:pt x="5978" y="96"/>
                    </a:lnTo>
                    <a:lnTo>
                      <a:pt x="5976" y="96"/>
                    </a:lnTo>
                    <a:lnTo>
                      <a:pt x="5970" y="88"/>
                    </a:lnTo>
                    <a:lnTo>
                      <a:pt x="5947" y="86"/>
                    </a:lnTo>
                    <a:lnTo>
                      <a:pt x="5929" y="99"/>
                    </a:lnTo>
                    <a:lnTo>
                      <a:pt x="5925" y="96"/>
                    </a:lnTo>
                    <a:lnTo>
                      <a:pt x="5926" y="94"/>
                    </a:lnTo>
                    <a:lnTo>
                      <a:pt x="5928" y="91"/>
                    </a:lnTo>
                    <a:lnTo>
                      <a:pt x="5929" y="88"/>
                    </a:lnTo>
                    <a:lnTo>
                      <a:pt x="5930" y="82"/>
                    </a:lnTo>
                    <a:lnTo>
                      <a:pt x="5924" y="88"/>
                    </a:lnTo>
                    <a:lnTo>
                      <a:pt x="5921" y="90"/>
                    </a:lnTo>
                    <a:lnTo>
                      <a:pt x="5923" y="86"/>
                    </a:lnTo>
                    <a:lnTo>
                      <a:pt x="5924" y="82"/>
                    </a:lnTo>
                    <a:lnTo>
                      <a:pt x="5925" y="81"/>
                    </a:lnTo>
                    <a:lnTo>
                      <a:pt x="5927" y="80"/>
                    </a:lnTo>
                    <a:lnTo>
                      <a:pt x="5924" y="80"/>
                    </a:lnTo>
                    <a:lnTo>
                      <a:pt x="5926" y="74"/>
                    </a:lnTo>
                    <a:lnTo>
                      <a:pt x="5929" y="72"/>
                    </a:lnTo>
                    <a:lnTo>
                      <a:pt x="5932" y="69"/>
                    </a:lnTo>
                    <a:lnTo>
                      <a:pt x="5934" y="61"/>
                    </a:lnTo>
                    <a:lnTo>
                      <a:pt x="5932" y="55"/>
                    </a:lnTo>
                    <a:lnTo>
                      <a:pt x="5929" y="50"/>
                    </a:lnTo>
                    <a:lnTo>
                      <a:pt x="5925" y="47"/>
                    </a:lnTo>
                    <a:lnTo>
                      <a:pt x="5923" y="46"/>
                    </a:lnTo>
                    <a:lnTo>
                      <a:pt x="5919" y="47"/>
                    </a:lnTo>
                    <a:lnTo>
                      <a:pt x="5915" y="52"/>
                    </a:lnTo>
                    <a:lnTo>
                      <a:pt x="5906" y="68"/>
                    </a:lnTo>
                    <a:lnTo>
                      <a:pt x="5905" y="68"/>
                    </a:lnTo>
                    <a:lnTo>
                      <a:pt x="5903" y="66"/>
                    </a:lnTo>
                    <a:lnTo>
                      <a:pt x="5902" y="64"/>
                    </a:lnTo>
                    <a:lnTo>
                      <a:pt x="5902" y="61"/>
                    </a:lnTo>
                    <a:lnTo>
                      <a:pt x="5902" y="58"/>
                    </a:lnTo>
                    <a:lnTo>
                      <a:pt x="5902" y="56"/>
                    </a:lnTo>
                    <a:lnTo>
                      <a:pt x="5899" y="53"/>
                    </a:lnTo>
                    <a:lnTo>
                      <a:pt x="5896" y="53"/>
                    </a:lnTo>
                    <a:lnTo>
                      <a:pt x="5892" y="56"/>
                    </a:lnTo>
                    <a:lnTo>
                      <a:pt x="5890" y="61"/>
                    </a:lnTo>
                    <a:lnTo>
                      <a:pt x="5886" y="65"/>
                    </a:lnTo>
                    <a:lnTo>
                      <a:pt x="5872" y="70"/>
                    </a:lnTo>
                    <a:lnTo>
                      <a:pt x="5869" y="68"/>
                    </a:lnTo>
                    <a:lnTo>
                      <a:pt x="5862" y="61"/>
                    </a:lnTo>
                    <a:lnTo>
                      <a:pt x="5858" y="59"/>
                    </a:lnTo>
                    <a:lnTo>
                      <a:pt x="5848" y="59"/>
                    </a:lnTo>
                    <a:lnTo>
                      <a:pt x="5844" y="56"/>
                    </a:lnTo>
                    <a:lnTo>
                      <a:pt x="5848" y="44"/>
                    </a:lnTo>
                    <a:lnTo>
                      <a:pt x="5847" y="37"/>
                    </a:lnTo>
                    <a:lnTo>
                      <a:pt x="5837" y="26"/>
                    </a:lnTo>
                    <a:lnTo>
                      <a:pt x="5835" y="41"/>
                    </a:lnTo>
                    <a:lnTo>
                      <a:pt x="5830" y="42"/>
                    </a:lnTo>
                    <a:lnTo>
                      <a:pt x="5824" y="40"/>
                    </a:lnTo>
                    <a:lnTo>
                      <a:pt x="5818" y="46"/>
                    </a:lnTo>
                    <a:lnTo>
                      <a:pt x="5817" y="52"/>
                    </a:lnTo>
                    <a:lnTo>
                      <a:pt x="5817" y="56"/>
                    </a:lnTo>
                    <a:lnTo>
                      <a:pt x="5817" y="60"/>
                    </a:lnTo>
                    <a:lnTo>
                      <a:pt x="5817" y="68"/>
                    </a:lnTo>
                    <a:lnTo>
                      <a:pt x="5818" y="74"/>
                    </a:lnTo>
                    <a:lnTo>
                      <a:pt x="5820" y="77"/>
                    </a:lnTo>
                    <a:lnTo>
                      <a:pt x="5826" y="80"/>
                    </a:lnTo>
                    <a:lnTo>
                      <a:pt x="5824" y="85"/>
                    </a:lnTo>
                    <a:lnTo>
                      <a:pt x="5823" y="91"/>
                    </a:lnTo>
                    <a:lnTo>
                      <a:pt x="5823" y="97"/>
                    </a:lnTo>
                    <a:lnTo>
                      <a:pt x="5825" y="103"/>
                    </a:lnTo>
                    <a:lnTo>
                      <a:pt x="5821" y="110"/>
                    </a:lnTo>
                    <a:lnTo>
                      <a:pt x="5817" y="110"/>
                    </a:lnTo>
                    <a:lnTo>
                      <a:pt x="5814" y="103"/>
                    </a:lnTo>
                    <a:lnTo>
                      <a:pt x="5813" y="91"/>
                    </a:lnTo>
                    <a:lnTo>
                      <a:pt x="5809" y="85"/>
                    </a:lnTo>
                    <a:lnTo>
                      <a:pt x="5773" y="75"/>
                    </a:lnTo>
                    <a:lnTo>
                      <a:pt x="5769" y="79"/>
                    </a:lnTo>
                    <a:lnTo>
                      <a:pt x="5770" y="90"/>
                    </a:lnTo>
                    <a:lnTo>
                      <a:pt x="5773" y="93"/>
                    </a:lnTo>
                    <a:lnTo>
                      <a:pt x="5779" y="98"/>
                    </a:lnTo>
                    <a:lnTo>
                      <a:pt x="5782" y="101"/>
                    </a:lnTo>
                    <a:lnTo>
                      <a:pt x="5786" y="107"/>
                    </a:lnTo>
                    <a:lnTo>
                      <a:pt x="5788" y="111"/>
                    </a:lnTo>
                    <a:lnTo>
                      <a:pt x="5789" y="116"/>
                    </a:lnTo>
                    <a:lnTo>
                      <a:pt x="5761" y="104"/>
                    </a:lnTo>
                    <a:lnTo>
                      <a:pt x="5757" y="105"/>
                    </a:lnTo>
                    <a:lnTo>
                      <a:pt x="5755" y="112"/>
                    </a:lnTo>
                    <a:lnTo>
                      <a:pt x="5753" y="126"/>
                    </a:lnTo>
                    <a:lnTo>
                      <a:pt x="5758" y="134"/>
                    </a:lnTo>
                    <a:lnTo>
                      <a:pt x="5764" y="139"/>
                    </a:lnTo>
                    <a:lnTo>
                      <a:pt x="5787" y="144"/>
                    </a:lnTo>
                    <a:lnTo>
                      <a:pt x="5790" y="143"/>
                    </a:lnTo>
                    <a:lnTo>
                      <a:pt x="5792" y="140"/>
                    </a:lnTo>
                    <a:lnTo>
                      <a:pt x="5796" y="132"/>
                    </a:lnTo>
                    <a:lnTo>
                      <a:pt x="5798" y="130"/>
                    </a:lnTo>
                    <a:lnTo>
                      <a:pt x="5798" y="134"/>
                    </a:lnTo>
                    <a:lnTo>
                      <a:pt x="5795" y="140"/>
                    </a:lnTo>
                    <a:lnTo>
                      <a:pt x="5794" y="144"/>
                    </a:lnTo>
                    <a:lnTo>
                      <a:pt x="5796" y="148"/>
                    </a:lnTo>
                    <a:lnTo>
                      <a:pt x="5798" y="148"/>
                    </a:lnTo>
                    <a:lnTo>
                      <a:pt x="5804" y="146"/>
                    </a:lnTo>
                    <a:lnTo>
                      <a:pt x="5805" y="146"/>
                    </a:lnTo>
                    <a:lnTo>
                      <a:pt x="5806" y="147"/>
                    </a:lnTo>
                    <a:lnTo>
                      <a:pt x="5806" y="149"/>
                    </a:lnTo>
                    <a:lnTo>
                      <a:pt x="5807" y="151"/>
                    </a:lnTo>
                    <a:lnTo>
                      <a:pt x="5808" y="153"/>
                    </a:lnTo>
                    <a:lnTo>
                      <a:pt x="5811" y="152"/>
                    </a:lnTo>
                    <a:lnTo>
                      <a:pt x="5813" y="153"/>
                    </a:lnTo>
                    <a:lnTo>
                      <a:pt x="5814" y="155"/>
                    </a:lnTo>
                    <a:lnTo>
                      <a:pt x="5816" y="160"/>
                    </a:lnTo>
                    <a:lnTo>
                      <a:pt x="5818" y="163"/>
                    </a:lnTo>
                    <a:lnTo>
                      <a:pt x="5816" y="165"/>
                    </a:lnTo>
                    <a:lnTo>
                      <a:pt x="5814" y="168"/>
                    </a:lnTo>
                    <a:lnTo>
                      <a:pt x="5812" y="169"/>
                    </a:lnTo>
                    <a:lnTo>
                      <a:pt x="5810" y="169"/>
                    </a:lnTo>
                    <a:lnTo>
                      <a:pt x="5810" y="173"/>
                    </a:lnTo>
                    <a:lnTo>
                      <a:pt x="5833" y="183"/>
                    </a:lnTo>
                    <a:lnTo>
                      <a:pt x="5789" y="173"/>
                    </a:lnTo>
                    <a:lnTo>
                      <a:pt x="5785" y="174"/>
                    </a:lnTo>
                    <a:lnTo>
                      <a:pt x="5783" y="176"/>
                    </a:lnTo>
                    <a:lnTo>
                      <a:pt x="5779" y="187"/>
                    </a:lnTo>
                    <a:lnTo>
                      <a:pt x="5778" y="197"/>
                    </a:lnTo>
                    <a:lnTo>
                      <a:pt x="5780" y="202"/>
                    </a:lnTo>
                    <a:lnTo>
                      <a:pt x="5784" y="204"/>
                    </a:lnTo>
                    <a:lnTo>
                      <a:pt x="5788" y="205"/>
                    </a:lnTo>
                    <a:lnTo>
                      <a:pt x="5786" y="212"/>
                    </a:lnTo>
                    <a:lnTo>
                      <a:pt x="5784" y="214"/>
                    </a:lnTo>
                    <a:lnTo>
                      <a:pt x="5779" y="212"/>
                    </a:lnTo>
                    <a:lnTo>
                      <a:pt x="5756" y="213"/>
                    </a:lnTo>
                    <a:lnTo>
                      <a:pt x="5751" y="219"/>
                    </a:lnTo>
                    <a:lnTo>
                      <a:pt x="5746" y="232"/>
                    </a:lnTo>
                    <a:lnTo>
                      <a:pt x="5749" y="235"/>
                    </a:lnTo>
                    <a:lnTo>
                      <a:pt x="5755" y="238"/>
                    </a:lnTo>
                    <a:lnTo>
                      <a:pt x="5758" y="242"/>
                    </a:lnTo>
                    <a:lnTo>
                      <a:pt x="5750" y="254"/>
                    </a:lnTo>
                    <a:lnTo>
                      <a:pt x="5749" y="261"/>
                    </a:lnTo>
                    <a:lnTo>
                      <a:pt x="5754" y="268"/>
                    </a:lnTo>
                    <a:lnTo>
                      <a:pt x="5771" y="280"/>
                    </a:lnTo>
                    <a:lnTo>
                      <a:pt x="5776" y="288"/>
                    </a:lnTo>
                    <a:lnTo>
                      <a:pt x="5772" y="288"/>
                    </a:lnTo>
                    <a:lnTo>
                      <a:pt x="5761" y="281"/>
                    </a:lnTo>
                    <a:lnTo>
                      <a:pt x="5754" y="281"/>
                    </a:lnTo>
                    <a:lnTo>
                      <a:pt x="5752" y="281"/>
                    </a:lnTo>
                    <a:lnTo>
                      <a:pt x="5750" y="280"/>
                    </a:lnTo>
                    <a:lnTo>
                      <a:pt x="5748" y="276"/>
                    </a:lnTo>
                    <a:lnTo>
                      <a:pt x="5746" y="275"/>
                    </a:lnTo>
                    <a:lnTo>
                      <a:pt x="5742" y="276"/>
                    </a:lnTo>
                    <a:lnTo>
                      <a:pt x="5737" y="281"/>
                    </a:lnTo>
                    <a:lnTo>
                      <a:pt x="5732" y="289"/>
                    </a:lnTo>
                    <a:lnTo>
                      <a:pt x="5729" y="297"/>
                    </a:lnTo>
                    <a:lnTo>
                      <a:pt x="5730" y="298"/>
                    </a:lnTo>
                    <a:lnTo>
                      <a:pt x="5734" y="301"/>
                    </a:lnTo>
                    <a:lnTo>
                      <a:pt x="5734" y="305"/>
                    </a:lnTo>
                    <a:lnTo>
                      <a:pt x="5732" y="308"/>
                    </a:lnTo>
                    <a:lnTo>
                      <a:pt x="5728" y="311"/>
                    </a:lnTo>
                    <a:lnTo>
                      <a:pt x="5730" y="316"/>
                    </a:lnTo>
                    <a:lnTo>
                      <a:pt x="5738" y="327"/>
                    </a:lnTo>
                    <a:lnTo>
                      <a:pt x="5740" y="334"/>
                    </a:lnTo>
                    <a:lnTo>
                      <a:pt x="5742" y="337"/>
                    </a:lnTo>
                    <a:lnTo>
                      <a:pt x="5748" y="340"/>
                    </a:lnTo>
                    <a:lnTo>
                      <a:pt x="5749" y="343"/>
                    </a:lnTo>
                    <a:lnTo>
                      <a:pt x="5745" y="341"/>
                    </a:lnTo>
                    <a:lnTo>
                      <a:pt x="5742" y="340"/>
                    </a:lnTo>
                    <a:lnTo>
                      <a:pt x="5725" y="346"/>
                    </a:lnTo>
                    <a:lnTo>
                      <a:pt x="5723" y="345"/>
                    </a:lnTo>
                    <a:lnTo>
                      <a:pt x="5725" y="337"/>
                    </a:lnTo>
                    <a:lnTo>
                      <a:pt x="5704" y="338"/>
                    </a:lnTo>
                    <a:lnTo>
                      <a:pt x="5702" y="343"/>
                    </a:lnTo>
                    <a:lnTo>
                      <a:pt x="5701" y="350"/>
                    </a:lnTo>
                    <a:lnTo>
                      <a:pt x="5699" y="358"/>
                    </a:lnTo>
                    <a:lnTo>
                      <a:pt x="5694" y="363"/>
                    </a:lnTo>
                    <a:lnTo>
                      <a:pt x="5690" y="366"/>
                    </a:lnTo>
                    <a:lnTo>
                      <a:pt x="5685" y="366"/>
                    </a:lnTo>
                    <a:lnTo>
                      <a:pt x="5680" y="363"/>
                    </a:lnTo>
                    <a:lnTo>
                      <a:pt x="5679" y="364"/>
                    </a:lnTo>
                    <a:lnTo>
                      <a:pt x="5676" y="370"/>
                    </a:lnTo>
                    <a:lnTo>
                      <a:pt x="5675" y="372"/>
                    </a:lnTo>
                    <a:lnTo>
                      <a:pt x="5675" y="375"/>
                    </a:lnTo>
                    <a:lnTo>
                      <a:pt x="5678" y="385"/>
                    </a:lnTo>
                    <a:lnTo>
                      <a:pt x="5676" y="387"/>
                    </a:lnTo>
                    <a:lnTo>
                      <a:pt x="5671" y="385"/>
                    </a:lnTo>
                    <a:lnTo>
                      <a:pt x="5669" y="385"/>
                    </a:lnTo>
                    <a:lnTo>
                      <a:pt x="5667" y="388"/>
                    </a:lnTo>
                    <a:lnTo>
                      <a:pt x="5666" y="391"/>
                    </a:lnTo>
                    <a:lnTo>
                      <a:pt x="5666" y="394"/>
                    </a:lnTo>
                    <a:lnTo>
                      <a:pt x="5665" y="397"/>
                    </a:lnTo>
                    <a:lnTo>
                      <a:pt x="5663" y="398"/>
                    </a:lnTo>
                    <a:lnTo>
                      <a:pt x="5656" y="395"/>
                    </a:lnTo>
                    <a:lnTo>
                      <a:pt x="5655" y="394"/>
                    </a:lnTo>
                    <a:lnTo>
                      <a:pt x="5655" y="390"/>
                    </a:lnTo>
                    <a:lnTo>
                      <a:pt x="5656" y="386"/>
                    </a:lnTo>
                    <a:lnTo>
                      <a:pt x="5656" y="385"/>
                    </a:lnTo>
                    <a:lnTo>
                      <a:pt x="5656" y="382"/>
                    </a:lnTo>
                    <a:lnTo>
                      <a:pt x="5658" y="376"/>
                    </a:lnTo>
                    <a:lnTo>
                      <a:pt x="5658" y="372"/>
                    </a:lnTo>
                    <a:lnTo>
                      <a:pt x="5658" y="369"/>
                    </a:lnTo>
                    <a:lnTo>
                      <a:pt x="5656" y="365"/>
                    </a:lnTo>
                    <a:lnTo>
                      <a:pt x="5656" y="361"/>
                    </a:lnTo>
                    <a:lnTo>
                      <a:pt x="5657" y="353"/>
                    </a:lnTo>
                    <a:lnTo>
                      <a:pt x="5661" y="347"/>
                    </a:lnTo>
                    <a:lnTo>
                      <a:pt x="5667" y="340"/>
                    </a:lnTo>
                    <a:lnTo>
                      <a:pt x="5666" y="333"/>
                    </a:lnTo>
                    <a:lnTo>
                      <a:pt x="5664" y="330"/>
                    </a:lnTo>
                    <a:lnTo>
                      <a:pt x="5663" y="326"/>
                    </a:lnTo>
                    <a:lnTo>
                      <a:pt x="5664" y="320"/>
                    </a:lnTo>
                    <a:lnTo>
                      <a:pt x="5666" y="315"/>
                    </a:lnTo>
                    <a:lnTo>
                      <a:pt x="5669" y="311"/>
                    </a:lnTo>
                    <a:lnTo>
                      <a:pt x="5671" y="307"/>
                    </a:lnTo>
                    <a:lnTo>
                      <a:pt x="5670" y="301"/>
                    </a:lnTo>
                    <a:lnTo>
                      <a:pt x="5679" y="262"/>
                    </a:lnTo>
                    <a:lnTo>
                      <a:pt x="5674" y="256"/>
                    </a:lnTo>
                    <a:lnTo>
                      <a:pt x="5660" y="251"/>
                    </a:lnTo>
                    <a:lnTo>
                      <a:pt x="5654" y="252"/>
                    </a:lnTo>
                    <a:lnTo>
                      <a:pt x="5634" y="262"/>
                    </a:lnTo>
                    <a:lnTo>
                      <a:pt x="5629" y="258"/>
                    </a:lnTo>
                    <a:lnTo>
                      <a:pt x="5676" y="230"/>
                    </a:lnTo>
                    <a:lnTo>
                      <a:pt x="5684" y="216"/>
                    </a:lnTo>
                    <a:lnTo>
                      <a:pt x="5683" y="207"/>
                    </a:lnTo>
                    <a:lnTo>
                      <a:pt x="5685" y="198"/>
                    </a:lnTo>
                    <a:lnTo>
                      <a:pt x="5686" y="190"/>
                    </a:lnTo>
                    <a:lnTo>
                      <a:pt x="5689" y="183"/>
                    </a:lnTo>
                    <a:lnTo>
                      <a:pt x="5691" y="178"/>
                    </a:lnTo>
                    <a:lnTo>
                      <a:pt x="5693" y="174"/>
                    </a:lnTo>
                    <a:lnTo>
                      <a:pt x="5693" y="169"/>
                    </a:lnTo>
                    <a:lnTo>
                      <a:pt x="5691" y="166"/>
                    </a:lnTo>
                    <a:lnTo>
                      <a:pt x="5689" y="168"/>
                    </a:lnTo>
                    <a:lnTo>
                      <a:pt x="5686" y="171"/>
                    </a:lnTo>
                    <a:lnTo>
                      <a:pt x="5684" y="173"/>
                    </a:lnTo>
                    <a:lnTo>
                      <a:pt x="5683" y="172"/>
                    </a:lnTo>
                    <a:lnTo>
                      <a:pt x="5681" y="170"/>
                    </a:lnTo>
                    <a:lnTo>
                      <a:pt x="5681" y="166"/>
                    </a:lnTo>
                    <a:lnTo>
                      <a:pt x="5680" y="161"/>
                    </a:lnTo>
                    <a:lnTo>
                      <a:pt x="5681" y="156"/>
                    </a:lnTo>
                    <a:lnTo>
                      <a:pt x="5683" y="154"/>
                    </a:lnTo>
                    <a:lnTo>
                      <a:pt x="5685" y="154"/>
                    </a:lnTo>
                    <a:lnTo>
                      <a:pt x="5687" y="151"/>
                    </a:lnTo>
                    <a:lnTo>
                      <a:pt x="5690" y="146"/>
                    </a:lnTo>
                    <a:lnTo>
                      <a:pt x="5690" y="142"/>
                    </a:lnTo>
                    <a:lnTo>
                      <a:pt x="5691" y="138"/>
                    </a:lnTo>
                    <a:lnTo>
                      <a:pt x="5690" y="133"/>
                    </a:lnTo>
                    <a:lnTo>
                      <a:pt x="5689" y="131"/>
                    </a:lnTo>
                    <a:lnTo>
                      <a:pt x="5689" y="129"/>
                    </a:lnTo>
                    <a:lnTo>
                      <a:pt x="5690" y="123"/>
                    </a:lnTo>
                    <a:lnTo>
                      <a:pt x="5682" y="116"/>
                    </a:lnTo>
                    <a:lnTo>
                      <a:pt x="5684" y="111"/>
                    </a:lnTo>
                    <a:lnTo>
                      <a:pt x="5684" y="110"/>
                    </a:lnTo>
                    <a:lnTo>
                      <a:pt x="5672" y="113"/>
                    </a:lnTo>
                    <a:lnTo>
                      <a:pt x="5634" y="152"/>
                    </a:lnTo>
                    <a:lnTo>
                      <a:pt x="5624" y="169"/>
                    </a:lnTo>
                    <a:lnTo>
                      <a:pt x="5615" y="186"/>
                    </a:lnTo>
                    <a:lnTo>
                      <a:pt x="5605" y="198"/>
                    </a:lnTo>
                    <a:lnTo>
                      <a:pt x="5601" y="205"/>
                    </a:lnTo>
                    <a:lnTo>
                      <a:pt x="5600" y="209"/>
                    </a:lnTo>
                    <a:lnTo>
                      <a:pt x="5598" y="218"/>
                    </a:lnTo>
                    <a:lnTo>
                      <a:pt x="5596" y="222"/>
                    </a:lnTo>
                    <a:lnTo>
                      <a:pt x="5593" y="225"/>
                    </a:lnTo>
                    <a:lnTo>
                      <a:pt x="5588" y="225"/>
                    </a:lnTo>
                    <a:lnTo>
                      <a:pt x="5586" y="227"/>
                    </a:lnTo>
                    <a:lnTo>
                      <a:pt x="5583" y="237"/>
                    </a:lnTo>
                    <a:lnTo>
                      <a:pt x="5577" y="268"/>
                    </a:lnTo>
                    <a:lnTo>
                      <a:pt x="5573" y="278"/>
                    </a:lnTo>
                    <a:lnTo>
                      <a:pt x="5568" y="286"/>
                    </a:lnTo>
                    <a:lnTo>
                      <a:pt x="5563" y="292"/>
                    </a:lnTo>
                    <a:lnTo>
                      <a:pt x="5558" y="294"/>
                    </a:lnTo>
                    <a:lnTo>
                      <a:pt x="5554" y="298"/>
                    </a:lnTo>
                    <a:lnTo>
                      <a:pt x="5520" y="357"/>
                    </a:lnTo>
                    <a:lnTo>
                      <a:pt x="5486" y="403"/>
                    </a:lnTo>
                    <a:lnTo>
                      <a:pt x="5483" y="411"/>
                    </a:lnTo>
                    <a:lnTo>
                      <a:pt x="5498" y="418"/>
                    </a:lnTo>
                    <a:lnTo>
                      <a:pt x="5502" y="424"/>
                    </a:lnTo>
                    <a:lnTo>
                      <a:pt x="5498" y="433"/>
                    </a:lnTo>
                    <a:lnTo>
                      <a:pt x="5487" y="447"/>
                    </a:lnTo>
                    <a:lnTo>
                      <a:pt x="5485" y="454"/>
                    </a:lnTo>
                    <a:lnTo>
                      <a:pt x="5484" y="460"/>
                    </a:lnTo>
                    <a:lnTo>
                      <a:pt x="5481" y="465"/>
                    </a:lnTo>
                    <a:lnTo>
                      <a:pt x="5479" y="470"/>
                    </a:lnTo>
                    <a:lnTo>
                      <a:pt x="5477" y="472"/>
                    </a:lnTo>
                    <a:lnTo>
                      <a:pt x="5473" y="473"/>
                    </a:lnTo>
                    <a:lnTo>
                      <a:pt x="5470" y="475"/>
                    </a:lnTo>
                    <a:lnTo>
                      <a:pt x="5467" y="478"/>
                    </a:lnTo>
                    <a:lnTo>
                      <a:pt x="5465" y="483"/>
                    </a:lnTo>
                    <a:lnTo>
                      <a:pt x="5459" y="506"/>
                    </a:lnTo>
                    <a:lnTo>
                      <a:pt x="5456" y="516"/>
                    </a:lnTo>
                    <a:lnTo>
                      <a:pt x="5452" y="520"/>
                    </a:lnTo>
                    <a:lnTo>
                      <a:pt x="5449" y="521"/>
                    </a:lnTo>
                    <a:lnTo>
                      <a:pt x="5441" y="526"/>
                    </a:lnTo>
                    <a:lnTo>
                      <a:pt x="5437" y="526"/>
                    </a:lnTo>
                    <a:lnTo>
                      <a:pt x="5434" y="525"/>
                    </a:lnTo>
                    <a:lnTo>
                      <a:pt x="5432" y="521"/>
                    </a:lnTo>
                    <a:lnTo>
                      <a:pt x="5431" y="516"/>
                    </a:lnTo>
                    <a:lnTo>
                      <a:pt x="5429" y="514"/>
                    </a:lnTo>
                    <a:lnTo>
                      <a:pt x="5430" y="509"/>
                    </a:lnTo>
                    <a:lnTo>
                      <a:pt x="5432" y="507"/>
                    </a:lnTo>
                    <a:lnTo>
                      <a:pt x="5437" y="504"/>
                    </a:lnTo>
                    <a:lnTo>
                      <a:pt x="5435" y="501"/>
                    </a:lnTo>
                    <a:lnTo>
                      <a:pt x="5433" y="502"/>
                    </a:lnTo>
                    <a:lnTo>
                      <a:pt x="5430" y="504"/>
                    </a:lnTo>
                    <a:lnTo>
                      <a:pt x="5428" y="504"/>
                    </a:lnTo>
                    <a:lnTo>
                      <a:pt x="5430" y="495"/>
                    </a:lnTo>
                    <a:lnTo>
                      <a:pt x="5431" y="491"/>
                    </a:lnTo>
                    <a:lnTo>
                      <a:pt x="5420" y="497"/>
                    </a:lnTo>
                    <a:lnTo>
                      <a:pt x="5418" y="501"/>
                    </a:lnTo>
                    <a:lnTo>
                      <a:pt x="5417" y="508"/>
                    </a:lnTo>
                    <a:lnTo>
                      <a:pt x="5418" y="513"/>
                    </a:lnTo>
                    <a:lnTo>
                      <a:pt x="5420" y="516"/>
                    </a:lnTo>
                    <a:lnTo>
                      <a:pt x="5421" y="520"/>
                    </a:lnTo>
                    <a:lnTo>
                      <a:pt x="5422" y="533"/>
                    </a:lnTo>
                    <a:lnTo>
                      <a:pt x="5417" y="533"/>
                    </a:lnTo>
                    <a:lnTo>
                      <a:pt x="5410" y="526"/>
                    </a:lnTo>
                    <a:lnTo>
                      <a:pt x="5407" y="516"/>
                    </a:lnTo>
                    <a:lnTo>
                      <a:pt x="5407" y="494"/>
                    </a:lnTo>
                    <a:lnTo>
                      <a:pt x="5407" y="490"/>
                    </a:lnTo>
                    <a:lnTo>
                      <a:pt x="5410" y="484"/>
                    </a:lnTo>
                    <a:lnTo>
                      <a:pt x="5411" y="481"/>
                    </a:lnTo>
                    <a:lnTo>
                      <a:pt x="5410" y="474"/>
                    </a:lnTo>
                    <a:lnTo>
                      <a:pt x="5411" y="471"/>
                    </a:lnTo>
                    <a:lnTo>
                      <a:pt x="5411" y="467"/>
                    </a:lnTo>
                    <a:lnTo>
                      <a:pt x="5412" y="463"/>
                    </a:lnTo>
                    <a:lnTo>
                      <a:pt x="5412" y="461"/>
                    </a:lnTo>
                    <a:lnTo>
                      <a:pt x="5412" y="458"/>
                    </a:lnTo>
                    <a:lnTo>
                      <a:pt x="5413" y="456"/>
                    </a:lnTo>
                    <a:lnTo>
                      <a:pt x="5414" y="456"/>
                    </a:lnTo>
                    <a:lnTo>
                      <a:pt x="5415" y="454"/>
                    </a:lnTo>
                    <a:lnTo>
                      <a:pt x="5417" y="452"/>
                    </a:lnTo>
                    <a:lnTo>
                      <a:pt x="5418" y="449"/>
                    </a:lnTo>
                    <a:lnTo>
                      <a:pt x="5420" y="447"/>
                    </a:lnTo>
                    <a:lnTo>
                      <a:pt x="5425" y="444"/>
                    </a:lnTo>
                    <a:lnTo>
                      <a:pt x="5448" y="420"/>
                    </a:lnTo>
                    <a:lnTo>
                      <a:pt x="5449" y="415"/>
                    </a:lnTo>
                    <a:lnTo>
                      <a:pt x="5448" y="408"/>
                    </a:lnTo>
                    <a:lnTo>
                      <a:pt x="5446" y="404"/>
                    </a:lnTo>
                    <a:lnTo>
                      <a:pt x="5442" y="408"/>
                    </a:lnTo>
                    <a:lnTo>
                      <a:pt x="5438" y="412"/>
                    </a:lnTo>
                    <a:lnTo>
                      <a:pt x="5435" y="414"/>
                    </a:lnTo>
                    <a:lnTo>
                      <a:pt x="5432" y="411"/>
                    </a:lnTo>
                    <a:lnTo>
                      <a:pt x="5433" y="406"/>
                    </a:lnTo>
                    <a:lnTo>
                      <a:pt x="5435" y="401"/>
                    </a:lnTo>
                    <a:lnTo>
                      <a:pt x="5437" y="398"/>
                    </a:lnTo>
                    <a:lnTo>
                      <a:pt x="5433" y="398"/>
                    </a:lnTo>
                    <a:lnTo>
                      <a:pt x="5431" y="397"/>
                    </a:lnTo>
                    <a:lnTo>
                      <a:pt x="5429" y="395"/>
                    </a:lnTo>
                    <a:lnTo>
                      <a:pt x="5441" y="379"/>
                    </a:lnTo>
                    <a:lnTo>
                      <a:pt x="5447" y="376"/>
                    </a:lnTo>
                    <a:lnTo>
                      <a:pt x="5457" y="382"/>
                    </a:lnTo>
                    <a:lnTo>
                      <a:pt x="5458" y="379"/>
                    </a:lnTo>
                    <a:lnTo>
                      <a:pt x="5458" y="373"/>
                    </a:lnTo>
                    <a:lnTo>
                      <a:pt x="5455" y="360"/>
                    </a:lnTo>
                    <a:lnTo>
                      <a:pt x="5456" y="353"/>
                    </a:lnTo>
                    <a:lnTo>
                      <a:pt x="5458" y="349"/>
                    </a:lnTo>
                    <a:lnTo>
                      <a:pt x="5461" y="349"/>
                    </a:lnTo>
                    <a:lnTo>
                      <a:pt x="5455" y="339"/>
                    </a:lnTo>
                    <a:lnTo>
                      <a:pt x="5431" y="342"/>
                    </a:lnTo>
                    <a:lnTo>
                      <a:pt x="5426" y="333"/>
                    </a:lnTo>
                    <a:lnTo>
                      <a:pt x="5455" y="335"/>
                    </a:lnTo>
                    <a:lnTo>
                      <a:pt x="5461" y="323"/>
                    </a:lnTo>
                    <a:lnTo>
                      <a:pt x="5455" y="315"/>
                    </a:lnTo>
                    <a:lnTo>
                      <a:pt x="5428" y="327"/>
                    </a:lnTo>
                    <a:lnTo>
                      <a:pt x="5432" y="317"/>
                    </a:lnTo>
                    <a:lnTo>
                      <a:pt x="5454" y="298"/>
                    </a:lnTo>
                    <a:lnTo>
                      <a:pt x="5456" y="294"/>
                    </a:lnTo>
                    <a:lnTo>
                      <a:pt x="5461" y="284"/>
                    </a:lnTo>
                    <a:lnTo>
                      <a:pt x="5465" y="281"/>
                    </a:lnTo>
                    <a:lnTo>
                      <a:pt x="5472" y="277"/>
                    </a:lnTo>
                    <a:lnTo>
                      <a:pt x="5484" y="261"/>
                    </a:lnTo>
                    <a:lnTo>
                      <a:pt x="5487" y="251"/>
                    </a:lnTo>
                    <a:lnTo>
                      <a:pt x="5497" y="247"/>
                    </a:lnTo>
                    <a:lnTo>
                      <a:pt x="5505" y="233"/>
                    </a:lnTo>
                    <a:lnTo>
                      <a:pt x="5511" y="231"/>
                    </a:lnTo>
                    <a:lnTo>
                      <a:pt x="5515" y="227"/>
                    </a:lnTo>
                    <a:lnTo>
                      <a:pt x="5518" y="222"/>
                    </a:lnTo>
                    <a:lnTo>
                      <a:pt x="5520" y="216"/>
                    </a:lnTo>
                    <a:lnTo>
                      <a:pt x="5518" y="210"/>
                    </a:lnTo>
                    <a:lnTo>
                      <a:pt x="5517" y="207"/>
                    </a:lnTo>
                    <a:lnTo>
                      <a:pt x="5516" y="202"/>
                    </a:lnTo>
                    <a:lnTo>
                      <a:pt x="5531" y="197"/>
                    </a:lnTo>
                    <a:lnTo>
                      <a:pt x="5535" y="192"/>
                    </a:lnTo>
                    <a:lnTo>
                      <a:pt x="5543" y="177"/>
                    </a:lnTo>
                    <a:lnTo>
                      <a:pt x="5547" y="172"/>
                    </a:lnTo>
                    <a:lnTo>
                      <a:pt x="5554" y="168"/>
                    </a:lnTo>
                    <a:lnTo>
                      <a:pt x="5558" y="161"/>
                    </a:lnTo>
                    <a:lnTo>
                      <a:pt x="5563" y="158"/>
                    </a:lnTo>
                    <a:lnTo>
                      <a:pt x="5563" y="154"/>
                    </a:lnTo>
                    <a:lnTo>
                      <a:pt x="5562" y="149"/>
                    </a:lnTo>
                    <a:lnTo>
                      <a:pt x="5560" y="146"/>
                    </a:lnTo>
                    <a:lnTo>
                      <a:pt x="5556" y="139"/>
                    </a:lnTo>
                    <a:lnTo>
                      <a:pt x="5551" y="140"/>
                    </a:lnTo>
                    <a:lnTo>
                      <a:pt x="5547" y="144"/>
                    </a:lnTo>
                    <a:lnTo>
                      <a:pt x="5541" y="146"/>
                    </a:lnTo>
                    <a:lnTo>
                      <a:pt x="5541" y="147"/>
                    </a:lnTo>
                    <a:lnTo>
                      <a:pt x="5539" y="151"/>
                    </a:lnTo>
                    <a:lnTo>
                      <a:pt x="5538" y="154"/>
                    </a:lnTo>
                    <a:lnTo>
                      <a:pt x="5536" y="156"/>
                    </a:lnTo>
                    <a:lnTo>
                      <a:pt x="5534" y="155"/>
                    </a:lnTo>
                    <a:lnTo>
                      <a:pt x="5533" y="151"/>
                    </a:lnTo>
                    <a:lnTo>
                      <a:pt x="5532" y="147"/>
                    </a:lnTo>
                    <a:lnTo>
                      <a:pt x="5531" y="144"/>
                    </a:lnTo>
                    <a:lnTo>
                      <a:pt x="5528" y="139"/>
                    </a:lnTo>
                    <a:lnTo>
                      <a:pt x="5521" y="139"/>
                    </a:lnTo>
                    <a:lnTo>
                      <a:pt x="5514" y="142"/>
                    </a:lnTo>
                    <a:lnTo>
                      <a:pt x="5510" y="146"/>
                    </a:lnTo>
                    <a:lnTo>
                      <a:pt x="5505" y="157"/>
                    </a:lnTo>
                    <a:lnTo>
                      <a:pt x="5504" y="159"/>
                    </a:lnTo>
                    <a:lnTo>
                      <a:pt x="5501" y="159"/>
                    </a:lnTo>
                    <a:lnTo>
                      <a:pt x="5499" y="151"/>
                    </a:lnTo>
                    <a:lnTo>
                      <a:pt x="5497" y="151"/>
                    </a:lnTo>
                    <a:lnTo>
                      <a:pt x="5490" y="164"/>
                    </a:lnTo>
                    <a:lnTo>
                      <a:pt x="5486" y="165"/>
                    </a:lnTo>
                    <a:lnTo>
                      <a:pt x="5483" y="156"/>
                    </a:lnTo>
                    <a:lnTo>
                      <a:pt x="5486" y="154"/>
                    </a:lnTo>
                    <a:lnTo>
                      <a:pt x="5494" y="147"/>
                    </a:lnTo>
                    <a:lnTo>
                      <a:pt x="5497" y="143"/>
                    </a:lnTo>
                    <a:lnTo>
                      <a:pt x="5500" y="138"/>
                    </a:lnTo>
                    <a:lnTo>
                      <a:pt x="5501" y="131"/>
                    </a:lnTo>
                    <a:lnTo>
                      <a:pt x="5501" y="125"/>
                    </a:lnTo>
                    <a:lnTo>
                      <a:pt x="5482" y="105"/>
                    </a:lnTo>
                    <a:lnTo>
                      <a:pt x="5474" y="100"/>
                    </a:lnTo>
                    <a:lnTo>
                      <a:pt x="5470" y="111"/>
                    </a:lnTo>
                    <a:lnTo>
                      <a:pt x="5471" y="117"/>
                    </a:lnTo>
                    <a:lnTo>
                      <a:pt x="5473" y="124"/>
                    </a:lnTo>
                    <a:lnTo>
                      <a:pt x="5475" y="130"/>
                    </a:lnTo>
                    <a:lnTo>
                      <a:pt x="5477" y="133"/>
                    </a:lnTo>
                    <a:lnTo>
                      <a:pt x="5479" y="136"/>
                    </a:lnTo>
                    <a:lnTo>
                      <a:pt x="5478" y="144"/>
                    </a:lnTo>
                    <a:lnTo>
                      <a:pt x="5471" y="176"/>
                    </a:lnTo>
                    <a:lnTo>
                      <a:pt x="5470" y="179"/>
                    </a:lnTo>
                    <a:lnTo>
                      <a:pt x="5465" y="178"/>
                    </a:lnTo>
                    <a:lnTo>
                      <a:pt x="5463" y="179"/>
                    </a:lnTo>
                    <a:lnTo>
                      <a:pt x="5461" y="181"/>
                    </a:lnTo>
                    <a:lnTo>
                      <a:pt x="5460" y="185"/>
                    </a:lnTo>
                    <a:lnTo>
                      <a:pt x="5458" y="188"/>
                    </a:lnTo>
                    <a:lnTo>
                      <a:pt x="5457" y="189"/>
                    </a:lnTo>
                    <a:lnTo>
                      <a:pt x="5455" y="189"/>
                    </a:lnTo>
                    <a:lnTo>
                      <a:pt x="5458" y="173"/>
                    </a:lnTo>
                    <a:lnTo>
                      <a:pt x="5454" y="155"/>
                    </a:lnTo>
                    <a:lnTo>
                      <a:pt x="5453" y="149"/>
                    </a:lnTo>
                    <a:lnTo>
                      <a:pt x="5445" y="135"/>
                    </a:lnTo>
                    <a:lnTo>
                      <a:pt x="5442" y="133"/>
                    </a:lnTo>
                    <a:lnTo>
                      <a:pt x="5442" y="132"/>
                    </a:lnTo>
                    <a:lnTo>
                      <a:pt x="5441" y="129"/>
                    </a:lnTo>
                    <a:lnTo>
                      <a:pt x="5440" y="127"/>
                    </a:lnTo>
                    <a:lnTo>
                      <a:pt x="5439" y="126"/>
                    </a:lnTo>
                    <a:lnTo>
                      <a:pt x="5437" y="127"/>
                    </a:lnTo>
                    <a:lnTo>
                      <a:pt x="5434" y="132"/>
                    </a:lnTo>
                    <a:lnTo>
                      <a:pt x="5428" y="144"/>
                    </a:lnTo>
                    <a:lnTo>
                      <a:pt x="5427" y="149"/>
                    </a:lnTo>
                    <a:lnTo>
                      <a:pt x="5427" y="159"/>
                    </a:lnTo>
                    <a:lnTo>
                      <a:pt x="5424" y="157"/>
                    </a:lnTo>
                    <a:lnTo>
                      <a:pt x="5417" y="155"/>
                    </a:lnTo>
                    <a:lnTo>
                      <a:pt x="5414" y="151"/>
                    </a:lnTo>
                    <a:lnTo>
                      <a:pt x="5412" y="148"/>
                    </a:lnTo>
                    <a:lnTo>
                      <a:pt x="5405" y="152"/>
                    </a:lnTo>
                    <a:lnTo>
                      <a:pt x="5402" y="149"/>
                    </a:lnTo>
                    <a:lnTo>
                      <a:pt x="5408" y="147"/>
                    </a:lnTo>
                    <a:lnTo>
                      <a:pt x="5414" y="141"/>
                    </a:lnTo>
                    <a:lnTo>
                      <a:pt x="5420" y="132"/>
                    </a:lnTo>
                    <a:lnTo>
                      <a:pt x="5424" y="123"/>
                    </a:lnTo>
                    <a:lnTo>
                      <a:pt x="5426" y="109"/>
                    </a:lnTo>
                    <a:lnTo>
                      <a:pt x="5421" y="102"/>
                    </a:lnTo>
                    <a:lnTo>
                      <a:pt x="5415" y="101"/>
                    </a:lnTo>
                    <a:lnTo>
                      <a:pt x="5411" y="106"/>
                    </a:lnTo>
                    <a:lnTo>
                      <a:pt x="5414" y="108"/>
                    </a:lnTo>
                    <a:lnTo>
                      <a:pt x="5412" y="114"/>
                    </a:lnTo>
                    <a:lnTo>
                      <a:pt x="5411" y="122"/>
                    </a:lnTo>
                    <a:lnTo>
                      <a:pt x="5413" y="130"/>
                    </a:lnTo>
                    <a:lnTo>
                      <a:pt x="5387" y="133"/>
                    </a:lnTo>
                    <a:lnTo>
                      <a:pt x="5390" y="129"/>
                    </a:lnTo>
                    <a:lnTo>
                      <a:pt x="5393" y="126"/>
                    </a:lnTo>
                    <a:lnTo>
                      <a:pt x="5394" y="123"/>
                    </a:lnTo>
                    <a:lnTo>
                      <a:pt x="5392" y="118"/>
                    </a:lnTo>
                    <a:lnTo>
                      <a:pt x="5390" y="116"/>
                    </a:lnTo>
                    <a:lnTo>
                      <a:pt x="5385" y="114"/>
                    </a:lnTo>
                    <a:lnTo>
                      <a:pt x="5384" y="111"/>
                    </a:lnTo>
                    <a:lnTo>
                      <a:pt x="5383" y="107"/>
                    </a:lnTo>
                    <a:lnTo>
                      <a:pt x="5382" y="105"/>
                    </a:lnTo>
                    <a:lnTo>
                      <a:pt x="5380" y="103"/>
                    </a:lnTo>
                    <a:lnTo>
                      <a:pt x="5363" y="99"/>
                    </a:lnTo>
                    <a:lnTo>
                      <a:pt x="5358" y="100"/>
                    </a:lnTo>
                    <a:lnTo>
                      <a:pt x="5354" y="102"/>
                    </a:lnTo>
                    <a:lnTo>
                      <a:pt x="5350" y="106"/>
                    </a:lnTo>
                    <a:lnTo>
                      <a:pt x="5353" y="109"/>
                    </a:lnTo>
                    <a:lnTo>
                      <a:pt x="5359" y="110"/>
                    </a:lnTo>
                    <a:lnTo>
                      <a:pt x="5361" y="112"/>
                    </a:lnTo>
                    <a:lnTo>
                      <a:pt x="5358" y="112"/>
                    </a:lnTo>
                    <a:lnTo>
                      <a:pt x="5354" y="113"/>
                    </a:lnTo>
                    <a:lnTo>
                      <a:pt x="5351" y="116"/>
                    </a:lnTo>
                    <a:lnTo>
                      <a:pt x="5348" y="119"/>
                    </a:lnTo>
                    <a:lnTo>
                      <a:pt x="5350" y="125"/>
                    </a:lnTo>
                    <a:lnTo>
                      <a:pt x="5352" y="128"/>
                    </a:lnTo>
                    <a:lnTo>
                      <a:pt x="5357" y="133"/>
                    </a:lnTo>
                    <a:lnTo>
                      <a:pt x="5356" y="134"/>
                    </a:lnTo>
                    <a:lnTo>
                      <a:pt x="5354" y="139"/>
                    </a:lnTo>
                    <a:lnTo>
                      <a:pt x="5358" y="140"/>
                    </a:lnTo>
                    <a:lnTo>
                      <a:pt x="5372" y="149"/>
                    </a:lnTo>
                    <a:lnTo>
                      <a:pt x="5370" y="156"/>
                    </a:lnTo>
                    <a:lnTo>
                      <a:pt x="5366" y="156"/>
                    </a:lnTo>
                    <a:lnTo>
                      <a:pt x="5361" y="153"/>
                    </a:lnTo>
                    <a:lnTo>
                      <a:pt x="5357" y="153"/>
                    </a:lnTo>
                    <a:lnTo>
                      <a:pt x="5354" y="156"/>
                    </a:lnTo>
                    <a:lnTo>
                      <a:pt x="5354" y="160"/>
                    </a:lnTo>
                    <a:lnTo>
                      <a:pt x="5354" y="165"/>
                    </a:lnTo>
                    <a:lnTo>
                      <a:pt x="5353" y="173"/>
                    </a:lnTo>
                    <a:lnTo>
                      <a:pt x="5357" y="177"/>
                    </a:lnTo>
                    <a:lnTo>
                      <a:pt x="5359" y="181"/>
                    </a:lnTo>
                    <a:lnTo>
                      <a:pt x="5360" y="185"/>
                    </a:lnTo>
                    <a:lnTo>
                      <a:pt x="5358" y="195"/>
                    </a:lnTo>
                    <a:lnTo>
                      <a:pt x="5355" y="195"/>
                    </a:lnTo>
                    <a:lnTo>
                      <a:pt x="5348" y="185"/>
                    </a:lnTo>
                    <a:lnTo>
                      <a:pt x="5340" y="179"/>
                    </a:lnTo>
                    <a:lnTo>
                      <a:pt x="5331" y="176"/>
                    </a:lnTo>
                    <a:lnTo>
                      <a:pt x="5331" y="168"/>
                    </a:lnTo>
                    <a:lnTo>
                      <a:pt x="5329" y="165"/>
                    </a:lnTo>
                    <a:lnTo>
                      <a:pt x="5322" y="163"/>
                    </a:lnTo>
                    <a:lnTo>
                      <a:pt x="5323" y="159"/>
                    </a:lnTo>
                    <a:lnTo>
                      <a:pt x="5320" y="153"/>
                    </a:lnTo>
                    <a:lnTo>
                      <a:pt x="5315" y="154"/>
                    </a:lnTo>
                    <a:lnTo>
                      <a:pt x="5300" y="166"/>
                    </a:lnTo>
                    <a:lnTo>
                      <a:pt x="5300" y="175"/>
                    </a:lnTo>
                    <a:lnTo>
                      <a:pt x="5300" y="185"/>
                    </a:lnTo>
                    <a:lnTo>
                      <a:pt x="5296" y="192"/>
                    </a:lnTo>
                    <a:lnTo>
                      <a:pt x="5300" y="199"/>
                    </a:lnTo>
                    <a:lnTo>
                      <a:pt x="5304" y="202"/>
                    </a:lnTo>
                    <a:lnTo>
                      <a:pt x="5312" y="202"/>
                    </a:lnTo>
                    <a:lnTo>
                      <a:pt x="5331" y="209"/>
                    </a:lnTo>
                    <a:lnTo>
                      <a:pt x="5339" y="208"/>
                    </a:lnTo>
                    <a:lnTo>
                      <a:pt x="5342" y="209"/>
                    </a:lnTo>
                    <a:lnTo>
                      <a:pt x="5343" y="211"/>
                    </a:lnTo>
                    <a:lnTo>
                      <a:pt x="5347" y="218"/>
                    </a:lnTo>
                    <a:lnTo>
                      <a:pt x="5351" y="223"/>
                    </a:lnTo>
                    <a:lnTo>
                      <a:pt x="5361" y="228"/>
                    </a:lnTo>
                    <a:lnTo>
                      <a:pt x="5360" y="231"/>
                    </a:lnTo>
                    <a:lnTo>
                      <a:pt x="5359" y="232"/>
                    </a:lnTo>
                    <a:lnTo>
                      <a:pt x="5362" y="239"/>
                    </a:lnTo>
                    <a:lnTo>
                      <a:pt x="5372" y="250"/>
                    </a:lnTo>
                    <a:lnTo>
                      <a:pt x="5374" y="260"/>
                    </a:lnTo>
                    <a:lnTo>
                      <a:pt x="5372" y="271"/>
                    </a:lnTo>
                    <a:lnTo>
                      <a:pt x="5366" y="274"/>
                    </a:lnTo>
                    <a:lnTo>
                      <a:pt x="5360" y="272"/>
                    </a:lnTo>
                    <a:lnTo>
                      <a:pt x="5355" y="268"/>
                    </a:lnTo>
                    <a:lnTo>
                      <a:pt x="5336" y="243"/>
                    </a:lnTo>
                    <a:lnTo>
                      <a:pt x="5333" y="241"/>
                    </a:lnTo>
                    <a:lnTo>
                      <a:pt x="5322" y="242"/>
                    </a:lnTo>
                    <a:lnTo>
                      <a:pt x="5316" y="238"/>
                    </a:lnTo>
                    <a:lnTo>
                      <a:pt x="5313" y="237"/>
                    </a:lnTo>
                    <a:lnTo>
                      <a:pt x="5310" y="240"/>
                    </a:lnTo>
                    <a:lnTo>
                      <a:pt x="5304" y="249"/>
                    </a:lnTo>
                    <a:lnTo>
                      <a:pt x="5302" y="253"/>
                    </a:lnTo>
                    <a:lnTo>
                      <a:pt x="5301" y="258"/>
                    </a:lnTo>
                    <a:lnTo>
                      <a:pt x="5301" y="270"/>
                    </a:lnTo>
                    <a:lnTo>
                      <a:pt x="5300" y="275"/>
                    </a:lnTo>
                    <a:lnTo>
                      <a:pt x="5299" y="278"/>
                    </a:lnTo>
                    <a:lnTo>
                      <a:pt x="5298" y="279"/>
                    </a:lnTo>
                    <a:lnTo>
                      <a:pt x="5296" y="280"/>
                    </a:lnTo>
                    <a:lnTo>
                      <a:pt x="5295" y="281"/>
                    </a:lnTo>
                    <a:lnTo>
                      <a:pt x="5291" y="288"/>
                    </a:lnTo>
                    <a:lnTo>
                      <a:pt x="5275" y="305"/>
                    </a:lnTo>
                    <a:lnTo>
                      <a:pt x="5274" y="309"/>
                    </a:lnTo>
                    <a:lnTo>
                      <a:pt x="5275" y="311"/>
                    </a:lnTo>
                    <a:lnTo>
                      <a:pt x="5294" y="317"/>
                    </a:lnTo>
                    <a:lnTo>
                      <a:pt x="5298" y="322"/>
                    </a:lnTo>
                    <a:lnTo>
                      <a:pt x="5307" y="336"/>
                    </a:lnTo>
                    <a:lnTo>
                      <a:pt x="5312" y="340"/>
                    </a:lnTo>
                    <a:lnTo>
                      <a:pt x="5314" y="342"/>
                    </a:lnTo>
                    <a:lnTo>
                      <a:pt x="5314" y="346"/>
                    </a:lnTo>
                    <a:lnTo>
                      <a:pt x="5313" y="349"/>
                    </a:lnTo>
                    <a:lnTo>
                      <a:pt x="5310" y="348"/>
                    </a:lnTo>
                    <a:lnTo>
                      <a:pt x="5307" y="343"/>
                    </a:lnTo>
                    <a:lnTo>
                      <a:pt x="5304" y="340"/>
                    </a:lnTo>
                    <a:lnTo>
                      <a:pt x="5287" y="331"/>
                    </a:lnTo>
                    <a:lnTo>
                      <a:pt x="5244" y="324"/>
                    </a:lnTo>
                    <a:lnTo>
                      <a:pt x="5232" y="330"/>
                    </a:lnTo>
                    <a:lnTo>
                      <a:pt x="5228" y="335"/>
                    </a:lnTo>
                    <a:lnTo>
                      <a:pt x="5218" y="353"/>
                    </a:lnTo>
                    <a:lnTo>
                      <a:pt x="5201" y="371"/>
                    </a:lnTo>
                    <a:lnTo>
                      <a:pt x="5192" y="382"/>
                    </a:lnTo>
                    <a:lnTo>
                      <a:pt x="5188" y="387"/>
                    </a:lnTo>
                    <a:lnTo>
                      <a:pt x="5183" y="389"/>
                    </a:lnTo>
                    <a:lnTo>
                      <a:pt x="5180" y="392"/>
                    </a:lnTo>
                    <a:lnTo>
                      <a:pt x="5175" y="409"/>
                    </a:lnTo>
                    <a:lnTo>
                      <a:pt x="5172" y="414"/>
                    </a:lnTo>
                    <a:lnTo>
                      <a:pt x="5175" y="416"/>
                    </a:lnTo>
                    <a:lnTo>
                      <a:pt x="5182" y="412"/>
                    </a:lnTo>
                    <a:lnTo>
                      <a:pt x="5185" y="411"/>
                    </a:lnTo>
                    <a:lnTo>
                      <a:pt x="5181" y="420"/>
                    </a:lnTo>
                    <a:lnTo>
                      <a:pt x="5180" y="424"/>
                    </a:lnTo>
                    <a:lnTo>
                      <a:pt x="5196" y="421"/>
                    </a:lnTo>
                    <a:lnTo>
                      <a:pt x="5189" y="428"/>
                    </a:lnTo>
                    <a:lnTo>
                      <a:pt x="5162" y="433"/>
                    </a:lnTo>
                    <a:lnTo>
                      <a:pt x="5148" y="443"/>
                    </a:lnTo>
                    <a:lnTo>
                      <a:pt x="5145" y="449"/>
                    </a:lnTo>
                    <a:lnTo>
                      <a:pt x="5173" y="444"/>
                    </a:lnTo>
                    <a:lnTo>
                      <a:pt x="5178" y="445"/>
                    </a:lnTo>
                    <a:lnTo>
                      <a:pt x="5183" y="449"/>
                    </a:lnTo>
                    <a:lnTo>
                      <a:pt x="5179" y="449"/>
                    </a:lnTo>
                    <a:lnTo>
                      <a:pt x="5178" y="452"/>
                    </a:lnTo>
                    <a:lnTo>
                      <a:pt x="5176" y="453"/>
                    </a:lnTo>
                    <a:lnTo>
                      <a:pt x="5165" y="454"/>
                    </a:lnTo>
                    <a:lnTo>
                      <a:pt x="5160" y="456"/>
                    </a:lnTo>
                    <a:lnTo>
                      <a:pt x="5142" y="458"/>
                    </a:lnTo>
                    <a:lnTo>
                      <a:pt x="5137" y="462"/>
                    </a:lnTo>
                    <a:lnTo>
                      <a:pt x="5143" y="471"/>
                    </a:lnTo>
                    <a:lnTo>
                      <a:pt x="5151" y="473"/>
                    </a:lnTo>
                    <a:lnTo>
                      <a:pt x="5165" y="472"/>
                    </a:lnTo>
                    <a:lnTo>
                      <a:pt x="5163" y="479"/>
                    </a:lnTo>
                    <a:lnTo>
                      <a:pt x="5150" y="482"/>
                    </a:lnTo>
                    <a:lnTo>
                      <a:pt x="5146" y="485"/>
                    </a:lnTo>
                    <a:lnTo>
                      <a:pt x="5150" y="489"/>
                    </a:lnTo>
                    <a:lnTo>
                      <a:pt x="5159" y="493"/>
                    </a:lnTo>
                    <a:lnTo>
                      <a:pt x="5162" y="498"/>
                    </a:lnTo>
                    <a:lnTo>
                      <a:pt x="5159" y="506"/>
                    </a:lnTo>
                    <a:lnTo>
                      <a:pt x="5155" y="510"/>
                    </a:lnTo>
                    <a:lnTo>
                      <a:pt x="5142" y="511"/>
                    </a:lnTo>
                    <a:lnTo>
                      <a:pt x="5140" y="513"/>
                    </a:lnTo>
                    <a:lnTo>
                      <a:pt x="5137" y="516"/>
                    </a:lnTo>
                    <a:lnTo>
                      <a:pt x="5135" y="518"/>
                    </a:lnTo>
                    <a:lnTo>
                      <a:pt x="5129" y="518"/>
                    </a:lnTo>
                    <a:lnTo>
                      <a:pt x="5126" y="520"/>
                    </a:lnTo>
                    <a:lnTo>
                      <a:pt x="5142" y="541"/>
                    </a:lnTo>
                    <a:lnTo>
                      <a:pt x="5146" y="545"/>
                    </a:lnTo>
                    <a:lnTo>
                      <a:pt x="5176" y="547"/>
                    </a:lnTo>
                    <a:lnTo>
                      <a:pt x="5184" y="552"/>
                    </a:lnTo>
                    <a:lnTo>
                      <a:pt x="5182" y="556"/>
                    </a:lnTo>
                    <a:lnTo>
                      <a:pt x="5178" y="558"/>
                    </a:lnTo>
                    <a:lnTo>
                      <a:pt x="5175" y="560"/>
                    </a:lnTo>
                    <a:lnTo>
                      <a:pt x="5174" y="566"/>
                    </a:lnTo>
                    <a:lnTo>
                      <a:pt x="5172" y="570"/>
                    </a:lnTo>
                    <a:lnTo>
                      <a:pt x="5165" y="573"/>
                    </a:lnTo>
                    <a:lnTo>
                      <a:pt x="5151" y="587"/>
                    </a:lnTo>
                    <a:lnTo>
                      <a:pt x="5148" y="586"/>
                    </a:lnTo>
                    <a:lnTo>
                      <a:pt x="5148" y="584"/>
                    </a:lnTo>
                    <a:lnTo>
                      <a:pt x="5152" y="576"/>
                    </a:lnTo>
                    <a:lnTo>
                      <a:pt x="5152" y="574"/>
                    </a:lnTo>
                    <a:lnTo>
                      <a:pt x="5152" y="572"/>
                    </a:lnTo>
                    <a:lnTo>
                      <a:pt x="5150" y="570"/>
                    </a:lnTo>
                    <a:lnTo>
                      <a:pt x="5149" y="566"/>
                    </a:lnTo>
                    <a:lnTo>
                      <a:pt x="5148" y="565"/>
                    </a:lnTo>
                    <a:lnTo>
                      <a:pt x="5146" y="565"/>
                    </a:lnTo>
                    <a:lnTo>
                      <a:pt x="5143" y="566"/>
                    </a:lnTo>
                    <a:lnTo>
                      <a:pt x="5124" y="586"/>
                    </a:lnTo>
                    <a:lnTo>
                      <a:pt x="5119" y="589"/>
                    </a:lnTo>
                    <a:lnTo>
                      <a:pt x="5114" y="584"/>
                    </a:lnTo>
                    <a:lnTo>
                      <a:pt x="5116" y="583"/>
                    </a:lnTo>
                    <a:lnTo>
                      <a:pt x="5118" y="581"/>
                    </a:lnTo>
                    <a:lnTo>
                      <a:pt x="5120" y="579"/>
                    </a:lnTo>
                    <a:lnTo>
                      <a:pt x="5122" y="575"/>
                    </a:lnTo>
                    <a:lnTo>
                      <a:pt x="5118" y="569"/>
                    </a:lnTo>
                    <a:lnTo>
                      <a:pt x="5118" y="564"/>
                    </a:lnTo>
                    <a:lnTo>
                      <a:pt x="5118" y="557"/>
                    </a:lnTo>
                    <a:lnTo>
                      <a:pt x="5119" y="547"/>
                    </a:lnTo>
                    <a:lnTo>
                      <a:pt x="5117" y="543"/>
                    </a:lnTo>
                    <a:lnTo>
                      <a:pt x="5112" y="545"/>
                    </a:lnTo>
                    <a:lnTo>
                      <a:pt x="5107" y="548"/>
                    </a:lnTo>
                    <a:lnTo>
                      <a:pt x="5104" y="549"/>
                    </a:lnTo>
                    <a:lnTo>
                      <a:pt x="5102" y="545"/>
                    </a:lnTo>
                    <a:lnTo>
                      <a:pt x="5100" y="540"/>
                    </a:lnTo>
                    <a:lnTo>
                      <a:pt x="5099" y="533"/>
                    </a:lnTo>
                    <a:lnTo>
                      <a:pt x="5098" y="525"/>
                    </a:lnTo>
                    <a:lnTo>
                      <a:pt x="5098" y="516"/>
                    </a:lnTo>
                    <a:lnTo>
                      <a:pt x="5099" y="510"/>
                    </a:lnTo>
                    <a:lnTo>
                      <a:pt x="5101" y="495"/>
                    </a:lnTo>
                    <a:lnTo>
                      <a:pt x="5095" y="496"/>
                    </a:lnTo>
                    <a:lnTo>
                      <a:pt x="5077" y="514"/>
                    </a:lnTo>
                    <a:lnTo>
                      <a:pt x="5053" y="519"/>
                    </a:lnTo>
                    <a:lnTo>
                      <a:pt x="5043" y="528"/>
                    </a:lnTo>
                    <a:lnTo>
                      <a:pt x="5002" y="535"/>
                    </a:lnTo>
                    <a:lnTo>
                      <a:pt x="4997" y="542"/>
                    </a:lnTo>
                    <a:lnTo>
                      <a:pt x="4992" y="545"/>
                    </a:lnTo>
                    <a:lnTo>
                      <a:pt x="4988" y="545"/>
                    </a:lnTo>
                    <a:lnTo>
                      <a:pt x="4985" y="543"/>
                    </a:lnTo>
                    <a:lnTo>
                      <a:pt x="5002" y="532"/>
                    </a:lnTo>
                    <a:lnTo>
                      <a:pt x="5009" y="522"/>
                    </a:lnTo>
                    <a:lnTo>
                      <a:pt x="5015" y="521"/>
                    </a:lnTo>
                    <a:lnTo>
                      <a:pt x="5027" y="523"/>
                    </a:lnTo>
                    <a:lnTo>
                      <a:pt x="5057" y="516"/>
                    </a:lnTo>
                    <a:lnTo>
                      <a:pt x="5067" y="509"/>
                    </a:lnTo>
                    <a:lnTo>
                      <a:pt x="5073" y="507"/>
                    </a:lnTo>
                    <a:lnTo>
                      <a:pt x="5076" y="505"/>
                    </a:lnTo>
                    <a:lnTo>
                      <a:pt x="5094" y="475"/>
                    </a:lnTo>
                    <a:lnTo>
                      <a:pt x="5095" y="471"/>
                    </a:lnTo>
                    <a:lnTo>
                      <a:pt x="5093" y="467"/>
                    </a:lnTo>
                    <a:lnTo>
                      <a:pt x="5047" y="459"/>
                    </a:lnTo>
                    <a:lnTo>
                      <a:pt x="5036" y="461"/>
                    </a:lnTo>
                    <a:lnTo>
                      <a:pt x="5034" y="460"/>
                    </a:lnTo>
                    <a:lnTo>
                      <a:pt x="5035" y="453"/>
                    </a:lnTo>
                    <a:lnTo>
                      <a:pt x="5033" y="450"/>
                    </a:lnTo>
                    <a:lnTo>
                      <a:pt x="5031" y="451"/>
                    </a:lnTo>
                    <a:lnTo>
                      <a:pt x="5030" y="452"/>
                    </a:lnTo>
                    <a:lnTo>
                      <a:pt x="5028" y="452"/>
                    </a:lnTo>
                    <a:lnTo>
                      <a:pt x="5021" y="445"/>
                    </a:lnTo>
                    <a:lnTo>
                      <a:pt x="5014" y="442"/>
                    </a:lnTo>
                    <a:lnTo>
                      <a:pt x="5009" y="441"/>
                    </a:lnTo>
                    <a:lnTo>
                      <a:pt x="5003" y="443"/>
                    </a:lnTo>
                    <a:lnTo>
                      <a:pt x="4999" y="447"/>
                    </a:lnTo>
                    <a:lnTo>
                      <a:pt x="4999" y="448"/>
                    </a:lnTo>
                    <a:lnTo>
                      <a:pt x="4997" y="462"/>
                    </a:lnTo>
                    <a:lnTo>
                      <a:pt x="4992" y="479"/>
                    </a:lnTo>
                    <a:lnTo>
                      <a:pt x="4992" y="485"/>
                    </a:lnTo>
                    <a:lnTo>
                      <a:pt x="5020" y="495"/>
                    </a:lnTo>
                    <a:lnTo>
                      <a:pt x="5025" y="498"/>
                    </a:lnTo>
                    <a:lnTo>
                      <a:pt x="5029" y="504"/>
                    </a:lnTo>
                    <a:lnTo>
                      <a:pt x="5023" y="506"/>
                    </a:lnTo>
                    <a:lnTo>
                      <a:pt x="5004" y="495"/>
                    </a:lnTo>
                    <a:lnTo>
                      <a:pt x="4983" y="500"/>
                    </a:lnTo>
                    <a:lnTo>
                      <a:pt x="4977" y="498"/>
                    </a:lnTo>
                    <a:lnTo>
                      <a:pt x="4979" y="493"/>
                    </a:lnTo>
                    <a:lnTo>
                      <a:pt x="4984" y="490"/>
                    </a:lnTo>
                    <a:lnTo>
                      <a:pt x="4986" y="485"/>
                    </a:lnTo>
                    <a:lnTo>
                      <a:pt x="4984" y="477"/>
                    </a:lnTo>
                    <a:lnTo>
                      <a:pt x="4984" y="469"/>
                    </a:lnTo>
                    <a:lnTo>
                      <a:pt x="4983" y="462"/>
                    </a:lnTo>
                    <a:lnTo>
                      <a:pt x="4981" y="456"/>
                    </a:lnTo>
                    <a:lnTo>
                      <a:pt x="4984" y="452"/>
                    </a:lnTo>
                    <a:lnTo>
                      <a:pt x="4987" y="444"/>
                    </a:lnTo>
                    <a:lnTo>
                      <a:pt x="4990" y="436"/>
                    </a:lnTo>
                    <a:lnTo>
                      <a:pt x="4988" y="429"/>
                    </a:lnTo>
                    <a:lnTo>
                      <a:pt x="4982" y="425"/>
                    </a:lnTo>
                    <a:lnTo>
                      <a:pt x="4962" y="430"/>
                    </a:lnTo>
                    <a:lnTo>
                      <a:pt x="4964" y="442"/>
                    </a:lnTo>
                    <a:lnTo>
                      <a:pt x="4964" y="448"/>
                    </a:lnTo>
                    <a:lnTo>
                      <a:pt x="4962" y="453"/>
                    </a:lnTo>
                    <a:lnTo>
                      <a:pt x="4958" y="454"/>
                    </a:lnTo>
                    <a:lnTo>
                      <a:pt x="4957" y="449"/>
                    </a:lnTo>
                    <a:lnTo>
                      <a:pt x="4957" y="426"/>
                    </a:lnTo>
                    <a:lnTo>
                      <a:pt x="4956" y="421"/>
                    </a:lnTo>
                    <a:lnTo>
                      <a:pt x="4955" y="419"/>
                    </a:lnTo>
                    <a:lnTo>
                      <a:pt x="4951" y="421"/>
                    </a:lnTo>
                    <a:lnTo>
                      <a:pt x="4941" y="429"/>
                    </a:lnTo>
                    <a:lnTo>
                      <a:pt x="4937" y="430"/>
                    </a:lnTo>
                    <a:lnTo>
                      <a:pt x="4938" y="425"/>
                    </a:lnTo>
                    <a:lnTo>
                      <a:pt x="4943" y="419"/>
                    </a:lnTo>
                    <a:lnTo>
                      <a:pt x="4945" y="414"/>
                    </a:lnTo>
                    <a:lnTo>
                      <a:pt x="4941" y="411"/>
                    </a:lnTo>
                    <a:lnTo>
                      <a:pt x="4938" y="412"/>
                    </a:lnTo>
                    <a:lnTo>
                      <a:pt x="4911" y="438"/>
                    </a:lnTo>
                    <a:lnTo>
                      <a:pt x="4909" y="443"/>
                    </a:lnTo>
                    <a:lnTo>
                      <a:pt x="4909" y="451"/>
                    </a:lnTo>
                    <a:lnTo>
                      <a:pt x="4912" y="457"/>
                    </a:lnTo>
                    <a:lnTo>
                      <a:pt x="4920" y="462"/>
                    </a:lnTo>
                    <a:lnTo>
                      <a:pt x="4923" y="466"/>
                    </a:lnTo>
                    <a:lnTo>
                      <a:pt x="4922" y="466"/>
                    </a:lnTo>
                    <a:lnTo>
                      <a:pt x="4920" y="466"/>
                    </a:lnTo>
                    <a:lnTo>
                      <a:pt x="4918" y="467"/>
                    </a:lnTo>
                    <a:lnTo>
                      <a:pt x="4918" y="469"/>
                    </a:lnTo>
                    <a:lnTo>
                      <a:pt x="4917" y="473"/>
                    </a:lnTo>
                    <a:lnTo>
                      <a:pt x="4918" y="474"/>
                    </a:lnTo>
                    <a:lnTo>
                      <a:pt x="4918" y="474"/>
                    </a:lnTo>
                    <a:lnTo>
                      <a:pt x="4919" y="475"/>
                    </a:lnTo>
                    <a:lnTo>
                      <a:pt x="4919" y="480"/>
                    </a:lnTo>
                    <a:lnTo>
                      <a:pt x="4920" y="484"/>
                    </a:lnTo>
                    <a:lnTo>
                      <a:pt x="4921" y="488"/>
                    </a:lnTo>
                    <a:lnTo>
                      <a:pt x="4920" y="495"/>
                    </a:lnTo>
                    <a:lnTo>
                      <a:pt x="4913" y="485"/>
                    </a:lnTo>
                    <a:lnTo>
                      <a:pt x="4911" y="482"/>
                    </a:lnTo>
                    <a:lnTo>
                      <a:pt x="4909" y="475"/>
                    </a:lnTo>
                    <a:lnTo>
                      <a:pt x="4909" y="471"/>
                    </a:lnTo>
                    <a:lnTo>
                      <a:pt x="4908" y="467"/>
                    </a:lnTo>
                    <a:lnTo>
                      <a:pt x="4894" y="447"/>
                    </a:lnTo>
                    <a:lnTo>
                      <a:pt x="4890" y="444"/>
                    </a:lnTo>
                    <a:lnTo>
                      <a:pt x="4882" y="441"/>
                    </a:lnTo>
                    <a:lnTo>
                      <a:pt x="4878" y="437"/>
                    </a:lnTo>
                    <a:lnTo>
                      <a:pt x="4874" y="429"/>
                    </a:lnTo>
                    <a:lnTo>
                      <a:pt x="4874" y="426"/>
                    </a:lnTo>
                    <a:lnTo>
                      <a:pt x="4874" y="419"/>
                    </a:lnTo>
                    <a:lnTo>
                      <a:pt x="4874" y="417"/>
                    </a:lnTo>
                    <a:lnTo>
                      <a:pt x="4872" y="414"/>
                    </a:lnTo>
                    <a:lnTo>
                      <a:pt x="4869" y="413"/>
                    </a:lnTo>
                    <a:lnTo>
                      <a:pt x="4866" y="415"/>
                    </a:lnTo>
                    <a:lnTo>
                      <a:pt x="4863" y="421"/>
                    </a:lnTo>
                    <a:lnTo>
                      <a:pt x="4862" y="426"/>
                    </a:lnTo>
                    <a:lnTo>
                      <a:pt x="4862" y="432"/>
                    </a:lnTo>
                    <a:lnTo>
                      <a:pt x="4862" y="437"/>
                    </a:lnTo>
                    <a:lnTo>
                      <a:pt x="4862" y="443"/>
                    </a:lnTo>
                    <a:lnTo>
                      <a:pt x="4861" y="446"/>
                    </a:lnTo>
                    <a:lnTo>
                      <a:pt x="4859" y="451"/>
                    </a:lnTo>
                    <a:lnTo>
                      <a:pt x="4859" y="454"/>
                    </a:lnTo>
                    <a:lnTo>
                      <a:pt x="4859" y="458"/>
                    </a:lnTo>
                    <a:lnTo>
                      <a:pt x="4859" y="460"/>
                    </a:lnTo>
                    <a:lnTo>
                      <a:pt x="4859" y="462"/>
                    </a:lnTo>
                    <a:lnTo>
                      <a:pt x="4859" y="466"/>
                    </a:lnTo>
                    <a:lnTo>
                      <a:pt x="4852" y="452"/>
                    </a:lnTo>
                    <a:lnTo>
                      <a:pt x="4850" y="447"/>
                    </a:lnTo>
                    <a:lnTo>
                      <a:pt x="4851" y="438"/>
                    </a:lnTo>
                    <a:lnTo>
                      <a:pt x="4845" y="438"/>
                    </a:lnTo>
                    <a:lnTo>
                      <a:pt x="4835" y="447"/>
                    </a:lnTo>
                    <a:lnTo>
                      <a:pt x="4830" y="448"/>
                    </a:lnTo>
                    <a:lnTo>
                      <a:pt x="4824" y="452"/>
                    </a:lnTo>
                    <a:lnTo>
                      <a:pt x="4818" y="458"/>
                    </a:lnTo>
                    <a:lnTo>
                      <a:pt x="4818" y="459"/>
                    </a:lnTo>
                    <a:lnTo>
                      <a:pt x="4814" y="466"/>
                    </a:lnTo>
                    <a:lnTo>
                      <a:pt x="4815" y="467"/>
                    </a:lnTo>
                    <a:lnTo>
                      <a:pt x="4820" y="470"/>
                    </a:lnTo>
                    <a:lnTo>
                      <a:pt x="4822" y="474"/>
                    </a:lnTo>
                    <a:lnTo>
                      <a:pt x="4824" y="478"/>
                    </a:lnTo>
                    <a:lnTo>
                      <a:pt x="4826" y="481"/>
                    </a:lnTo>
                    <a:lnTo>
                      <a:pt x="4828" y="483"/>
                    </a:lnTo>
                    <a:lnTo>
                      <a:pt x="4830" y="485"/>
                    </a:lnTo>
                    <a:lnTo>
                      <a:pt x="4838" y="487"/>
                    </a:lnTo>
                    <a:lnTo>
                      <a:pt x="4860" y="482"/>
                    </a:lnTo>
                    <a:lnTo>
                      <a:pt x="4857" y="486"/>
                    </a:lnTo>
                    <a:lnTo>
                      <a:pt x="4853" y="489"/>
                    </a:lnTo>
                    <a:lnTo>
                      <a:pt x="4850" y="494"/>
                    </a:lnTo>
                    <a:lnTo>
                      <a:pt x="4851" y="499"/>
                    </a:lnTo>
                    <a:lnTo>
                      <a:pt x="4855" y="514"/>
                    </a:lnTo>
                    <a:lnTo>
                      <a:pt x="4858" y="517"/>
                    </a:lnTo>
                    <a:lnTo>
                      <a:pt x="4863" y="521"/>
                    </a:lnTo>
                    <a:lnTo>
                      <a:pt x="4878" y="517"/>
                    </a:lnTo>
                    <a:lnTo>
                      <a:pt x="4881" y="519"/>
                    </a:lnTo>
                    <a:lnTo>
                      <a:pt x="4890" y="533"/>
                    </a:lnTo>
                    <a:lnTo>
                      <a:pt x="4895" y="535"/>
                    </a:lnTo>
                    <a:lnTo>
                      <a:pt x="4909" y="530"/>
                    </a:lnTo>
                    <a:lnTo>
                      <a:pt x="4911" y="529"/>
                    </a:lnTo>
                    <a:lnTo>
                      <a:pt x="4913" y="522"/>
                    </a:lnTo>
                    <a:lnTo>
                      <a:pt x="4914" y="520"/>
                    </a:lnTo>
                    <a:lnTo>
                      <a:pt x="4933" y="524"/>
                    </a:lnTo>
                    <a:lnTo>
                      <a:pt x="4938" y="522"/>
                    </a:lnTo>
                    <a:lnTo>
                      <a:pt x="4941" y="516"/>
                    </a:lnTo>
                    <a:lnTo>
                      <a:pt x="4943" y="515"/>
                    </a:lnTo>
                    <a:lnTo>
                      <a:pt x="4956" y="507"/>
                    </a:lnTo>
                    <a:lnTo>
                      <a:pt x="4955" y="515"/>
                    </a:lnTo>
                    <a:lnTo>
                      <a:pt x="4953" y="518"/>
                    </a:lnTo>
                    <a:lnTo>
                      <a:pt x="4948" y="523"/>
                    </a:lnTo>
                    <a:lnTo>
                      <a:pt x="4943" y="532"/>
                    </a:lnTo>
                    <a:lnTo>
                      <a:pt x="4941" y="535"/>
                    </a:lnTo>
                    <a:lnTo>
                      <a:pt x="4937" y="536"/>
                    </a:lnTo>
                    <a:lnTo>
                      <a:pt x="4914" y="538"/>
                    </a:lnTo>
                    <a:lnTo>
                      <a:pt x="4908" y="546"/>
                    </a:lnTo>
                    <a:lnTo>
                      <a:pt x="4918" y="558"/>
                    </a:lnTo>
                    <a:lnTo>
                      <a:pt x="4932" y="557"/>
                    </a:lnTo>
                    <a:lnTo>
                      <a:pt x="4958" y="549"/>
                    </a:lnTo>
                    <a:lnTo>
                      <a:pt x="4958" y="552"/>
                    </a:lnTo>
                    <a:lnTo>
                      <a:pt x="4955" y="552"/>
                    </a:lnTo>
                    <a:lnTo>
                      <a:pt x="4950" y="555"/>
                    </a:lnTo>
                    <a:lnTo>
                      <a:pt x="4948" y="555"/>
                    </a:lnTo>
                    <a:lnTo>
                      <a:pt x="4949" y="568"/>
                    </a:lnTo>
                    <a:lnTo>
                      <a:pt x="4949" y="583"/>
                    </a:lnTo>
                    <a:lnTo>
                      <a:pt x="4948" y="592"/>
                    </a:lnTo>
                    <a:lnTo>
                      <a:pt x="4944" y="584"/>
                    </a:lnTo>
                    <a:lnTo>
                      <a:pt x="4945" y="575"/>
                    </a:lnTo>
                    <a:lnTo>
                      <a:pt x="4945" y="573"/>
                    </a:lnTo>
                    <a:lnTo>
                      <a:pt x="4943" y="570"/>
                    </a:lnTo>
                    <a:lnTo>
                      <a:pt x="4941" y="570"/>
                    </a:lnTo>
                    <a:lnTo>
                      <a:pt x="4937" y="571"/>
                    </a:lnTo>
                    <a:lnTo>
                      <a:pt x="4930" y="570"/>
                    </a:lnTo>
                    <a:lnTo>
                      <a:pt x="4928" y="571"/>
                    </a:lnTo>
                    <a:lnTo>
                      <a:pt x="4927" y="574"/>
                    </a:lnTo>
                    <a:lnTo>
                      <a:pt x="4928" y="576"/>
                    </a:lnTo>
                    <a:lnTo>
                      <a:pt x="4928" y="578"/>
                    </a:lnTo>
                    <a:lnTo>
                      <a:pt x="4928" y="580"/>
                    </a:lnTo>
                    <a:lnTo>
                      <a:pt x="4926" y="589"/>
                    </a:lnTo>
                    <a:lnTo>
                      <a:pt x="4926" y="592"/>
                    </a:lnTo>
                    <a:lnTo>
                      <a:pt x="4928" y="598"/>
                    </a:lnTo>
                    <a:lnTo>
                      <a:pt x="4928" y="604"/>
                    </a:lnTo>
                    <a:lnTo>
                      <a:pt x="4928" y="612"/>
                    </a:lnTo>
                    <a:lnTo>
                      <a:pt x="4929" y="619"/>
                    </a:lnTo>
                    <a:lnTo>
                      <a:pt x="4931" y="622"/>
                    </a:lnTo>
                    <a:lnTo>
                      <a:pt x="4938" y="624"/>
                    </a:lnTo>
                    <a:lnTo>
                      <a:pt x="4942" y="628"/>
                    </a:lnTo>
                    <a:lnTo>
                      <a:pt x="4943" y="635"/>
                    </a:lnTo>
                    <a:lnTo>
                      <a:pt x="4940" y="639"/>
                    </a:lnTo>
                    <a:lnTo>
                      <a:pt x="4930" y="636"/>
                    </a:lnTo>
                    <a:lnTo>
                      <a:pt x="4926" y="638"/>
                    </a:lnTo>
                    <a:lnTo>
                      <a:pt x="4941" y="650"/>
                    </a:lnTo>
                    <a:lnTo>
                      <a:pt x="4949" y="658"/>
                    </a:lnTo>
                    <a:lnTo>
                      <a:pt x="4949" y="669"/>
                    </a:lnTo>
                    <a:lnTo>
                      <a:pt x="4954" y="675"/>
                    </a:lnTo>
                    <a:lnTo>
                      <a:pt x="4955" y="678"/>
                    </a:lnTo>
                    <a:lnTo>
                      <a:pt x="4953" y="683"/>
                    </a:lnTo>
                    <a:lnTo>
                      <a:pt x="4949" y="686"/>
                    </a:lnTo>
                    <a:lnTo>
                      <a:pt x="4944" y="686"/>
                    </a:lnTo>
                    <a:lnTo>
                      <a:pt x="4940" y="683"/>
                    </a:lnTo>
                    <a:lnTo>
                      <a:pt x="4936" y="678"/>
                    </a:lnTo>
                    <a:lnTo>
                      <a:pt x="4942" y="681"/>
                    </a:lnTo>
                    <a:lnTo>
                      <a:pt x="4945" y="682"/>
                    </a:lnTo>
                    <a:lnTo>
                      <a:pt x="4948" y="678"/>
                    </a:lnTo>
                    <a:lnTo>
                      <a:pt x="4933" y="666"/>
                    </a:lnTo>
                    <a:lnTo>
                      <a:pt x="4931" y="661"/>
                    </a:lnTo>
                    <a:lnTo>
                      <a:pt x="4929" y="652"/>
                    </a:lnTo>
                    <a:lnTo>
                      <a:pt x="4925" y="644"/>
                    </a:lnTo>
                    <a:lnTo>
                      <a:pt x="4901" y="617"/>
                    </a:lnTo>
                    <a:lnTo>
                      <a:pt x="4890" y="614"/>
                    </a:lnTo>
                    <a:lnTo>
                      <a:pt x="4884" y="610"/>
                    </a:lnTo>
                    <a:lnTo>
                      <a:pt x="4878" y="604"/>
                    </a:lnTo>
                    <a:lnTo>
                      <a:pt x="4873" y="597"/>
                    </a:lnTo>
                    <a:lnTo>
                      <a:pt x="4877" y="584"/>
                    </a:lnTo>
                    <a:lnTo>
                      <a:pt x="4871" y="579"/>
                    </a:lnTo>
                    <a:lnTo>
                      <a:pt x="4869" y="575"/>
                    </a:lnTo>
                    <a:lnTo>
                      <a:pt x="4870" y="568"/>
                    </a:lnTo>
                    <a:lnTo>
                      <a:pt x="4843" y="550"/>
                    </a:lnTo>
                    <a:lnTo>
                      <a:pt x="4834" y="549"/>
                    </a:lnTo>
                    <a:lnTo>
                      <a:pt x="4827" y="553"/>
                    </a:lnTo>
                    <a:lnTo>
                      <a:pt x="4821" y="562"/>
                    </a:lnTo>
                    <a:lnTo>
                      <a:pt x="4817" y="575"/>
                    </a:lnTo>
                    <a:lnTo>
                      <a:pt x="4814" y="593"/>
                    </a:lnTo>
                    <a:lnTo>
                      <a:pt x="4819" y="593"/>
                    </a:lnTo>
                    <a:lnTo>
                      <a:pt x="4824" y="596"/>
                    </a:lnTo>
                    <a:lnTo>
                      <a:pt x="4829" y="600"/>
                    </a:lnTo>
                    <a:lnTo>
                      <a:pt x="4833" y="606"/>
                    </a:lnTo>
                    <a:lnTo>
                      <a:pt x="4814" y="606"/>
                    </a:lnTo>
                    <a:lnTo>
                      <a:pt x="4816" y="629"/>
                    </a:lnTo>
                    <a:lnTo>
                      <a:pt x="4816" y="635"/>
                    </a:lnTo>
                    <a:lnTo>
                      <a:pt x="4814" y="641"/>
                    </a:lnTo>
                    <a:lnTo>
                      <a:pt x="4810" y="647"/>
                    </a:lnTo>
                    <a:lnTo>
                      <a:pt x="4805" y="650"/>
                    </a:lnTo>
                    <a:lnTo>
                      <a:pt x="4801" y="650"/>
                    </a:lnTo>
                    <a:lnTo>
                      <a:pt x="4803" y="644"/>
                    </a:lnTo>
                    <a:lnTo>
                      <a:pt x="4810" y="630"/>
                    </a:lnTo>
                    <a:lnTo>
                      <a:pt x="4811" y="623"/>
                    </a:lnTo>
                    <a:lnTo>
                      <a:pt x="4808" y="621"/>
                    </a:lnTo>
                    <a:lnTo>
                      <a:pt x="4795" y="625"/>
                    </a:lnTo>
                    <a:lnTo>
                      <a:pt x="4790" y="628"/>
                    </a:lnTo>
                    <a:lnTo>
                      <a:pt x="4792" y="636"/>
                    </a:lnTo>
                    <a:lnTo>
                      <a:pt x="4789" y="641"/>
                    </a:lnTo>
                    <a:lnTo>
                      <a:pt x="4784" y="643"/>
                    </a:lnTo>
                    <a:lnTo>
                      <a:pt x="4781" y="644"/>
                    </a:lnTo>
                    <a:lnTo>
                      <a:pt x="4782" y="649"/>
                    </a:lnTo>
                    <a:lnTo>
                      <a:pt x="4787" y="653"/>
                    </a:lnTo>
                    <a:lnTo>
                      <a:pt x="4789" y="657"/>
                    </a:lnTo>
                    <a:lnTo>
                      <a:pt x="4784" y="661"/>
                    </a:lnTo>
                    <a:lnTo>
                      <a:pt x="4780" y="658"/>
                    </a:lnTo>
                    <a:lnTo>
                      <a:pt x="4772" y="647"/>
                    </a:lnTo>
                    <a:lnTo>
                      <a:pt x="4772" y="644"/>
                    </a:lnTo>
                    <a:lnTo>
                      <a:pt x="4773" y="642"/>
                    </a:lnTo>
                    <a:lnTo>
                      <a:pt x="4775" y="641"/>
                    </a:lnTo>
                    <a:lnTo>
                      <a:pt x="4776" y="641"/>
                    </a:lnTo>
                    <a:lnTo>
                      <a:pt x="4774" y="634"/>
                    </a:lnTo>
                    <a:lnTo>
                      <a:pt x="4771" y="633"/>
                    </a:lnTo>
                    <a:lnTo>
                      <a:pt x="4767" y="633"/>
                    </a:lnTo>
                    <a:lnTo>
                      <a:pt x="4764" y="631"/>
                    </a:lnTo>
                    <a:lnTo>
                      <a:pt x="4764" y="628"/>
                    </a:lnTo>
                    <a:lnTo>
                      <a:pt x="4768" y="625"/>
                    </a:lnTo>
                    <a:lnTo>
                      <a:pt x="4778" y="608"/>
                    </a:lnTo>
                    <a:lnTo>
                      <a:pt x="4796" y="590"/>
                    </a:lnTo>
                    <a:lnTo>
                      <a:pt x="4796" y="587"/>
                    </a:lnTo>
                    <a:lnTo>
                      <a:pt x="4789" y="589"/>
                    </a:lnTo>
                    <a:lnTo>
                      <a:pt x="4754" y="617"/>
                    </a:lnTo>
                    <a:lnTo>
                      <a:pt x="4748" y="619"/>
                    </a:lnTo>
                    <a:lnTo>
                      <a:pt x="4749" y="625"/>
                    </a:lnTo>
                    <a:lnTo>
                      <a:pt x="4752" y="631"/>
                    </a:lnTo>
                    <a:lnTo>
                      <a:pt x="4753" y="636"/>
                    </a:lnTo>
                    <a:lnTo>
                      <a:pt x="4753" y="642"/>
                    </a:lnTo>
                    <a:lnTo>
                      <a:pt x="4750" y="650"/>
                    </a:lnTo>
                    <a:lnTo>
                      <a:pt x="4747" y="655"/>
                    </a:lnTo>
                    <a:lnTo>
                      <a:pt x="4724" y="668"/>
                    </a:lnTo>
                    <a:lnTo>
                      <a:pt x="4703" y="669"/>
                    </a:lnTo>
                    <a:lnTo>
                      <a:pt x="4699" y="672"/>
                    </a:lnTo>
                    <a:lnTo>
                      <a:pt x="4699" y="676"/>
                    </a:lnTo>
                    <a:lnTo>
                      <a:pt x="4704" y="679"/>
                    </a:lnTo>
                    <a:lnTo>
                      <a:pt x="4707" y="687"/>
                    </a:lnTo>
                    <a:lnTo>
                      <a:pt x="4708" y="699"/>
                    </a:lnTo>
                    <a:lnTo>
                      <a:pt x="4706" y="711"/>
                    </a:lnTo>
                    <a:lnTo>
                      <a:pt x="4700" y="725"/>
                    </a:lnTo>
                    <a:lnTo>
                      <a:pt x="4699" y="730"/>
                    </a:lnTo>
                    <a:lnTo>
                      <a:pt x="4700" y="735"/>
                    </a:lnTo>
                    <a:lnTo>
                      <a:pt x="4708" y="742"/>
                    </a:lnTo>
                    <a:lnTo>
                      <a:pt x="4722" y="750"/>
                    </a:lnTo>
                    <a:lnTo>
                      <a:pt x="4725" y="754"/>
                    </a:lnTo>
                    <a:lnTo>
                      <a:pt x="4727" y="758"/>
                    </a:lnTo>
                    <a:lnTo>
                      <a:pt x="4731" y="771"/>
                    </a:lnTo>
                    <a:lnTo>
                      <a:pt x="4736" y="780"/>
                    </a:lnTo>
                    <a:lnTo>
                      <a:pt x="4751" y="788"/>
                    </a:lnTo>
                    <a:lnTo>
                      <a:pt x="4758" y="794"/>
                    </a:lnTo>
                    <a:lnTo>
                      <a:pt x="4755" y="797"/>
                    </a:lnTo>
                    <a:lnTo>
                      <a:pt x="4753" y="795"/>
                    </a:lnTo>
                    <a:lnTo>
                      <a:pt x="4751" y="791"/>
                    </a:lnTo>
                    <a:lnTo>
                      <a:pt x="4748" y="788"/>
                    </a:lnTo>
                    <a:lnTo>
                      <a:pt x="4725" y="783"/>
                    </a:lnTo>
                    <a:lnTo>
                      <a:pt x="4713" y="772"/>
                    </a:lnTo>
                    <a:lnTo>
                      <a:pt x="4706" y="763"/>
                    </a:lnTo>
                    <a:lnTo>
                      <a:pt x="4703" y="760"/>
                    </a:lnTo>
                    <a:lnTo>
                      <a:pt x="4701" y="757"/>
                    </a:lnTo>
                    <a:lnTo>
                      <a:pt x="4699" y="757"/>
                    </a:lnTo>
                    <a:lnTo>
                      <a:pt x="4697" y="759"/>
                    </a:lnTo>
                    <a:lnTo>
                      <a:pt x="4696" y="763"/>
                    </a:lnTo>
                    <a:lnTo>
                      <a:pt x="4694" y="767"/>
                    </a:lnTo>
                    <a:lnTo>
                      <a:pt x="4694" y="771"/>
                    </a:lnTo>
                    <a:lnTo>
                      <a:pt x="4692" y="782"/>
                    </a:lnTo>
                    <a:lnTo>
                      <a:pt x="4689" y="789"/>
                    </a:lnTo>
                    <a:lnTo>
                      <a:pt x="4682" y="800"/>
                    </a:lnTo>
                    <a:lnTo>
                      <a:pt x="4679" y="807"/>
                    </a:lnTo>
                    <a:lnTo>
                      <a:pt x="4666" y="841"/>
                    </a:lnTo>
                    <a:lnTo>
                      <a:pt x="4665" y="843"/>
                    </a:lnTo>
                    <a:lnTo>
                      <a:pt x="4658" y="844"/>
                    </a:lnTo>
                    <a:lnTo>
                      <a:pt x="4634" y="866"/>
                    </a:lnTo>
                    <a:lnTo>
                      <a:pt x="4630" y="873"/>
                    </a:lnTo>
                    <a:lnTo>
                      <a:pt x="4627" y="880"/>
                    </a:lnTo>
                    <a:lnTo>
                      <a:pt x="4622" y="889"/>
                    </a:lnTo>
                    <a:lnTo>
                      <a:pt x="4618" y="896"/>
                    </a:lnTo>
                    <a:lnTo>
                      <a:pt x="4614" y="899"/>
                    </a:lnTo>
                    <a:lnTo>
                      <a:pt x="4609" y="896"/>
                    </a:lnTo>
                    <a:lnTo>
                      <a:pt x="4612" y="888"/>
                    </a:lnTo>
                    <a:lnTo>
                      <a:pt x="4623" y="871"/>
                    </a:lnTo>
                    <a:lnTo>
                      <a:pt x="4622" y="870"/>
                    </a:lnTo>
                    <a:lnTo>
                      <a:pt x="4620" y="866"/>
                    </a:lnTo>
                    <a:lnTo>
                      <a:pt x="4620" y="865"/>
                    </a:lnTo>
                    <a:lnTo>
                      <a:pt x="4622" y="861"/>
                    </a:lnTo>
                    <a:lnTo>
                      <a:pt x="4631" y="856"/>
                    </a:lnTo>
                    <a:lnTo>
                      <a:pt x="4641" y="845"/>
                    </a:lnTo>
                    <a:lnTo>
                      <a:pt x="4649" y="840"/>
                    </a:lnTo>
                    <a:lnTo>
                      <a:pt x="4653" y="832"/>
                    </a:lnTo>
                    <a:lnTo>
                      <a:pt x="4655" y="819"/>
                    </a:lnTo>
                    <a:lnTo>
                      <a:pt x="4656" y="806"/>
                    </a:lnTo>
                    <a:lnTo>
                      <a:pt x="4661" y="810"/>
                    </a:lnTo>
                    <a:lnTo>
                      <a:pt x="4664" y="807"/>
                    </a:lnTo>
                    <a:lnTo>
                      <a:pt x="4666" y="799"/>
                    </a:lnTo>
                    <a:lnTo>
                      <a:pt x="4664" y="791"/>
                    </a:lnTo>
                    <a:lnTo>
                      <a:pt x="4665" y="785"/>
                    </a:lnTo>
                    <a:lnTo>
                      <a:pt x="4666" y="779"/>
                    </a:lnTo>
                    <a:lnTo>
                      <a:pt x="4668" y="775"/>
                    </a:lnTo>
                    <a:lnTo>
                      <a:pt x="4671" y="772"/>
                    </a:lnTo>
                    <a:lnTo>
                      <a:pt x="4666" y="765"/>
                    </a:lnTo>
                    <a:lnTo>
                      <a:pt x="4669" y="759"/>
                    </a:lnTo>
                    <a:lnTo>
                      <a:pt x="4675" y="755"/>
                    </a:lnTo>
                    <a:lnTo>
                      <a:pt x="4680" y="754"/>
                    </a:lnTo>
                    <a:lnTo>
                      <a:pt x="4682" y="752"/>
                    </a:lnTo>
                    <a:lnTo>
                      <a:pt x="4683" y="747"/>
                    </a:lnTo>
                    <a:lnTo>
                      <a:pt x="4684" y="742"/>
                    </a:lnTo>
                    <a:lnTo>
                      <a:pt x="4684" y="736"/>
                    </a:lnTo>
                    <a:lnTo>
                      <a:pt x="4683" y="731"/>
                    </a:lnTo>
                    <a:lnTo>
                      <a:pt x="4682" y="728"/>
                    </a:lnTo>
                    <a:lnTo>
                      <a:pt x="4675" y="718"/>
                    </a:lnTo>
                    <a:lnTo>
                      <a:pt x="4674" y="715"/>
                    </a:lnTo>
                    <a:lnTo>
                      <a:pt x="4673" y="710"/>
                    </a:lnTo>
                    <a:lnTo>
                      <a:pt x="4673" y="708"/>
                    </a:lnTo>
                    <a:lnTo>
                      <a:pt x="4676" y="690"/>
                    </a:lnTo>
                    <a:lnTo>
                      <a:pt x="4677" y="686"/>
                    </a:lnTo>
                    <a:lnTo>
                      <a:pt x="4678" y="681"/>
                    </a:lnTo>
                    <a:lnTo>
                      <a:pt x="4679" y="675"/>
                    </a:lnTo>
                    <a:lnTo>
                      <a:pt x="4679" y="671"/>
                    </a:lnTo>
                    <a:lnTo>
                      <a:pt x="4680" y="665"/>
                    </a:lnTo>
                    <a:lnTo>
                      <a:pt x="4682" y="661"/>
                    </a:lnTo>
                    <a:lnTo>
                      <a:pt x="4684" y="657"/>
                    </a:lnTo>
                    <a:lnTo>
                      <a:pt x="4685" y="653"/>
                    </a:lnTo>
                    <a:lnTo>
                      <a:pt x="4685" y="649"/>
                    </a:lnTo>
                    <a:lnTo>
                      <a:pt x="4685" y="640"/>
                    </a:lnTo>
                    <a:lnTo>
                      <a:pt x="4686" y="635"/>
                    </a:lnTo>
                    <a:lnTo>
                      <a:pt x="4687" y="629"/>
                    </a:lnTo>
                    <a:lnTo>
                      <a:pt x="4689" y="625"/>
                    </a:lnTo>
                    <a:lnTo>
                      <a:pt x="4690" y="620"/>
                    </a:lnTo>
                    <a:lnTo>
                      <a:pt x="4689" y="614"/>
                    </a:lnTo>
                    <a:lnTo>
                      <a:pt x="4672" y="580"/>
                    </a:lnTo>
                    <a:lnTo>
                      <a:pt x="4669" y="577"/>
                    </a:lnTo>
                    <a:lnTo>
                      <a:pt x="4665" y="578"/>
                    </a:lnTo>
                    <a:lnTo>
                      <a:pt x="4660" y="588"/>
                    </a:lnTo>
                    <a:lnTo>
                      <a:pt x="4655" y="595"/>
                    </a:lnTo>
                    <a:lnTo>
                      <a:pt x="4654" y="598"/>
                    </a:lnTo>
                    <a:lnTo>
                      <a:pt x="4655" y="619"/>
                    </a:lnTo>
                    <a:lnTo>
                      <a:pt x="4655" y="628"/>
                    </a:lnTo>
                    <a:lnTo>
                      <a:pt x="4655" y="628"/>
                    </a:lnTo>
                    <a:lnTo>
                      <a:pt x="4653" y="624"/>
                    </a:lnTo>
                    <a:lnTo>
                      <a:pt x="4650" y="622"/>
                    </a:lnTo>
                    <a:lnTo>
                      <a:pt x="4650" y="619"/>
                    </a:lnTo>
                    <a:lnTo>
                      <a:pt x="4649" y="611"/>
                    </a:lnTo>
                    <a:lnTo>
                      <a:pt x="4649" y="600"/>
                    </a:lnTo>
                    <a:lnTo>
                      <a:pt x="4649" y="597"/>
                    </a:lnTo>
                    <a:lnTo>
                      <a:pt x="4649" y="595"/>
                    </a:lnTo>
                    <a:lnTo>
                      <a:pt x="4649" y="590"/>
                    </a:lnTo>
                    <a:lnTo>
                      <a:pt x="4647" y="593"/>
                    </a:lnTo>
                    <a:lnTo>
                      <a:pt x="4645" y="599"/>
                    </a:lnTo>
                    <a:lnTo>
                      <a:pt x="4640" y="619"/>
                    </a:lnTo>
                    <a:lnTo>
                      <a:pt x="4635" y="635"/>
                    </a:lnTo>
                    <a:lnTo>
                      <a:pt x="4628" y="660"/>
                    </a:lnTo>
                    <a:lnTo>
                      <a:pt x="4623" y="670"/>
                    </a:lnTo>
                    <a:lnTo>
                      <a:pt x="4617" y="672"/>
                    </a:lnTo>
                    <a:lnTo>
                      <a:pt x="4620" y="657"/>
                    </a:lnTo>
                    <a:lnTo>
                      <a:pt x="4623" y="646"/>
                    </a:lnTo>
                    <a:lnTo>
                      <a:pt x="4624" y="639"/>
                    </a:lnTo>
                    <a:lnTo>
                      <a:pt x="4623" y="636"/>
                    </a:lnTo>
                    <a:lnTo>
                      <a:pt x="4620" y="638"/>
                    </a:lnTo>
                    <a:lnTo>
                      <a:pt x="4619" y="642"/>
                    </a:lnTo>
                    <a:lnTo>
                      <a:pt x="4614" y="658"/>
                    </a:lnTo>
                    <a:lnTo>
                      <a:pt x="4611" y="663"/>
                    </a:lnTo>
                    <a:lnTo>
                      <a:pt x="4605" y="667"/>
                    </a:lnTo>
                    <a:lnTo>
                      <a:pt x="4602" y="672"/>
                    </a:lnTo>
                    <a:lnTo>
                      <a:pt x="4603" y="681"/>
                    </a:lnTo>
                    <a:lnTo>
                      <a:pt x="4600" y="686"/>
                    </a:lnTo>
                    <a:lnTo>
                      <a:pt x="4596" y="690"/>
                    </a:lnTo>
                    <a:lnTo>
                      <a:pt x="4594" y="696"/>
                    </a:lnTo>
                    <a:lnTo>
                      <a:pt x="4594" y="707"/>
                    </a:lnTo>
                    <a:lnTo>
                      <a:pt x="4594" y="710"/>
                    </a:lnTo>
                    <a:lnTo>
                      <a:pt x="4595" y="713"/>
                    </a:lnTo>
                    <a:lnTo>
                      <a:pt x="4597" y="720"/>
                    </a:lnTo>
                    <a:lnTo>
                      <a:pt x="4598" y="724"/>
                    </a:lnTo>
                    <a:lnTo>
                      <a:pt x="4600" y="735"/>
                    </a:lnTo>
                    <a:lnTo>
                      <a:pt x="4605" y="738"/>
                    </a:lnTo>
                    <a:lnTo>
                      <a:pt x="4611" y="740"/>
                    </a:lnTo>
                    <a:lnTo>
                      <a:pt x="4615" y="743"/>
                    </a:lnTo>
                    <a:lnTo>
                      <a:pt x="4620" y="748"/>
                    </a:lnTo>
                    <a:lnTo>
                      <a:pt x="4627" y="752"/>
                    </a:lnTo>
                    <a:lnTo>
                      <a:pt x="4634" y="754"/>
                    </a:lnTo>
                    <a:lnTo>
                      <a:pt x="4640" y="754"/>
                    </a:lnTo>
                    <a:lnTo>
                      <a:pt x="4632" y="756"/>
                    </a:lnTo>
                    <a:lnTo>
                      <a:pt x="4621" y="752"/>
                    </a:lnTo>
                    <a:lnTo>
                      <a:pt x="4611" y="745"/>
                    </a:lnTo>
                    <a:lnTo>
                      <a:pt x="4591" y="741"/>
                    </a:lnTo>
                    <a:lnTo>
                      <a:pt x="4585" y="742"/>
                    </a:lnTo>
                    <a:lnTo>
                      <a:pt x="4581" y="741"/>
                    </a:lnTo>
                    <a:lnTo>
                      <a:pt x="4582" y="743"/>
                    </a:lnTo>
                    <a:lnTo>
                      <a:pt x="4582" y="745"/>
                    </a:lnTo>
                    <a:lnTo>
                      <a:pt x="4583" y="746"/>
                    </a:lnTo>
                    <a:lnTo>
                      <a:pt x="4584" y="747"/>
                    </a:lnTo>
                    <a:lnTo>
                      <a:pt x="4576" y="778"/>
                    </a:lnTo>
                    <a:lnTo>
                      <a:pt x="4579" y="785"/>
                    </a:lnTo>
                    <a:lnTo>
                      <a:pt x="4577" y="796"/>
                    </a:lnTo>
                    <a:lnTo>
                      <a:pt x="4574" y="808"/>
                    </a:lnTo>
                    <a:lnTo>
                      <a:pt x="4573" y="817"/>
                    </a:lnTo>
                    <a:lnTo>
                      <a:pt x="4548" y="837"/>
                    </a:lnTo>
                    <a:lnTo>
                      <a:pt x="4551" y="829"/>
                    </a:lnTo>
                    <a:lnTo>
                      <a:pt x="4556" y="821"/>
                    </a:lnTo>
                    <a:lnTo>
                      <a:pt x="4561" y="815"/>
                    </a:lnTo>
                    <a:lnTo>
                      <a:pt x="4566" y="813"/>
                    </a:lnTo>
                    <a:lnTo>
                      <a:pt x="4567" y="810"/>
                    </a:lnTo>
                    <a:lnTo>
                      <a:pt x="4566" y="805"/>
                    </a:lnTo>
                    <a:lnTo>
                      <a:pt x="4564" y="799"/>
                    </a:lnTo>
                    <a:lnTo>
                      <a:pt x="4563" y="794"/>
                    </a:lnTo>
                    <a:lnTo>
                      <a:pt x="4563" y="789"/>
                    </a:lnTo>
                    <a:lnTo>
                      <a:pt x="4563" y="783"/>
                    </a:lnTo>
                    <a:lnTo>
                      <a:pt x="4565" y="778"/>
                    </a:lnTo>
                    <a:lnTo>
                      <a:pt x="4566" y="774"/>
                    </a:lnTo>
                    <a:lnTo>
                      <a:pt x="4575" y="750"/>
                    </a:lnTo>
                    <a:lnTo>
                      <a:pt x="4577" y="741"/>
                    </a:lnTo>
                    <a:lnTo>
                      <a:pt x="4579" y="728"/>
                    </a:lnTo>
                    <a:lnTo>
                      <a:pt x="4577" y="722"/>
                    </a:lnTo>
                    <a:lnTo>
                      <a:pt x="4574" y="718"/>
                    </a:lnTo>
                    <a:lnTo>
                      <a:pt x="4571" y="710"/>
                    </a:lnTo>
                    <a:lnTo>
                      <a:pt x="4573" y="706"/>
                    </a:lnTo>
                    <a:lnTo>
                      <a:pt x="4576" y="699"/>
                    </a:lnTo>
                    <a:lnTo>
                      <a:pt x="4579" y="691"/>
                    </a:lnTo>
                    <a:lnTo>
                      <a:pt x="4581" y="683"/>
                    </a:lnTo>
                    <a:lnTo>
                      <a:pt x="4580" y="677"/>
                    </a:lnTo>
                    <a:lnTo>
                      <a:pt x="4580" y="675"/>
                    </a:lnTo>
                    <a:lnTo>
                      <a:pt x="4586" y="663"/>
                    </a:lnTo>
                    <a:lnTo>
                      <a:pt x="4587" y="659"/>
                    </a:lnTo>
                    <a:lnTo>
                      <a:pt x="4588" y="653"/>
                    </a:lnTo>
                    <a:lnTo>
                      <a:pt x="4581" y="649"/>
                    </a:lnTo>
                    <a:lnTo>
                      <a:pt x="4552" y="655"/>
                    </a:lnTo>
                    <a:lnTo>
                      <a:pt x="4540" y="664"/>
                    </a:lnTo>
                    <a:lnTo>
                      <a:pt x="4534" y="666"/>
                    </a:lnTo>
                    <a:lnTo>
                      <a:pt x="4511" y="663"/>
                    </a:lnTo>
                    <a:lnTo>
                      <a:pt x="4503" y="666"/>
                    </a:lnTo>
                    <a:lnTo>
                      <a:pt x="4501" y="669"/>
                    </a:lnTo>
                    <a:lnTo>
                      <a:pt x="4496" y="677"/>
                    </a:lnTo>
                    <a:lnTo>
                      <a:pt x="4493" y="678"/>
                    </a:lnTo>
                    <a:lnTo>
                      <a:pt x="4486" y="680"/>
                    </a:lnTo>
                    <a:lnTo>
                      <a:pt x="4482" y="682"/>
                    </a:lnTo>
                    <a:lnTo>
                      <a:pt x="4479" y="685"/>
                    </a:lnTo>
                    <a:lnTo>
                      <a:pt x="4477" y="704"/>
                    </a:lnTo>
                    <a:lnTo>
                      <a:pt x="4455" y="740"/>
                    </a:lnTo>
                    <a:lnTo>
                      <a:pt x="4457" y="765"/>
                    </a:lnTo>
                    <a:lnTo>
                      <a:pt x="4459" y="770"/>
                    </a:lnTo>
                    <a:lnTo>
                      <a:pt x="4463" y="774"/>
                    </a:lnTo>
                    <a:lnTo>
                      <a:pt x="4466" y="777"/>
                    </a:lnTo>
                    <a:lnTo>
                      <a:pt x="4469" y="774"/>
                    </a:lnTo>
                    <a:lnTo>
                      <a:pt x="4472" y="769"/>
                    </a:lnTo>
                    <a:lnTo>
                      <a:pt x="4480" y="767"/>
                    </a:lnTo>
                    <a:lnTo>
                      <a:pt x="4487" y="763"/>
                    </a:lnTo>
                    <a:lnTo>
                      <a:pt x="4500" y="761"/>
                    </a:lnTo>
                    <a:lnTo>
                      <a:pt x="4501" y="768"/>
                    </a:lnTo>
                    <a:lnTo>
                      <a:pt x="4502" y="772"/>
                    </a:lnTo>
                    <a:lnTo>
                      <a:pt x="4504" y="776"/>
                    </a:lnTo>
                    <a:lnTo>
                      <a:pt x="4505" y="782"/>
                    </a:lnTo>
                    <a:lnTo>
                      <a:pt x="4503" y="781"/>
                    </a:lnTo>
                    <a:lnTo>
                      <a:pt x="4501" y="780"/>
                    </a:lnTo>
                    <a:lnTo>
                      <a:pt x="4499" y="777"/>
                    </a:lnTo>
                    <a:lnTo>
                      <a:pt x="4494" y="770"/>
                    </a:lnTo>
                    <a:lnTo>
                      <a:pt x="4492" y="769"/>
                    </a:lnTo>
                    <a:lnTo>
                      <a:pt x="4474" y="777"/>
                    </a:lnTo>
                    <a:lnTo>
                      <a:pt x="4469" y="783"/>
                    </a:lnTo>
                    <a:lnTo>
                      <a:pt x="4464" y="790"/>
                    </a:lnTo>
                    <a:lnTo>
                      <a:pt x="4462" y="800"/>
                    </a:lnTo>
                    <a:lnTo>
                      <a:pt x="4464" y="809"/>
                    </a:lnTo>
                    <a:lnTo>
                      <a:pt x="4467" y="815"/>
                    </a:lnTo>
                    <a:lnTo>
                      <a:pt x="4470" y="819"/>
                    </a:lnTo>
                    <a:lnTo>
                      <a:pt x="4475" y="820"/>
                    </a:lnTo>
                    <a:lnTo>
                      <a:pt x="4476" y="822"/>
                    </a:lnTo>
                    <a:lnTo>
                      <a:pt x="4477" y="824"/>
                    </a:lnTo>
                    <a:lnTo>
                      <a:pt x="4477" y="827"/>
                    </a:lnTo>
                    <a:lnTo>
                      <a:pt x="4477" y="829"/>
                    </a:lnTo>
                    <a:lnTo>
                      <a:pt x="4477" y="831"/>
                    </a:lnTo>
                    <a:lnTo>
                      <a:pt x="4481" y="841"/>
                    </a:lnTo>
                    <a:lnTo>
                      <a:pt x="4483" y="844"/>
                    </a:lnTo>
                    <a:lnTo>
                      <a:pt x="4488" y="848"/>
                    </a:lnTo>
                    <a:lnTo>
                      <a:pt x="4511" y="844"/>
                    </a:lnTo>
                    <a:lnTo>
                      <a:pt x="4515" y="845"/>
                    </a:lnTo>
                    <a:lnTo>
                      <a:pt x="4519" y="847"/>
                    </a:lnTo>
                    <a:lnTo>
                      <a:pt x="4532" y="864"/>
                    </a:lnTo>
                    <a:lnTo>
                      <a:pt x="4535" y="871"/>
                    </a:lnTo>
                    <a:lnTo>
                      <a:pt x="4536" y="874"/>
                    </a:lnTo>
                    <a:lnTo>
                      <a:pt x="4536" y="880"/>
                    </a:lnTo>
                    <a:lnTo>
                      <a:pt x="4535" y="883"/>
                    </a:lnTo>
                    <a:lnTo>
                      <a:pt x="4534" y="886"/>
                    </a:lnTo>
                    <a:lnTo>
                      <a:pt x="4533" y="890"/>
                    </a:lnTo>
                    <a:lnTo>
                      <a:pt x="4535" y="900"/>
                    </a:lnTo>
                    <a:lnTo>
                      <a:pt x="4537" y="905"/>
                    </a:lnTo>
                    <a:lnTo>
                      <a:pt x="4541" y="909"/>
                    </a:lnTo>
                    <a:lnTo>
                      <a:pt x="4544" y="914"/>
                    </a:lnTo>
                    <a:lnTo>
                      <a:pt x="4539" y="918"/>
                    </a:lnTo>
                    <a:lnTo>
                      <a:pt x="4529" y="909"/>
                    </a:lnTo>
                    <a:lnTo>
                      <a:pt x="4524" y="908"/>
                    </a:lnTo>
                    <a:lnTo>
                      <a:pt x="4522" y="910"/>
                    </a:lnTo>
                    <a:lnTo>
                      <a:pt x="4517" y="916"/>
                    </a:lnTo>
                    <a:lnTo>
                      <a:pt x="4514" y="917"/>
                    </a:lnTo>
                    <a:lnTo>
                      <a:pt x="4511" y="917"/>
                    </a:lnTo>
                    <a:lnTo>
                      <a:pt x="4505" y="912"/>
                    </a:lnTo>
                    <a:lnTo>
                      <a:pt x="4503" y="908"/>
                    </a:lnTo>
                    <a:lnTo>
                      <a:pt x="4507" y="904"/>
                    </a:lnTo>
                    <a:lnTo>
                      <a:pt x="4506" y="897"/>
                    </a:lnTo>
                    <a:lnTo>
                      <a:pt x="4503" y="894"/>
                    </a:lnTo>
                    <a:lnTo>
                      <a:pt x="4500" y="897"/>
                    </a:lnTo>
                    <a:lnTo>
                      <a:pt x="4499" y="899"/>
                    </a:lnTo>
                    <a:lnTo>
                      <a:pt x="4495" y="904"/>
                    </a:lnTo>
                    <a:lnTo>
                      <a:pt x="4493" y="905"/>
                    </a:lnTo>
                    <a:lnTo>
                      <a:pt x="4492" y="903"/>
                    </a:lnTo>
                    <a:lnTo>
                      <a:pt x="4490" y="900"/>
                    </a:lnTo>
                    <a:lnTo>
                      <a:pt x="4490" y="897"/>
                    </a:lnTo>
                    <a:lnTo>
                      <a:pt x="4493" y="895"/>
                    </a:lnTo>
                    <a:lnTo>
                      <a:pt x="4498" y="891"/>
                    </a:lnTo>
                    <a:lnTo>
                      <a:pt x="4500" y="890"/>
                    </a:lnTo>
                    <a:lnTo>
                      <a:pt x="4509" y="893"/>
                    </a:lnTo>
                    <a:lnTo>
                      <a:pt x="4519" y="887"/>
                    </a:lnTo>
                    <a:lnTo>
                      <a:pt x="4523" y="883"/>
                    </a:lnTo>
                    <a:lnTo>
                      <a:pt x="4524" y="873"/>
                    </a:lnTo>
                    <a:lnTo>
                      <a:pt x="4519" y="863"/>
                    </a:lnTo>
                    <a:lnTo>
                      <a:pt x="4487" y="859"/>
                    </a:lnTo>
                    <a:lnTo>
                      <a:pt x="4483" y="856"/>
                    </a:lnTo>
                    <a:lnTo>
                      <a:pt x="4473" y="844"/>
                    </a:lnTo>
                    <a:lnTo>
                      <a:pt x="4466" y="839"/>
                    </a:lnTo>
                    <a:lnTo>
                      <a:pt x="4464" y="834"/>
                    </a:lnTo>
                    <a:lnTo>
                      <a:pt x="4465" y="825"/>
                    </a:lnTo>
                    <a:lnTo>
                      <a:pt x="4453" y="817"/>
                    </a:lnTo>
                    <a:lnTo>
                      <a:pt x="4450" y="811"/>
                    </a:lnTo>
                    <a:lnTo>
                      <a:pt x="4450" y="808"/>
                    </a:lnTo>
                    <a:lnTo>
                      <a:pt x="4449" y="800"/>
                    </a:lnTo>
                    <a:lnTo>
                      <a:pt x="4449" y="797"/>
                    </a:lnTo>
                    <a:lnTo>
                      <a:pt x="4447" y="793"/>
                    </a:lnTo>
                    <a:lnTo>
                      <a:pt x="4444" y="791"/>
                    </a:lnTo>
                    <a:lnTo>
                      <a:pt x="4441" y="791"/>
                    </a:lnTo>
                    <a:lnTo>
                      <a:pt x="4439" y="791"/>
                    </a:lnTo>
                    <a:lnTo>
                      <a:pt x="4440" y="789"/>
                    </a:lnTo>
                    <a:lnTo>
                      <a:pt x="4441" y="786"/>
                    </a:lnTo>
                    <a:lnTo>
                      <a:pt x="4442" y="782"/>
                    </a:lnTo>
                    <a:lnTo>
                      <a:pt x="4442" y="778"/>
                    </a:lnTo>
                    <a:lnTo>
                      <a:pt x="4442" y="771"/>
                    </a:lnTo>
                    <a:lnTo>
                      <a:pt x="4440" y="769"/>
                    </a:lnTo>
                    <a:lnTo>
                      <a:pt x="4405" y="774"/>
                    </a:lnTo>
                    <a:lnTo>
                      <a:pt x="4395" y="780"/>
                    </a:lnTo>
                    <a:lnTo>
                      <a:pt x="4384" y="782"/>
                    </a:lnTo>
                    <a:lnTo>
                      <a:pt x="4380" y="785"/>
                    </a:lnTo>
                    <a:lnTo>
                      <a:pt x="4379" y="790"/>
                    </a:lnTo>
                    <a:lnTo>
                      <a:pt x="4382" y="800"/>
                    </a:lnTo>
                    <a:lnTo>
                      <a:pt x="4381" y="802"/>
                    </a:lnTo>
                    <a:lnTo>
                      <a:pt x="4379" y="804"/>
                    </a:lnTo>
                    <a:lnTo>
                      <a:pt x="4377" y="808"/>
                    </a:lnTo>
                    <a:lnTo>
                      <a:pt x="4377" y="813"/>
                    </a:lnTo>
                    <a:lnTo>
                      <a:pt x="4379" y="817"/>
                    </a:lnTo>
                    <a:lnTo>
                      <a:pt x="4383" y="819"/>
                    </a:lnTo>
                    <a:lnTo>
                      <a:pt x="4389" y="819"/>
                    </a:lnTo>
                    <a:lnTo>
                      <a:pt x="4394" y="821"/>
                    </a:lnTo>
                    <a:lnTo>
                      <a:pt x="4396" y="823"/>
                    </a:lnTo>
                    <a:lnTo>
                      <a:pt x="4399" y="828"/>
                    </a:lnTo>
                    <a:lnTo>
                      <a:pt x="4400" y="832"/>
                    </a:lnTo>
                    <a:lnTo>
                      <a:pt x="4400" y="837"/>
                    </a:lnTo>
                    <a:lnTo>
                      <a:pt x="4401" y="842"/>
                    </a:lnTo>
                    <a:lnTo>
                      <a:pt x="4403" y="844"/>
                    </a:lnTo>
                    <a:lnTo>
                      <a:pt x="4405" y="845"/>
                    </a:lnTo>
                    <a:lnTo>
                      <a:pt x="4410" y="851"/>
                    </a:lnTo>
                    <a:lnTo>
                      <a:pt x="4453" y="867"/>
                    </a:lnTo>
                    <a:lnTo>
                      <a:pt x="4456" y="870"/>
                    </a:lnTo>
                    <a:lnTo>
                      <a:pt x="4462" y="879"/>
                    </a:lnTo>
                    <a:lnTo>
                      <a:pt x="4464" y="881"/>
                    </a:lnTo>
                    <a:lnTo>
                      <a:pt x="4465" y="881"/>
                    </a:lnTo>
                    <a:lnTo>
                      <a:pt x="4466" y="883"/>
                    </a:lnTo>
                    <a:lnTo>
                      <a:pt x="4466" y="885"/>
                    </a:lnTo>
                    <a:lnTo>
                      <a:pt x="4466" y="888"/>
                    </a:lnTo>
                    <a:lnTo>
                      <a:pt x="4464" y="889"/>
                    </a:lnTo>
                    <a:lnTo>
                      <a:pt x="4452" y="884"/>
                    </a:lnTo>
                    <a:lnTo>
                      <a:pt x="4442" y="874"/>
                    </a:lnTo>
                    <a:lnTo>
                      <a:pt x="4436" y="871"/>
                    </a:lnTo>
                    <a:lnTo>
                      <a:pt x="4421" y="872"/>
                    </a:lnTo>
                    <a:lnTo>
                      <a:pt x="4414" y="874"/>
                    </a:lnTo>
                    <a:lnTo>
                      <a:pt x="4412" y="881"/>
                    </a:lnTo>
                    <a:lnTo>
                      <a:pt x="4413" y="884"/>
                    </a:lnTo>
                    <a:lnTo>
                      <a:pt x="4415" y="886"/>
                    </a:lnTo>
                    <a:lnTo>
                      <a:pt x="4416" y="888"/>
                    </a:lnTo>
                    <a:lnTo>
                      <a:pt x="4417" y="893"/>
                    </a:lnTo>
                    <a:lnTo>
                      <a:pt x="4416" y="899"/>
                    </a:lnTo>
                    <a:lnTo>
                      <a:pt x="4415" y="899"/>
                    </a:lnTo>
                    <a:lnTo>
                      <a:pt x="4413" y="895"/>
                    </a:lnTo>
                    <a:lnTo>
                      <a:pt x="4411" y="891"/>
                    </a:lnTo>
                    <a:lnTo>
                      <a:pt x="4408" y="888"/>
                    </a:lnTo>
                    <a:lnTo>
                      <a:pt x="4404" y="886"/>
                    </a:lnTo>
                    <a:lnTo>
                      <a:pt x="4400" y="883"/>
                    </a:lnTo>
                    <a:lnTo>
                      <a:pt x="4399" y="876"/>
                    </a:lnTo>
                    <a:lnTo>
                      <a:pt x="4398" y="868"/>
                    </a:lnTo>
                    <a:lnTo>
                      <a:pt x="4397" y="859"/>
                    </a:lnTo>
                    <a:lnTo>
                      <a:pt x="4395" y="853"/>
                    </a:lnTo>
                    <a:lnTo>
                      <a:pt x="4391" y="856"/>
                    </a:lnTo>
                    <a:lnTo>
                      <a:pt x="4390" y="861"/>
                    </a:lnTo>
                    <a:lnTo>
                      <a:pt x="4390" y="869"/>
                    </a:lnTo>
                    <a:lnTo>
                      <a:pt x="4390" y="885"/>
                    </a:lnTo>
                    <a:lnTo>
                      <a:pt x="4390" y="892"/>
                    </a:lnTo>
                    <a:lnTo>
                      <a:pt x="4388" y="899"/>
                    </a:lnTo>
                    <a:lnTo>
                      <a:pt x="4385" y="912"/>
                    </a:lnTo>
                    <a:lnTo>
                      <a:pt x="4384" y="907"/>
                    </a:lnTo>
                    <a:lnTo>
                      <a:pt x="4384" y="904"/>
                    </a:lnTo>
                    <a:lnTo>
                      <a:pt x="4385" y="901"/>
                    </a:lnTo>
                    <a:lnTo>
                      <a:pt x="4386" y="897"/>
                    </a:lnTo>
                    <a:lnTo>
                      <a:pt x="4387" y="893"/>
                    </a:lnTo>
                    <a:lnTo>
                      <a:pt x="4386" y="890"/>
                    </a:lnTo>
                    <a:lnTo>
                      <a:pt x="4384" y="887"/>
                    </a:lnTo>
                    <a:lnTo>
                      <a:pt x="4384" y="879"/>
                    </a:lnTo>
                    <a:lnTo>
                      <a:pt x="4385" y="865"/>
                    </a:lnTo>
                    <a:lnTo>
                      <a:pt x="4386" y="857"/>
                    </a:lnTo>
                    <a:lnTo>
                      <a:pt x="4385" y="851"/>
                    </a:lnTo>
                    <a:lnTo>
                      <a:pt x="4382" y="846"/>
                    </a:lnTo>
                    <a:lnTo>
                      <a:pt x="4379" y="842"/>
                    </a:lnTo>
                    <a:lnTo>
                      <a:pt x="4376" y="840"/>
                    </a:lnTo>
                    <a:lnTo>
                      <a:pt x="4363" y="841"/>
                    </a:lnTo>
                    <a:lnTo>
                      <a:pt x="4363" y="841"/>
                    </a:lnTo>
                    <a:lnTo>
                      <a:pt x="4363" y="840"/>
                    </a:lnTo>
                    <a:lnTo>
                      <a:pt x="4365" y="834"/>
                    </a:lnTo>
                    <a:lnTo>
                      <a:pt x="4366" y="831"/>
                    </a:lnTo>
                    <a:lnTo>
                      <a:pt x="4366" y="828"/>
                    </a:lnTo>
                    <a:lnTo>
                      <a:pt x="4366" y="823"/>
                    </a:lnTo>
                    <a:lnTo>
                      <a:pt x="4359" y="807"/>
                    </a:lnTo>
                    <a:lnTo>
                      <a:pt x="4356" y="802"/>
                    </a:lnTo>
                    <a:lnTo>
                      <a:pt x="4352" y="798"/>
                    </a:lnTo>
                    <a:lnTo>
                      <a:pt x="4349" y="797"/>
                    </a:lnTo>
                    <a:lnTo>
                      <a:pt x="4347" y="798"/>
                    </a:lnTo>
                    <a:lnTo>
                      <a:pt x="4345" y="799"/>
                    </a:lnTo>
                    <a:lnTo>
                      <a:pt x="4344" y="801"/>
                    </a:lnTo>
                    <a:lnTo>
                      <a:pt x="4343" y="803"/>
                    </a:lnTo>
                    <a:lnTo>
                      <a:pt x="4336" y="806"/>
                    </a:lnTo>
                    <a:lnTo>
                      <a:pt x="4331" y="810"/>
                    </a:lnTo>
                    <a:lnTo>
                      <a:pt x="4330" y="810"/>
                    </a:lnTo>
                    <a:lnTo>
                      <a:pt x="4329" y="811"/>
                    </a:lnTo>
                    <a:lnTo>
                      <a:pt x="4329" y="816"/>
                    </a:lnTo>
                    <a:lnTo>
                      <a:pt x="4330" y="819"/>
                    </a:lnTo>
                    <a:lnTo>
                      <a:pt x="4331" y="820"/>
                    </a:lnTo>
                    <a:lnTo>
                      <a:pt x="4332" y="822"/>
                    </a:lnTo>
                    <a:lnTo>
                      <a:pt x="4331" y="828"/>
                    </a:lnTo>
                    <a:lnTo>
                      <a:pt x="4332" y="829"/>
                    </a:lnTo>
                    <a:lnTo>
                      <a:pt x="4333" y="832"/>
                    </a:lnTo>
                    <a:lnTo>
                      <a:pt x="4333" y="834"/>
                    </a:lnTo>
                    <a:lnTo>
                      <a:pt x="4331" y="840"/>
                    </a:lnTo>
                    <a:lnTo>
                      <a:pt x="4328" y="846"/>
                    </a:lnTo>
                    <a:lnTo>
                      <a:pt x="4326" y="851"/>
                    </a:lnTo>
                    <a:lnTo>
                      <a:pt x="4327" y="859"/>
                    </a:lnTo>
                    <a:lnTo>
                      <a:pt x="4323" y="868"/>
                    </a:lnTo>
                    <a:lnTo>
                      <a:pt x="4312" y="875"/>
                    </a:lnTo>
                    <a:lnTo>
                      <a:pt x="4307" y="881"/>
                    </a:lnTo>
                    <a:lnTo>
                      <a:pt x="4305" y="889"/>
                    </a:lnTo>
                    <a:lnTo>
                      <a:pt x="4305" y="905"/>
                    </a:lnTo>
                    <a:lnTo>
                      <a:pt x="4303" y="912"/>
                    </a:lnTo>
                    <a:lnTo>
                      <a:pt x="4308" y="914"/>
                    </a:lnTo>
                    <a:lnTo>
                      <a:pt x="4317" y="911"/>
                    </a:lnTo>
                    <a:lnTo>
                      <a:pt x="4322" y="914"/>
                    </a:lnTo>
                    <a:lnTo>
                      <a:pt x="4319" y="921"/>
                    </a:lnTo>
                    <a:lnTo>
                      <a:pt x="4317" y="924"/>
                    </a:lnTo>
                    <a:lnTo>
                      <a:pt x="4317" y="928"/>
                    </a:lnTo>
                    <a:lnTo>
                      <a:pt x="4316" y="937"/>
                    </a:lnTo>
                    <a:lnTo>
                      <a:pt x="4318" y="941"/>
                    </a:lnTo>
                    <a:lnTo>
                      <a:pt x="4329" y="948"/>
                    </a:lnTo>
                    <a:lnTo>
                      <a:pt x="4309" y="947"/>
                    </a:lnTo>
                    <a:lnTo>
                      <a:pt x="4298" y="950"/>
                    </a:lnTo>
                    <a:lnTo>
                      <a:pt x="4284" y="962"/>
                    </a:lnTo>
                    <a:lnTo>
                      <a:pt x="4251" y="964"/>
                    </a:lnTo>
                    <a:lnTo>
                      <a:pt x="4246" y="969"/>
                    </a:lnTo>
                    <a:lnTo>
                      <a:pt x="4248" y="971"/>
                    </a:lnTo>
                    <a:lnTo>
                      <a:pt x="4252" y="974"/>
                    </a:lnTo>
                    <a:lnTo>
                      <a:pt x="4254" y="975"/>
                    </a:lnTo>
                    <a:lnTo>
                      <a:pt x="4250" y="981"/>
                    </a:lnTo>
                    <a:lnTo>
                      <a:pt x="4242" y="989"/>
                    </a:lnTo>
                    <a:lnTo>
                      <a:pt x="4235" y="1002"/>
                    </a:lnTo>
                    <a:lnTo>
                      <a:pt x="4224" y="1018"/>
                    </a:lnTo>
                    <a:lnTo>
                      <a:pt x="4224" y="1021"/>
                    </a:lnTo>
                    <a:lnTo>
                      <a:pt x="4229" y="1020"/>
                    </a:lnTo>
                    <a:lnTo>
                      <a:pt x="4230" y="1022"/>
                    </a:lnTo>
                    <a:lnTo>
                      <a:pt x="4231" y="1027"/>
                    </a:lnTo>
                    <a:lnTo>
                      <a:pt x="4231" y="1034"/>
                    </a:lnTo>
                    <a:lnTo>
                      <a:pt x="4229" y="1036"/>
                    </a:lnTo>
                    <a:lnTo>
                      <a:pt x="4225" y="1036"/>
                    </a:lnTo>
                    <a:lnTo>
                      <a:pt x="4222" y="1039"/>
                    </a:lnTo>
                    <a:lnTo>
                      <a:pt x="4215" y="1054"/>
                    </a:lnTo>
                    <a:lnTo>
                      <a:pt x="4214" y="1060"/>
                    </a:lnTo>
                    <a:lnTo>
                      <a:pt x="4219" y="1060"/>
                    </a:lnTo>
                    <a:lnTo>
                      <a:pt x="4229" y="1053"/>
                    </a:lnTo>
                    <a:lnTo>
                      <a:pt x="4260" y="1045"/>
                    </a:lnTo>
                    <a:lnTo>
                      <a:pt x="4259" y="1052"/>
                    </a:lnTo>
                    <a:lnTo>
                      <a:pt x="4259" y="1054"/>
                    </a:lnTo>
                    <a:lnTo>
                      <a:pt x="4277" y="1063"/>
                    </a:lnTo>
                    <a:lnTo>
                      <a:pt x="4281" y="1072"/>
                    </a:lnTo>
                    <a:lnTo>
                      <a:pt x="4277" y="1074"/>
                    </a:lnTo>
                    <a:lnTo>
                      <a:pt x="4273" y="1074"/>
                    </a:lnTo>
                    <a:lnTo>
                      <a:pt x="4268" y="1073"/>
                    </a:lnTo>
                    <a:lnTo>
                      <a:pt x="4264" y="1069"/>
                    </a:lnTo>
                    <a:lnTo>
                      <a:pt x="4260" y="1064"/>
                    </a:lnTo>
                    <a:lnTo>
                      <a:pt x="4259" y="1063"/>
                    </a:lnTo>
                    <a:lnTo>
                      <a:pt x="4256" y="1064"/>
                    </a:lnTo>
                    <a:lnTo>
                      <a:pt x="4252" y="1068"/>
                    </a:lnTo>
                    <a:lnTo>
                      <a:pt x="4246" y="1070"/>
                    </a:lnTo>
                    <a:lnTo>
                      <a:pt x="4243" y="1073"/>
                    </a:lnTo>
                    <a:lnTo>
                      <a:pt x="4233" y="1083"/>
                    </a:lnTo>
                    <a:lnTo>
                      <a:pt x="4220" y="1091"/>
                    </a:lnTo>
                    <a:lnTo>
                      <a:pt x="4249" y="1106"/>
                    </a:lnTo>
                    <a:lnTo>
                      <a:pt x="4264" y="1108"/>
                    </a:lnTo>
                    <a:lnTo>
                      <a:pt x="4270" y="1114"/>
                    </a:lnTo>
                    <a:lnTo>
                      <a:pt x="4270" y="1127"/>
                    </a:lnTo>
                    <a:lnTo>
                      <a:pt x="4261" y="1114"/>
                    </a:lnTo>
                    <a:lnTo>
                      <a:pt x="4236" y="1109"/>
                    </a:lnTo>
                    <a:lnTo>
                      <a:pt x="4219" y="1098"/>
                    </a:lnTo>
                    <a:lnTo>
                      <a:pt x="4214" y="1101"/>
                    </a:lnTo>
                    <a:lnTo>
                      <a:pt x="4209" y="1106"/>
                    </a:lnTo>
                    <a:lnTo>
                      <a:pt x="4199" y="1110"/>
                    </a:lnTo>
                    <a:lnTo>
                      <a:pt x="4188" y="1118"/>
                    </a:lnTo>
                    <a:lnTo>
                      <a:pt x="4183" y="1123"/>
                    </a:lnTo>
                    <a:lnTo>
                      <a:pt x="4192" y="1132"/>
                    </a:lnTo>
                    <a:lnTo>
                      <a:pt x="4197" y="1134"/>
                    </a:lnTo>
                    <a:lnTo>
                      <a:pt x="4201" y="1131"/>
                    </a:lnTo>
                    <a:lnTo>
                      <a:pt x="4205" y="1126"/>
                    </a:lnTo>
                    <a:lnTo>
                      <a:pt x="4210" y="1129"/>
                    </a:lnTo>
                    <a:lnTo>
                      <a:pt x="4214" y="1135"/>
                    </a:lnTo>
                    <a:lnTo>
                      <a:pt x="4217" y="1142"/>
                    </a:lnTo>
                    <a:lnTo>
                      <a:pt x="4225" y="1152"/>
                    </a:lnTo>
                    <a:lnTo>
                      <a:pt x="4244" y="1156"/>
                    </a:lnTo>
                    <a:lnTo>
                      <a:pt x="4254" y="1165"/>
                    </a:lnTo>
                    <a:lnTo>
                      <a:pt x="4250" y="1167"/>
                    </a:lnTo>
                    <a:lnTo>
                      <a:pt x="4238" y="1159"/>
                    </a:lnTo>
                    <a:lnTo>
                      <a:pt x="4224" y="1163"/>
                    </a:lnTo>
                    <a:lnTo>
                      <a:pt x="4219" y="1162"/>
                    </a:lnTo>
                    <a:lnTo>
                      <a:pt x="4216" y="1161"/>
                    </a:lnTo>
                    <a:lnTo>
                      <a:pt x="4213" y="1159"/>
                    </a:lnTo>
                    <a:lnTo>
                      <a:pt x="4210" y="1155"/>
                    </a:lnTo>
                    <a:lnTo>
                      <a:pt x="4205" y="1143"/>
                    </a:lnTo>
                    <a:lnTo>
                      <a:pt x="4202" y="1142"/>
                    </a:lnTo>
                    <a:lnTo>
                      <a:pt x="4199" y="1144"/>
                    </a:lnTo>
                    <a:lnTo>
                      <a:pt x="4195" y="1145"/>
                    </a:lnTo>
                    <a:lnTo>
                      <a:pt x="4189" y="1139"/>
                    </a:lnTo>
                    <a:lnTo>
                      <a:pt x="4186" y="1137"/>
                    </a:lnTo>
                    <a:lnTo>
                      <a:pt x="4179" y="1143"/>
                    </a:lnTo>
                    <a:lnTo>
                      <a:pt x="4164" y="1148"/>
                    </a:lnTo>
                    <a:lnTo>
                      <a:pt x="4163" y="1149"/>
                    </a:lnTo>
                    <a:lnTo>
                      <a:pt x="4162" y="1152"/>
                    </a:lnTo>
                    <a:lnTo>
                      <a:pt x="4161" y="1155"/>
                    </a:lnTo>
                    <a:lnTo>
                      <a:pt x="4161" y="1158"/>
                    </a:lnTo>
                    <a:lnTo>
                      <a:pt x="4162" y="1161"/>
                    </a:lnTo>
                    <a:lnTo>
                      <a:pt x="4163" y="1162"/>
                    </a:lnTo>
                    <a:lnTo>
                      <a:pt x="4165" y="1163"/>
                    </a:lnTo>
                    <a:lnTo>
                      <a:pt x="4167" y="1167"/>
                    </a:lnTo>
                    <a:lnTo>
                      <a:pt x="4169" y="1168"/>
                    </a:lnTo>
                    <a:lnTo>
                      <a:pt x="4173" y="1169"/>
                    </a:lnTo>
                    <a:lnTo>
                      <a:pt x="4175" y="1171"/>
                    </a:lnTo>
                    <a:lnTo>
                      <a:pt x="4176" y="1175"/>
                    </a:lnTo>
                    <a:lnTo>
                      <a:pt x="4173" y="1177"/>
                    </a:lnTo>
                    <a:lnTo>
                      <a:pt x="4170" y="1177"/>
                    </a:lnTo>
                    <a:lnTo>
                      <a:pt x="4167" y="1177"/>
                    </a:lnTo>
                    <a:lnTo>
                      <a:pt x="4161" y="1173"/>
                    </a:lnTo>
                    <a:lnTo>
                      <a:pt x="4159" y="1171"/>
                    </a:lnTo>
                    <a:lnTo>
                      <a:pt x="4159" y="1170"/>
                    </a:lnTo>
                    <a:lnTo>
                      <a:pt x="4159" y="1166"/>
                    </a:lnTo>
                    <a:lnTo>
                      <a:pt x="4159" y="1164"/>
                    </a:lnTo>
                    <a:lnTo>
                      <a:pt x="4153" y="1159"/>
                    </a:lnTo>
                    <a:lnTo>
                      <a:pt x="4149" y="1151"/>
                    </a:lnTo>
                    <a:lnTo>
                      <a:pt x="4145" y="1145"/>
                    </a:lnTo>
                    <a:lnTo>
                      <a:pt x="4140" y="1146"/>
                    </a:lnTo>
                    <a:lnTo>
                      <a:pt x="4134" y="1151"/>
                    </a:lnTo>
                    <a:lnTo>
                      <a:pt x="4116" y="1156"/>
                    </a:lnTo>
                    <a:lnTo>
                      <a:pt x="4098" y="1170"/>
                    </a:lnTo>
                    <a:lnTo>
                      <a:pt x="4087" y="1173"/>
                    </a:lnTo>
                    <a:lnTo>
                      <a:pt x="4082" y="1179"/>
                    </a:lnTo>
                    <a:lnTo>
                      <a:pt x="4078" y="1186"/>
                    </a:lnTo>
                    <a:lnTo>
                      <a:pt x="4077" y="1195"/>
                    </a:lnTo>
                    <a:lnTo>
                      <a:pt x="4077" y="1201"/>
                    </a:lnTo>
                    <a:lnTo>
                      <a:pt x="4078" y="1205"/>
                    </a:lnTo>
                    <a:lnTo>
                      <a:pt x="4080" y="1208"/>
                    </a:lnTo>
                    <a:lnTo>
                      <a:pt x="4082" y="1210"/>
                    </a:lnTo>
                    <a:lnTo>
                      <a:pt x="4085" y="1212"/>
                    </a:lnTo>
                    <a:lnTo>
                      <a:pt x="4087" y="1213"/>
                    </a:lnTo>
                    <a:lnTo>
                      <a:pt x="4088" y="1215"/>
                    </a:lnTo>
                    <a:lnTo>
                      <a:pt x="4086" y="1220"/>
                    </a:lnTo>
                    <a:lnTo>
                      <a:pt x="4083" y="1222"/>
                    </a:lnTo>
                    <a:lnTo>
                      <a:pt x="4079" y="1220"/>
                    </a:lnTo>
                    <a:lnTo>
                      <a:pt x="4073" y="1216"/>
                    </a:lnTo>
                    <a:lnTo>
                      <a:pt x="4064" y="1222"/>
                    </a:lnTo>
                    <a:lnTo>
                      <a:pt x="4063" y="1225"/>
                    </a:lnTo>
                    <a:lnTo>
                      <a:pt x="4061" y="1231"/>
                    </a:lnTo>
                    <a:lnTo>
                      <a:pt x="4062" y="1234"/>
                    </a:lnTo>
                    <a:lnTo>
                      <a:pt x="4063" y="1236"/>
                    </a:lnTo>
                    <a:lnTo>
                      <a:pt x="4065" y="1240"/>
                    </a:lnTo>
                    <a:lnTo>
                      <a:pt x="4066" y="1247"/>
                    </a:lnTo>
                    <a:lnTo>
                      <a:pt x="4067" y="1250"/>
                    </a:lnTo>
                    <a:lnTo>
                      <a:pt x="4067" y="1256"/>
                    </a:lnTo>
                    <a:lnTo>
                      <a:pt x="4068" y="1260"/>
                    </a:lnTo>
                    <a:lnTo>
                      <a:pt x="4072" y="1262"/>
                    </a:lnTo>
                    <a:lnTo>
                      <a:pt x="4093" y="1262"/>
                    </a:lnTo>
                    <a:lnTo>
                      <a:pt x="4105" y="1255"/>
                    </a:lnTo>
                    <a:lnTo>
                      <a:pt x="4122" y="1257"/>
                    </a:lnTo>
                    <a:lnTo>
                      <a:pt x="4128" y="1250"/>
                    </a:lnTo>
                    <a:lnTo>
                      <a:pt x="4130" y="1246"/>
                    </a:lnTo>
                    <a:lnTo>
                      <a:pt x="4142" y="1231"/>
                    </a:lnTo>
                    <a:lnTo>
                      <a:pt x="4144" y="1231"/>
                    </a:lnTo>
                    <a:lnTo>
                      <a:pt x="4146" y="1232"/>
                    </a:lnTo>
                    <a:lnTo>
                      <a:pt x="4149" y="1236"/>
                    </a:lnTo>
                    <a:lnTo>
                      <a:pt x="4151" y="1237"/>
                    </a:lnTo>
                    <a:lnTo>
                      <a:pt x="4154" y="1238"/>
                    </a:lnTo>
                    <a:lnTo>
                      <a:pt x="4157" y="1240"/>
                    </a:lnTo>
                    <a:lnTo>
                      <a:pt x="4161" y="1243"/>
                    </a:lnTo>
                    <a:lnTo>
                      <a:pt x="4161" y="1249"/>
                    </a:lnTo>
                    <a:lnTo>
                      <a:pt x="4159" y="1253"/>
                    </a:lnTo>
                    <a:lnTo>
                      <a:pt x="4150" y="1255"/>
                    </a:lnTo>
                    <a:lnTo>
                      <a:pt x="4146" y="1258"/>
                    </a:lnTo>
                    <a:lnTo>
                      <a:pt x="4153" y="1264"/>
                    </a:lnTo>
                    <a:lnTo>
                      <a:pt x="4187" y="1254"/>
                    </a:lnTo>
                    <a:lnTo>
                      <a:pt x="4198" y="1239"/>
                    </a:lnTo>
                    <a:lnTo>
                      <a:pt x="4204" y="1234"/>
                    </a:lnTo>
                    <a:lnTo>
                      <a:pt x="4216" y="1232"/>
                    </a:lnTo>
                    <a:lnTo>
                      <a:pt x="4222" y="1226"/>
                    </a:lnTo>
                    <a:lnTo>
                      <a:pt x="4229" y="1222"/>
                    </a:lnTo>
                    <a:lnTo>
                      <a:pt x="4233" y="1222"/>
                    </a:lnTo>
                    <a:lnTo>
                      <a:pt x="4233" y="1227"/>
                    </a:lnTo>
                    <a:lnTo>
                      <a:pt x="4220" y="1258"/>
                    </a:lnTo>
                    <a:lnTo>
                      <a:pt x="4243" y="1256"/>
                    </a:lnTo>
                    <a:lnTo>
                      <a:pt x="4276" y="1279"/>
                    </a:lnTo>
                    <a:lnTo>
                      <a:pt x="4284" y="1281"/>
                    </a:lnTo>
                    <a:lnTo>
                      <a:pt x="4276" y="1285"/>
                    </a:lnTo>
                    <a:lnTo>
                      <a:pt x="4259" y="1273"/>
                    </a:lnTo>
                    <a:lnTo>
                      <a:pt x="4232" y="1266"/>
                    </a:lnTo>
                    <a:lnTo>
                      <a:pt x="4209" y="1268"/>
                    </a:lnTo>
                    <a:lnTo>
                      <a:pt x="4204" y="1272"/>
                    </a:lnTo>
                    <a:lnTo>
                      <a:pt x="4233" y="1288"/>
                    </a:lnTo>
                    <a:lnTo>
                      <a:pt x="4238" y="1296"/>
                    </a:lnTo>
                    <a:lnTo>
                      <a:pt x="4225" y="1293"/>
                    </a:lnTo>
                    <a:lnTo>
                      <a:pt x="4198" y="1274"/>
                    </a:lnTo>
                    <a:lnTo>
                      <a:pt x="4185" y="1275"/>
                    </a:lnTo>
                    <a:lnTo>
                      <a:pt x="4186" y="1279"/>
                    </a:lnTo>
                    <a:lnTo>
                      <a:pt x="4187" y="1281"/>
                    </a:lnTo>
                    <a:lnTo>
                      <a:pt x="4184" y="1287"/>
                    </a:lnTo>
                    <a:lnTo>
                      <a:pt x="4181" y="1288"/>
                    </a:lnTo>
                    <a:lnTo>
                      <a:pt x="4179" y="1290"/>
                    </a:lnTo>
                    <a:lnTo>
                      <a:pt x="4180" y="1299"/>
                    </a:lnTo>
                    <a:lnTo>
                      <a:pt x="4181" y="1304"/>
                    </a:lnTo>
                    <a:lnTo>
                      <a:pt x="4184" y="1309"/>
                    </a:lnTo>
                    <a:lnTo>
                      <a:pt x="4186" y="1313"/>
                    </a:lnTo>
                    <a:lnTo>
                      <a:pt x="4189" y="1317"/>
                    </a:lnTo>
                    <a:lnTo>
                      <a:pt x="4202" y="1327"/>
                    </a:lnTo>
                    <a:lnTo>
                      <a:pt x="4208" y="1335"/>
                    </a:lnTo>
                    <a:lnTo>
                      <a:pt x="4213" y="1348"/>
                    </a:lnTo>
                    <a:lnTo>
                      <a:pt x="4205" y="1350"/>
                    </a:lnTo>
                    <a:lnTo>
                      <a:pt x="4202" y="1353"/>
                    </a:lnTo>
                    <a:lnTo>
                      <a:pt x="4202" y="1359"/>
                    </a:lnTo>
                    <a:lnTo>
                      <a:pt x="4204" y="1365"/>
                    </a:lnTo>
                    <a:lnTo>
                      <a:pt x="4204" y="1371"/>
                    </a:lnTo>
                    <a:lnTo>
                      <a:pt x="4202" y="1376"/>
                    </a:lnTo>
                    <a:lnTo>
                      <a:pt x="4199" y="1378"/>
                    </a:lnTo>
                    <a:lnTo>
                      <a:pt x="4197" y="1377"/>
                    </a:lnTo>
                    <a:lnTo>
                      <a:pt x="4197" y="1373"/>
                    </a:lnTo>
                    <a:lnTo>
                      <a:pt x="4198" y="1367"/>
                    </a:lnTo>
                    <a:lnTo>
                      <a:pt x="4199" y="1361"/>
                    </a:lnTo>
                    <a:lnTo>
                      <a:pt x="4198" y="1358"/>
                    </a:lnTo>
                    <a:lnTo>
                      <a:pt x="4197" y="1357"/>
                    </a:lnTo>
                    <a:lnTo>
                      <a:pt x="4196" y="1354"/>
                    </a:lnTo>
                    <a:lnTo>
                      <a:pt x="4195" y="1350"/>
                    </a:lnTo>
                    <a:lnTo>
                      <a:pt x="4196" y="1348"/>
                    </a:lnTo>
                    <a:lnTo>
                      <a:pt x="4199" y="1340"/>
                    </a:lnTo>
                    <a:lnTo>
                      <a:pt x="4182" y="1328"/>
                    </a:lnTo>
                    <a:lnTo>
                      <a:pt x="4177" y="1321"/>
                    </a:lnTo>
                    <a:lnTo>
                      <a:pt x="4177" y="1318"/>
                    </a:lnTo>
                    <a:lnTo>
                      <a:pt x="4175" y="1305"/>
                    </a:lnTo>
                    <a:lnTo>
                      <a:pt x="4174" y="1303"/>
                    </a:lnTo>
                    <a:lnTo>
                      <a:pt x="4169" y="1292"/>
                    </a:lnTo>
                    <a:lnTo>
                      <a:pt x="4166" y="1290"/>
                    </a:lnTo>
                    <a:lnTo>
                      <a:pt x="4154" y="1294"/>
                    </a:lnTo>
                    <a:lnTo>
                      <a:pt x="4151" y="1296"/>
                    </a:lnTo>
                    <a:lnTo>
                      <a:pt x="4145" y="1302"/>
                    </a:lnTo>
                    <a:lnTo>
                      <a:pt x="4122" y="1311"/>
                    </a:lnTo>
                    <a:lnTo>
                      <a:pt x="4118" y="1311"/>
                    </a:lnTo>
                    <a:lnTo>
                      <a:pt x="4120" y="1307"/>
                    </a:lnTo>
                    <a:lnTo>
                      <a:pt x="4126" y="1299"/>
                    </a:lnTo>
                    <a:lnTo>
                      <a:pt x="4127" y="1298"/>
                    </a:lnTo>
                    <a:lnTo>
                      <a:pt x="4126" y="1290"/>
                    </a:lnTo>
                    <a:lnTo>
                      <a:pt x="4122" y="1287"/>
                    </a:lnTo>
                    <a:lnTo>
                      <a:pt x="4115" y="1287"/>
                    </a:lnTo>
                    <a:lnTo>
                      <a:pt x="4102" y="1278"/>
                    </a:lnTo>
                    <a:lnTo>
                      <a:pt x="4097" y="1276"/>
                    </a:lnTo>
                    <a:lnTo>
                      <a:pt x="4054" y="1283"/>
                    </a:lnTo>
                    <a:lnTo>
                      <a:pt x="4044" y="1291"/>
                    </a:lnTo>
                    <a:lnTo>
                      <a:pt x="4029" y="1294"/>
                    </a:lnTo>
                    <a:lnTo>
                      <a:pt x="4022" y="1299"/>
                    </a:lnTo>
                    <a:lnTo>
                      <a:pt x="4025" y="1302"/>
                    </a:lnTo>
                    <a:lnTo>
                      <a:pt x="4029" y="1301"/>
                    </a:lnTo>
                    <a:lnTo>
                      <a:pt x="4032" y="1302"/>
                    </a:lnTo>
                    <a:lnTo>
                      <a:pt x="4026" y="1308"/>
                    </a:lnTo>
                    <a:lnTo>
                      <a:pt x="4029" y="1311"/>
                    </a:lnTo>
                    <a:lnTo>
                      <a:pt x="4038" y="1308"/>
                    </a:lnTo>
                    <a:lnTo>
                      <a:pt x="4041" y="1312"/>
                    </a:lnTo>
                    <a:lnTo>
                      <a:pt x="4044" y="1316"/>
                    </a:lnTo>
                    <a:lnTo>
                      <a:pt x="4053" y="1322"/>
                    </a:lnTo>
                    <a:lnTo>
                      <a:pt x="4070" y="1326"/>
                    </a:lnTo>
                    <a:lnTo>
                      <a:pt x="4078" y="1331"/>
                    </a:lnTo>
                    <a:lnTo>
                      <a:pt x="4083" y="1340"/>
                    </a:lnTo>
                    <a:lnTo>
                      <a:pt x="4082" y="1347"/>
                    </a:lnTo>
                    <a:lnTo>
                      <a:pt x="4084" y="1356"/>
                    </a:lnTo>
                    <a:lnTo>
                      <a:pt x="4089" y="1363"/>
                    </a:lnTo>
                    <a:lnTo>
                      <a:pt x="4103" y="1374"/>
                    </a:lnTo>
                    <a:lnTo>
                      <a:pt x="4105" y="1376"/>
                    </a:lnTo>
                    <a:lnTo>
                      <a:pt x="4106" y="1382"/>
                    </a:lnTo>
                    <a:lnTo>
                      <a:pt x="4115" y="1393"/>
                    </a:lnTo>
                    <a:lnTo>
                      <a:pt x="4110" y="1393"/>
                    </a:lnTo>
                    <a:lnTo>
                      <a:pt x="4105" y="1390"/>
                    </a:lnTo>
                    <a:lnTo>
                      <a:pt x="4077" y="1366"/>
                    </a:lnTo>
                    <a:lnTo>
                      <a:pt x="4076" y="1350"/>
                    </a:lnTo>
                    <a:lnTo>
                      <a:pt x="4068" y="1340"/>
                    </a:lnTo>
                    <a:lnTo>
                      <a:pt x="4051" y="1331"/>
                    </a:lnTo>
                    <a:lnTo>
                      <a:pt x="4049" y="1328"/>
                    </a:lnTo>
                    <a:lnTo>
                      <a:pt x="4041" y="1330"/>
                    </a:lnTo>
                    <a:lnTo>
                      <a:pt x="4038" y="1328"/>
                    </a:lnTo>
                    <a:lnTo>
                      <a:pt x="4037" y="1327"/>
                    </a:lnTo>
                    <a:lnTo>
                      <a:pt x="4035" y="1321"/>
                    </a:lnTo>
                    <a:lnTo>
                      <a:pt x="4034" y="1319"/>
                    </a:lnTo>
                    <a:lnTo>
                      <a:pt x="4032" y="1318"/>
                    </a:lnTo>
                    <a:lnTo>
                      <a:pt x="4030" y="1318"/>
                    </a:lnTo>
                    <a:lnTo>
                      <a:pt x="4029" y="1319"/>
                    </a:lnTo>
                    <a:lnTo>
                      <a:pt x="4027" y="1319"/>
                    </a:lnTo>
                    <a:lnTo>
                      <a:pt x="4024" y="1318"/>
                    </a:lnTo>
                    <a:lnTo>
                      <a:pt x="4018" y="1314"/>
                    </a:lnTo>
                    <a:lnTo>
                      <a:pt x="4015" y="1313"/>
                    </a:lnTo>
                    <a:lnTo>
                      <a:pt x="4011" y="1316"/>
                    </a:lnTo>
                    <a:lnTo>
                      <a:pt x="4007" y="1325"/>
                    </a:lnTo>
                    <a:lnTo>
                      <a:pt x="4004" y="1328"/>
                    </a:lnTo>
                    <a:lnTo>
                      <a:pt x="4006" y="1332"/>
                    </a:lnTo>
                    <a:lnTo>
                      <a:pt x="4018" y="1339"/>
                    </a:lnTo>
                    <a:lnTo>
                      <a:pt x="4041" y="1343"/>
                    </a:lnTo>
                    <a:lnTo>
                      <a:pt x="4043" y="1344"/>
                    </a:lnTo>
                    <a:lnTo>
                      <a:pt x="4044" y="1347"/>
                    </a:lnTo>
                    <a:lnTo>
                      <a:pt x="4044" y="1350"/>
                    </a:lnTo>
                    <a:lnTo>
                      <a:pt x="4043" y="1352"/>
                    </a:lnTo>
                    <a:lnTo>
                      <a:pt x="4021" y="1353"/>
                    </a:lnTo>
                    <a:lnTo>
                      <a:pt x="4016" y="1355"/>
                    </a:lnTo>
                    <a:lnTo>
                      <a:pt x="4013" y="1359"/>
                    </a:lnTo>
                    <a:lnTo>
                      <a:pt x="4015" y="1362"/>
                    </a:lnTo>
                    <a:lnTo>
                      <a:pt x="4052" y="1361"/>
                    </a:lnTo>
                    <a:lnTo>
                      <a:pt x="4054" y="1359"/>
                    </a:lnTo>
                    <a:lnTo>
                      <a:pt x="4058" y="1353"/>
                    </a:lnTo>
                    <a:lnTo>
                      <a:pt x="4059" y="1352"/>
                    </a:lnTo>
                    <a:lnTo>
                      <a:pt x="4060" y="1354"/>
                    </a:lnTo>
                    <a:lnTo>
                      <a:pt x="4060" y="1362"/>
                    </a:lnTo>
                    <a:lnTo>
                      <a:pt x="4062" y="1363"/>
                    </a:lnTo>
                    <a:lnTo>
                      <a:pt x="4063" y="1364"/>
                    </a:lnTo>
                    <a:lnTo>
                      <a:pt x="4072" y="1373"/>
                    </a:lnTo>
                    <a:lnTo>
                      <a:pt x="4078" y="1375"/>
                    </a:lnTo>
                    <a:lnTo>
                      <a:pt x="4081" y="1378"/>
                    </a:lnTo>
                    <a:lnTo>
                      <a:pt x="4074" y="1379"/>
                    </a:lnTo>
                    <a:lnTo>
                      <a:pt x="4053" y="1370"/>
                    </a:lnTo>
                    <a:lnTo>
                      <a:pt x="4053" y="1372"/>
                    </a:lnTo>
                    <a:lnTo>
                      <a:pt x="4058" y="1375"/>
                    </a:lnTo>
                    <a:lnTo>
                      <a:pt x="4061" y="1379"/>
                    </a:lnTo>
                    <a:lnTo>
                      <a:pt x="4063" y="1384"/>
                    </a:lnTo>
                    <a:lnTo>
                      <a:pt x="4059" y="1384"/>
                    </a:lnTo>
                    <a:lnTo>
                      <a:pt x="4056" y="1382"/>
                    </a:lnTo>
                    <a:lnTo>
                      <a:pt x="4053" y="1381"/>
                    </a:lnTo>
                    <a:lnTo>
                      <a:pt x="4051" y="1384"/>
                    </a:lnTo>
                    <a:lnTo>
                      <a:pt x="4052" y="1386"/>
                    </a:lnTo>
                    <a:lnTo>
                      <a:pt x="4053" y="1387"/>
                    </a:lnTo>
                    <a:lnTo>
                      <a:pt x="4051" y="1391"/>
                    </a:lnTo>
                    <a:lnTo>
                      <a:pt x="4044" y="1388"/>
                    </a:lnTo>
                    <a:lnTo>
                      <a:pt x="4038" y="1396"/>
                    </a:lnTo>
                    <a:lnTo>
                      <a:pt x="4034" y="1396"/>
                    </a:lnTo>
                    <a:lnTo>
                      <a:pt x="4026" y="1393"/>
                    </a:lnTo>
                    <a:lnTo>
                      <a:pt x="4028" y="1397"/>
                    </a:lnTo>
                    <a:lnTo>
                      <a:pt x="4030" y="1399"/>
                    </a:lnTo>
                    <a:lnTo>
                      <a:pt x="4035" y="1401"/>
                    </a:lnTo>
                    <a:lnTo>
                      <a:pt x="4034" y="1408"/>
                    </a:lnTo>
                    <a:lnTo>
                      <a:pt x="4033" y="1410"/>
                    </a:lnTo>
                    <a:lnTo>
                      <a:pt x="4042" y="1414"/>
                    </a:lnTo>
                    <a:lnTo>
                      <a:pt x="4058" y="1400"/>
                    </a:lnTo>
                    <a:lnTo>
                      <a:pt x="4067" y="1399"/>
                    </a:lnTo>
                    <a:lnTo>
                      <a:pt x="4070" y="1401"/>
                    </a:lnTo>
                    <a:lnTo>
                      <a:pt x="4075" y="1410"/>
                    </a:lnTo>
                    <a:lnTo>
                      <a:pt x="4079" y="1413"/>
                    </a:lnTo>
                    <a:lnTo>
                      <a:pt x="4097" y="1419"/>
                    </a:lnTo>
                    <a:lnTo>
                      <a:pt x="4095" y="1420"/>
                    </a:lnTo>
                    <a:lnTo>
                      <a:pt x="4093" y="1422"/>
                    </a:lnTo>
                    <a:lnTo>
                      <a:pt x="4095" y="1424"/>
                    </a:lnTo>
                    <a:lnTo>
                      <a:pt x="4096" y="1425"/>
                    </a:lnTo>
                    <a:lnTo>
                      <a:pt x="4093" y="1427"/>
                    </a:lnTo>
                    <a:lnTo>
                      <a:pt x="4075" y="1421"/>
                    </a:lnTo>
                    <a:lnTo>
                      <a:pt x="4065" y="1410"/>
                    </a:lnTo>
                    <a:lnTo>
                      <a:pt x="4061" y="1409"/>
                    </a:lnTo>
                    <a:lnTo>
                      <a:pt x="4059" y="1412"/>
                    </a:lnTo>
                    <a:lnTo>
                      <a:pt x="4058" y="1417"/>
                    </a:lnTo>
                    <a:lnTo>
                      <a:pt x="4055" y="1419"/>
                    </a:lnTo>
                    <a:lnTo>
                      <a:pt x="4052" y="1420"/>
                    </a:lnTo>
                    <a:lnTo>
                      <a:pt x="4049" y="1424"/>
                    </a:lnTo>
                    <a:lnTo>
                      <a:pt x="4047" y="1429"/>
                    </a:lnTo>
                    <a:lnTo>
                      <a:pt x="4045" y="1436"/>
                    </a:lnTo>
                    <a:lnTo>
                      <a:pt x="4067" y="1442"/>
                    </a:lnTo>
                    <a:lnTo>
                      <a:pt x="4063" y="1450"/>
                    </a:lnTo>
                    <a:lnTo>
                      <a:pt x="4061" y="1454"/>
                    </a:lnTo>
                    <a:lnTo>
                      <a:pt x="4061" y="1458"/>
                    </a:lnTo>
                    <a:lnTo>
                      <a:pt x="4064" y="1462"/>
                    </a:lnTo>
                    <a:lnTo>
                      <a:pt x="4071" y="1463"/>
                    </a:lnTo>
                    <a:lnTo>
                      <a:pt x="4073" y="1465"/>
                    </a:lnTo>
                    <a:lnTo>
                      <a:pt x="4069" y="1467"/>
                    </a:lnTo>
                    <a:lnTo>
                      <a:pt x="4064" y="1467"/>
                    </a:lnTo>
                    <a:lnTo>
                      <a:pt x="4059" y="1465"/>
                    </a:lnTo>
                    <a:lnTo>
                      <a:pt x="4055" y="1459"/>
                    </a:lnTo>
                    <a:lnTo>
                      <a:pt x="4050" y="1449"/>
                    </a:lnTo>
                    <a:lnTo>
                      <a:pt x="4048" y="1445"/>
                    </a:lnTo>
                    <a:lnTo>
                      <a:pt x="4044" y="1445"/>
                    </a:lnTo>
                    <a:lnTo>
                      <a:pt x="4040" y="1448"/>
                    </a:lnTo>
                    <a:lnTo>
                      <a:pt x="4040" y="1451"/>
                    </a:lnTo>
                    <a:lnTo>
                      <a:pt x="4046" y="1459"/>
                    </a:lnTo>
                    <a:lnTo>
                      <a:pt x="4050" y="1466"/>
                    </a:lnTo>
                    <a:lnTo>
                      <a:pt x="4052" y="1468"/>
                    </a:lnTo>
                    <a:lnTo>
                      <a:pt x="4059" y="1472"/>
                    </a:lnTo>
                    <a:lnTo>
                      <a:pt x="4061" y="1474"/>
                    </a:lnTo>
                    <a:lnTo>
                      <a:pt x="4061" y="1475"/>
                    </a:lnTo>
                    <a:lnTo>
                      <a:pt x="4059" y="1479"/>
                    </a:lnTo>
                    <a:lnTo>
                      <a:pt x="4058" y="1480"/>
                    </a:lnTo>
                    <a:lnTo>
                      <a:pt x="4060" y="1485"/>
                    </a:lnTo>
                    <a:lnTo>
                      <a:pt x="4061" y="1488"/>
                    </a:lnTo>
                    <a:lnTo>
                      <a:pt x="4061" y="1491"/>
                    </a:lnTo>
                    <a:lnTo>
                      <a:pt x="4059" y="1492"/>
                    </a:lnTo>
                    <a:lnTo>
                      <a:pt x="4053" y="1489"/>
                    </a:lnTo>
                    <a:lnTo>
                      <a:pt x="4052" y="1483"/>
                    </a:lnTo>
                    <a:lnTo>
                      <a:pt x="4035" y="1452"/>
                    </a:lnTo>
                    <a:lnTo>
                      <a:pt x="4031" y="1446"/>
                    </a:lnTo>
                    <a:lnTo>
                      <a:pt x="4026" y="1445"/>
                    </a:lnTo>
                    <a:lnTo>
                      <a:pt x="4020" y="1448"/>
                    </a:lnTo>
                    <a:lnTo>
                      <a:pt x="4026" y="1451"/>
                    </a:lnTo>
                    <a:lnTo>
                      <a:pt x="4029" y="1454"/>
                    </a:lnTo>
                    <a:lnTo>
                      <a:pt x="4031" y="1459"/>
                    </a:lnTo>
                    <a:lnTo>
                      <a:pt x="4030" y="1464"/>
                    </a:lnTo>
                    <a:lnTo>
                      <a:pt x="4031" y="1474"/>
                    </a:lnTo>
                    <a:lnTo>
                      <a:pt x="4031" y="1480"/>
                    </a:lnTo>
                    <a:lnTo>
                      <a:pt x="4030" y="1484"/>
                    </a:lnTo>
                    <a:lnTo>
                      <a:pt x="4028" y="1487"/>
                    </a:lnTo>
                    <a:lnTo>
                      <a:pt x="4028" y="1491"/>
                    </a:lnTo>
                    <a:lnTo>
                      <a:pt x="4030" y="1496"/>
                    </a:lnTo>
                    <a:lnTo>
                      <a:pt x="4037" y="1502"/>
                    </a:lnTo>
                    <a:lnTo>
                      <a:pt x="4059" y="1512"/>
                    </a:lnTo>
                    <a:lnTo>
                      <a:pt x="4058" y="1520"/>
                    </a:lnTo>
                    <a:lnTo>
                      <a:pt x="4060" y="1526"/>
                    </a:lnTo>
                    <a:lnTo>
                      <a:pt x="4065" y="1530"/>
                    </a:lnTo>
                    <a:lnTo>
                      <a:pt x="4069" y="1532"/>
                    </a:lnTo>
                    <a:lnTo>
                      <a:pt x="4064" y="1534"/>
                    </a:lnTo>
                    <a:lnTo>
                      <a:pt x="4057" y="1530"/>
                    </a:lnTo>
                    <a:lnTo>
                      <a:pt x="4037" y="1508"/>
                    </a:lnTo>
                    <a:lnTo>
                      <a:pt x="4035" y="1504"/>
                    </a:lnTo>
                    <a:lnTo>
                      <a:pt x="4032" y="1501"/>
                    </a:lnTo>
                    <a:lnTo>
                      <a:pt x="4025" y="1498"/>
                    </a:lnTo>
                    <a:lnTo>
                      <a:pt x="4022" y="1494"/>
                    </a:lnTo>
                    <a:lnTo>
                      <a:pt x="4021" y="1486"/>
                    </a:lnTo>
                    <a:lnTo>
                      <a:pt x="4021" y="1477"/>
                    </a:lnTo>
                    <a:lnTo>
                      <a:pt x="4021" y="1466"/>
                    </a:lnTo>
                    <a:lnTo>
                      <a:pt x="4018" y="1457"/>
                    </a:lnTo>
                    <a:lnTo>
                      <a:pt x="4012" y="1449"/>
                    </a:lnTo>
                    <a:lnTo>
                      <a:pt x="3994" y="1436"/>
                    </a:lnTo>
                    <a:lnTo>
                      <a:pt x="3996" y="1431"/>
                    </a:lnTo>
                    <a:lnTo>
                      <a:pt x="3998" y="1429"/>
                    </a:lnTo>
                    <a:lnTo>
                      <a:pt x="4001" y="1425"/>
                    </a:lnTo>
                    <a:lnTo>
                      <a:pt x="4002" y="1417"/>
                    </a:lnTo>
                    <a:lnTo>
                      <a:pt x="3999" y="1407"/>
                    </a:lnTo>
                    <a:lnTo>
                      <a:pt x="3998" y="1401"/>
                    </a:lnTo>
                    <a:lnTo>
                      <a:pt x="4002" y="1396"/>
                    </a:lnTo>
                    <a:lnTo>
                      <a:pt x="4003" y="1389"/>
                    </a:lnTo>
                    <a:lnTo>
                      <a:pt x="4004" y="1381"/>
                    </a:lnTo>
                    <a:lnTo>
                      <a:pt x="4003" y="1375"/>
                    </a:lnTo>
                    <a:lnTo>
                      <a:pt x="4000" y="1376"/>
                    </a:lnTo>
                    <a:lnTo>
                      <a:pt x="3997" y="1379"/>
                    </a:lnTo>
                    <a:lnTo>
                      <a:pt x="3994" y="1380"/>
                    </a:lnTo>
                    <a:lnTo>
                      <a:pt x="3992" y="1372"/>
                    </a:lnTo>
                    <a:lnTo>
                      <a:pt x="3994" y="1372"/>
                    </a:lnTo>
                    <a:lnTo>
                      <a:pt x="3995" y="1370"/>
                    </a:lnTo>
                    <a:lnTo>
                      <a:pt x="3996" y="1367"/>
                    </a:lnTo>
                    <a:lnTo>
                      <a:pt x="3997" y="1363"/>
                    </a:lnTo>
                    <a:lnTo>
                      <a:pt x="3995" y="1359"/>
                    </a:lnTo>
                    <a:lnTo>
                      <a:pt x="3995" y="1352"/>
                    </a:lnTo>
                    <a:lnTo>
                      <a:pt x="3993" y="1346"/>
                    </a:lnTo>
                    <a:lnTo>
                      <a:pt x="3990" y="1343"/>
                    </a:lnTo>
                    <a:lnTo>
                      <a:pt x="3984" y="1342"/>
                    </a:lnTo>
                    <a:lnTo>
                      <a:pt x="3982" y="1344"/>
                    </a:lnTo>
                    <a:lnTo>
                      <a:pt x="3979" y="1347"/>
                    </a:lnTo>
                    <a:lnTo>
                      <a:pt x="3979" y="1351"/>
                    </a:lnTo>
                    <a:lnTo>
                      <a:pt x="3979" y="1354"/>
                    </a:lnTo>
                    <a:lnTo>
                      <a:pt x="3980" y="1358"/>
                    </a:lnTo>
                    <a:lnTo>
                      <a:pt x="3980" y="1362"/>
                    </a:lnTo>
                    <a:lnTo>
                      <a:pt x="3978" y="1370"/>
                    </a:lnTo>
                    <a:lnTo>
                      <a:pt x="3974" y="1369"/>
                    </a:lnTo>
                    <a:lnTo>
                      <a:pt x="3970" y="1367"/>
                    </a:lnTo>
                    <a:lnTo>
                      <a:pt x="3967" y="1370"/>
                    </a:lnTo>
                    <a:lnTo>
                      <a:pt x="3967" y="1377"/>
                    </a:lnTo>
                    <a:lnTo>
                      <a:pt x="3970" y="1383"/>
                    </a:lnTo>
                    <a:lnTo>
                      <a:pt x="3975" y="1393"/>
                    </a:lnTo>
                    <a:lnTo>
                      <a:pt x="3973" y="1393"/>
                    </a:lnTo>
                    <a:lnTo>
                      <a:pt x="3970" y="1396"/>
                    </a:lnTo>
                    <a:lnTo>
                      <a:pt x="3966" y="1404"/>
                    </a:lnTo>
                    <a:lnTo>
                      <a:pt x="3963" y="1408"/>
                    </a:lnTo>
                    <a:lnTo>
                      <a:pt x="3960" y="1410"/>
                    </a:lnTo>
                    <a:lnTo>
                      <a:pt x="3952" y="1410"/>
                    </a:lnTo>
                    <a:lnTo>
                      <a:pt x="3950" y="1411"/>
                    </a:lnTo>
                    <a:lnTo>
                      <a:pt x="3950" y="1413"/>
                    </a:lnTo>
                    <a:lnTo>
                      <a:pt x="3950" y="1415"/>
                    </a:lnTo>
                    <a:lnTo>
                      <a:pt x="3950" y="1416"/>
                    </a:lnTo>
                    <a:lnTo>
                      <a:pt x="3945" y="1418"/>
                    </a:lnTo>
                    <a:lnTo>
                      <a:pt x="3935" y="1418"/>
                    </a:lnTo>
                    <a:lnTo>
                      <a:pt x="3933" y="1421"/>
                    </a:lnTo>
                    <a:lnTo>
                      <a:pt x="3934" y="1428"/>
                    </a:lnTo>
                    <a:lnTo>
                      <a:pt x="3932" y="1428"/>
                    </a:lnTo>
                    <a:lnTo>
                      <a:pt x="3930" y="1427"/>
                    </a:lnTo>
                    <a:lnTo>
                      <a:pt x="3928" y="1426"/>
                    </a:lnTo>
                    <a:lnTo>
                      <a:pt x="3926" y="1425"/>
                    </a:lnTo>
                    <a:lnTo>
                      <a:pt x="3928" y="1420"/>
                    </a:lnTo>
                    <a:lnTo>
                      <a:pt x="3928" y="1416"/>
                    </a:lnTo>
                    <a:lnTo>
                      <a:pt x="3928" y="1413"/>
                    </a:lnTo>
                    <a:lnTo>
                      <a:pt x="3926" y="1410"/>
                    </a:lnTo>
                    <a:lnTo>
                      <a:pt x="3931" y="1408"/>
                    </a:lnTo>
                    <a:lnTo>
                      <a:pt x="3941" y="1413"/>
                    </a:lnTo>
                    <a:lnTo>
                      <a:pt x="3945" y="1410"/>
                    </a:lnTo>
                    <a:lnTo>
                      <a:pt x="3946" y="1405"/>
                    </a:lnTo>
                    <a:lnTo>
                      <a:pt x="3944" y="1401"/>
                    </a:lnTo>
                    <a:lnTo>
                      <a:pt x="3942" y="1397"/>
                    </a:lnTo>
                    <a:lnTo>
                      <a:pt x="3940" y="1396"/>
                    </a:lnTo>
                    <a:lnTo>
                      <a:pt x="3943" y="1393"/>
                    </a:lnTo>
                    <a:lnTo>
                      <a:pt x="3945" y="1390"/>
                    </a:lnTo>
                    <a:lnTo>
                      <a:pt x="3942" y="1387"/>
                    </a:lnTo>
                    <a:lnTo>
                      <a:pt x="3936" y="1386"/>
                    </a:lnTo>
                    <a:lnTo>
                      <a:pt x="3933" y="1384"/>
                    </a:lnTo>
                    <a:lnTo>
                      <a:pt x="3933" y="1382"/>
                    </a:lnTo>
                    <a:lnTo>
                      <a:pt x="3934" y="1381"/>
                    </a:lnTo>
                    <a:lnTo>
                      <a:pt x="3934" y="1380"/>
                    </a:lnTo>
                    <a:lnTo>
                      <a:pt x="3934" y="1378"/>
                    </a:lnTo>
                    <a:lnTo>
                      <a:pt x="3931" y="1377"/>
                    </a:lnTo>
                    <a:lnTo>
                      <a:pt x="3930" y="1379"/>
                    </a:lnTo>
                    <a:lnTo>
                      <a:pt x="3930" y="1388"/>
                    </a:lnTo>
                    <a:lnTo>
                      <a:pt x="3929" y="1392"/>
                    </a:lnTo>
                    <a:lnTo>
                      <a:pt x="3923" y="1400"/>
                    </a:lnTo>
                    <a:lnTo>
                      <a:pt x="3921" y="1401"/>
                    </a:lnTo>
                    <a:lnTo>
                      <a:pt x="3914" y="1401"/>
                    </a:lnTo>
                    <a:lnTo>
                      <a:pt x="3913" y="1403"/>
                    </a:lnTo>
                    <a:lnTo>
                      <a:pt x="3913" y="1409"/>
                    </a:lnTo>
                    <a:lnTo>
                      <a:pt x="3912" y="1410"/>
                    </a:lnTo>
                    <a:lnTo>
                      <a:pt x="3910" y="1408"/>
                    </a:lnTo>
                    <a:lnTo>
                      <a:pt x="3909" y="1404"/>
                    </a:lnTo>
                    <a:lnTo>
                      <a:pt x="3908" y="1399"/>
                    </a:lnTo>
                    <a:lnTo>
                      <a:pt x="3909" y="1393"/>
                    </a:lnTo>
                    <a:lnTo>
                      <a:pt x="3902" y="1396"/>
                    </a:lnTo>
                    <a:lnTo>
                      <a:pt x="3893" y="1405"/>
                    </a:lnTo>
                    <a:lnTo>
                      <a:pt x="3885" y="1415"/>
                    </a:lnTo>
                    <a:lnTo>
                      <a:pt x="3883" y="1425"/>
                    </a:lnTo>
                    <a:lnTo>
                      <a:pt x="3880" y="1426"/>
                    </a:lnTo>
                    <a:lnTo>
                      <a:pt x="3878" y="1427"/>
                    </a:lnTo>
                    <a:lnTo>
                      <a:pt x="3875" y="1429"/>
                    </a:lnTo>
                    <a:lnTo>
                      <a:pt x="3873" y="1433"/>
                    </a:lnTo>
                    <a:lnTo>
                      <a:pt x="3879" y="1445"/>
                    </a:lnTo>
                    <a:lnTo>
                      <a:pt x="3885" y="1451"/>
                    </a:lnTo>
                    <a:lnTo>
                      <a:pt x="3892" y="1451"/>
                    </a:lnTo>
                    <a:lnTo>
                      <a:pt x="3898" y="1445"/>
                    </a:lnTo>
                    <a:lnTo>
                      <a:pt x="3896" y="1444"/>
                    </a:lnTo>
                    <a:lnTo>
                      <a:pt x="3893" y="1445"/>
                    </a:lnTo>
                    <a:lnTo>
                      <a:pt x="3891" y="1444"/>
                    </a:lnTo>
                    <a:lnTo>
                      <a:pt x="3890" y="1439"/>
                    </a:lnTo>
                    <a:lnTo>
                      <a:pt x="3911" y="1422"/>
                    </a:lnTo>
                    <a:lnTo>
                      <a:pt x="3913" y="1419"/>
                    </a:lnTo>
                    <a:lnTo>
                      <a:pt x="3915" y="1417"/>
                    </a:lnTo>
                    <a:lnTo>
                      <a:pt x="3917" y="1418"/>
                    </a:lnTo>
                    <a:lnTo>
                      <a:pt x="3920" y="1422"/>
                    </a:lnTo>
                    <a:lnTo>
                      <a:pt x="3922" y="1427"/>
                    </a:lnTo>
                    <a:lnTo>
                      <a:pt x="3923" y="1431"/>
                    </a:lnTo>
                    <a:lnTo>
                      <a:pt x="3924" y="1433"/>
                    </a:lnTo>
                    <a:lnTo>
                      <a:pt x="3954" y="1435"/>
                    </a:lnTo>
                    <a:lnTo>
                      <a:pt x="3958" y="1429"/>
                    </a:lnTo>
                    <a:lnTo>
                      <a:pt x="3960" y="1427"/>
                    </a:lnTo>
                    <a:lnTo>
                      <a:pt x="3966" y="1420"/>
                    </a:lnTo>
                    <a:lnTo>
                      <a:pt x="3968" y="1419"/>
                    </a:lnTo>
                    <a:lnTo>
                      <a:pt x="3971" y="1420"/>
                    </a:lnTo>
                    <a:lnTo>
                      <a:pt x="3970" y="1424"/>
                    </a:lnTo>
                    <a:lnTo>
                      <a:pt x="3964" y="1431"/>
                    </a:lnTo>
                    <a:lnTo>
                      <a:pt x="3964" y="1433"/>
                    </a:lnTo>
                    <a:lnTo>
                      <a:pt x="3972" y="1439"/>
                    </a:lnTo>
                    <a:lnTo>
                      <a:pt x="3997" y="1442"/>
                    </a:lnTo>
                    <a:lnTo>
                      <a:pt x="3997" y="1445"/>
                    </a:lnTo>
                    <a:lnTo>
                      <a:pt x="3987" y="1444"/>
                    </a:lnTo>
                    <a:lnTo>
                      <a:pt x="3982" y="1445"/>
                    </a:lnTo>
                    <a:lnTo>
                      <a:pt x="3980" y="1451"/>
                    </a:lnTo>
                    <a:lnTo>
                      <a:pt x="3982" y="1451"/>
                    </a:lnTo>
                    <a:lnTo>
                      <a:pt x="3980" y="1460"/>
                    </a:lnTo>
                    <a:lnTo>
                      <a:pt x="3979" y="1464"/>
                    </a:lnTo>
                    <a:lnTo>
                      <a:pt x="3977" y="1467"/>
                    </a:lnTo>
                    <a:lnTo>
                      <a:pt x="3969" y="1475"/>
                    </a:lnTo>
                    <a:lnTo>
                      <a:pt x="3967" y="1480"/>
                    </a:lnTo>
                    <a:lnTo>
                      <a:pt x="3966" y="1490"/>
                    </a:lnTo>
                    <a:lnTo>
                      <a:pt x="3965" y="1491"/>
                    </a:lnTo>
                    <a:lnTo>
                      <a:pt x="3964" y="1492"/>
                    </a:lnTo>
                    <a:lnTo>
                      <a:pt x="3962" y="1491"/>
                    </a:lnTo>
                    <a:lnTo>
                      <a:pt x="3961" y="1487"/>
                    </a:lnTo>
                    <a:lnTo>
                      <a:pt x="3961" y="1480"/>
                    </a:lnTo>
                    <a:lnTo>
                      <a:pt x="3959" y="1475"/>
                    </a:lnTo>
                    <a:lnTo>
                      <a:pt x="3954" y="1469"/>
                    </a:lnTo>
                    <a:lnTo>
                      <a:pt x="3948" y="1469"/>
                    </a:lnTo>
                    <a:lnTo>
                      <a:pt x="3924" y="1478"/>
                    </a:lnTo>
                    <a:lnTo>
                      <a:pt x="3924" y="1484"/>
                    </a:lnTo>
                    <a:lnTo>
                      <a:pt x="3921" y="1487"/>
                    </a:lnTo>
                    <a:lnTo>
                      <a:pt x="3918" y="1489"/>
                    </a:lnTo>
                    <a:lnTo>
                      <a:pt x="3916" y="1491"/>
                    </a:lnTo>
                    <a:lnTo>
                      <a:pt x="3913" y="1495"/>
                    </a:lnTo>
                    <a:lnTo>
                      <a:pt x="3912" y="1500"/>
                    </a:lnTo>
                    <a:lnTo>
                      <a:pt x="3912" y="1505"/>
                    </a:lnTo>
                    <a:lnTo>
                      <a:pt x="3915" y="1508"/>
                    </a:lnTo>
                    <a:lnTo>
                      <a:pt x="3913" y="1511"/>
                    </a:lnTo>
                    <a:lnTo>
                      <a:pt x="3912" y="1512"/>
                    </a:lnTo>
                    <a:lnTo>
                      <a:pt x="3910" y="1509"/>
                    </a:lnTo>
                    <a:lnTo>
                      <a:pt x="3909" y="1506"/>
                    </a:lnTo>
                    <a:lnTo>
                      <a:pt x="3908" y="1502"/>
                    </a:lnTo>
                    <a:lnTo>
                      <a:pt x="3909" y="1499"/>
                    </a:lnTo>
                    <a:lnTo>
                      <a:pt x="3910" y="1498"/>
                    </a:lnTo>
                    <a:lnTo>
                      <a:pt x="3911" y="1496"/>
                    </a:lnTo>
                    <a:lnTo>
                      <a:pt x="3915" y="1484"/>
                    </a:lnTo>
                    <a:lnTo>
                      <a:pt x="3914" y="1483"/>
                    </a:lnTo>
                    <a:lnTo>
                      <a:pt x="3905" y="1484"/>
                    </a:lnTo>
                    <a:lnTo>
                      <a:pt x="3886" y="1495"/>
                    </a:lnTo>
                    <a:lnTo>
                      <a:pt x="3882" y="1495"/>
                    </a:lnTo>
                    <a:lnTo>
                      <a:pt x="3882" y="1491"/>
                    </a:lnTo>
                    <a:lnTo>
                      <a:pt x="3877" y="1495"/>
                    </a:lnTo>
                    <a:lnTo>
                      <a:pt x="3860" y="1520"/>
                    </a:lnTo>
                    <a:lnTo>
                      <a:pt x="3859" y="1513"/>
                    </a:lnTo>
                    <a:lnTo>
                      <a:pt x="3861" y="1508"/>
                    </a:lnTo>
                    <a:lnTo>
                      <a:pt x="3863" y="1504"/>
                    </a:lnTo>
                    <a:lnTo>
                      <a:pt x="3866" y="1503"/>
                    </a:lnTo>
                    <a:lnTo>
                      <a:pt x="3859" y="1497"/>
                    </a:lnTo>
                    <a:lnTo>
                      <a:pt x="3842" y="1497"/>
                    </a:lnTo>
                    <a:lnTo>
                      <a:pt x="3834" y="1494"/>
                    </a:lnTo>
                    <a:lnTo>
                      <a:pt x="3829" y="1493"/>
                    </a:lnTo>
                    <a:lnTo>
                      <a:pt x="3820" y="1497"/>
                    </a:lnTo>
                    <a:lnTo>
                      <a:pt x="3813" y="1503"/>
                    </a:lnTo>
                    <a:lnTo>
                      <a:pt x="3810" y="1508"/>
                    </a:lnTo>
                    <a:lnTo>
                      <a:pt x="3808" y="1511"/>
                    </a:lnTo>
                    <a:lnTo>
                      <a:pt x="3806" y="1512"/>
                    </a:lnTo>
                    <a:lnTo>
                      <a:pt x="3805" y="1512"/>
                    </a:lnTo>
                    <a:lnTo>
                      <a:pt x="3805" y="1514"/>
                    </a:lnTo>
                    <a:lnTo>
                      <a:pt x="3841" y="1507"/>
                    </a:lnTo>
                    <a:lnTo>
                      <a:pt x="3845" y="1512"/>
                    </a:lnTo>
                    <a:lnTo>
                      <a:pt x="3839" y="1517"/>
                    </a:lnTo>
                    <a:lnTo>
                      <a:pt x="3822" y="1518"/>
                    </a:lnTo>
                    <a:lnTo>
                      <a:pt x="3809" y="1523"/>
                    </a:lnTo>
                    <a:lnTo>
                      <a:pt x="3798" y="1523"/>
                    </a:lnTo>
                    <a:lnTo>
                      <a:pt x="3795" y="1524"/>
                    </a:lnTo>
                    <a:lnTo>
                      <a:pt x="3793" y="1527"/>
                    </a:lnTo>
                    <a:lnTo>
                      <a:pt x="3790" y="1532"/>
                    </a:lnTo>
                    <a:lnTo>
                      <a:pt x="3791" y="1535"/>
                    </a:lnTo>
                    <a:lnTo>
                      <a:pt x="3792" y="1538"/>
                    </a:lnTo>
                    <a:lnTo>
                      <a:pt x="3794" y="1540"/>
                    </a:lnTo>
                    <a:lnTo>
                      <a:pt x="3795" y="1540"/>
                    </a:lnTo>
                    <a:lnTo>
                      <a:pt x="3797" y="1536"/>
                    </a:lnTo>
                    <a:lnTo>
                      <a:pt x="3800" y="1534"/>
                    </a:lnTo>
                    <a:lnTo>
                      <a:pt x="3802" y="1537"/>
                    </a:lnTo>
                    <a:lnTo>
                      <a:pt x="3802" y="1543"/>
                    </a:lnTo>
                    <a:lnTo>
                      <a:pt x="3803" y="1545"/>
                    </a:lnTo>
                    <a:lnTo>
                      <a:pt x="3804" y="1546"/>
                    </a:lnTo>
                    <a:lnTo>
                      <a:pt x="3803" y="1547"/>
                    </a:lnTo>
                    <a:lnTo>
                      <a:pt x="3802" y="1549"/>
                    </a:lnTo>
                    <a:lnTo>
                      <a:pt x="3809" y="1544"/>
                    </a:lnTo>
                    <a:lnTo>
                      <a:pt x="3834" y="1540"/>
                    </a:lnTo>
                    <a:lnTo>
                      <a:pt x="3831" y="1544"/>
                    </a:lnTo>
                    <a:lnTo>
                      <a:pt x="3828" y="1546"/>
                    </a:lnTo>
                    <a:lnTo>
                      <a:pt x="3831" y="1556"/>
                    </a:lnTo>
                    <a:lnTo>
                      <a:pt x="3837" y="1556"/>
                    </a:lnTo>
                    <a:lnTo>
                      <a:pt x="3843" y="1555"/>
                    </a:lnTo>
                    <a:lnTo>
                      <a:pt x="3847" y="1557"/>
                    </a:lnTo>
                    <a:lnTo>
                      <a:pt x="3809" y="1562"/>
                    </a:lnTo>
                    <a:lnTo>
                      <a:pt x="3806" y="1565"/>
                    </a:lnTo>
                    <a:lnTo>
                      <a:pt x="3803" y="1565"/>
                    </a:lnTo>
                    <a:lnTo>
                      <a:pt x="3799" y="1563"/>
                    </a:lnTo>
                    <a:lnTo>
                      <a:pt x="3796" y="1563"/>
                    </a:lnTo>
                    <a:lnTo>
                      <a:pt x="3794" y="1569"/>
                    </a:lnTo>
                    <a:lnTo>
                      <a:pt x="3809" y="1572"/>
                    </a:lnTo>
                    <a:lnTo>
                      <a:pt x="3809" y="1575"/>
                    </a:lnTo>
                    <a:lnTo>
                      <a:pt x="3785" y="1592"/>
                    </a:lnTo>
                    <a:lnTo>
                      <a:pt x="3790" y="1597"/>
                    </a:lnTo>
                    <a:lnTo>
                      <a:pt x="3798" y="1597"/>
                    </a:lnTo>
                    <a:lnTo>
                      <a:pt x="3803" y="1599"/>
                    </a:lnTo>
                    <a:lnTo>
                      <a:pt x="3816" y="1595"/>
                    </a:lnTo>
                    <a:lnTo>
                      <a:pt x="3818" y="1593"/>
                    </a:lnTo>
                    <a:lnTo>
                      <a:pt x="3821" y="1590"/>
                    </a:lnTo>
                    <a:lnTo>
                      <a:pt x="3835" y="1585"/>
                    </a:lnTo>
                    <a:lnTo>
                      <a:pt x="3854" y="1570"/>
                    </a:lnTo>
                    <a:lnTo>
                      <a:pt x="3858" y="1569"/>
                    </a:lnTo>
                    <a:lnTo>
                      <a:pt x="3859" y="1567"/>
                    </a:lnTo>
                    <a:lnTo>
                      <a:pt x="3864" y="1557"/>
                    </a:lnTo>
                    <a:lnTo>
                      <a:pt x="3870" y="1553"/>
                    </a:lnTo>
                    <a:lnTo>
                      <a:pt x="3878" y="1543"/>
                    </a:lnTo>
                    <a:lnTo>
                      <a:pt x="3890" y="1532"/>
                    </a:lnTo>
                    <a:lnTo>
                      <a:pt x="3889" y="1527"/>
                    </a:lnTo>
                    <a:lnTo>
                      <a:pt x="3886" y="1515"/>
                    </a:lnTo>
                    <a:lnTo>
                      <a:pt x="3885" y="1512"/>
                    </a:lnTo>
                    <a:lnTo>
                      <a:pt x="3887" y="1506"/>
                    </a:lnTo>
                    <a:lnTo>
                      <a:pt x="3889" y="1510"/>
                    </a:lnTo>
                    <a:lnTo>
                      <a:pt x="3893" y="1523"/>
                    </a:lnTo>
                    <a:lnTo>
                      <a:pt x="3894" y="1516"/>
                    </a:lnTo>
                    <a:lnTo>
                      <a:pt x="3895" y="1509"/>
                    </a:lnTo>
                    <a:lnTo>
                      <a:pt x="3897" y="1508"/>
                    </a:lnTo>
                    <a:lnTo>
                      <a:pt x="3899" y="1514"/>
                    </a:lnTo>
                    <a:lnTo>
                      <a:pt x="3899" y="1520"/>
                    </a:lnTo>
                    <a:lnTo>
                      <a:pt x="3896" y="1528"/>
                    </a:lnTo>
                    <a:lnTo>
                      <a:pt x="3894" y="1535"/>
                    </a:lnTo>
                    <a:lnTo>
                      <a:pt x="3923" y="1544"/>
                    </a:lnTo>
                    <a:lnTo>
                      <a:pt x="3926" y="1543"/>
                    </a:lnTo>
                    <a:lnTo>
                      <a:pt x="3933" y="1536"/>
                    </a:lnTo>
                    <a:lnTo>
                      <a:pt x="3936" y="1535"/>
                    </a:lnTo>
                    <a:lnTo>
                      <a:pt x="3939" y="1535"/>
                    </a:lnTo>
                    <a:lnTo>
                      <a:pt x="3936" y="1538"/>
                    </a:lnTo>
                    <a:lnTo>
                      <a:pt x="3933" y="1541"/>
                    </a:lnTo>
                    <a:lnTo>
                      <a:pt x="3930" y="1543"/>
                    </a:lnTo>
                    <a:lnTo>
                      <a:pt x="3929" y="1549"/>
                    </a:lnTo>
                    <a:lnTo>
                      <a:pt x="3935" y="1549"/>
                    </a:lnTo>
                    <a:lnTo>
                      <a:pt x="3954" y="1563"/>
                    </a:lnTo>
                    <a:lnTo>
                      <a:pt x="3953" y="1566"/>
                    </a:lnTo>
                    <a:lnTo>
                      <a:pt x="3953" y="1569"/>
                    </a:lnTo>
                    <a:lnTo>
                      <a:pt x="3953" y="1572"/>
                    </a:lnTo>
                    <a:lnTo>
                      <a:pt x="3955" y="1575"/>
                    </a:lnTo>
                    <a:lnTo>
                      <a:pt x="3957" y="1577"/>
                    </a:lnTo>
                    <a:lnTo>
                      <a:pt x="3959" y="1578"/>
                    </a:lnTo>
                    <a:lnTo>
                      <a:pt x="3961" y="1578"/>
                    </a:lnTo>
                    <a:lnTo>
                      <a:pt x="3959" y="1584"/>
                    </a:lnTo>
                    <a:lnTo>
                      <a:pt x="3956" y="1584"/>
                    </a:lnTo>
                    <a:lnTo>
                      <a:pt x="3933" y="1561"/>
                    </a:lnTo>
                    <a:lnTo>
                      <a:pt x="3923" y="1555"/>
                    </a:lnTo>
                    <a:lnTo>
                      <a:pt x="3893" y="1557"/>
                    </a:lnTo>
                    <a:lnTo>
                      <a:pt x="3893" y="1561"/>
                    </a:lnTo>
                    <a:lnTo>
                      <a:pt x="3901" y="1572"/>
                    </a:lnTo>
                    <a:lnTo>
                      <a:pt x="3906" y="1576"/>
                    </a:lnTo>
                    <a:lnTo>
                      <a:pt x="3916" y="1570"/>
                    </a:lnTo>
                    <a:lnTo>
                      <a:pt x="3922" y="1573"/>
                    </a:lnTo>
                    <a:lnTo>
                      <a:pt x="3933" y="1583"/>
                    </a:lnTo>
                    <a:lnTo>
                      <a:pt x="3910" y="1578"/>
                    </a:lnTo>
                    <a:lnTo>
                      <a:pt x="3912" y="1579"/>
                    </a:lnTo>
                    <a:lnTo>
                      <a:pt x="3915" y="1586"/>
                    </a:lnTo>
                    <a:lnTo>
                      <a:pt x="3894" y="1580"/>
                    </a:lnTo>
                    <a:lnTo>
                      <a:pt x="3887" y="1571"/>
                    </a:lnTo>
                    <a:lnTo>
                      <a:pt x="3881" y="1567"/>
                    </a:lnTo>
                    <a:lnTo>
                      <a:pt x="3879" y="1566"/>
                    </a:lnTo>
                    <a:lnTo>
                      <a:pt x="3877" y="1567"/>
                    </a:lnTo>
                    <a:lnTo>
                      <a:pt x="3875" y="1569"/>
                    </a:lnTo>
                    <a:lnTo>
                      <a:pt x="3872" y="1578"/>
                    </a:lnTo>
                    <a:lnTo>
                      <a:pt x="3875" y="1580"/>
                    </a:lnTo>
                    <a:lnTo>
                      <a:pt x="3877" y="1581"/>
                    </a:lnTo>
                    <a:lnTo>
                      <a:pt x="3882" y="1581"/>
                    </a:lnTo>
                    <a:lnTo>
                      <a:pt x="3860" y="1598"/>
                    </a:lnTo>
                    <a:lnTo>
                      <a:pt x="3857" y="1609"/>
                    </a:lnTo>
                    <a:lnTo>
                      <a:pt x="3859" y="1613"/>
                    </a:lnTo>
                    <a:lnTo>
                      <a:pt x="3864" y="1612"/>
                    </a:lnTo>
                    <a:lnTo>
                      <a:pt x="3872" y="1606"/>
                    </a:lnTo>
                    <a:lnTo>
                      <a:pt x="3877" y="1608"/>
                    </a:lnTo>
                    <a:lnTo>
                      <a:pt x="3881" y="1612"/>
                    </a:lnTo>
                    <a:lnTo>
                      <a:pt x="3886" y="1615"/>
                    </a:lnTo>
                    <a:lnTo>
                      <a:pt x="3890" y="1612"/>
                    </a:lnTo>
                    <a:lnTo>
                      <a:pt x="3889" y="1611"/>
                    </a:lnTo>
                    <a:lnTo>
                      <a:pt x="3887" y="1606"/>
                    </a:lnTo>
                    <a:lnTo>
                      <a:pt x="3890" y="1603"/>
                    </a:lnTo>
                    <a:lnTo>
                      <a:pt x="3893" y="1604"/>
                    </a:lnTo>
                    <a:lnTo>
                      <a:pt x="3896" y="1607"/>
                    </a:lnTo>
                    <a:lnTo>
                      <a:pt x="3898" y="1612"/>
                    </a:lnTo>
                    <a:lnTo>
                      <a:pt x="3896" y="1614"/>
                    </a:lnTo>
                    <a:lnTo>
                      <a:pt x="3895" y="1615"/>
                    </a:lnTo>
                    <a:lnTo>
                      <a:pt x="3902" y="1626"/>
                    </a:lnTo>
                    <a:lnTo>
                      <a:pt x="3901" y="1630"/>
                    </a:lnTo>
                    <a:lnTo>
                      <a:pt x="3900" y="1633"/>
                    </a:lnTo>
                    <a:lnTo>
                      <a:pt x="3898" y="1634"/>
                    </a:lnTo>
                    <a:lnTo>
                      <a:pt x="3896" y="1626"/>
                    </a:lnTo>
                    <a:lnTo>
                      <a:pt x="3894" y="1624"/>
                    </a:lnTo>
                    <a:lnTo>
                      <a:pt x="3888" y="1623"/>
                    </a:lnTo>
                    <a:lnTo>
                      <a:pt x="3878" y="1619"/>
                    </a:lnTo>
                    <a:lnTo>
                      <a:pt x="3873" y="1620"/>
                    </a:lnTo>
                    <a:lnTo>
                      <a:pt x="3867" y="1623"/>
                    </a:lnTo>
                    <a:lnTo>
                      <a:pt x="3869" y="1626"/>
                    </a:lnTo>
                    <a:lnTo>
                      <a:pt x="3870" y="1626"/>
                    </a:lnTo>
                    <a:lnTo>
                      <a:pt x="3866" y="1631"/>
                    </a:lnTo>
                    <a:lnTo>
                      <a:pt x="3865" y="1634"/>
                    </a:lnTo>
                    <a:lnTo>
                      <a:pt x="3865" y="1642"/>
                    </a:lnTo>
                    <a:lnTo>
                      <a:pt x="3867" y="1646"/>
                    </a:lnTo>
                    <a:lnTo>
                      <a:pt x="3871" y="1648"/>
                    </a:lnTo>
                    <a:lnTo>
                      <a:pt x="3908" y="1654"/>
                    </a:lnTo>
                    <a:lnTo>
                      <a:pt x="3917" y="1652"/>
                    </a:lnTo>
                    <a:lnTo>
                      <a:pt x="3935" y="1637"/>
                    </a:lnTo>
                    <a:lnTo>
                      <a:pt x="3966" y="1628"/>
                    </a:lnTo>
                    <a:lnTo>
                      <a:pt x="3971" y="1635"/>
                    </a:lnTo>
                    <a:lnTo>
                      <a:pt x="3953" y="1637"/>
                    </a:lnTo>
                    <a:lnTo>
                      <a:pt x="3924" y="1654"/>
                    </a:lnTo>
                    <a:lnTo>
                      <a:pt x="3917" y="1661"/>
                    </a:lnTo>
                    <a:lnTo>
                      <a:pt x="3912" y="1672"/>
                    </a:lnTo>
                    <a:lnTo>
                      <a:pt x="3914" y="1674"/>
                    </a:lnTo>
                    <a:lnTo>
                      <a:pt x="3917" y="1674"/>
                    </a:lnTo>
                    <a:lnTo>
                      <a:pt x="3921" y="1674"/>
                    </a:lnTo>
                    <a:lnTo>
                      <a:pt x="3918" y="1679"/>
                    </a:lnTo>
                    <a:lnTo>
                      <a:pt x="3913" y="1684"/>
                    </a:lnTo>
                    <a:lnTo>
                      <a:pt x="3910" y="1689"/>
                    </a:lnTo>
                    <a:lnTo>
                      <a:pt x="3917" y="1696"/>
                    </a:lnTo>
                    <a:lnTo>
                      <a:pt x="3922" y="1702"/>
                    </a:lnTo>
                    <a:lnTo>
                      <a:pt x="3923" y="1707"/>
                    </a:lnTo>
                    <a:lnTo>
                      <a:pt x="3924" y="1709"/>
                    </a:lnTo>
                    <a:lnTo>
                      <a:pt x="3926" y="1717"/>
                    </a:lnTo>
                    <a:lnTo>
                      <a:pt x="3927" y="1722"/>
                    </a:lnTo>
                    <a:lnTo>
                      <a:pt x="3927" y="1725"/>
                    </a:lnTo>
                    <a:lnTo>
                      <a:pt x="3927" y="1727"/>
                    </a:lnTo>
                    <a:lnTo>
                      <a:pt x="3930" y="1731"/>
                    </a:lnTo>
                    <a:lnTo>
                      <a:pt x="3938" y="1736"/>
                    </a:lnTo>
                    <a:lnTo>
                      <a:pt x="3940" y="1740"/>
                    </a:lnTo>
                    <a:lnTo>
                      <a:pt x="3933" y="1751"/>
                    </a:lnTo>
                    <a:lnTo>
                      <a:pt x="3928" y="1752"/>
                    </a:lnTo>
                    <a:lnTo>
                      <a:pt x="3924" y="1749"/>
                    </a:lnTo>
                    <a:lnTo>
                      <a:pt x="3925" y="1745"/>
                    </a:lnTo>
                    <a:lnTo>
                      <a:pt x="3931" y="1743"/>
                    </a:lnTo>
                    <a:lnTo>
                      <a:pt x="3931" y="1740"/>
                    </a:lnTo>
                    <a:lnTo>
                      <a:pt x="3925" y="1735"/>
                    </a:lnTo>
                    <a:lnTo>
                      <a:pt x="3920" y="1728"/>
                    </a:lnTo>
                    <a:lnTo>
                      <a:pt x="3916" y="1720"/>
                    </a:lnTo>
                    <a:lnTo>
                      <a:pt x="3916" y="1720"/>
                    </a:lnTo>
                    <a:lnTo>
                      <a:pt x="3915" y="1717"/>
                    </a:lnTo>
                    <a:lnTo>
                      <a:pt x="3915" y="1711"/>
                    </a:lnTo>
                    <a:lnTo>
                      <a:pt x="3915" y="1708"/>
                    </a:lnTo>
                    <a:lnTo>
                      <a:pt x="3907" y="1687"/>
                    </a:lnTo>
                    <a:lnTo>
                      <a:pt x="3905" y="1678"/>
                    </a:lnTo>
                    <a:lnTo>
                      <a:pt x="3904" y="1674"/>
                    </a:lnTo>
                    <a:lnTo>
                      <a:pt x="3897" y="1665"/>
                    </a:lnTo>
                    <a:lnTo>
                      <a:pt x="3887" y="1664"/>
                    </a:lnTo>
                    <a:lnTo>
                      <a:pt x="3867" y="1667"/>
                    </a:lnTo>
                    <a:lnTo>
                      <a:pt x="3865" y="1668"/>
                    </a:lnTo>
                    <a:lnTo>
                      <a:pt x="3865" y="1670"/>
                    </a:lnTo>
                    <a:lnTo>
                      <a:pt x="3864" y="1674"/>
                    </a:lnTo>
                    <a:lnTo>
                      <a:pt x="3864" y="1677"/>
                    </a:lnTo>
                    <a:lnTo>
                      <a:pt x="3863" y="1679"/>
                    </a:lnTo>
                    <a:lnTo>
                      <a:pt x="3862" y="1680"/>
                    </a:lnTo>
                    <a:lnTo>
                      <a:pt x="3859" y="1682"/>
                    </a:lnTo>
                    <a:lnTo>
                      <a:pt x="3853" y="1690"/>
                    </a:lnTo>
                    <a:lnTo>
                      <a:pt x="3850" y="1691"/>
                    </a:lnTo>
                    <a:lnTo>
                      <a:pt x="3851" y="1684"/>
                    </a:lnTo>
                    <a:lnTo>
                      <a:pt x="3853" y="1680"/>
                    </a:lnTo>
                    <a:lnTo>
                      <a:pt x="3855" y="1677"/>
                    </a:lnTo>
                    <a:lnTo>
                      <a:pt x="3856" y="1672"/>
                    </a:lnTo>
                    <a:lnTo>
                      <a:pt x="3853" y="1669"/>
                    </a:lnTo>
                    <a:lnTo>
                      <a:pt x="3853" y="1669"/>
                    </a:lnTo>
                    <a:lnTo>
                      <a:pt x="3853" y="1666"/>
                    </a:lnTo>
                    <a:lnTo>
                      <a:pt x="3858" y="1666"/>
                    </a:lnTo>
                    <a:lnTo>
                      <a:pt x="3860" y="1665"/>
                    </a:lnTo>
                    <a:lnTo>
                      <a:pt x="3863" y="1663"/>
                    </a:lnTo>
                    <a:lnTo>
                      <a:pt x="3863" y="1660"/>
                    </a:lnTo>
                    <a:lnTo>
                      <a:pt x="3860" y="1660"/>
                    </a:lnTo>
                    <a:lnTo>
                      <a:pt x="3859" y="1658"/>
                    </a:lnTo>
                    <a:lnTo>
                      <a:pt x="3858" y="1655"/>
                    </a:lnTo>
                    <a:lnTo>
                      <a:pt x="3859" y="1652"/>
                    </a:lnTo>
                    <a:lnTo>
                      <a:pt x="3857" y="1650"/>
                    </a:lnTo>
                    <a:lnTo>
                      <a:pt x="3854" y="1652"/>
                    </a:lnTo>
                    <a:lnTo>
                      <a:pt x="3851" y="1655"/>
                    </a:lnTo>
                    <a:lnTo>
                      <a:pt x="3848" y="1657"/>
                    </a:lnTo>
                    <a:lnTo>
                      <a:pt x="3845" y="1658"/>
                    </a:lnTo>
                    <a:lnTo>
                      <a:pt x="3841" y="1660"/>
                    </a:lnTo>
                    <a:lnTo>
                      <a:pt x="3838" y="1663"/>
                    </a:lnTo>
                    <a:lnTo>
                      <a:pt x="3835" y="1667"/>
                    </a:lnTo>
                    <a:lnTo>
                      <a:pt x="3831" y="1671"/>
                    </a:lnTo>
                    <a:lnTo>
                      <a:pt x="3827" y="1672"/>
                    </a:lnTo>
                    <a:lnTo>
                      <a:pt x="3805" y="1671"/>
                    </a:lnTo>
                    <a:lnTo>
                      <a:pt x="3802" y="1669"/>
                    </a:lnTo>
                    <a:lnTo>
                      <a:pt x="3810" y="1664"/>
                    </a:lnTo>
                    <a:lnTo>
                      <a:pt x="3830" y="1664"/>
                    </a:lnTo>
                    <a:lnTo>
                      <a:pt x="3837" y="1652"/>
                    </a:lnTo>
                    <a:lnTo>
                      <a:pt x="3834" y="1651"/>
                    </a:lnTo>
                    <a:lnTo>
                      <a:pt x="3829" y="1641"/>
                    </a:lnTo>
                    <a:lnTo>
                      <a:pt x="3827" y="1638"/>
                    </a:lnTo>
                    <a:lnTo>
                      <a:pt x="3830" y="1632"/>
                    </a:lnTo>
                    <a:lnTo>
                      <a:pt x="3834" y="1634"/>
                    </a:lnTo>
                    <a:lnTo>
                      <a:pt x="3837" y="1638"/>
                    </a:lnTo>
                    <a:lnTo>
                      <a:pt x="3841" y="1641"/>
                    </a:lnTo>
                    <a:lnTo>
                      <a:pt x="3844" y="1645"/>
                    </a:lnTo>
                    <a:lnTo>
                      <a:pt x="3846" y="1646"/>
                    </a:lnTo>
                    <a:lnTo>
                      <a:pt x="3850" y="1646"/>
                    </a:lnTo>
                    <a:lnTo>
                      <a:pt x="3852" y="1645"/>
                    </a:lnTo>
                    <a:lnTo>
                      <a:pt x="3854" y="1644"/>
                    </a:lnTo>
                    <a:lnTo>
                      <a:pt x="3852" y="1637"/>
                    </a:lnTo>
                    <a:lnTo>
                      <a:pt x="3847" y="1632"/>
                    </a:lnTo>
                    <a:lnTo>
                      <a:pt x="3842" y="1628"/>
                    </a:lnTo>
                    <a:lnTo>
                      <a:pt x="3838" y="1626"/>
                    </a:lnTo>
                    <a:lnTo>
                      <a:pt x="3827" y="1629"/>
                    </a:lnTo>
                    <a:lnTo>
                      <a:pt x="3796" y="1648"/>
                    </a:lnTo>
                    <a:lnTo>
                      <a:pt x="3791" y="1652"/>
                    </a:lnTo>
                    <a:lnTo>
                      <a:pt x="3787" y="1658"/>
                    </a:lnTo>
                    <a:lnTo>
                      <a:pt x="3785" y="1663"/>
                    </a:lnTo>
                    <a:lnTo>
                      <a:pt x="3788" y="1663"/>
                    </a:lnTo>
                    <a:lnTo>
                      <a:pt x="3790" y="1665"/>
                    </a:lnTo>
                    <a:lnTo>
                      <a:pt x="3792" y="1666"/>
                    </a:lnTo>
                    <a:lnTo>
                      <a:pt x="3794" y="1669"/>
                    </a:lnTo>
                    <a:lnTo>
                      <a:pt x="3792" y="1672"/>
                    </a:lnTo>
                    <a:lnTo>
                      <a:pt x="3795" y="1674"/>
                    </a:lnTo>
                    <a:lnTo>
                      <a:pt x="3800" y="1672"/>
                    </a:lnTo>
                    <a:lnTo>
                      <a:pt x="3804" y="1674"/>
                    </a:lnTo>
                    <a:lnTo>
                      <a:pt x="3801" y="1679"/>
                    </a:lnTo>
                    <a:lnTo>
                      <a:pt x="3800" y="1680"/>
                    </a:lnTo>
                    <a:lnTo>
                      <a:pt x="3819" y="1683"/>
                    </a:lnTo>
                    <a:lnTo>
                      <a:pt x="3836" y="1680"/>
                    </a:lnTo>
                    <a:lnTo>
                      <a:pt x="3826" y="1690"/>
                    </a:lnTo>
                    <a:lnTo>
                      <a:pt x="3820" y="1693"/>
                    </a:lnTo>
                    <a:lnTo>
                      <a:pt x="3814" y="1694"/>
                    </a:lnTo>
                    <a:lnTo>
                      <a:pt x="3810" y="1698"/>
                    </a:lnTo>
                    <a:lnTo>
                      <a:pt x="3805" y="1704"/>
                    </a:lnTo>
                    <a:lnTo>
                      <a:pt x="3801" y="1709"/>
                    </a:lnTo>
                    <a:lnTo>
                      <a:pt x="3796" y="1706"/>
                    </a:lnTo>
                    <a:lnTo>
                      <a:pt x="3798" y="1700"/>
                    </a:lnTo>
                    <a:lnTo>
                      <a:pt x="3799" y="1699"/>
                    </a:lnTo>
                    <a:lnTo>
                      <a:pt x="3800" y="1697"/>
                    </a:lnTo>
                    <a:lnTo>
                      <a:pt x="3797" y="1691"/>
                    </a:lnTo>
                    <a:lnTo>
                      <a:pt x="3792" y="1690"/>
                    </a:lnTo>
                    <a:lnTo>
                      <a:pt x="3788" y="1691"/>
                    </a:lnTo>
                    <a:lnTo>
                      <a:pt x="3774" y="1689"/>
                    </a:lnTo>
                    <a:lnTo>
                      <a:pt x="3769" y="1691"/>
                    </a:lnTo>
                    <a:lnTo>
                      <a:pt x="3768" y="1697"/>
                    </a:lnTo>
                    <a:lnTo>
                      <a:pt x="3765" y="1700"/>
                    </a:lnTo>
                    <a:lnTo>
                      <a:pt x="3763" y="1700"/>
                    </a:lnTo>
                    <a:lnTo>
                      <a:pt x="3761" y="1700"/>
                    </a:lnTo>
                    <a:lnTo>
                      <a:pt x="3761" y="1703"/>
                    </a:lnTo>
                    <a:lnTo>
                      <a:pt x="3766" y="1702"/>
                    </a:lnTo>
                    <a:lnTo>
                      <a:pt x="3767" y="1705"/>
                    </a:lnTo>
                    <a:lnTo>
                      <a:pt x="3765" y="1709"/>
                    </a:lnTo>
                    <a:lnTo>
                      <a:pt x="3748" y="1732"/>
                    </a:lnTo>
                    <a:lnTo>
                      <a:pt x="3742" y="1743"/>
                    </a:lnTo>
                    <a:lnTo>
                      <a:pt x="3736" y="1747"/>
                    </a:lnTo>
                    <a:lnTo>
                      <a:pt x="3735" y="1750"/>
                    </a:lnTo>
                    <a:lnTo>
                      <a:pt x="3735" y="1753"/>
                    </a:lnTo>
                    <a:lnTo>
                      <a:pt x="3732" y="1758"/>
                    </a:lnTo>
                    <a:lnTo>
                      <a:pt x="3722" y="1765"/>
                    </a:lnTo>
                    <a:lnTo>
                      <a:pt x="3725" y="1767"/>
                    </a:lnTo>
                    <a:lnTo>
                      <a:pt x="3729" y="1766"/>
                    </a:lnTo>
                    <a:lnTo>
                      <a:pt x="3732" y="1764"/>
                    </a:lnTo>
                    <a:lnTo>
                      <a:pt x="3735" y="1762"/>
                    </a:lnTo>
                    <a:lnTo>
                      <a:pt x="3761" y="1761"/>
                    </a:lnTo>
                    <a:lnTo>
                      <a:pt x="3769" y="1757"/>
                    </a:lnTo>
                    <a:lnTo>
                      <a:pt x="3775" y="1751"/>
                    </a:lnTo>
                    <a:lnTo>
                      <a:pt x="3778" y="1750"/>
                    </a:lnTo>
                    <a:lnTo>
                      <a:pt x="3781" y="1751"/>
                    </a:lnTo>
                    <a:lnTo>
                      <a:pt x="3780" y="1753"/>
                    </a:lnTo>
                    <a:lnTo>
                      <a:pt x="3780" y="1762"/>
                    </a:lnTo>
                    <a:lnTo>
                      <a:pt x="3777" y="1768"/>
                    </a:lnTo>
                    <a:lnTo>
                      <a:pt x="3768" y="1776"/>
                    </a:lnTo>
                    <a:lnTo>
                      <a:pt x="3777" y="1775"/>
                    </a:lnTo>
                    <a:lnTo>
                      <a:pt x="3799" y="1763"/>
                    </a:lnTo>
                    <a:lnTo>
                      <a:pt x="3803" y="1759"/>
                    </a:lnTo>
                    <a:lnTo>
                      <a:pt x="3800" y="1757"/>
                    </a:lnTo>
                    <a:lnTo>
                      <a:pt x="3795" y="1756"/>
                    </a:lnTo>
                    <a:lnTo>
                      <a:pt x="3793" y="1753"/>
                    </a:lnTo>
                    <a:lnTo>
                      <a:pt x="3814" y="1751"/>
                    </a:lnTo>
                    <a:lnTo>
                      <a:pt x="3825" y="1753"/>
                    </a:lnTo>
                    <a:lnTo>
                      <a:pt x="3827" y="1753"/>
                    </a:lnTo>
                    <a:lnTo>
                      <a:pt x="3829" y="1752"/>
                    </a:lnTo>
                    <a:lnTo>
                      <a:pt x="3829" y="1750"/>
                    </a:lnTo>
                    <a:lnTo>
                      <a:pt x="3830" y="1747"/>
                    </a:lnTo>
                    <a:lnTo>
                      <a:pt x="3831" y="1744"/>
                    </a:lnTo>
                    <a:lnTo>
                      <a:pt x="3833" y="1743"/>
                    </a:lnTo>
                    <a:lnTo>
                      <a:pt x="3837" y="1743"/>
                    </a:lnTo>
                    <a:lnTo>
                      <a:pt x="3851" y="1736"/>
                    </a:lnTo>
                    <a:lnTo>
                      <a:pt x="3855" y="1737"/>
                    </a:lnTo>
                    <a:lnTo>
                      <a:pt x="3852" y="1750"/>
                    </a:lnTo>
                    <a:lnTo>
                      <a:pt x="3850" y="1753"/>
                    </a:lnTo>
                    <a:lnTo>
                      <a:pt x="3848" y="1756"/>
                    </a:lnTo>
                    <a:lnTo>
                      <a:pt x="3844" y="1756"/>
                    </a:lnTo>
                    <a:lnTo>
                      <a:pt x="3841" y="1757"/>
                    </a:lnTo>
                    <a:lnTo>
                      <a:pt x="3838" y="1762"/>
                    </a:lnTo>
                    <a:lnTo>
                      <a:pt x="3863" y="1767"/>
                    </a:lnTo>
                    <a:lnTo>
                      <a:pt x="3867" y="1767"/>
                    </a:lnTo>
                    <a:lnTo>
                      <a:pt x="3869" y="1765"/>
                    </a:lnTo>
                    <a:lnTo>
                      <a:pt x="3871" y="1763"/>
                    </a:lnTo>
                    <a:lnTo>
                      <a:pt x="3873" y="1762"/>
                    </a:lnTo>
                    <a:lnTo>
                      <a:pt x="3883" y="1765"/>
                    </a:lnTo>
                    <a:lnTo>
                      <a:pt x="3881" y="1771"/>
                    </a:lnTo>
                    <a:lnTo>
                      <a:pt x="3878" y="1773"/>
                    </a:lnTo>
                    <a:lnTo>
                      <a:pt x="3873" y="1773"/>
                    </a:lnTo>
                    <a:lnTo>
                      <a:pt x="3870" y="1776"/>
                    </a:lnTo>
                    <a:lnTo>
                      <a:pt x="3874" y="1780"/>
                    </a:lnTo>
                    <a:lnTo>
                      <a:pt x="3878" y="1778"/>
                    </a:lnTo>
                    <a:lnTo>
                      <a:pt x="3885" y="1770"/>
                    </a:lnTo>
                    <a:lnTo>
                      <a:pt x="3889" y="1768"/>
                    </a:lnTo>
                    <a:lnTo>
                      <a:pt x="3893" y="1767"/>
                    </a:lnTo>
                    <a:lnTo>
                      <a:pt x="3916" y="1774"/>
                    </a:lnTo>
                    <a:lnTo>
                      <a:pt x="3925" y="1781"/>
                    </a:lnTo>
                    <a:lnTo>
                      <a:pt x="3941" y="1776"/>
                    </a:lnTo>
                    <a:lnTo>
                      <a:pt x="3939" y="1779"/>
                    </a:lnTo>
                    <a:lnTo>
                      <a:pt x="3941" y="1783"/>
                    </a:lnTo>
                    <a:lnTo>
                      <a:pt x="3943" y="1785"/>
                    </a:lnTo>
                    <a:lnTo>
                      <a:pt x="3945" y="1787"/>
                    </a:lnTo>
                    <a:lnTo>
                      <a:pt x="3946" y="1793"/>
                    </a:lnTo>
                    <a:lnTo>
                      <a:pt x="3942" y="1793"/>
                    </a:lnTo>
                    <a:lnTo>
                      <a:pt x="3901" y="1776"/>
                    </a:lnTo>
                    <a:lnTo>
                      <a:pt x="3894" y="1777"/>
                    </a:lnTo>
                    <a:lnTo>
                      <a:pt x="3888" y="1782"/>
                    </a:lnTo>
                    <a:lnTo>
                      <a:pt x="3892" y="1787"/>
                    </a:lnTo>
                    <a:lnTo>
                      <a:pt x="3901" y="1793"/>
                    </a:lnTo>
                    <a:lnTo>
                      <a:pt x="3904" y="1801"/>
                    </a:lnTo>
                    <a:lnTo>
                      <a:pt x="3905" y="1801"/>
                    </a:lnTo>
                    <a:lnTo>
                      <a:pt x="3903" y="1805"/>
                    </a:lnTo>
                    <a:lnTo>
                      <a:pt x="3898" y="1815"/>
                    </a:lnTo>
                    <a:lnTo>
                      <a:pt x="3899" y="1819"/>
                    </a:lnTo>
                    <a:lnTo>
                      <a:pt x="3898" y="1824"/>
                    </a:lnTo>
                    <a:lnTo>
                      <a:pt x="3901" y="1827"/>
                    </a:lnTo>
                    <a:lnTo>
                      <a:pt x="3907" y="1831"/>
                    </a:lnTo>
                    <a:lnTo>
                      <a:pt x="3908" y="1835"/>
                    </a:lnTo>
                    <a:lnTo>
                      <a:pt x="3903" y="1835"/>
                    </a:lnTo>
                    <a:lnTo>
                      <a:pt x="3898" y="1833"/>
                    </a:lnTo>
                    <a:lnTo>
                      <a:pt x="3893" y="1829"/>
                    </a:lnTo>
                    <a:lnTo>
                      <a:pt x="3888" y="1824"/>
                    </a:lnTo>
                    <a:lnTo>
                      <a:pt x="3891" y="1814"/>
                    </a:lnTo>
                    <a:lnTo>
                      <a:pt x="3891" y="1806"/>
                    </a:lnTo>
                    <a:lnTo>
                      <a:pt x="3889" y="1800"/>
                    </a:lnTo>
                    <a:lnTo>
                      <a:pt x="3885" y="1796"/>
                    </a:lnTo>
                    <a:lnTo>
                      <a:pt x="3876" y="1795"/>
                    </a:lnTo>
                    <a:lnTo>
                      <a:pt x="3873" y="1793"/>
                    </a:lnTo>
                    <a:lnTo>
                      <a:pt x="3867" y="1787"/>
                    </a:lnTo>
                    <a:lnTo>
                      <a:pt x="3863" y="1785"/>
                    </a:lnTo>
                    <a:lnTo>
                      <a:pt x="3853" y="1785"/>
                    </a:lnTo>
                    <a:lnTo>
                      <a:pt x="3849" y="1784"/>
                    </a:lnTo>
                    <a:lnTo>
                      <a:pt x="3843" y="1777"/>
                    </a:lnTo>
                    <a:lnTo>
                      <a:pt x="3840" y="1777"/>
                    </a:lnTo>
                    <a:lnTo>
                      <a:pt x="3832" y="1780"/>
                    </a:lnTo>
                    <a:lnTo>
                      <a:pt x="3829" y="1783"/>
                    </a:lnTo>
                    <a:lnTo>
                      <a:pt x="3820" y="1799"/>
                    </a:lnTo>
                    <a:lnTo>
                      <a:pt x="3818" y="1801"/>
                    </a:lnTo>
                    <a:lnTo>
                      <a:pt x="3821" y="1806"/>
                    </a:lnTo>
                    <a:lnTo>
                      <a:pt x="3826" y="1811"/>
                    </a:lnTo>
                    <a:lnTo>
                      <a:pt x="3829" y="1816"/>
                    </a:lnTo>
                    <a:lnTo>
                      <a:pt x="3830" y="1822"/>
                    </a:lnTo>
                    <a:lnTo>
                      <a:pt x="3828" y="1823"/>
                    </a:lnTo>
                    <a:lnTo>
                      <a:pt x="3824" y="1821"/>
                    </a:lnTo>
                    <a:lnTo>
                      <a:pt x="3819" y="1813"/>
                    </a:lnTo>
                    <a:lnTo>
                      <a:pt x="3813" y="1806"/>
                    </a:lnTo>
                    <a:lnTo>
                      <a:pt x="3811" y="1801"/>
                    </a:lnTo>
                    <a:lnTo>
                      <a:pt x="3813" y="1796"/>
                    </a:lnTo>
                    <a:lnTo>
                      <a:pt x="3816" y="1793"/>
                    </a:lnTo>
                    <a:lnTo>
                      <a:pt x="3818" y="1790"/>
                    </a:lnTo>
                    <a:lnTo>
                      <a:pt x="3817" y="1782"/>
                    </a:lnTo>
                    <a:lnTo>
                      <a:pt x="3819" y="1780"/>
                    </a:lnTo>
                    <a:lnTo>
                      <a:pt x="3825" y="1779"/>
                    </a:lnTo>
                    <a:lnTo>
                      <a:pt x="3825" y="1776"/>
                    </a:lnTo>
                    <a:lnTo>
                      <a:pt x="3810" y="1779"/>
                    </a:lnTo>
                    <a:lnTo>
                      <a:pt x="3794" y="1776"/>
                    </a:lnTo>
                    <a:lnTo>
                      <a:pt x="3792" y="1777"/>
                    </a:lnTo>
                    <a:lnTo>
                      <a:pt x="3788" y="1781"/>
                    </a:lnTo>
                    <a:lnTo>
                      <a:pt x="3782" y="1783"/>
                    </a:lnTo>
                    <a:lnTo>
                      <a:pt x="3778" y="1787"/>
                    </a:lnTo>
                    <a:lnTo>
                      <a:pt x="3773" y="1788"/>
                    </a:lnTo>
                    <a:lnTo>
                      <a:pt x="3770" y="1783"/>
                    </a:lnTo>
                    <a:lnTo>
                      <a:pt x="3766" y="1780"/>
                    </a:lnTo>
                    <a:lnTo>
                      <a:pt x="3760" y="1782"/>
                    </a:lnTo>
                    <a:lnTo>
                      <a:pt x="3755" y="1786"/>
                    </a:lnTo>
                    <a:lnTo>
                      <a:pt x="3751" y="1790"/>
                    </a:lnTo>
                    <a:lnTo>
                      <a:pt x="3773" y="1792"/>
                    </a:lnTo>
                    <a:lnTo>
                      <a:pt x="3785" y="1798"/>
                    </a:lnTo>
                    <a:lnTo>
                      <a:pt x="3787" y="1800"/>
                    </a:lnTo>
                    <a:lnTo>
                      <a:pt x="3789" y="1804"/>
                    </a:lnTo>
                    <a:lnTo>
                      <a:pt x="3789" y="1808"/>
                    </a:lnTo>
                    <a:lnTo>
                      <a:pt x="3789" y="1813"/>
                    </a:lnTo>
                    <a:lnTo>
                      <a:pt x="3788" y="1815"/>
                    </a:lnTo>
                    <a:lnTo>
                      <a:pt x="3786" y="1812"/>
                    </a:lnTo>
                    <a:lnTo>
                      <a:pt x="3782" y="1802"/>
                    </a:lnTo>
                    <a:lnTo>
                      <a:pt x="3777" y="1798"/>
                    </a:lnTo>
                    <a:lnTo>
                      <a:pt x="3743" y="1801"/>
                    </a:lnTo>
                    <a:lnTo>
                      <a:pt x="3743" y="1803"/>
                    </a:lnTo>
                    <a:lnTo>
                      <a:pt x="3744" y="1804"/>
                    </a:lnTo>
                    <a:lnTo>
                      <a:pt x="3744" y="1805"/>
                    </a:lnTo>
                    <a:lnTo>
                      <a:pt x="3745" y="1807"/>
                    </a:lnTo>
                    <a:lnTo>
                      <a:pt x="3743" y="1811"/>
                    </a:lnTo>
                    <a:lnTo>
                      <a:pt x="3740" y="1816"/>
                    </a:lnTo>
                    <a:lnTo>
                      <a:pt x="3737" y="1819"/>
                    </a:lnTo>
                    <a:lnTo>
                      <a:pt x="3735" y="1815"/>
                    </a:lnTo>
                    <a:lnTo>
                      <a:pt x="3736" y="1811"/>
                    </a:lnTo>
                    <a:lnTo>
                      <a:pt x="3738" y="1804"/>
                    </a:lnTo>
                    <a:lnTo>
                      <a:pt x="3740" y="1799"/>
                    </a:lnTo>
                    <a:lnTo>
                      <a:pt x="3742" y="1796"/>
                    </a:lnTo>
                    <a:lnTo>
                      <a:pt x="3727" y="1798"/>
                    </a:lnTo>
                    <a:lnTo>
                      <a:pt x="3725" y="1800"/>
                    </a:lnTo>
                    <a:lnTo>
                      <a:pt x="3722" y="1803"/>
                    </a:lnTo>
                    <a:lnTo>
                      <a:pt x="3721" y="1808"/>
                    </a:lnTo>
                    <a:lnTo>
                      <a:pt x="3723" y="1812"/>
                    </a:lnTo>
                    <a:lnTo>
                      <a:pt x="3721" y="1817"/>
                    </a:lnTo>
                    <a:lnTo>
                      <a:pt x="3718" y="1822"/>
                    </a:lnTo>
                    <a:lnTo>
                      <a:pt x="3716" y="1827"/>
                    </a:lnTo>
                    <a:lnTo>
                      <a:pt x="3712" y="1829"/>
                    </a:lnTo>
                    <a:lnTo>
                      <a:pt x="3716" y="1833"/>
                    </a:lnTo>
                    <a:lnTo>
                      <a:pt x="3730" y="1832"/>
                    </a:lnTo>
                    <a:lnTo>
                      <a:pt x="3749" y="1838"/>
                    </a:lnTo>
                    <a:lnTo>
                      <a:pt x="3757" y="1837"/>
                    </a:lnTo>
                    <a:lnTo>
                      <a:pt x="3762" y="1840"/>
                    </a:lnTo>
                    <a:lnTo>
                      <a:pt x="3765" y="1846"/>
                    </a:lnTo>
                    <a:lnTo>
                      <a:pt x="3763" y="1852"/>
                    </a:lnTo>
                    <a:lnTo>
                      <a:pt x="3760" y="1856"/>
                    </a:lnTo>
                    <a:lnTo>
                      <a:pt x="3758" y="1856"/>
                    </a:lnTo>
                    <a:lnTo>
                      <a:pt x="3758" y="1851"/>
                    </a:lnTo>
                    <a:lnTo>
                      <a:pt x="3756" y="1845"/>
                    </a:lnTo>
                    <a:lnTo>
                      <a:pt x="3754" y="1844"/>
                    </a:lnTo>
                    <a:lnTo>
                      <a:pt x="3748" y="1846"/>
                    </a:lnTo>
                    <a:lnTo>
                      <a:pt x="3745" y="1845"/>
                    </a:lnTo>
                    <a:lnTo>
                      <a:pt x="3739" y="1839"/>
                    </a:lnTo>
                    <a:lnTo>
                      <a:pt x="3736" y="1838"/>
                    </a:lnTo>
                    <a:lnTo>
                      <a:pt x="3713" y="1839"/>
                    </a:lnTo>
                    <a:lnTo>
                      <a:pt x="3709" y="1843"/>
                    </a:lnTo>
                    <a:lnTo>
                      <a:pt x="3713" y="1846"/>
                    </a:lnTo>
                    <a:lnTo>
                      <a:pt x="3713" y="1854"/>
                    </a:lnTo>
                    <a:lnTo>
                      <a:pt x="3710" y="1862"/>
                    </a:lnTo>
                    <a:lnTo>
                      <a:pt x="3707" y="1865"/>
                    </a:lnTo>
                    <a:lnTo>
                      <a:pt x="3706" y="1866"/>
                    </a:lnTo>
                    <a:lnTo>
                      <a:pt x="3706" y="1870"/>
                    </a:lnTo>
                    <a:lnTo>
                      <a:pt x="3705" y="1871"/>
                    </a:lnTo>
                    <a:lnTo>
                      <a:pt x="3703" y="1871"/>
                    </a:lnTo>
                    <a:lnTo>
                      <a:pt x="3702" y="1872"/>
                    </a:lnTo>
                    <a:lnTo>
                      <a:pt x="3700" y="1873"/>
                    </a:lnTo>
                    <a:lnTo>
                      <a:pt x="3698" y="1872"/>
                    </a:lnTo>
                    <a:lnTo>
                      <a:pt x="3696" y="1872"/>
                    </a:lnTo>
                    <a:lnTo>
                      <a:pt x="3694" y="1875"/>
                    </a:lnTo>
                    <a:lnTo>
                      <a:pt x="3687" y="1867"/>
                    </a:lnTo>
                    <a:lnTo>
                      <a:pt x="3686" y="1862"/>
                    </a:lnTo>
                    <a:lnTo>
                      <a:pt x="3683" y="1851"/>
                    </a:lnTo>
                    <a:lnTo>
                      <a:pt x="3683" y="1848"/>
                    </a:lnTo>
                    <a:lnTo>
                      <a:pt x="3682" y="1846"/>
                    </a:lnTo>
                    <a:lnTo>
                      <a:pt x="3681" y="1842"/>
                    </a:lnTo>
                    <a:lnTo>
                      <a:pt x="3679" y="1839"/>
                    </a:lnTo>
                    <a:lnTo>
                      <a:pt x="3676" y="1841"/>
                    </a:lnTo>
                    <a:lnTo>
                      <a:pt x="3675" y="1844"/>
                    </a:lnTo>
                    <a:lnTo>
                      <a:pt x="3673" y="1851"/>
                    </a:lnTo>
                    <a:lnTo>
                      <a:pt x="3672" y="1854"/>
                    </a:lnTo>
                    <a:lnTo>
                      <a:pt x="3675" y="1860"/>
                    </a:lnTo>
                    <a:lnTo>
                      <a:pt x="3677" y="1865"/>
                    </a:lnTo>
                    <a:lnTo>
                      <a:pt x="3677" y="1871"/>
                    </a:lnTo>
                    <a:lnTo>
                      <a:pt x="3674" y="1876"/>
                    </a:lnTo>
                    <a:lnTo>
                      <a:pt x="3673" y="1877"/>
                    </a:lnTo>
                    <a:lnTo>
                      <a:pt x="3669" y="1876"/>
                    </a:lnTo>
                    <a:lnTo>
                      <a:pt x="3667" y="1877"/>
                    </a:lnTo>
                    <a:lnTo>
                      <a:pt x="3667" y="1879"/>
                    </a:lnTo>
                    <a:lnTo>
                      <a:pt x="3667" y="1881"/>
                    </a:lnTo>
                    <a:lnTo>
                      <a:pt x="3667" y="1882"/>
                    </a:lnTo>
                    <a:lnTo>
                      <a:pt x="3659" y="1890"/>
                    </a:lnTo>
                    <a:lnTo>
                      <a:pt x="3662" y="1893"/>
                    </a:lnTo>
                    <a:lnTo>
                      <a:pt x="3663" y="1893"/>
                    </a:lnTo>
                    <a:lnTo>
                      <a:pt x="3659" y="1895"/>
                    </a:lnTo>
                    <a:lnTo>
                      <a:pt x="3657" y="1892"/>
                    </a:lnTo>
                    <a:lnTo>
                      <a:pt x="3653" y="1882"/>
                    </a:lnTo>
                    <a:lnTo>
                      <a:pt x="3656" y="1879"/>
                    </a:lnTo>
                    <a:lnTo>
                      <a:pt x="3660" y="1877"/>
                    </a:lnTo>
                    <a:lnTo>
                      <a:pt x="3663" y="1874"/>
                    </a:lnTo>
                    <a:lnTo>
                      <a:pt x="3666" y="1865"/>
                    </a:lnTo>
                    <a:lnTo>
                      <a:pt x="3660" y="1865"/>
                    </a:lnTo>
                    <a:lnTo>
                      <a:pt x="3656" y="1866"/>
                    </a:lnTo>
                    <a:lnTo>
                      <a:pt x="3654" y="1867"/>
                    </a:lnTo>
                    <a:lnTo>
                      <a:pt x="3653" y="1868"/>
                    </a:lnTo>
                    <a:lnTo>
                      <a:pt x="3651" y="1870"/>
                    </a:lnTo>
                    <a:lnTo>
                      <a:pt x="3649" y="1875"/>
                    </a:lnTo>
                    <a:lnTo>
                      <a:pt x="3648" y="1876"/>
                    </a:lnTo>
                    <a:lnTo>
                      <a:pt x="3644" y="1878"/>
                    </a:lnTo>
                    <a:lnTo>
                      <a:pt x="3632" y="1876"/>
                    </a:lnTo>
                    <a:lnTo>
                      <a:pt x="3633" y="1881"/>
                    </a:lnTo>
                    <a:lnTo>
                      <a:pt x="3634" y="1883"/>
                    </a:lnTo>
                    <a:lnTo>
                      <a:pt x="3635" y="1885"/>
                    </a:lnTo>
                    <a:lnTo>
                      <a:pt x="3629" y="1889"/>
                    </a:lnTo>
                    <a:lnTo>
                      <a:pt x="3605" y="1889"/>
                    </a:lnTo>
                    <a:lnTo>
                      <a:pt x="3601" y="1891"/>
                    </a:lnTo>
                    <a:lnTo>
                      <a:pt x="3598" y="1895"/>
                    </a:lnTo>
                    <a:lnTo>
                      <a:pt x="3594" y="1902"/>
                    </a:lnTo>
                    <a:lnTo>
                      <a:pt x="3598" y="1904"/>
                    </a:lnTo>
                    <a:lnTo>
                      <a:pt x="3607" y="1901"/>
                    </a:lnTo>
                    <a:lnTo>
                      <a:pt x="3611" y="1904"/>
                    </a:lnTo>
                    <a:lnTo>
                      <a:pt x="3612" y="1907"/>
                    </a:lnTo>
                    <a:lnTo>
                      <a:pt x="3612" y="1914"/>
                    </a:lnTo>
                    <a:lnTo>
                      <a:pt x="3614" y="1917"/>
                    </a:lnTo>
                    <a:lnTo>
                      <a:pt x="3615" y="1919"/>
                    </a:lnTo>
                    <a:lnTo>
                      <a:pt x="3620" y="1919"/>
                    </a:lnTo>
                    <a:lnTo>
                      <a:pt x="3622" y="1921"/>
                    </a:lnTo>
                    <a:lnTo>
                      <a:pt x="3621" y="1922"/>
                    </a:lnTo>
                    <a:lnTo>
                      <a:pt x="3620" y="1923"/>
                    </a:lnTo>
                    <a:lnTo>
                      <a:pt x="3619" y="1924"/>
                    </a:lnTo>
                    <a:lnTo>
                      <a:pt x="3620" y="1930"/>
                    </a:lnTo>
                    <a:lnTo>
                      <a:pt x="3623" y="1931"/>
                    </a:lnTo>
                    <a:lnTo>
                      <a:pt x="3628" y="1929"/>
                    </a:lnTo>
                    <a:lnTo>
                      <a:pt x="3632" y="1931"/>
                    </a:lnTo>
                    <a:lnTo>
                      <a:pt x="3636" y="1939"/>
                    </a:lnTo>
                    <a:lnTo>
                      <a:pt x="3638" y="1940"/>
                    </a:lnTo>
                    <a:lnTo>
                      <a:pt x="3662" y="1944"/>
                    </a:lnTo>
                    <a:lnTo>
                      <a:pt x="3669" y="1948"/>
                    </a:lnTo>
                    <a:lnTo>
                      <a:pt x="3633" y="1947"/>
                    </a:lnTo>
                    <a:lnTo>
                      <a:pt x="3620" y="1941"/>
                    </a:lnTo>
                    <a:lnTo>
                      <a:pt x="3608" y="1940"/>
                    </a:lnTo>
                    <a:lnTo>
                      <a:pt x="3597" y="1943"/>
                    </a:lnTo>
                    <a:lnTo>
                      <a:pt x="3592" y="1951"/>
                    </a:lnTo>
                    <a:lnTo>
                      <a:pt x="3597" y="1956"/>
                    </a:lnTo>
                    <a:lnTo>
                      <a:pt x="3599" y="1955"/>
                    </a:lnTo>
                    <a:lnTo>
                      <a:pt x="3601" y="1953"/>
                    </a:lnTo>
                    <a:lnTo>
                      <a:pt x="3626" y="1957"/>
                    </a:lnTo>
                    <a:lnTo>
                      <a:pt x="3631" y="1960"/>
                    </a:lnTo>
                    <a:lnTo>
                      <a:pt x="3625" y="1964"/>
                    </a:lnTo>
                    <a:lnTo>
                      <a:pt x="3605" y="1960"/>
                    </a:lnTo>
                    <a:lnTo>
                      <a:pt x="3600" y="1963"/>
                    </a:lnTo>
                    <a:lnTo>
                      <a:pt x="3597" y="1969"/>
                    </a:lnTo>
                    <a:lnTo>
                      <a:pt x="3598" y="1975"/>
                    </a:lnTo>
                    <a:lnTo>
                      <a:pt x="3603" y="1979"/>
                    </a:lnTo>
                    <a:lnTo>
                      <a:pt x="3608" y="1979"/>
                    </a:lnTo>
                    <a:lnTo>
                      <a:pt x="3619" y="1972"/>
                    </a:lnTo>
                    <a:lnTo>
                      <a:pt x="3624" y="1970"/>
                    </a:lnTo>
                    <a:lnTo>
                      <a:pt x="3653" y="1970"/>
                    </a:lnTo>
                    <a:lnTo>
                      <a:pt x="3646" y="1978"/>
                    </a:lnTo>
                    <a:lnTo>
                      <a:pt x="3638" y="1980"/>
                    </a:lnTo>
                    <a:lnTo>
                      <a:pt x="3622" y="1979"/>
                    </a:lnTo>
                    <a:lnTo>
                      <a:pt x="3622" y="1982"/>
                    </a:lnTo>
                    <a:lnTo>
                      <a:pt x="3625" y="1984"/>
                    </a:lnTo>
                    <a:lnTo>
                      <a:pt x="3621" y="1988"/>
                    </a:lnTo>
                    <a:lnTo>
                      <a:pt x="3595" y="1987"/>
                    </a:lnTo>
                    <a:lnTo>
                      <a:pt x="3593" y="1986"/>
                    </a:lnTo>
                    <a:lnTo>
                      <a:pt x="3590" y="1980"/>
                    </a:lnTo>
                    <a:lnTo>
                      <a:pt x="3589" y="1979"/>
                    </a:lnTo>
                    <a:lnTo>
                      <a:pt x="3552" y="1975"/>
                    </a:lnTo>
                    <a:lnTo>
                      <a:pt x="3547" y="1979"/>
                    </a:lnTo>
                    <a:lnTo>
                      <a:pt x="3554" y="1984"/>
                    </a:lnTo>
                    <a:lnTo>
                      <a:pt x="3587" y="1994"/>
                    </a:lnTo>
                    <a:lnTo>
                      <a:pt x="3594" y="2000"/>
                    </a:lnTo>
                    <a:lnTo>
                      <a:pt x="3598" y="2009"/>
                    </a:lnTo>
                    <a:lnTo>
                      <a:pt x="3594" y="2008"/>
                    </a:lnTo>
                    <a:lnTo>
                      <a:pt x="3583" y="2001"/>
                    </a:lnTo>
                    <a:lnTo>
                      <a:pt x="3579" y="2001"/>
                    </a:lnTo>
                    <a:lnTo>
                      <a:pt x="3571" y="2005"/>
                    </a:lnTo>
                    <a:lnTo>
                      <a:pt x="3566" y="2006"/>
                    </a:lnTo>
                    <a:lnTo>
                      <a:pt x="3563" y="2004"/>
                    </a:lnTo>
                    <a:lnTo>
                      <a:pt x="3560" y="2002"/>
                    </a:lnTo>
                    <a:lnTo>
                      <a:pt x="3556" y="2000"/>
                    </a:lnTo>
                    <a:lnTo>
                      <a:pt x="3552" y="2002"/>
                    </a:lnTo>
                    <a:lnTo>
                      <a:pt x="3549" y="2003"/>
                    </a:lnTo>
                    <a:lnTo>
                      <a:pt x="3545" y="1999"/>
                    </a:lnTo>
                    <a:lnTo>
                      <a:pt x="3541" y="1998"/>
                    </a:lnTo>
                    <a:lnTo>
                      <a:pt x="3538" y="2004"/>
                    </a:lnTo>
                    <a:lnTo>
                      <a:pt x="3551" y="2011"/>
                    </a:lnTo>
                    <a:lnTo>
                      <a:pt x="3570" y="2011"/>
                    </a:lnTo>
                    <a:lnTo>
                      <a:pt x="3575" y="2014"/>
                    </a:lnTo>
                    <a:lnTo>
                      <a:pt x="3572" y="2017"/>
                    </a:lnTo>
                    <a:lnTo>
                      <a:pt x="3564" y="2014"/>
                    </a:lnTo>
                    <a:lnTo>
                      <a:pt x="3557" y="2018"/>
                    </a:lnTo>
                    <a:lnTo>
                      <a:pt x="3551" y="2019"/>
                    </a:lnTo>
                    <a:lnTo>
                      <a:pt x="3548" y="2022"/>
                    </a:lnTo>
                    <a:lnTo>
                      <a:pt x="3549" y="2024"/>
                    </a:lnTo>
                    <a:lnTo>
                      <a:pt x="3550" y="2025"/>
                    </a:lnTo>
                    <a:lnTo>
                      <a:pt x="3546" y="2031"/>
                    </a:lnTo>
                    <a:lnTo>
                      <a:pt x="3545" y="2035"/>
                    </a:lnTo>
                    <a:lnTo>
                      <a:pt x="3544" y="2042"/>
                    </a:lnTo>
                    <a:lnTo>
                      <a:pt x="3549" y="2045"/>
                    </a:lnTo>
                    <a:lnTo>
                      <a:pt x="3554" y="2045"/>
                    </a:lnTo>
                    <a:lnTo>
                      <a:pt x="3565" y="2042"/>
                    </a:lnTo>
                    <a:lnTo>
                      <a:pt x="3574" y="2041"/>
                    </a:lnTo>
                    <a:lnTo>
                      <a:pt x="3578" y="2039"/>
                    </a:lnTo>
                    <a:lnTo>
                      <a:pt x="3586" y="2026"/>
                    </a:lnTo>
                    <a:lnTo>
                      <a:pt x="3591" y="2022"/>
                    </a:lnTo>
                    <a:lnTo>
                      <a:pt x="3620" y="2018"/>
                    </a:lnTo>
                    <a:lnTo>
                      <a:pt x="3626" y="2022"/>
                    </a:lnTo>
                    <a:lnTo>
                      <a:pt x="3607" y="2022"/>
                    </a:lnTo>
                    <a:lnTo>
                      <a:pt x="3592" y="2031"/>
                    </a:lnTo>
                    <a:lnTo>
                      <a:pt x="3584" y="2039"/>
                    </a:lnTo>
                    <a:lnTo>
                      <a:pt x="3587" y="2042"/>
                    </a:lnTo>
                    <a:lnTo>
                      <a:pt x="3610" y="2049"/>
                    </a:lnTo>
                    <a:lnTo>
                      <a:pt x="3614" y="2052"/>
                    </a:lnTo>
                    <a:lnTo>
                      <a:pt x="3618" y="2058"/>
                    </a:lnTo>
                    <a:lnTo>
                      <a:pt x="3609" y="2057"/>
                    </a:lnTo>
                    <a:lnTo>
                      <a:pt x="3601" y="2053"/>
                    </a:lnTo>
                    <a:lnTo>
                      <a:pt x="3593" y="2046"/>
                    </a:lnTo>
                    <a:lnTo>
                      <a:pt x="3589" y="2044"/>
                    </a:lnTo>
                    <a:lnTo>
                      <a:pt x="3585" y="2046"/>
                    </a:lnTo>
                    <a:lnTo>
                      <a:pt x="3581" y="2048"/>
                    </a:lnTo>
                    <a:lnTo>
                      <a:pt x="3568" y="2047"/>
                    </a:lnTo>
                    <a:lnTo>
                      <a:pt x="3564" y="2049"/>
                    </a:lnTo>
                    <a:lnTo>
                      <a:pt x="3556" y="2055"/>
                    </a:lnTo>
                    <a:lnTo>
                      <a:pt x="3552" y="2056"/>
                    </a:lnTo>
                    <a:lnTo>
                      <a:pt x="3552" y="2058"/>
                    </a:lnTo>
                    <a:lnTo>
                      <a:pt x="3557" y="2061"/>
                    </a:lnTo>
                    <a:lnTo>
                      <a:pt x="3556" y="2065"/>
                    </a:lnTo>
                    <a:lnTo>
                      <a:pt x="3554" y="2071"/>
                    </a:lnTo>
                    <a:lnTo>
                      <a:pt x="3554" y="2077"/>
                    </a:lnTo>
                    <a:lnTo>
                      <a:pt x="3557" y="2080"/>
                    </a:lnTo>
                    <a:lnTo>
                      <a:pt x="3574" y="2077"/>
                    </a:lnTo>
                    <a:lnTo>
                      <a:pt x="3569" y="2082"/>
                    </a:lnTo>
                    <a:lnTo>
                      <a:pt x="3547" y="2083"/>
                    </a:lnTo>
                    <a:lnTo>
                      <a:pt x="3547" y="2080"/>
                    </a:lnTo>
                    <a:lnTo>
                      <a:pt x="3548" y="2077"/>
                    </a:lnTo>
                    <a:lnTo>
                      <a:pt x="3547" y="2073"/>
                    </a:lnTo>
                    <a:lnTo>
                      <a:pt x="3546" y="2068"/>
                    </a:lnTo>
                    <a:lnTo>
                      <a:pt x="3546" y="2062"/>
                    </a:lnTo>
                    <a:lnTo>
                      <a:pt x="3544" y="2059"/>
                    </a:lnTo>
                    <a:lnTo>
                      <a:pt x="3541" y="2056"/>
                    </a:lnTo>
                    <a:lnTo>
                      <a:pt x="3532" y="2052"/>
                    </a:lnTo>
                    <a:lnTo>
                      <a:pt x="3529" y="2048"/>
                    </a:lnTo>
                    <a:lnTo>
                      <a:pt x="3527" y="2047"/>
                    </a:lnTo>
                    <a:lnTo>
                      <a:pt x="3507" y="2056"/>
                    </a:lnTo>
                    <a:lnTo>
                      <a:pt x="3511" y="2060"/>
                    </a:lnTo>
                    <a:lnTo>
                      <a:pt x="3514" y="2062"/>
                    </a:lnTo>
                    <a:lnTo>
                      <a:pt x="3518" y="2063"/>
                    </a:lnTo>
                    <a:lnTo>
                      <a:pt x="3522" y="2064"/>
                    </a:lnTo>
                    <a:lnTo>
                      <a:pt x="3524" y="2065"/>
                    </a:lnTo>
                    <a:lnTo>
                      <a:pt x="3525" y="2068"/>
                    </a:lnTo>
                    <a:lnTo>
                      <a:pt x="3526" y="2071"/>
                    </a:lnTo>
                    <a:lnTo>
                      <a:pt x="3527" y="2075"/>
                    </a:lnTo>
                    <a:lnTo>
                      <a:pt x="3530" y="2075"/>
                    </a:lnTo>
                    <a:lnTo>
                      <a:pt x="3535" y="2076"/>
                    </a:lnTo>
                    <a:lnTo>
                      <a:pt x="3537" y="2077"/>
                    </a:lnTo>
                    <a:lnTo>
                      <a:pt x="3537" y="2080"/>
                    </a:lnTo>
                    <a:lnTo>
                      <a:pt x="3532" y="2080"/>
                    </a:lnTo>
                    <a:lnTo>
                      <a:pt x="3530" y="2080"/>
                    </a:lnTo>
                    <a:lnTo>
                      <a:pt x="3527" y="2083"/>
                    </a:lnTo>
                    <a:lnTo>
                      <a:pt x="3535" y="2087"/>
                    </a:lnTo>
                    <a:lnTo>
                      <a:pt x="3536" y="2090"/>
                    </a:lnTo>
                    <a:lnTo>
                      <a:pt x="3536" y="2092"/>
                    </a:lnTo>
                    <a:lnTo>
                      <a:pt x="3537" y="2095"/>
                    </a:lnTo>
                    <a:lnTo>
                      <a:pt x="3537" y="2097"/>
                    </a:lnTo>
                    <a:lnTo>
                      <a:pt x="3538" y="2099"/>
                    </a:lnTo>
                    <a:lnTo>
                      <a:pt x="3534" y="2109"/>
                    </a:lnTo>
                    <a:lnTo>
                      <a:pt x="3511" y="2121"/>
                    </a:lnTo>
                    <a:lnTo>
                      <a:pt x="3514" y="2130"/>
                    </a:lnTo>
                    <a:lnTo>
                      <a:pt x="3517" y="2136"/>
                    </a:lnTo>
                    <a:lnTo>
                      <a:pt x="3521" y="2138"/>
                    </a:lnTo>
                    <a:lnTo>
                      <a:pt x="3526" y="2137"/>
                    </a:lnTo>
                    <a:lnTo>
                      <a:pt x="3532" y="2132"/>
                    </a:lnTo>
                    <a:lnTo>
                      <a:pt x="3535" y="2131"/>
                    </a:lnTo>
                    <a:lnTo>
                      <a:pt x="3537" y="2133"/>
                    </a:lnTo>
                    <a:lnTo>
                      <a:pt x="3536" y="2136"/>
                    </a:lnTo>
                    <a:lnTo>
                      <a:pt x="3535" y="2140"/>
                    </a:lnTo>
                    <a:lnTo>
                      <a:pt x="3533" y="2142"/>
                    </a:lnTo>
                    <a:lnTo>
                      <a:pt x="3536" y="2142"/>
                    </a:lnTo>
                    <a:lnTo>
                      <a:pt x="3545" y="2145"/>
                    </a:lnTo>
                    <a:lnTo>
                      <a:pt x="3547" y="2144"/>
                    </a:lnTo>
                    <a:lnTo>
                      <a:pt x="3561" y="2135"/>
                    </a:lnTo>
                    <a:lnTo>
                      <a:pt x="3564" y="2134"/>
                    </a:lnTo>
                    <a:lnTo>
                      <a:pt x="3565" y="2133"/>
                    </a:lnTo>
                    <a:lnTo>
                      <a:pt x="3564" y="2129"/>
                    </a:lnTo>
                    <a:lnTo>
                      <a:pt x="3561" y="2124"/>
                    </a:lnTo>
                    <a:lnTo>
                      <a:pt x="3560" y="2116"/>
                    </a:lnTo>
                    <a:lnTo>
                      <a:pt x="3560" y="2114"/>
                    </a:lnTo>
                    <a:lnTo>
                      <a:pt x="3563" y="2116"/>
                    </a:lnTo>
                    <a:lnTo>
                      <a:pt x="3565" y="2121"/>
                    </a:lnTo>
                    <a:lnTo>
                      <a:pt x="3567" y="2124"/>
                    </a:lnTo>
                    <a:lnTo>
                      <a:pt x="3568" y="2127"/>
                    </a:lnTo>
                    <a:lnTo>
                      <a:pt x="3569" y="2128"/>
                    </a:lnTo>
                    <a:lnTo>
                      <a:pt x="3571" y="2129"/>
                    </a:lnTo>
                    <a:lnTo>
                      <a:pt x="3577" y="2127"/>
                    </a:lnTo>
                    <a:lnTo>
                      <a:pt x="3580" y="2126"/>
                    </a:lnTo>
                    <a:lnTo>
                      <a:pt x="3583" y="2129"/>
                    </a:lnTo>
                    <a:lnTo>
                      <a:pt x="3578" y="2131"/>
                    </a:lnTo>
                    <a:lnTo>
                      <a:pt x="3576" y="2133"/>
                    </a:lnTo>
                    <a:lnTo>
                      <a:pt x="3575" y="2137"/>
                    </a:lnTo>
                    <a:lnTo>
                      <a:pt x="3591" y="2136"/>
                    </a:lnTo>
                    <a:lnTo>
                      <a:pt x="3596" y="2140"/>
                    </a:lnTo>
                    <a:lnTo>
                      <a:pt x="3589" y="2144"/>
                    </a:lnTo>
                    <a:lnTo>
                      <a:pt x="3562" y="2143"/>
                    </a:lnTo>
                    <a:lnTo>
                      <a:pt x="3537" y="2159"/>
                    </a:lnTo>
                    <a:lnTo>
                      <a:pt x="3532" y="2164"/>
                    </a:lnTo>
                    <a:lnTo>
                      <a:pt x="3529" y="2171"/>
                    </a:lnTo>
                    <a:lnTo>
                      <a:pt x="3525" y="2175"/>
                    </a:lnTo>
                    <a:lnTo>
                      <a:pt x="3520" y="2178"/>
                    </a:lnTo>
                    <a:lnTo>
                      <a:pt x="3516" y="2183"/>
                    </a:lnTo>
                    <a:lnTo>
                      <a:pt x="3518" y="2191"/>
                    </a:lnTo>
                    <a:lnTo>
                      <a:pt x="3522" y="2193"/>
                    </a:lnTo>
                    <a:lnTo>
                      <a:pt x="3544" y="2181"/>
                    </a:lnTo>
                    <a:lnTo>
                      <a:pt x="3557" y="2167"/>
                    </a:lnTo>
                    <a:lnTo>
                      <a:pt x="3563" y="2165"/>
                    </a:lnTo>
                    <a:lnTo>
                      <a:pt x="3577" y="2166"/>
                    </a:lnTo>
                    <a:lnTo>
                      <a:pt x="3585" y="2161"/>
                    </a:lnTo>
                    <a:lnTo>
                      <a:pt x="3591" y="2160"/>
                    </a:lnTo>
                    <a:lnTo>
                      <a:pt x="3601" y="2149"/>
                    </a:lnTo>
                    <a:lnTo>
                      <a:pt x="3603" y="2148"/>
                    </a:lnTo>
                    <a:lnTo>
                      <a:pt x="3604" y="2148"/>
                    </a:lnTo>
                    <a:lnTo>
                      <a:pt x="3607" y="2149"/>
                    </a:lnTo>
                    <a:lnTo>
                      <a:pt x="3609" y="2151"/>
                    </a:lnTo>
                    <a:lnTo>
                      <a:pt x="3610" y="2153"/>
                    </a:lnTo>
                    <a:lnTo>
                      <a:pt x="3603" y="2158"/>
                    </a:lnTo>
                    <a:lnTo>
                      <a:pt x="3605" y="2166"/>
                    </a:lnTo>
                    <a:lnTo>
                      <a:pt x="3609" y="2167"/>
                    </a:lnTo>
                    <a:lnTo>
                      <a:pt x="3622" y="2162"/>
                    </a:lnTo>
                    <a:lnTo>
                      <a:pt x="3626" y="2158"/>
                    </a:lnTo>
                    <a:lnTo>
                      <a:pt x="3629" y="2152"/>
                    </a:lnTo>
                    <a:lnTo>
                      <a:pt x="3628" y="2148"/>
                    </a:lnTo>
                    <a:lnTo>
                      <a:pt x="3631" y="2145"/>
                    </a:lnTo>
                    <a:lnTo>
                      <a:pt x="3633" y="2146"/>
                    </a:lnTo>
                    <a:lnTo>
                      <a:pt x="3635" y="2150"/>
                    </a:lnTo>
                    <a:lnTo>
                      <a:pt x="3639" y="2152"/>
                    </a:lnTo>
                    <a:lnTo>
                      <a:pt x="3655" y="2156"/>
                    </a:lnTo>
                    <a:lnTo>
                      <a:pt x="3657" y="2154"/>
                    </a:lnTo>
                    <a:lnTo>
                      <a:pt x="3660" y="2145"/>
                    </a:lnTo>
                    <a:lnTo>
                      <a:pt x="3664" y="2142"/>
                    </a:lnTo>
                    <a:lnTo>
                      <a:pt x="3677" y="2137"/>
                    </a:lnTo>
                    <a:lnTo>
                      <a:pt x="3686" y="2129"/>
                    </a:lnTo>
                    <a:lnTo>
                      <a:pt x="3691" y="2126"/>
                    </a:lnTo>
                    <a:lnTo>
                      <a:pt x="3693" y="2130"/>
                    </a:lnTo>
                    <a:lnTo>
                      <a:pt x="3691" y="2137"/>
                    </a:lnTo>
                    <a:lnTo>
                      <a:pt x="3688" y="2143"/>
                    </a:lnTo>
                    <a:lnTo>
                      <a:pt x="3684" y="2146"/>
                    </a:lnTo>
                    <a:lnTo>
                      <a:pt x="3678" y="2149"/>
                    </a:lnTo>
                    <a:lnTo>
                      <a:pt x="3676" y="2152"/>
                    </a:lnTo>
                    <a:lnTo>
                      <a:pt x="3672" y="2155"/>
                    </a:lnTo>
                    <a:lnTo>
                      <a:pt x="3670" y="2159"/>
                    </a:lnTo>
                    <a:lnTo>
                      <a:pt x="3669" y="2163"/>
                    </a:lnTo>
                    <a:lnTo>
                      <a:pt x="3668" y="2167"/>
                    </a:lnTo>
                    <a:lnTo>
                      <a:pt x="3666" y="2168"/>
                    </a:lnTo>
                    <a:lnTo>
                      <a:pt x="3644" y="2174"/>
                    </a:lnTo>
                    <a:lnTo>
                      <a:pt x="3636" y="2183"/>
                    </a:lnTo>
                    <a:lnTo>
                      <a:pt x="3632" y="2183"/>
                    </a:lnTo>
                    <a:lnTo>
                      <a:pt x="3634" y="2179"/>
                    </a:lnTo>
                    <a:lnTo>
                      <a:pt x="3638" y="2173"/>
                    </a:lnTo>
                    <a:lnTo>
                      <a:pt x="3639" y="2169"/>
                    </a:lnTo>
                    <a:lnTo>
                      <a:pt x="3632" y="2166"/>
                    </a:lnTo>
                    <a:lnTo>
                      <a:pt x="3622" y="2168"/>
                    </a:lnTo>
                    <a:lnTo>
                      <a:pt x="3613" y="2175"/>
                    </a:lnTo>
                    <a:lnTo>
                      <a:pt x="3608" y="2188"/>
                    </a:lnTo>
                    <a:lnTo>
                      <a:pt x="3623" y="2193"/>
                    </a:lnTo>
                    <a:lnTo>
                      <a:pt x="3634" y="2192"/>
                    </a:lnTo>
                    <a:lnTo>
                      <a:pt x="3642" y="2194"/>
                    </a:lnTo>
                    <a:lnTo>
                      <a:pt x="3643" y="2195"/>
                    </a:lnTo>
                    <a:lnTo>
                      <a:pt x="3644" y="2199"/>
                    </a:lnTo>
                    <a:lnTo>
                      <a:pt x="3643" y="2203"/>
                    </a:lnTo>
                    <a:lnTo>
                      <a:pt x="3642" y="2204"/>
                    </a:lnTo>
                    <a:lnTo>
                      <a:pt x="3637" y="2200"/>
                    </a:lnTo>
                    <a:lnTo>
                      <a:pt x="3633" y="2197"/>
                    </a:lnTo>
                    <a:lnTo>
                      <a:pt x="3632" y="2196"/>
                    </a:lnTo>
                    <a:lnTo>
                      <a:pt x="3630" y="2196"/>
                    </a:lnTo>
                    <a:lnTo>
                      <a:pt x="3624" y="2199"/>
                    </a:lnTo>
                    <a:lnTo>
                      <a:pt x="3613" y="2200"/>
                    </a:lnTo>
                    <a:lnTo>
                      <a:pt x="3609" y="2202"/>
                    </a:lnTo>
                    <a:lnTo>
                      <a:pt x="3607" y="2205"/>
                    </a:lnTo>
                    <a:lnTo>
                      <a:pt x="3602" y="2215"/>
                    </a:lnTo>
                    <a:lnTo>
                      <a:pt x="3600" y="2217"/>
                    </a:lnTo>
                    <a:lnTo>
                      <a:pt x="3598" y="2219"/>
                    </a:lnTo>
                    <a:lnTo>
                      <a:pt x="3596" y="2218"/>
                    </a:lnTo>
                    <a:lnTo>
                      <a:pt x="3595" y="2214"/>
                    </a:lnTo>
                    <a:lnTo>
                      <a:pt x="3596" y="2207"/>
                    </a:lnTo>
                    <a:lnTo>
                      <a:pt x="3598" y="2202"/>
                    </a:lnTo>
                    <a:lnTo>
                      <a:pt x="3602" y="2194"/>
                    </a:lnTo>
                    <a:lnTo>
                      <a:pt x="3604" y="2188"/>
                    </a:lnTo>
                    <a:lnTo>
                      <a:pt x="3589" y="2188"/>
                    </a:lnTo>
                    <a:lnTo>
                      <a:pt x="3589" y="2185"/>
                    </a:lnTo>
                    <a:lnTo>
                      <a:pt x="3594" y="2184"/>
                    </a:lnTo>
                    <a:lnTo>
                      <a:pt x="3600" y="2181"/>
                    </a:lnTo>
                    <a:lnTo>
                      <a:pt x="3603" y="2175"/>
                    </a:lnTo>
                    <a:lnTo>
                      <a:pt x="3600" y="2169"/>
                    </a:lnTo>
                    <a:lnTo>
                      <a:pt x="3595" y="2167"/>
                    </a:lnTo>
                    <a:lnTo>
                      <a:pt x="3560" y="2176"/>
                    </a:lnTo>
                    <a:lnTo>
                      <a:pt x="3547" y="2188"/>
                    </a:lnTo>
                    <a:lnTo>
                      <a:pt x="3539" y="2193"/>
                    </a:lnTo>
                    <a:lnTo>
                      <a:pt x="3536" y="2195"/>
                    </a:lnTo>
                    <a:lnTo>
                      <a:pt x="3528" y="2198"/>
                    </a:lnTo>
                    <a:lnTo>
                      <a:pt x="3526" y="2200"/>
                    </a:lnTo>
                    <a:lnTo>
                      <a:pt x="3526" y="2204"/>
                    </a:lnTo>
                    <a:lnTo>
                      <a:pt x="3523" y="2204"/>
                    </a:lnTo>
                    <a:lnTo>
                      <a:pt x="3519" y="2202"/>
                    </a:lnTo>
                    <a:lnTo>
                      <a:pt x="3490" y="2209"/>
                    </a:lnTo>
                    <a:lnTo>
                      <a:pt x="3480" y="2216"/>
                    </a:lnTo>
                    <a:lnTo>
                      <a:pt x="3475" y="2217"/>
                    </a:lnTo>
                    <a:lnTo>
                      <a:pt x="3472" y="2220"/>
                    </a:lnTo>
                    <a:lnTo>
                      <a:pt x="3462" y="2232"/>
                    </a:lnTo>
                    <a:lnTo>
                      <a:pt x="3459" y="2237"/>
                    </a:lnTo>
                    <a:lnTo>
                      <a:pt x="3463" y="2237"/>
                    </a:lnTo>
                    <a:lnTo>
                      <a:pt x="3466" y="2237"/>
                    </a:lnTo>
                    <a:lnTo>
                      <a:pt x="3467" y="2239"/>
                    </a:lnTo>
                    <a:lnTo>
                      <a:pt x="3467" y="2241"/>
                    </a:lnTo>
                    <a:lnTo>
                      <a:pt x="3466" y="2241"/>
                    </a:lnTo>
                    <a:lnTo>
                      <a:pt x="3466" y="2243"/>
                    </a:lnTo>
                    <a:lnTo>
                      <a:pt x="3466" y="2245"/>
                    </a:lnTo>
                    <a:lnTo>
                      <a:pt x="3500" y="2237"/>
                    </a:lnTo>
                    <a:lnTo>
                      <a:pt x="3511" y="2229"/>
                    </a:lnTo>
                    <a:lnTo>
                      <a:pt x="3518" y="2228"/>
                    </a:lnTo>
                    <a:lnTo>
                      <a:pt x="3515" y="2235"/>
                    </a:lnTo>
                    <a:lnTo>
                      <a:pt x="3506" y="2241"/>
                    </a:lnTo>
                    <a:lnTo>
                      <a:pt x="3503" y="2247"/>
                    </a:lnTo>
                    <a:lnTo>
                      <a:pt x="3506" y="2252"/>
                    </a:lnTo>
                    <a:lnTo>
                      <a:pt x="3505" y="2257"/>
                    </a:lnTo>
                    <a:lnTo>
                      <a:pt x="3502" y="2261"/>
                    </a:lnTo>
                    <a:lnTo>
                      <a:pt x="3499" y="2263"/>
                    </a:lnTo>
                    <a:lnTo>
                      <a:pt x="3502" y="2271"/>
                    </a:lnTo>
                    <a:lnTo>
                      <a:pt x="3508" y="2277"/>
                    </a:lnTo>
                    <a:lnTo>
                      <a:pt x="3519" y="2282"/>
                    </a:lnTo>
                    <a:lnTo>
                      <a:pt x="3529" y="2282"/>
                    </a:lnTo>
                    <a:lnTo>
                      <a:pt x="3531" y="2283"/>
                    </a:lnTo>
                    <a:lnTo>
                      <a:pt x="3531" y="2287"/>
                    </a:lnTo>
                    <a:lnTo>
                      <a:pt x="3532" y="2290"/>
                    </a:lnTo>
                    <a:lnTo>
                      <a:pt x="3535" y="2295"/>
                    </a:lnTo>
                    <a:lnTo>
                      <a:pt x="3535" y="2303"/>
                    </a:lnTo>
                    <a:lnTo>
                      <a:pt x="3538" y="2311"/>
                    </a:lnTo>
                    <a:lnTo>
                      <a:pt x="3539" y="2317"/>
                    </a:lnTo>
                    <a:lnTo>
                      <a:pt x="3536" y="2319"/>
                    </a:lnTo>
                    <a:lnTo>
                      <a:pt x="3531" y="2309"/>
                    </a:lnTo>
                    <a:lnTo>
                      <a:pt x="3531" y="2308"/>
                    </a:lnTo>
                    <a:lnTo>
                      <a:pt x="3531" y="2305"/>
                    </a:lnTo>
                    <a:lnTo>
                      <a:pt x="3530" y="2303"/>
                    </a:lnTo>
                    <a:lnTo>
                      <a:pt x="3529" y="2303"/>
                    </a:lnTo>
                    <a:lnTo>
                      <a:pt x="3528" y="2303"/>
                    </a:lnTo>
                    <a:lnTo>
                      <a:pt x="3527" y="2303"/>
                    </a:lnTo>
                    <a:lnTo>
                      <a:pt x="3526" y="2302"/>
                    </a:lnTo>
                    <a:lnTo>
                      <a:pt x="3523" y="2302"/>
                    </a:lnTo>
                    <a:lnTo>
                      <a:pt x="3522" y="2301"/>
                    </a:lnTo>
                    <a:lnTo>
                      <a:pt x="3521" y="2298"/>
                    </a:lnTo>
                    <a:lnTo>
                      <a:pt x="3519" y="2292"/>
                    </a:lnTo>
                    <a:lnTo>
                      <a:pt x="3518" y="2290"/>
                    </a:lnTo>
                    <a:lnTo>
                      <a:pt x="3515" y="2288"/>
                    </a:lnTo>
                    <a:lnTo>
                      <a:pt x="3509" y="2290"/>
                    </a:lnTo>
                    <a:lnTo>
                      <a:pt x="3506" y="2290"/>
                    </a:lnTo>
                    <a:lnTo>
                      <a:pt x="3503" y="2288"/>
                    </a:lnTo>
                    <a:lnTo>
                      <a:pt x="3500" y="2282"/>
                    </a:lnTo>
                    <a:lnTo>
                      <a:pt x="3498" y="2279"/>
                    </a:lnTo>
                    <a:lnTo>
                      <a:pt x="3487" y="2274"/>
                    </a:lnTo>
                    <a:lnTo>
                      <a:pt x="3482" y="2273"/>
                    </a:lnTo>
                    <a:lnTo>
                      <a:pt x="3478" y="2275"/>
                    </a:lnTo>
                    <a:lnTo>
                      <a:pt x="3461" y="2290"/>
                    </a:lnTo>
                    <a:lnTo>
                      <a:pt x="3457" y="2295"/>
                    </a:lnTo>
                    <a:lnTo>
                      <a:pt x="3454" y="2303"/>
                    </a:lnTo>
                    <a:lnTo>
                      <a:pt x="3454" y="2305"/>
                    </a:lnTo>
                    <a:lnTo>
                      <a:pt x="3454" y="2311"/>
                    </a:lnTo>
                    <a:lnTo>
                      <a:pt x="3453" y="2314"/>
                    </a:lnTo>
                    <a:lnTo>
                      <a:pt x="3452" y="2316"/>
                    </a:lnTo>
                    <a:lnTo>
                      <a:pt x="3451" y="2317"/>
                    </a:lnTo>
                    <a:lnTo>
                      <a:pt x="3450" y="2319"/>
                    </a:lnTo>
                    <a:lnTo>
                      <a:pt x="3449" y="2325"/>
                    </a:lnTo>
                    <a:lnTo>
                      <a:pt x="3450" y="2328"/>
                    </a:lnTo>
                    <a:lnTo>
                      <a:pt x="3452" y="2328"/>
                    </a:lnTo>
                    <a:lnTo>
                      <a:pt x="3458" y="2325"/>
                    </a:lnTo>
                    <a:lnTo>
                      <a:pt x="3462" y="2325"/>
                    </a:lnTo>
                    <a:lnTo>
                      <a:pt x="3465" y="2328"/>
                    </a:lnTo>
                    <a:lnTo>
                      <a:pt x="3464" y="2338"/>
                    </a:lnTo>
                    <a:lnTo>
                      <a:pt x="3466" y="2343"/>
                    </a:lnTo>
                    <a:lnTo>
                      <a:pt x="3463" y="2342"/>
                    </a:lnTo>
                    <a:lnTo>
                      <a:pt x="3461" y="2339"/>
                    </a:lnTo>
                    <a:lnTo>
                      <a:pt x="3459" y="2336"/>
                    </a:lnTo>
                    <a:lnTo>
                      <a:pt x="3457" y="2335"/>
                    </a:lnTo>
                    <a:lnTo>
                      <a:pt x="3455" y="2336"/>
                    </a:lnTo>
                    <a:lnTo>
                      <a:pt x="3453" y="2338"/>
                    </a:lnTo>
                    <a:lnTo>
                      <a:pt x="3450" y="2343"/>
                    </a:lnTo>
                    <a:lnTo>
                      <a:pt x="3443" y="2352"/>
                    </a:lnTo>
                    <a:lnTo>
                      <a:pt x="3441" y="2357"/>
                    </a:lnTo>
                    <a:lnTo>
                      <a:pt x="3443" y="2364"/>
                    </a:lnTo>
                    <a:lnTo>
                      <a:pt x="3446" y="2367"/>
                    </a:lnTo>
                    <a:lnTo>
                      <a:pt x="3451" y="2371"/>
                    </a:lnTo>
                    <a:lnTo>
                      <a:pt x="3456" y="2373"/>
                    </a:lnTo>
                    <a:lnTo>
                      <a:pt x="3457" y="2377"/>
                    </a:lnTo>
                    <a:lnTo>
                      <a:pt x="3457" y="2381"/>
                    </a:lnTo>
                    <a:lnTo>
                      <a:pt x="3458" y="2385"/>
                    </a:lnTo>
                    <a:lnTo>
                      <a:pt x="3459" y="2390"/>
                    </a:lnTo>
                    <a:lnTo>
                      <a:pt x="3461" y="2392"/>
                    </a:lnTo>
                    <a:lnTo>
                      <a:pt x="3463" y="2393"/>
                    </a:lnTo>
                    <a:lnTo>
                      <a:pt x="3469" y="2393"/>
                    </a:lnTo>
                    <a:lnTo>
                      <a:pt x="3473" y="2395"/>
                    </a:lnTo>
                    <a:lnTo>
                      <a:pt x="3476" y="2397"/>
                    </a:lnTo>
                    <a:lnTo>
                      <a:pt x="3477" y="2401"/>
                    </a:lnTo>
                    <a:lnTo>
                      <a:pt x="3476" y="2403"/>
                    </a:lnTo>
                    <a:lnTo>
                      <a:pt x="3473" y="2404"/>
                    </a:lnTo>
                    <a:lnTo>
                      <a:pt x="3470" y="2404"/>
                    </a:lnTo>
                    <a:lnTo>
                      <a:pt x="3466" y="2399"/>
                    </a:lnTo>
                    <a:lnTo>
                      <a:pt x="3462" y="2399"/>
                    </a:lnTo>
                    <a:lnTo>
                      <a:pt x="3457" y="2401"/>
                    </a:lnTo>
                    <a:lnTo>
                      <a:pt x="3450" y="2396"/>
                    </a:lnTo>
                    <a:lnTo>
                      <a:pt x="3449" y="2396"/>
                    </a:lnTo>
                    <a:lnTo>
                      <a:pt x="3449" y="2392"/>
                    </a:lnTo>
                    <a:lnTo>
                      <a:pt x="3450" y="2388"/>
                    </a:lnTo>
                    <a:lnTo>
                      <a:pt x="3452" y="2385"/>
                    </a:lnTo>
                    <a:lnTo>
                      <a:pt x="3453" y="2383"/>
                    </a:lnTo>
                    <a:lnTo>
                      <a:pt x="3447" y="2383"/>
                    </a:lnTo>
                    <a:lnTo>
                      <a:pt x="3446" y="2381"/>
                    </a:lnTo>
                    <a:lnTo>
                      <a:pt x="3446" y="2378"/>
                    </a:lnTo>
                    <a:lnTo>
                      <a:pt x="3445" y="2375"/>
                    </a:lnTo>
                    <a:lnTo>
                      <a:pt x="3445" y="2372"/>
                    </a:lnTo>
                    <a:lnTo>
                      <a:pt x="3443" y="2369"/>
                    </a:lnTo>
                    <a:lnTo>
                      <a:pt x="3440" y="2366"/>
                    </a:lnTo>
                    <a:lnTo>
                      <a:pt x="3436" y="2364"/>
                    </a:lnTo>
                    <a:lnTo>
                      <a:pt x="3431" y="2364"/>
                    </a:lnTo>
                    <a:lnTo>
                      <a:pt x="3428" y="2368"/>
                    </a:lnTo>
                    <a:lnTo>
                      <a:pt x="3427" y="2371"/>
                    </a:lnTo>
                    <a:lnTo>
                      <a:pt x="3423" y="2373"/>
                    </a:lnTo>
                    <a:lnTo>
                      <a:pt x="3422" y="2375"/>
                    </a:lnTo>
                    <a:lnTo>
                      <a:pt x="3421" y="2377"/>
                    </a:lnTo>
                    <a:lnTo>
                      <a:pt x="3418" y="2384"/>
                    </a:lnTo>
                    <a:lnTo>
                      <a:pt x="3416" y="2388"/>
                    </a:lnTo>
                    <a:lnTo>
                      <a:pt x="3410" y="2396"/>
                    </a:lnTo>
                    <a:lnTo>
                      <a:pt x="3408" y="2401"/>
                    </a:lnTo>
                    <a:lnTo>
                      <a:pt x="3409" y="2405"/>
                    </a:lnTo>
                    <a:lnTo>
                      <a:pt x="3409" y="2409"/>
                    </a:lnTo>
                    <a:lnTo>
                      <a:pt x="3409" y="2413"/>
                    </a:lnTo>
                    <a:lnTo>
                      <a:pt x="3409" y="2414"/>
                    </a:lnTo>
                    <a:lnTo>
                      <a:pt x="3411" y="2419"/>
                    </a:lnTo>
                    <a:lnTo>
                      <a:pt x="3413" y="2419"/>
                    </a:lnTo>
                    <a:lnTo>
                      <a:pt x="3415" y="2417"/>
                    </a:lnTo>
                    <a:lnTo>
                      <a:pt x="3419" y="2417"/>
                    </a:lnTo>
                    <a:lnTo>
                      <a:pt x="3417" y="2426"/>
                    </a:lnTo>
                    <a:lnTo>
                      <a:pt x="3415" y="2434"/>
                    </a:lnTo>
                    <a:lnTo>
                      <a:pt x="3417" y="2441"/>
                    </a:lnTo>
                    <a:lnTo>
                      <a:pt x="3422" y="2443"/>
                    </a:lnTo>
                    <a:lnTo>
                      <a:pt x="3427" y="2440"/>
                    </a:lnTo>
                    <a:lnTo>
                      <a:pt x="3433" y="2426"/>
                    </a:lnTo>
                    <a:lnTo>
                      <a:pt x="3437" y="2422"/>
                    </a:lnTo>
                    <a:lnTo>
                      <a:pt x="3436" y="2431"/>
                    </a:lnTo>
                    <a:lnTo>
                      <a:pt x="3433" y="2435"/>
                    </a:lnTo>
                    <a:lnTo>
                      <a:pt x="3430" y="2440"/>
                    </a:lnTo>
                    <a:lnTo>
                      <a:pt x="3426" y="2446"/>
                    </a:lnTo>
                    <a:lnTo>
                      <a:pt x="3434" y="2449"/>
                    </a:lnTo>
                    <a:lnTo>
                      <a:pt x="3438" y="2441"/>
                    </a:lnTo>
                    <a:lnTo>
                      <a:pt x="3440" y="2428"/>
                    </a:lnTo>
                    <a:lnTo>
                      <a:pt x="3443" y="2420"/>
                    </a:lnTo>
                    <a:lnTo>
                      <a:pt x="3443" y="2427"/>
                    </a:lnTo>
                    <a:lnTo>
                      <a:pt x="3444" y="2435"/>
                    </a:lnTo>
                    <a:lnTo>
                      <a:pt x="3447" y="2441"/>
                    </a:lnTo>
                    <a:lnTo>
                      <a:pt x="3450" y="2443"/>
                    </a:lnTo>
                    <a:lnTo>
                      <a:pt x="3447" y="2446"/>
                    </a:lnTo>
                    <a:lnTo>
                      <a:pt x="3443" y="2447"/>
                    </a:lnTo>
                    <a:lnTo>
                      <a:pt x="3442" y="2449"/>
                    </a:lnTo>
                    <a:lnTo>
                      <a:pt x="3444" y="2455"/>
                    </a:lnTo>
                    <a:lnTo>
                      <a:pt x="3447" y="2458"/>
                    </a:lnTo>
                    <a:lnTo>
                      <a:pt x="3453" y="2459"/>
                    </a:lnTo>
                    <a:lnTo>
                      <a:pt x="3457" y="2461"/>
                    </a:lnTo>
                    <a:lnTo>
                      <a:pt x="3455" y="2462"/>
                    </a:lnTo>
                    <a:lnTo>
                      <a:pt x="3451" y="2466"/>
                    </a:lnTo>
                    <a:lnTo>
                      <a:pt x="3449" y="2467"/>
                    </a:lnTo>
                    <a:lnTo>
                      <a:pt x="3449" y="2470"/>
                    </a:lnTo>
                    <a:lnTo>
                      <a:pt x="3470" y="2466"/>
                    </a:lnTo>
                    <a:lnTo>
                      <a:pt x="3476" y="2470"/>
                    </a:lnTo>
                    <a:lnTo>
                      <a:pt x="3456" y="2473"/>
                    </a:lnTo>
                    <a:lnTo>
                      <a:pt x="3452" y="2480"/>
                    </a:lnTo>
                    <a:lnTo>
                      <a:pt x="3454" y="2486"/>
                    </a:lnTo>
                    <a:lnTo>
                      <a:pt x="3466" y="2503"/>
                    </a:lnTo>
                    <a:lnTo>
                      <a:pt x="3461" y="2500"/>
                    </a:lnTo>
                    <a:lnTo>
                      <a:pt x="3452" y="2484"/>
                    </a:lnTo>
                    <a:lnTo>
                      <a:pt x="3448" y="2480"/>
                    </a:lnTo>
                    <a:lnTo>
                      <a:pt x="3446" y="2481"/>
                    </a:lnTo>
                    <a:lnTo>
                      <a:pt x="3445" y="2486"/>
                    </a:lnTo>
                    <a:lnTo>
                      <a:pt x="3443" y="2485"/>
                    </a:lnTo>
                    <a:lnTo>
                      <a:pt x="3443" y="2483"/>
                    </a:lnTo>
                    <a:lnTo>
                      <a:pt x="3443" y="2481"/>
                    </a:lnTo>
                    <a:lnTo>
                      <a:pt x="3443" y="2479"/>
                    </a:lnTo>
                    <a:lnTo>
                      <a:pt x="3443" y="2477"/>
                    </a:lnTo>
                    <a:lnTo>
                      <a:pt x="3439" y="2474"/>
                    </a:lnTo>
                    <a:lnTo>
                      <a:pt x="3436" y="2474"/>
                    </a:lnTo>
                    <a:lnTo>
                      <a:pt x="3428" y="2475"/>
                    </a:lnTo>
                    <a:lnTo>
                      <a:pt x="3430" y="2480"/>
                    </a:lnTo>
                    <a:lnTo>
                      <a:pt x="3434" y="2486"/>
                    </a:lnTo>
                    <a:lnTo>
                      <a:pt x="3436" y="2490"/>
                    </a:lnTo>
                    <a:lnTo>
                      <a:pt x="3437" y="2496"/>
                    </a:lnTo>
                    <a:lnTo>
                      <a:pt x="3438" y="2503"/>
                    </a:lnTo>
                    <a:lnTo>
                      <a:pt x="3439" y="2506"/>
                    </a:lnTo>
                    <a:lnTo>
                      <a:pt x="3445" y="2508"/>
                    </a:lnTo>
                    <a:lnTo>
                      <a:pt x="3452" y="2508"/>
                    </a:lnTo>
                    <a:lnTo>
                      <a:pt x="3457" y="2510"/>
                    </a:lnTo>
                    <a:lnTo>
                      <a:pt x="3462" y="2519"/>
                    </a:lnTo>
                    <a:lnTo>
                      <a:pt x="3459" y="2522"/>
                    </a:lnTo>
                    <a:lnTo>
                      <a:pt x="3457" y="2520"/>
                    </a:lnTo>
                    <a:lnTo>
                      <a:pt x="3454" y="2517"/>
                    </a:lnTo>
                    <a:lnTo>
                      <a:pt x="3452" y="2512"/>
                    </a:lnTo>
                    <a:lnTo>
                      <a:pt x="3448" y="2510"/>
                    </a:lnTo>
                    <a:lnTo>
                      <a:pt x="3434" y="2509"/>
                    </a:lnTo>
                    <a:lnTo>
                      <a:pt x="3434" y="2508"/>
                    </a:lnTo>
                    <a:lnTo>
                      <a:pt x="3433" y="2506"/>
                    </a:lnTo>
                    <a:lnTo>
                      <a:pt x="3433" y="2504"/>
                    </a:lnTo>
                    <a:lnTo>
                      <a:pt x="3432" y="2503"/>
                    </a:lnTo>
                    <a:lnTo>
                      <a:pt x="3431" y="2504"/>
                    </a:lnTo>
                    <a:lnTo>
                      <a:pt x="3421" y="2513"/>
                    </a:lnTo>
                    <a:lnTo>
                      <a:pt x="3419" y="2517"/>
                    </a:lnTo>
                    <a:lnTo>
                      <a:pt x="3418" y="2522"/>
                    </a:lnTo>
                    <a:lnTo>
                      <a:pt x="3425" y="2516"/>
                    </a:lnTo>
                    <a:lnTo>
                      <a:pt x="3428" y="2516"/>
                    </a:lnTo>
                    <a:lnTo>
                      <a:pt x="3424" y="2525"/>
                    </a:lnTo>
                    <a:lnTo>
                      <a:pt x="3418" y="2527"/>
                    </a:lnTo>
                    <a:lnTo>
                      <a:pt x="3413" y="2527"/>
                    </a:lnTo>
                    <a:lnTo>
                      <a:pt x="3407" y="2529"/>
                    </a:lnTo>
                    <a:lnTo>
                      <a:pt x="3405" y="2532"/>
                    </a:lnTo>
                    <a:lnTo>
                      <a:pt x="3402" y="2539"/>
                    </a:lnTo>
                    <a:lnTo>
                      <a:pt x="3400" y="2543"/>
                    </a:lnTo>
                    <a:lnTo>
                      <a:pt x="3393" y="2551"/>
                    </a:lnTo>
                    <a:lnTo>
                      <a:pt x="3391" y="2555"/>
                    </a:lnTo>
                    <a:lnTo>
                      <a:pt x="3396" y="2556"/>
                    </a:lnTo>
                    <a:lnTo>
                      <a:pt x="3400" y="2551"/>
                    </a:lnTo>
                    <a:lnTo>
                      <a:pt x="3403" y="2545"/>
                    </a:lnTo>
                    <a:lnTo>
                      <a:pt x="3407" y="2543"/>
                    </a:lnTo>
                    <a:lnTo>
                      <a:pt x="3422" y="2540"/>
                    </a:lnTo>
                    <a:lnTo>
                      <a:pt x="3426" y="2543"/>
                    </a:lnTo>
                    <a:lnTo>
                      <a:pt x="3426" y="2544"/>
                    </a:lnTo>
                    <a:lnTo>
                      <a:pt x="3425" y="2548"/>
                    </a:lnTo>
                    <a:lnTo>
                      <a:pt x="3428" y="2547"/>
                    </a:lnTo>
                    <a:lnTo>
                      <a:pt x="3432" y="2544"/>
                    </a:lnTo>
                    <a:lnTo>
                      <a:pt x="3434" y="2543"/>
                    </a:lnTo>
                    <a:lnTo>
                      <a:pt x="3446" y="2545"/>
                    </a:lnTo>
                    <a:lnTo>
                      <a:pt x="3461" y="2545"/>
                    </a:lnTo>
                    <a:lnTo>
                      <a:pt x="3466" y="2548"/>
                    </a:lnTo>
                    <a:lnTo>
                      <a:pt x="3460" y="2549"/>
                    </a:lnTo>
                    <a:lnTo>
                      <a:pt x="3435" y="2549"/>
                    </a:lnTo>
                    <a:lnTo>
                      <a:pt x="3433" y="2553"/>
                    </a:lnTo>
                    <a:lnTo>
                      <a:pt x="3429" y="2553"/>
                    </a:lnTo>
                    <a:lnTo>
                      <a:pt x="3421" y="2550"/>
                    </a:lnTo>
                    <a:lnTo>
                      <a:pt x="3417" y="2550"/>
                    </a:lnTo>
                    <a:lnTo>
                      <a:pt x="3414" y="2552"/>
                    </a:lnTo>
                    <a:lnTo>
                      <a:pt x="3409" y="2558"/>
                    </a:lnTo>
                    <a:lnTo>
                      <a:pt x="3409" y="2561"/>
                    </a:lnTo>
                    <a:lnTo>
                      <a:pt x="3413" y="2560"/>
                    </a:lnTo>
                    <a:lnTo>
                      <a:pt x="3418" y="2557"/>
                    </a:lnTo>
                    <a:lnTo>
                      <a:pt x="3422" y="2558"/>
                    </a:lnTo>
                    <a:lnTo>
                      <a:pt x="3422" y="2559"/>
                    </a:lnTo>
                    <a:lnTo>
                      <a:pt x="3422" y="2562"/>
                    </a:lnTo>
                    <a:lnTo>
                      <a:pt x="3422" y="2563"/>
                    </a:lnTo>
                    <a:lnTo>
                      <a:pt x="3424" y="2566"/>
                    </a:lnTo>
                    <a:lnTo>
                      <a:pt x="3426" y="2567"/>
                    </a:lnTo>
                    <a:lnTo>
                      <a:pt x="3430" y="2568"/>
                    </a:lnTo>
                    <a:lnTo>
                      <a:pt x="3432" y="2568"/>
                    </a:lnTo>
                    <a:lnTo>
                      <a:pt x="3427" y="2575"/>
                    </a:lnTo>
                    <a:lnTo>
                      <a:pt x="3413" y="2577"/>
                    </a:lnTo>
                    <a:lnTo>
                      <a:pt x="3411" y="2586"/>
                    </a:lnTo>
                    <a:lnTo>
                      <a:pt x="3414" y="2590"/>
                    </a:lnTo>
                    <a:lnTo>
                      <a:pt x="3421" y="2591"/>
                    </a:lnTo>
                    <a:lnTo>
                      <a:pt x="3432" y="2589"/>
                    </a:lnTo>
                    <a:lnTo>
                      <a:pt x="3434" y="2588"/>
                    </a:lnTo>
                    <a:lnTo>
                      <a:pt x="3438" y="2583"/>
                    </a:lnTo>
                    <a:lnTo>
                      <a:pt x="3440" y="2581"/>
                    </a:lnTo>
                    <a:lnTo>
                      <a:pt x="3443" y="2581"/>
                    </a:lnTo>
                    <a:lnTo>
                      <a:pt x="3458" y="2570"/>
                    </a:lnTo>
                    <a:lnTo>
                      <a:pt x="3483" y="2540"/>
                    </a:lnTo>
                    <a:lnTo>
                      <a:pt x="3487" y="2534"/>
                    </a:lnTo>
                    <a:lnTo>
                      <a:pt x="3488" y="2532"/>
                    </a:lnTo>
                    <a:lnTo>
                      <a:pt x="3495" y="2526"/>
                    </a:lnTo>
                    <a:lnTo>
                      <a:pt x="3500" y="2518"/>
                    </a:lnTo>
                    <a:lnTo>
                      <a:pt x="3501" y="2520"/>
                    </a:lnTo>
                    <a:lnTo>
                      <a:pt x="3500" y="2525"/>
                    </a:lnTo>
                    <a:lnTo>
                      <a:pt x="3486" y="2548"/>
                    </a:lnTo>
                    <a:lnTo>
                      <a:pt x="3482" y="2550"/>
                    </a:lnTo>
                    <a:lnTo>
                      <a:pt x="3481" y="2552"/>
                    </a:lnTo>
                    <a:lnTo>
                      <a:pt x="3480" y="2557"/>
                    </a:lnTo>
                    <a:lnTo>
                      <a:pt x="3479" y="2561"/>
                    </a:lnTo>
                    <a:lnTo>
                      <a:pt x="3478" y="2563"/>
                    </a:lnTo>
                    <a:lnTo>
                      <a:pt x="3475" y="2564"/>
                    </a:lnTo>
                    <a:lnTo>
                      <a:pt x="3466" y="2574"/>
                    </a:lnTo>
                    <a:lnTo>
                      <a:pt x="3460" y="2584"/>
                    </a:lnTo>
                    <a:lnTo>
                      <a:pt x="3457" y="2585"/>
                    </a:lnTo>
                    <a:lnTo>
                      <a:pt x="3453" y="2586"/>
                    </a:lnTo>
                    <a:lnTo>
                      <a:pt x="3450" y="2587"/>
                    </a:lnTo>
                    <a:lnTo>
                      <a:pt x="3448" y="2592"/>
                    </a:lnTo>
                    <a:lnTo>
                      <a:pt x="3450" y="2592"/>
                    </a:lnTo>
                    <a:lnTo>
                      <a:pt x="3451" y="2592"/>
                    </a:lnTo>
                    <a:lnTo>
                      <a:pt x="3453" y="2594"/>
                    </a:lnTo>
                    <a:lnTo>
                      <a:pt x="3449" y="2596"/>
                    </a:lnTo>
                    <a:lnTo>
                      <a:pt x="3433" y="2598"/>
                    </a:lnTo>
                    <a:lnTo>
                      <a:pt x="3430" y="2601"/>
                    </a:lnTo>
                    <a:lnTo>
                      <a:pt x="3427" y="2610"/>
                    </a:lnTo>
                    <a:lnTo>
                      <a:pt x="3422" y="2612"/>
                    </a:lnTo>
                    <a:lnTo>
                      <a:pt x="3411" y="2609"/>
                    </a:lnTo>
                    <a:lnTo>
                      <a:pt x="3406" y="2613"/>
                    </a:lnTo>
                    <a:lnTo>
                      <a:pt x="3397" y="2621"/>
                    </a:lnTo>
                    <a:lnTo>
                      <a:pt x="3383" y="2624"/>
                    </a:lnTo>
                    <a:lnTo>
                      <a:pt x="3382" y="2626"/>
                    </a:lnTo>
                    <a:lnTo>
                      <a:pt x="3382" y="2631"/>
                    </a:lnTo>
                    <a:lnTo>
                      <a:pt x="3383" y="2634"/>
                    </a:lnTo>
                    <a:lnTo>
                      <a:pt x="3384" y="2636"/>
                    </a:lnTo>
                    <a:lnTo>
                      <a:pt x="3386" y="2638"/>
                    </a:lnTo>
                    <a:lnTo>
                      <a:pt x="3385" y="2641"/>
                    </a:lnTo>
                    <a:lnTo>
                      <a:pt x="3384" y="2644"/>
                    </a:lnTo>
                    <a:lnTo>
                      <a:pt x="3384" y="2644"/>
                    </a:lnTo>
                    <a:lnTo>
                      <a:pt x="3383" y="2645"/>
                    </a:lnTo>
                    <a:lnTo>
                      <a:pt x="3382" y="2646"/>
                    </a:lnTo>
                    <a:lnTo>
                      <a:pt x="3380" y="2644"/>
                    </a:lnTo>
                    <a:lnTo>
                      <a:pt x="3380" y="2642"/>
                    </a:lnTo>
                    <a:lnTo>
                      <a:pt x="3380" y="2640"/>
                    </a:lnTo>
                    <a:lnTo>
                      <a:pt x="3380" y="2639"/>
                    </a:lnTo>
                    <a:lnTo>
                      <a:pt x="3380" y="2638"/>
                    </a:lnTo>
                    <a:lnTo>
                      <a:pt x="3379" y="2633"/>
                    </a:lnTo>
                    <a:lnTo>
                      <a:pt x="3377" y="2629"/>
                    </a:lnTo>
                    <a:lnTo>
                      <a:pt x="3374" y="2626"/>
                    </a:lnTo>
                    <a:lnTo>
                      <a:pt x="3371" y="2625"/>
                    </a:lnTo>
                    <a:lnTo>
                      <a:pt x="3369" y="2626"/>
                    </a:lnTo>
                    <a:lnTo>
                      <a:pt x="3367" y="2628"/>
                    </a:lnTo>
                    <a:lnTo>
                      <a:pt x="3365" y="2629"/>
                    </a:lnTo>
                    <a:lnTo>
                      <a:pt x="3363" y="2626"/>
                    </a:lnTo>
                    <a:lnTo>
                      <a:pt x="3362" y="2624"/>
                    </a:lnTo>
                    <a:lnTo>
                      <a:pt x="3362" y="2621"/>
                    </a:lnTo>
                    <a:lnTo>
                      <a:pt x="3361" y="2619"/>
                    </a:lnTo>
                    <a:lnTo>
                      <a:pt x="3359" y="2621"/>
                    </a:lnTo>
                    <a:lnTo>
                      <a:pt x="3359" y="2624"/>
                    </a:lnTo>
                    <a:lnTo>
                      <a:pt x="3357" y="2630"/>
                    </a:lnTo>
                    <a:lnTo>
                      <a:pt x="3357" y="2632"/>
                    </a:lnTo>
                    <a:lnTo>
                      <a:pt x="3355" y="2633"/>
                    </a:lnTo>
                    <a:lnTo>
                      <a:pt x="3354" y="2630"/>
                    </a:lnTo>
                    <a:lnTo>
                      <a:pt x="3354" y="2626"/>
                    </a:lnTo>
                    <a:lnTo>
                      <a:pt x="3355" y="2623"/>
                    </a:lnTo>
                    <a:lnTo>
                      <a:pt x="3349" y="2618"/>
                    </a:lnTo>
                    <a:lnTo>
                      <a:pt x="3343" y="2620"/>
                    </a:lnTo>
                    <a:lnTo>
                      <a:pt x="3338" y="2625"/>
                    </a:lnTo>
                    <a:lnTo>
                      <a:pt x="3332" y="2628"/>
                    </a:lnTo>
                    <a:lnTo>
                      <a:pt x="3323" y="2637"/>
                    </a:lnTo>
                    <a:lnTo>
                      <a:pt x="3321" y="2641"/>
                    </a:lnTo>
                    <a:lnTo>
                      <a:pt x="3321" y="2644"/>
                    </a:lnTo>
                    <a:lnTo>
                      <a:pt x="3324" y="2647"/>
                    </a:lnTo>
                    <a:lnTo>
                      <a:pt x="3326" y="2648"/>
                    </a:lnTo>
                    <a:lnTo>
                      <a:pt x="3324" y="2651"/>
                    </a:lnTo>
                    <a:lnTo>
                      <a:pt x="3317" y="2652"/>
                    </a:lnTo>
                    <a:lnTo>
                      <a:pt x="3316" y="2654"/>
                    </a:lnTo>
                    <a:lnTo>
                      <a:pt x="3306" y="2660"/>
                    </a:lnTo>
                    <a:lnTo>
                      <a:pt x="3299" y="2661"/>
                    </a:lnTo>
                    <a:lnTo>
                      <a:pt x="3297" y="2660"/>
                    </a:lnTo>
                    <a:lnTo>
                      <a:pt x="3295" y="2657"/>
                    </a:lnTo>
                    <a:lnTo>
                      <a:pt x="3294" y="2656"/>
                    </a:lnTo>
                    <a:lnTo>
                      <a:pt x="3291" y="2658"/>
                    </a:lnTo>
                    <a:lnTo>
                      <a:pt x="3292" y="2660"/>
                    </a:lnTo>
                    <a:lnTo>
                      <a:pt x="3294" y="2663"/>
                    </a:lnTo>
                    <a:lnTo>
                      <a:pt x="3295" y="2664"/>
                    </a:lnTo>
                    <a:lnTo>
                      <a:pt x="3292" y="2664"/>
                    </a:lnTo>
                    <a:lnTo>
                      <a:pt x="3286" y="2661"/>
                    </a:lnTo>
                    <a:lnTo>
                      <a:pt x="3283" y="2661"/>
                    </a:lnTo>
                    <a:lnTo>
                      <a:pt x="3272" y="2666"/>
                    </a:lnTo>
                    <a:lnTo>
                      <a:pt x="3270" y="2669"/>
                    </a:lnTo>
                    <a:lnTo>
                      <a:pt x="3277" y="2678"/>
                    </a:lnTo>
                    <a:lnTo>
                      <a:pt x="3278" y="2679"/>
                    </a:lnTo>
                    <a:lnTo>
                      <a:pt x="3281" y="2678"/>
                    </a:lnTo>
                    <a:lnTo>
                      <a:pt x="3286" y="2672"/>
                    </a:lnTo>
                    <a:lnTo>
                      <a:pt x="3288" y="2672"/>
                    </a:lnTo>
                    <a:lnTo>
                      <a:pt x="3288" y="2674"/>
                    </a:lnTo>
                    <a:lnTo>
                      <a:pt x="3285" y="2678"/>
                    </a:lnTo>
                    <a:lnTo>
                      <a:pt x="3282" y="2681"/>
                    </a:lnTo>
                    <a:lnTo>
                      <a:pt x="3278" y="2682"/>
                    </a:lnTo>
                    <a:lnTo>
                      <a:pt x="3275" y="2681"/>
                    </a:lnTo>
                    <a:lnTo>
                      <a:pt x="3265" y="2672"/>
                    </a:lnTo>
                    <a:lnTo>
                      <a:pt x="3261" y="2672"/>
                    </a:lnTo>
                    <a:lnTo>
                      <a:pt x="3257" y="2673"/>
                    </a:lnTo>
                    <a:lnTo>
                      <a:pt x="3236" y="2692"/>
                    </a:lnTo>
                    <a:lnTo>
                      <a:pt x="3233" y="2697"/>
                    </a:lnTo>
                    <a:lnTo>
                      <a:pt x="3289" y="2684"/>
                    </a:lnTo>
                    <a:lnTo>
                      <a:pt x="3301" y="2676"/>
                    </a:lnTo>
                    <a:lnTo>
                      <a:pt x="3304" y="2677"/>
                    </a:lnTo>
                    <a:lnTo>
                      <a:pt x="3299" y="2683"/>
                    </a:lnTo>
                    <a:lnTo>
                      <a:pt x="3277" y="2695"/>
                    </a:lnTo>
                    <a:lnTo>
                      <a:pt x="3238" y="2702"/>
                    </a:lnTo>
                    <a:lnTo>
                      <a:pt x="3234" y="2704"/>
                    </a:lnTo>
                    <a:lnTo>
                      <a:pt x="3231" y="2710"/>
                    </a:lnTo>
                    <a:lnTo>
                      <a:pt x="3234" y="2712"/>
                    </a:lnTo>
                    <a:lnTo>
                      <a:pt x="3242" y="2710"/>
                    </a:lnTo>
                    <a:lnTo>
                      <a:pt x="3249" y="2716"/>
                    </a:lnTo>
                    <a:lnTo>
                      <a:pt x="3262" y="2712"/>
                    </a:lnTo>
                    <a:lnTo>
                      <a:pt x="3261" y="2715"/>
                    </a:lnTo>
                    <a:lnTo>
                      <a:pt x="3251" y="2729"/>
                    </a:lnTo>
                    <a:lnTo>
                      <a:pt x="3249" y="2730"/>
                    </a:lnTo>
                    <a:lnTo>
                      <a:pt x="3247" y="2731"/>
                    </a:lnTo>
                    <a:lnTo>
                      <a:pt x="3243" y="2735"/>
                    </a:lnTo>
                    <a:lnTo>
                      <a:pt x="3233" y="2739"/>
                    </a:lnTo>
                    <a:lnTo>
                      <a:pt x="3232" y="2740"/>
                    </a:lnTo>
                    <a:lnTo>
                      <a:pt x="3235" y="2743"/>
                    </a:lnTo>
                    <a:lnTo>
                      <a:pt x="3254" y="2736"/>
                    </a:lnTo>
                    <a:lnTo>
                      <a:pt x="3258" y="2733"/>
                    </a:lnTo>
                    <a:lnTo>
                      <a:pt x="3262" y="2729"/>
                    </a:lnTo>
                    <a:lnTo>
                      <a:pt x="3265" y="2724"/>
                    </a:lnTo>
                    <a:lnTo>
                      <a:pt x="3267" y="2718"/>
                    </a:lnTo>
                    <a:lnTo>
                      <a:pt x="3270" y="2714"/>
                    </a:lnTo>
                    <a:lnTo>
                      <a:pt x="3272" y="2713"/>
                    </a:lnTo>
                    <a:lnTo>
                      <a:pt x="3277" y="2712"/>
                    </a:lnTo>
                    <a:lnTo>
                      <a:pt x="3281" y="2711"/>
                    </a:lnTo>
                    <a:lnTo>
                      <a:pt x="3292" y="2702"/>
                    </a:lnTo>
                    <a:lnTo>
                      <a:pt x="3292" y="2700"/>
                    </a:lnTo>
                    <a:lnTo>
                      <a:pt x="3290" y="2695"/>
                    </a:lnTo>
                    <a:lnTo>
                      <a:pt x="3292" y="2692"/>
                    </a:lnTo>
                    <a:lnTo>
                      <a:pt x="3311" y="2684"/>
                    </a:lnTo>
                    <a:lnTo>
                      <a:pt x="3338" y="2662"/>
                    </a:lnTo>
                    <a:lnTo>
                      <a:pt x="3350" y="2661"/>
                    </a:lnTo>
                    <a:lnTo>
                      <a:pt x="3352" y="2660"/>
                    </a:lnTo>
                    <a:lnTo>
                      <a:pt x="3358" y="2655"/>
                    </a:lnTo>
                    <a:lnTo>
                      <a:pt x="3361" y="2654"/>
                    </a:lnTo>
                    <a:lnTo>
                      <a:pt x="3375" y="2655"/>
                    </a:lnTo>
                    <a:lnTo>
                      <a:pt x="3382" y="2659"/>
                    </a:lnTo>
                    <a:lnTo>
                      <a:pt x="3388" y="2666"/>
                    </a:lnTo>
                    <a:lnTo>
                      <a:pt x="3363" y="2658"/>
                    </a:lnTo>
                    <a:lnTo>
                      <a:pt x="3360" y="2659"/>
                    </a:lnTo>
                    <a:lnTo>
                      <a:pt x="3355" y="2665"/>
                    </a:lnTo>
                    <a:lnTo>
                      <a:pt x="3354" y="2667"/>
                    </a:lnTo>
                    <a:lnTo>
                      <a:pt x="3351" y="2670"/>
                    </a:lnTo>
                    <a:lnTo>
                      <a:pt x="3339" y="2672"/>
                    </a:lnTo>
                    <a:lnTo>
                      <a:pt x="3323" y="2683"/>
                    </a:lnTo>
                    <a:lnTo>
                      <a:pt x="3316" y="2685"/>
                    </a:lnTo>
                    <a:lnTo>
                      <a:pt x="3312" y="2687"/>
                    </a:lnTo>
                    <a:lnTo>
                      <a:pt x="3309" y="2690"/>
                    </a:lnTo>
                    <a:lnTo>
                      <a:pt x="3306" y="2696"/>
                    </a:lnTo>
                    <a:lnTo>
                      <a:pt x="3297" y="2702"/>
                    </a:lnTo>
                    <a:lnTo>
                      <a:pt x="3302" y="2704"/>
                    </a:lnTo>
                    <a:lnTo>
                      <a:pt x="3308" y="2703"/>
                    </a:lnTo>
                    <a:lnTo>
                      <a:pt x="3319" y="2697"/>
                    </a:lnTo>
                    <a:lnTo>
                      <a:pt x="3317" y="2700"/>
                    </a:lnTo>
                    <a:lnTo>
                      <a:pt x="3318" y="2702"/>
                    </a:lnTo>
                    <a:lnTo>
                      <a:pt x="3319" y="2703"/>
                    </a:lnTo>
                    <a:lnTo>
                      <a:pt x="3319" y="2705"/>
                    </a:lnTo>
                    <a:lnTo>
                      <a:pt x="3301" y="2706"/>
                    </a:lnTo>
                    <a:lnTo>
                      <a:pt x="3296" y="2710"/>
                    </a:lnTo>
                    <a:lnTo>
                      <a:pt x="3300" y="2711"/>
                    </a:lnTo>
                    <a:lnTo>
                      <a:pt x="3307" y="2714"/>
                    </a:lnTo>
                    <a:lnTo>
                      <a:pt x="3312" y="2715"/>
                    </a:lnTo>
                    <a:lnTo>
                      <a:pt x="3311" y="2717"/>
                    </a:lnTo>
                    <a:lnTo>
                      <a:pt x="3327" y="2717"/>
                    </a:lnTo>
                    <a:lnTo>
                      <a:pt x="3327" y="2720"/>
                    </a:lnTo>
                    <a:lnTo>
                      <a:pt x="3324" y="2721"/>
                    </a:lnTo>
                    <a:lnTo>
                      <a:pt x="3319" y="2724"/>
                    </a:lnTo>
                    <a:lnTo>
                      <a:pt x="3281" y="2730"/>
                    </a:lnTo>
                    <a:lnTo>
                      <a:pt x="3284" y="2732"/>
                    </a:lnTo>
                    <a:lnTo>
                      <a:pt x="3286" y="2732"/>
                    </a:lnTo>
                    <a:lnTo>
                      <a:pt x="3288" y="2734"/>
                    </a:lnTo>
                    <a:lnTo>
                      <a:pt x="3288" y="2738"/>
                    </a:lnTo>
                    <a:lnTo>
                      <a:pt x="3291" y="2740"/>
                    </a:lnTo>
                    <a:lnTo>
                      <a:pt x="3291" y="2740"/>
                    </a:lnTo>
                    <a:lnTo>
                      <a:pt x="3287" y="2742"/>
                    </a:lnTo>
                    <a:lnTo>
                      <a:pt x="3283" y="2740"/>
                    </a:lnTo>
                    <a:lnTo>
                      <a:pt x="3278" y="2739"/>
                    </a:lnTo>
                    <a:lnTo>
                      <a:pt x="3270" y="2748"/>
                    </a:lnTo>
                    <a:lnTo>
                      <a:pt x="3261" y="2750"/>
                    </a:lnTo>
                    <a:lnTo>
                      <a:pt x="3257" y="2753"/>
                    </a:lnTo>
                    <a:lnTo>
                      <a:pt x="3258" y="2753"/>
                    </a:lnTo>
                    <a:lnTo>
                      <a:pt x="3259" y="2754"/>
                    </a:lnTo>
                    <a:lnTo>
                      <a:pt x="3261" y="2756"/>
                    </a:lnTo>
                    <a:lnTo>
                      <a:pt x="3261" y="2757"/>
                    </a:lnTo>
                    <a:lnTo>
                      <a:pt x="3260" y="2760"/>
                    </a:lnTo>
                    <a:lnTo>
                      <a:pt x="3259" y="2760"/>
                    </a:lnTo>
                    <a:lnTo>
                      <a:pt x="3257" y="2760"/>
                    </a:lnTo>
                    <a:lnTo>
                      <a:pt x="3257" y="2761"/>
                    </a:lnTo>
                    <a:lnTo>
                      <a:pt x="3257" y="2765"/>
                    </a:lnTo>
                    <a:lnTo>
                      <a:pt x="3257" y="2769"/>
                    </a:lnTo>
                    <a:lnTo>
                      <a:pt x="3259" y="2772"/>
                    </a:lnTo>
                    <a:lnTo>
                      <a:pt x="3261" y="2774"/>
                    </a:lnTo>
                    <a:lnTo>
                      <a:pt x="3261" y="2776"/>
                    </a:lnTo>
                    <a:lnTo>
                      <a:pt x="3261" y="2779"/>
                    </a:lnTo>
                    <a:lnTo>
                      <a:pt x="3262" y="2781"/>
                    </a:lnTo>
                    <a:lnTo>
                      <a:pt x="3264" y="2782"/>
                    </a:lnTo>
                    <a:lnTo>
                      <a:pt x="3266" y="2785"/>
                    </a:lnTo>
                    <a:lnTo>
                      <a:pt x="3267" y="2788"/>
                    </a:lnTo>
                    <a:lnTo>
                      <a:pt x="3271" y="2794"/>
                    </a:lnTo>
                    <a:lnTo>
                      <a:pt x="3272" y="2798"/>
                    </a:lnTo>
                    <a:lnTo>
                      <a:pt x="3276" y="2803"/>
                    </a:lnTo>
                    <a:lnTo>
                      <a:pt x="3281" y="2804"/>
                    </a:lnTo>
                    <a:lnTo>
                      <a:pt x="3285" y="2802"/>
                    </a:lnTo>
                    <a:lnTo>
                      <a:pt x="3288" y="2794"/>
                    </a:lnTo>
                    <a:lnTo>
                      <a:pt x="3286" y="2794"/>
                    </a:lnTo>
                    <a:lnTo>
                      <a:pt x="3285" y="2794"/>
                    </a:lnTo>
                    <a:lnTo>
                      <a:pt x="3283" y="2793"/>
                    </a:lnTo>
                    <a:lnTo>
                      <a:pt x="3281" y="2791"/>
                    </a:lnTo>
                    <a:lnTo>
                      <a:pt x="3284" y="2788"/>
                    </a:lnTo>
                    <a:lnTo>
                      <a:pt x="3287" y="2784"/>
                    </a:lnTo>
                    <a:lnTo>
                      <a:pt x="3291" y="2782"/>
                    </a:lnTo>
                    <a:lnTo>
                      <a:pt x="3294" y="2784"/>
                    </a:lnTo>
                    <a:lnTo>
                      <a:pt x="3294" y="2788"/>
                    </a:lnTo>
                    <a:lnTo>
                      <a:pt x="3293" y="2791"/>
                    </a:lnTo>
                    <a:lnTo>
                      <a:pt x="3293" y="2795"/>
                    </a:lnTo>
                    <a:lnTo>
                      <a:pt x="3295" y="2799"/>
                    </a:lnTo>
                    <a:lnTo>
                      <a:pt x="3298" y="2794"/>
                    </a:lnTo>
                    <a:lnTo>
                      <a:pt x="3317" y="2794"/>
                    </a:lnTo>
                    <a:lnTo>
                      <a:pt x="3313" y="2798"/>
                    </a:lnTo>
                    <a:lnTo>
                      <a:pt x="3298" y="2804"/>
                    </a:lnTo>
                    <a:lnTo>
                      <a:pt x="3284" y="2816"/>
                    </a:lnTo>
                    <a:lnTo>
                      <a:pt x="3281" y="2814"/>
                    </a:lnTo>
                    <a:lnTo>
                      <a:pt x="3282" y="2813"/>
                    </a:lnTo>
                    <a:lnTo>
                      <a:pt x="3285" y="2809"/>
                    </a:lnTo>
                    <a:lnTo>
                      <a:pt x="3274" y="2812"/>
                    </a:lnTo>
                    <a:lnTo>
                      <a:pt x="3275" y="2815"/>
                    </a:lnTo>
                    <a:lnTo>
                      <a:pt x="3276" y="2817"/>
                    </a:lnTo>
                    <a:lnTo>
                      <a:pt x="3277" y="2818"/>
                    </a:lnTo>
                    <a:lnTo>
                      <a:pt x="3279" y="2819"/>
                    </a:lnTo>
                    <a:lnTo>
                      <a:pt x="3279" y="2822"/>
                    </a:lnTo>
                    <a:lnTo>
                      <a:pt x="3277" y="2823"/>
                    </a:lnTo>
                    <a:lnTo>
                      <a:pt x="3269" y="2823"/>
                    </a:lnTo>
                    <a:lnTo>
                      <a:pt x="3267" y="2825"/>
                    </a:lnTo>
                    <a:lnTo>
                      <a:pt x="3265" y="2831"/>
                    </a:lnTo>
                    <a:lnTo>
                      <a:pt x="3265" y="2838"/>
                    </a:lnTo>
                    <a:lnTo>
                      <a:pt x="3263" y="2842"/>
                    </a:lnTo>
                    <a:lnTo>
                      <a:pt x="3298" y="2837"/>
                    </a:lnTo>
                    <a:lnTo>
                      <a:pt x="3291" y="2841"/>
                    </a:lnTo>
                    <a:lnTo>
                      <a:pt x="3276" y="2843"/>
                    </a:lnTo>
                    <a:lnTo>
                      <a:pt x="3270" y="2847"/>
                    </a:lnTo>
                    <a:lnTo>
                      <a:pt x="3266" y="2852"/>
                    </a:lnTo>
                    <a:lnTo>
                      <a:pt x="3264" y="2852"/>
                    </a:lnTo>
                    <a:lnTo>
                      <a:pt x="3263" y="2851"/>
                    </a:lnTo>
                    <a:lnTo>
                      <a:pt x="3260" y="2848"/>
                    </a:lnTo>
                    <a:lnTo>
                      <a:pt x="3259" y="2847"/>
                    </a:lnTo>
                    <a:lnTo>
                      <a:pt x="3257" y="2849"/>
                    </a:lnTo>
                    <a:lnTo>
                      <a:pt x="3252" y="2859"/>
                    </a:lnTo>
                    <a:lnTo>
                      <a:pt x="3251" y="2862"/>
                    </a:lnTo>
                    <a:lnTo>
                      <a:pt x="3252" y="2862"/>
                    </a:lnTo>
                    <a:lnTo>
                      <a:pt x="3256" y="2864"/>
                    </a:lnTo>
                    <a:lnTo>
                      <a:pt x="3254" y="2867"/>
                    </a:lnTo>
                    <a:lnTo>
                      <a:pt x="3241" y="2877"/>
                    </a:lnTo>
                    <a:lnTo>
                      <a:pt x="3236" y="2888"/>
                    </a:lnTo>
                    <a:lnTo>
                      <a:pt x="3233" y="2893"/>
                    </a:lnTo>
                    <a:lnTo>
                      <a:pt x="3229" y="2895"/>
                    </a:lnTo>
                    <a:lnTo>
                      <a:pt x="3236" y="2878"/>
                    </a:lnTo>
                    <a:lnTo>
                      <a:pt x="3245" y="2867"/>
                    </a:lnTo>
                    <a:lnTo>
                      <a:pt x="3246" y="2862"/>
                    </a:lnTo>
                    <a:lnTo>
                      <a:pt x="3248" y="2854"/>
                    </a:lnTo>
                    <a:lnTo>
                      <a:pt x="3244" y="2851"/>
                    </a:lnTo>
                    <a:lnTo>
                      <a:pt x="3240" y="2848"/>
                    </a:lnTo>
                    <a:lnTo>
                      <a:pt x="3237" y="2847"/>
                    </a:lnTo>
                    <a:lnTo>
                      <a:pt x="3233" y="2847"/>
                    </a:lnTo>
                    <a:lnTo>
                      <a:pt x="3223" y="2851"/>
                    </a:lnTo>
                    <a:lnTo>
                      <a:pt x="3219" y="2849"/>
                    </a:lnTo>
                    <a:lnTo>
                      <a:pt x="3222" y="2842"/>
                    </a:lnTo>
                    <a:lnTo>
                      <a:pt x="3222" y="2837"/>
                    </a:lnTo>
                    <a:lnTo>
                      <a:pt x="3220" y="2833"/>
                    </a:lnTo>
                    <a:lnTo>
                      <a:pt x="3210" y="2822"/>
                    </a:lnTo>
                    <a:lnTo>
                      <a:pt x="3207" y="2821"/>
                    </a:lnTo>
                    <a:lnTo>
                      <a:pt x="3206" y="2821"/>
                    </a:lnTo>
                    <a:lnTo>
                      <a:pt x="3204" y="2815"/>
                    </a:lnTo>
                    <a:lnTo>
                      <a:pt x="3203" y="2812"/>
                    </a:lnTo>
                    <a:lnTo>
                      <a:pt x="3204" y="2805"/>
                    </a:lnTo>
                    <a:lnTo>
                      <a:pt x="3203" y="2801"/>
                    </a:lnTo>
                    <a:lnTo>
                      <a:pt x="3202" y="2800"/>
                    </a:lnTo>
                    <a:lnTo>
                      <a:pt x="3193" y="2795"/>
                    </a:lnTo>
                    <a:lnTo>
                      <a:pt x="3189" y="2791"/>
                    </a:lnTo>
                    <a:lnTo>
                      <a:pt x="3187" y="2791"/>
                    </a:lnTo>
                    <a:lnTo>
                      <a:pt x="3187" y="2792"/>
                    </a:lnTo>
                    <a:lnTo>
                      <a:pt x="3187" y="2794"/>
                    </a:lnTo>
                    <a:lnTo>
                      <a:pt x="3186" y="2795"/>
                    </a:lnTo>
                    <a:lnTo>
                      <a:pt x="3186" y="2796"/>
                    </a:lnTo>
                    <a:lnTo>
                      <a:pt x="3184" y="2799"/>
                    </a:lnTo>
                    <a:lnTo>
                      <a:pt x="3182" y="2799"/>
                    </a:lnTo>
                    <a:lnTo>
                      <a:pt x="3180" y="2799"/>
                    </a:lnTo>
                    <a:lnTo>
                      <a:pt x="3180" y="2801"/>
                    </a:lnTo>
                    <a:lnTo>
                      <a:pt x="3182" y="2803"/>
                    </a:lnTo>
                    <a:lnTo>
                      <a:pt x="3184" y="2805"/>
                    </a:lnTo>
                    <a:lnTo>
                      <a:pt x="3186" y="2808"/>
                    </a:lnTo>
                    <a:lnTo>
                      <a:pt x="3187" y="2810"/>
                    </a:lnTo>
                    <a:lnTo>
                      <a:pt x="3186" y="2815"/>
                    </a:lnTo>
                    <a:lnTo>
                      <a:pt x="3186" y="2819"/>
                    </a:lnTo>
                    <a:lnTo>
                      <a:pt x="3186" y="2822"/>
                    </a:lnTo>
                    <a:lnTo>
                      <a:pt x="3188" y="2824"/>
                    </a:lnTo>
                    <a:lnTo>
                      <a:pt x="3188" y="2827"/>
                    </a:lnTo>
                    <a:lnTo>
                      <a:pt x="3184" y="2824"/>
                    </a:lnTo>
                    <a:lnTo>
                      <a:pt x="3182" y="2824"/>
                    </a:lnTo>
                    <a:lnTo>
                      <a:pt x="3181" y="2827"/>
                    </a:lnTo>
                    <a:lnTo>
                      <a:pt x="3182" y="2828"/>
                    </a:lnTo>
                    <a:lnTo>
                      <a:pt x="3187" y="2834"/>
                    </a:lnTo>
                    <a:lnTo>
                      <a:pt x="3185" y="2835"/>
                    </a:lnTo>
                    <a:lnTo>
                      <a:pt x="3184" y="2834"/>
                    </a:lnTo>
                    <a:lnTo>
                      <a:pt x="3182" y="2832"/>
                    </a:lnTo>
                    <a:lnTo>
                      <a:pt x="3180" y="2832"/>
                    </a:lnTo>
                    <a:lnTo>
                      <a:pt x="3179" y="2833"/>
                    </a:lnTo>
                    <a:lnTo>
                      <a:pt x="3178" y="2837"/>
                    </a:lnTo>
                    <a:lnTo>
                      <a:pt x="3177" y="2839"/>
                    </a:lnTo>
                    <a:lnTo>
                      <a:pt x="3175" y="2838"/>
                    </a:lnTo>
                    <a:lnTo>
                      <a:pt x="3173" y="2832"/>
                    </a:lnTo>
                    <a:lnTo>
                      <a:pt x="3170" y="2828"/>
                    </a:lnTo>
                    <a:lnTo>
                      <a:pt x="3166" y="2825"/>
                    </a:lnTo>
                    <a:lnTo>
                      <a:pt x="3162" y="2827"/>
                    </a:lnTo>
                    <a:lnTo>
                      <a:pt x="3164" y="2830"/>
                    </a:lnTo>
                    <a:lnTo>
                      <a:pt x="3166" y="2832"/>
                    </a:lnTo>
                    <a:lnTo>
                      <a:pt x="3168" y="2836"/>
                    </a:lnTo>
                    <a:lnTo>
                      <a:pt x="3169" y="2842"/>
                    </a:lnTo>
                    <a:lnTo>
                      <a:pt x="3166" y="2841"/>
                    </a:lnTo>
                    <a:lnTo>
                      <a:pt x="3163" y="2838"/>
                    </a:lnTo>
                    <a:lnTo>
                      <a:pt x="3161" y="2837"/>
                    </a:lnTo>
                    <a:lnTo>
                      <a:pt x="3156" y="2837"/>
                    </a:lnTo>
                    <a:lnTo>
                      <a:pt x="3155" y="2838"/>
                    </a:lnTo>
                    <a:lnTo>
                      <a:pt x="3155" y="2839"/>
                    </a:lnTo>
                    <a:lnTo>
                      <a:pt x="3154" y="2841"/>
                    </a:lnTo>
                    <a:lnTo>
                      <a:pt x="3154" y="2842"/>
                    </a:lnTo>
                    <a:lnTo>
                      <a:pt x="3152" y="2842"/>
                    </a:lnTo>
                    <a:lnTo>
                      <a:pt x="3149" y="2839"/>
                    </a:lnTo>
                    <a:lnTo>
                      <a:pt x="3147" y="2839"/>
                    </a:lnTo>
                    <a:lnTo>
                      <a:pt x="3145" y="2841"/>
                    </a:lnTo>
                    <a:lnTo>
                      <a:pt x="3141" y="2846"/>
                    </a:lnTo>
                    <a:lnTo>
                      <a:pt x="3139" y="2847"/>
                    </a:lnTo>
                    <a:lnTo>
                      <a:pt x="3139" y="2849"/>
                    </a:lnTo>
                    <a:lnTo>
                      <a:pt x="3143" y="2852"/>
                    </a:lnTo>
                    <a:lnTo>
                      <a:pt x="3154" y="2849"/>
                    </a:lnTo>
                    <a:lnTo>
                      <a:pt x="3158" y="2851"/>
                    </a:lnTo>
                    <a:lnTo>
                      <a:pt x="3161" y="2854"/>
                    </a:lnTo>
                    <a:lnTo>
                      <a:pt x="3163" y="2858"/>
                    </a:lnTo>
                    <a:lnTo>
                      <a:pt x="3160" y="2862"/>
                    </a:lnTo>
                    <a:lnTo>
                      <a:pt x="3162" y="2866"/>
                    </a:lnTo>
                    <a:lnTo>
                      <a:pt x="3171" y="2874"/>
                    </a:lnTo>
                    <a:lnTo>
                      <a:pt x="3168" y="2877"/>
                    </a:lnTo>
                    <a:lnTo>
                      <a:pt x="3164" y="2877"/>
                    </a:lnTo>
                    <a:lnTo>
                      <a:pt x="3154" y="2869"/>
                    </a:lnTo>
                    <a:lnTo>
                      <a:pt x="3153" y="2867"/>
                    </a:lnTo>
                    <a:lnTo>
                      <a:pt x="3152" y="2865"/>
                    </a:lnTo>
                    <a:lnTo>
                      <a:pt x="3152" y="2862"/>
                    </a:lnTo>
                    <a:lnTo>
                      <a:pt x="3151" y="2860"/>
                    </a:lnTo>
                    <a:lnTo>
                      <a:pt x="3150" y="2859"/>
                    </a:lnTo>
                    <a:lnTo>
                      <a:pt x="3141" y="2859"/>
                    </a:lnTo>
                    <a:lnTo>
                      <a:pt x="3140" y="2858"/>
                    </a:lnTo>
                    <a:lnTo>
                      <a:pt x="3138" y="2853"/>
                    </a:lnTo>
                    <a:lnTo>
                      <a:pt x="3136" y="2852"/>
                    </a:lnTo>
                    <a:lnTo>
                      <a:pt x="3135" y="2851"/>
                    </a:lnTo>
                    <a:lnTo>
                      <a:pt x="3133" y="2848"/>
                    </a:lnTo>
                    <a:lnTo>
                      <a:pt x="3131" y="2847"/>
                    </a:lnTo>
                    <a:lnTo>
                      <a:pt x="3130" y="2848"/>
                    </a:lnTo>
                    <a:lnTo>
                      <a:pt x="3129" y="2851"/>
                    </a:lnTo>
                    <a:lnTo>
                      <a:pt x="3128" y="2853"/>
                    </a:lnTo>
                    <a:lnTo>
                      <a:pt x="3128" y="2854"/>
                    </a:lnTo>
                    <a:lnTo>
                      <a:pt x="3129" y="2855"/>
                    </a:lnTo>
                    <a:lnTo>
                      <a:pt x="3129" y="2857"/>
                    </a:lnTo>
                    <a:lnTo>
                      <a:pt x="3130" y="2856"/>
                    </a:lnTo>
                    <a:lnTo>
                      <a:pt x="3132" y="2858"/>
                    </a:lnTo>
                    <a:lnTo>
                      <a:pt x="3134" y="2862"/>
                    </a:lnTo>
                    <a:lnTo>
                      <a:pt x="3135" y="2867"/>
                    </a:lnTo>
                    <a:lnTo>
                      <a:pt x="3130" y="2865"/>
                    </a:lnTo>
                    <a:lnTo>
                      <a:pt x="3121" y="2857"/>
                    </a:lnTo>
                    <a:lnTo>
                      <a:pt x="3116" y="2854"/>
                    </a:lnTo>
                    <a:lnTo>
                      <a:pt x="3114" y="2855"/>
                    </a:lnTo>
                    <a:lnTo>
                      <a:pt x="3112" y="2857"/>
                    </a:lnTo>
                    <a:lnTo>
                      <a:pt x="3110" y="2860"/>
                    </a:lnTo>
                    <a:lnTo>
                      <a:pt x="3109" y="2864"/>
                    </a:lnTo>
                    <a:lnTo>
                      <a:pt x="3123" y="2864"/>
                    </a:lnTo>
                    <a:lnTo>
                      <a:pt x="3124" y="2865"/>
                    </a:lnTo>
                    <a:lnTo>
                      <a:pt x="3125" y="2867"/>
                    </a:lnTo>
                    <a:lnTo>
                      <a:pt x="3125" y="2869"/>
                    </a:lnTo>
                    <a:lnTo>
                      <a:pt x="3125" y="2869"/>
                    </a:lnTo>
                    <a:lnTo>
                      <a:pt x="3127" y="2870"/>
                    </a:lnTo>
                    <a:lnTo>
                      <a:pt x="3129" y="2871"/>
                    </a:lnTo>
                    <a:lnTo>
                      <a:pt x="3130" y="2872"/>
                    </a:lnTo>
                    <a:lnTo>
                      <a:pt x="3130" y="2876"/>
                    </a:lnTo>
                    <a:lnTo>
                      <a:pt x="3131" y="2879"/>
                    </a:lnTo>
                    <a:lnTo>
                      <a:pt x="3134" y="2880"/>
                    </a:lnTo>
                    <a:lnTo>
                      <a:pt x="3138" y="2879"/>
                    </a:lnTo>
                    <a:lnTo>
                      <a:pt x="3138" y="2882"/>
                    </a:lnTo>
                    <a:lnTo>
                      <a:pt x="3133" y="2886"/>
                    </a:lnTo>
                    <a:lnTo>
                      <a:pt x="3130" y="2886"/>
                    </a:lnTo>
                    <a:lnTo>
                      <a:pt x="3125" y="2879"/>
                    </a:lnTo>
                    <a:lnTo>
                      <a:pt x="3122" y="2877"/>
                    </a:lnTo>
                    <a:lnTo>
                      <a:pt x="3115" y="2877"/>
                    </a:lnTo>
                    <a:lnTo>
                      <a:pt x="3115" y="2879"/>
                    </a:lnTo>
                    <a:lnTo>
                      <a:pt x="3120" y="2883"/>
                    </a:lnTo>
                    <a:lnTo>
                      <a:pt x="3123" y="2887"/>
                    </a:lnTo>
                    <a:lnTo>
                      <a:pt x="3124" y="2892"/>
                    </a:lnTo>
                    <a:lnTo>
                      <a:pt x="3117" y="2884"/>
                    </a:lnTo>
                    <a:lnTo>
                      <a:pt x="3113" y="2882"/>
                    </a:lnTo>
                    <a:lnTo>
                      <a:pt x="3110" y="2882"/>
                    </a:lnTo>
                    <a:lnTo>
                      <a:pt x="3111" y="2884"/>
                    </a:lnTo>
                    <a:lnTo>
                      <a:pt x="3110" y="2884"/>
                    </a:lnTo>
                    <a:lnTo>
                      <a:pt x="3106" y="2884"/>
                    </a:lnTo>
                    <a:lnTo>
                      <a:pt x="3107" y="2892"/>
                    </a:lnTo>
                    <a:lnTo>
                      <a:pt x="3106" y="2898"/>
                    </a:lnTo>
                    <a:lnTo>
                      <a:pt x="3108" y="2902"/>
                    </a:lnTo>
                    <a:lnTo>
                      <a:pt x="3113" y="2902"/>
                    </a:lnTo>
                    <a:lnTo>
                      <a:pt x="3113" y="2904"/>
                    </a:lnTo>
                    <a:lnTo>
                      <a:pt x="3110" y="2904"/>
                    </a:lnTo>
                    <a:lnTo>
                      <a:pt x="3108" y="2905"/>
                    </a:lnTo>
                    <a:lnTo>
                      <a:pt x="3106" y="2906"/>
                    </a:lnTo>
                    <a:lnTo>
                      <a:pt x="3104" y="2908"/>
                    </a:lnTo>
                    <a:lnTo>
                      <a:pt x="3100" y="2906"/>
                    </a:lnTo>
                    <a:lnTo>
                      <a:pt x="3097" y="2907"/>
                    </a:lnTo>
                    <a:lnTo>
                      <a:pt x="3097" y="2911"/>
                    </a:lnTo>
                    <a:lnTo>
                      <a:pt x="3098" y="2916"/>
                    </a:lnTo>
                    <a:lnTo>
                      <a:pt x="3091" y="2912"/>
                    </a:lnTo>
                    <a:lnTo>
                      <a:pt x="3087" y="2912"/>
                    </a:lnTo>
                    <a:lnTo>
                      <a:pt x="3087" y="2916"/>
                    </a:lnTo>
                    <a:lnTo>
                      <a:pt x="3088" y="2917"/>
                    </a:lnTo>
                    <a:lnTo>
                      <a:pt x="3080" y="2920"/>
                    </a:lnTo>
                    <a:lnTo>
                      <a:pt x="3076" y="2923"/>
                    </a:lnTo>
                    <a:lnTo>
                      <a:pt x="3074" y="2927"/>
                    </a:lnTo>
                    <a:lnTo>
                      <a:pt x="3086" y="2931"/>
                    </a:lnTo>
                    <a:lnTo>
                      <a:pt x="3093" y="2936"/>
                    </a:lnTo>
                    <a:lnTo>
                      <a:pt x="3095" y="2945"/>
                    </a:lnTo>
                    <a:lnTo>
                      <a:pt x="3093" y="2945"/>
                    </a:lnTo>
                    <a:lnTo>
                      <a:pt x="3086" y="2937"/>
                    </a:lnTo>
                    <a:lnTo>
                      <a:pt x="3082" y="2936"/>
                    </a:lnTo>
                    <a:lnTo>
                      <a:pt x="3076" y="2937"/>
                    </a:lnTo>
                    <a:lnTo>
                      <a:pt x="3072" y="2937"/>
                    </a:lnTo>
                    <a:lnTo>
                      <a:pt x="3072" y="2939"/>
                    </a:lnTo>
                    <a:lnTo>
                      <a:pt x="3072" y="2939"/>
                    </a:lnTo>
                    <a:lnTo>
                      <a:pt x="3073" y="2940"/>
                    </a:lnTo>
                    <a:lnTo>
                      <a:pt x="3070" y="2942"/>
                    </a:lnTo>
                    <a:lnTo>
                      <a:pt x="3067" y="2941"/>
                    </a:lnTo>
                    <a:lnTo>
                      <a:pt x="3065" y="2940"/>
                    </a:lnTo>
                    <a:lnTo>
                      <a:pt x="3062" y="2940"/>
                    </a:lnTo>
                    <a:lnTo>
                      <a:pt x="3062" y="2941"/>
                    </a:lnTo>
                    <a:lnTo>
                      <a:pt x="3063" y="2942"/>
                    </a:lnTo>
                    <a:lnTo>
                      <a:pt x="3063" y="2943"/>
                    </a:lnTo>
                    <a:lnTo>
                      <a:pt x="3064" y="2945"/>
                    </a:lnTo>
                    <a:lnTo>
                      <a:pt x="3063" y="2948"/>
                    </a:lnTo>
                    <a:lnTo>
                      <a:pt x="3063" y="2951"/>
                    </a:lnTo>
                    <a:lnTo>
                      <a:pt x="3064" y="2953"/>
                    </a:lnTo>
                    <a:lnTo>
                      <a:pt x="3066" y="2955"/>
                    </a:lnTo>
                    <a:lnTo>
                      <a:pt x="3060" y="2955"/>
                    </a:lnTo>
                    <a:lnTo>
                      <a:pt x="3060" y="2957"/>
                    </a:lnTo>
                    <a:lnTo>
                      <a:pt x="3061" y="2958"/>
                    </a:lnTo>
                    <a:lnTo>
                      <a:pt x="3062" y="2962"/>
                    </a:lnTo>
                    <a:lnTo>
                      <a:pt x="3059" y="2961"/>
                    </a:lnTo>
                    <a:lnTo>
                      <a:pt x="3056" y="2962"/>
                    </a:lnTo>
                    <a:lnTo>
                      <a:pt x="3054" y="2965"/>
                    </a:lnTo>
                    <a:lnTo>
                      <a:pt x="3052" y="2969"/>
                    </a:lnTo>
                    <a:lnTo>
                      <a:pt x="3065" y="2969"/>
                    </a:lnTo>
                    <a:lnTo>
                      <a:pt x="3070" y="2967"/>
                    </a:lnTo>
                    <a:lnTo>
                      <a:pt x="3068" y="2972"/>
                    </a:lnTo>
                    <a:lnTo>
                      <a:pt x="3066" y="2975"/>
                    </a:lnTo>
                    <a:lnTo>
                      <a:pt x="3052" y="2979"/>
                    </a:lnTo>
                    <a:lnTo>
                      <a:pt x="3051" y="2979"/>
                    </a:lnTo>
                    <a:lnTo>
                      <a:pt x="3048" y="2975"/>
                    </a:lnTo>
                    <a:lnTo>
                      <a:pt x="3041" y="2970"/>
                    </a:lnTo>
                    <a:lnTo>
                      <a:pt x="3037" y="2969"/>
                    </a:lnTo>
                    <a:lnTo>
                      <a:pt x="3035" y="2972"/>
                    </a:lnTo>
                    <a:lnTo>
                      <a:pt x="3034" y="2977"/>
                    </a:lnTo>
                    <a:lnTo>
                      <a:pt x="3036" y="2982"/>
                    </a:lnTo>
                    <a:lnTo>
                      <a:pt x="3037" y="2986"/>
                    </a:lnTo>
                    <a:lnTo>
                      <a:pt x="3039" y="2989"/>
                    </a:lnTo>
                    <a:lnTo>
                      <a:pt x="3037" y="2994"/>
                    </a:lnTo>
                    <a:lnTo>
                      <a:pt x="3037" y="2996"/>
                    </a:lnTo>
                    <a:lnTo>
                      <a:pt x="3038" y="2999"/>
                    </a:lnTo>
                    <a:lnTo>
                      <a:pt x="3035" y="2999"/>
                    </a:lnTo>
                    <a:lnTo>
                      <a:pt x="3034" y="3003"/>
                    </a:lnTo>
                    <a:lnTo>
                      <a:pt x="3033" y="3008"/>
                    </a:lnTo>
                    <a:lnTo>
                      <a:pt x="3032" y="3014"/>
                    </a:lnTo>
                    <a:lnTo>
                      <a:pt x="3031" y="3018"/>
                    </a:lnTo>
                    <a:lnTo>
                      <a:pt x="3026" y="3022"/>
                    </a:lnTo>
                    <a:lnTo>
                      <a:pt x="3025" y="3026"/>
                    </a:lnTo>
                    <a:lnTo>
                      <a:pt x="3029" y="3026"/>
                    </a:lnTo>
                    <a:lnTo>
                      <a:pt x="3034" y="3024"/>
                    </a:lnTo>
                    <a:lnTo>
                      <a:pt x="3044" y="3017"/>
                    </a:lnTo>
                    <a:lnTo>
                      <a:pt x="3045" y="3018"/>
                    </a:lnTo>
                    <a:lnTo>
                      <a:pt x="3046" y="3020"/>
                    </a:lnTo>
                    <a:lnTo>
                      <a:pt x="3048" y="3022"/>
                    </a:lnTo>
                    <a:lnTo>
                      <a:pt x="3050" y="3020"/>
                    </a:lnTo>
                    <a:lnTo>
                      <a:pt x="3051" y="3018"/>
                    </a:lnTo>
                    <a:lnTo>
                      <a:pt x="3053" y="3016"/>
                    </a:lnTo>
                    <a:lnTo>
                      <a:pt x="3055" y="3017"/>
                    </a:lnTo>
                    <a:lnTo>
                      <a:pt x="3049" y="3024"/>
                    </a:lnTo>
                    <a:lnTo>
                      <a:pt x="3031" y="3033"/>
                    </a:lnTo>
                    <a:lnTo>
                      <a:pt x="3026" y="3041"/>
                    </a:lnTo>
                    <a:lnTo>
                      <a:pt x="3029" y="3041"/>
                    </a:lnTo>
                    <a:lnTo>
                      <a:pt x="3034" y="3037"/>
                    </a:lnTo>
                    <a:lnTo>
                      <a:pt x="3040" y="3036"/>
                    </a:lnTo>
                    <a:lnTo>
                      <a:pt x="3045" y="3032"/>
                    </a:lnTo>
                    <a:lnTo>
                      <a:pt x="3050" y="3030"/>
                    </a:lnTo>
                    <a:lnTo>
                      <a:pt x="3055" y="3025"/>
                    </a:lnTo>
                    <a:lnTo>
                      <a:pt x="3057" y="3024"/>
                    </a:lnTo>
                    <a:lnTo>
                      <a:pt x="3060" y="3025"/>
                    </a:lnTo>
                    <a:lnTo>
                      <a:pt x="3062" y="3027"/>
                    </a:lnTo>
                    <a:lnTo>
                      <a:pt x="3066" y="3034"/>
                    </a:lnTo>
                    <a:lnTo>
                      <a:pt x="3062" y="3036"/>
                    </a:lnTo>
                    <a:lnTo>
                      <a:pt x="3053" y="3033"/>
                    </a:lnTo>
                    <a:lnTo>
                      <a:pt x="3046" y="3042"/>
                    </a:lnTo>
                    <a:lnTo>
                      <a:pt x="3030" y="3046"/>
                    </a:lnTo>
                    <a:lnTo>
                      <a:pt x="3025" y="3053"/>
                    </a:lnTo>
                    <a:lnTo>
                      <a:pt x="3023" y="3054"/>
                    </a:lnTo>
                    <a:lnTo>
                      <a:pt x="3020" y="3053"/>
                    </a:lnTo>
                    <a:lnTo>
                      <a:pt x="3020" y="3053"/>
                    </a:lnTo>
                    <a:lnTo>
                      <a:pt x="3022" y="3051"/>
                    </a:lnTo>
                    <a:lnTo>
                      <a:pt x="3021" y="3048"/>
                    </a:lnTo>
                    <a:lnTo>
                      <a:pt x="3018" y="3047"/>
                    </a:lnTo>
                    <a:lnTo>
                      <a:pt x="3002" y="3054"/>
                    </a:lnTo>
                    <a:lnTo>
                      <a:pt x="3005" y="3057"/>
                    </a:lnTo>
                    <a:lnTo>
                      <a:pt x="3008" y="3058"/>
                    </a:lnTo>
                    <a:lnTo>
                      <a:pt x="3015" y="3059"/>
                    </a:lnTo>
                    <a:lnTo>
                      <a:pt x="3015" y="3061"/>
                    </a:lnTo>
                    <a:lnTo>
                      <a:pt x="3008" y="3062"/>
                    </a:lnTo>
                    <a:lnTo>
                      <a:pt x="2981" y="3077"/>
                    </a:lnTo>
                    <a:lnTo>
                      <a:pt x="2963" y="3093"/>
                    </a:lnTo>
                    <a:lnTo>
                      <a:pt x="2969" y="3098"/>
                    </a:lnTo>
                    <a:lnTo>
                      <a:pt x="3000" y="3093"/>
                    </a:lnTo>
                    <a:lnTo>
                      <a:pt x="3000" y="3096"/>
                    </a:lnTo>
                    <a:lnTo>
                      <a:pt x="2990" y="3097"/>
                    </a:lnTo>
                    <a:lnTo>
                      <a:pt x="2964" y="3110"/>
                    </a:lnTo>
                    <a:lnTo>
                      <a:pt x="2964" y="3113"/>
                    </a:lnTo>
                    <a:lnTo>
                      <a:pt x="2966" y="3117"/>
                    </a:lnTo>
                    <a:lnTo>
                      <a:pt x="2964" y="3126"/>
                    </a:lnTo>
                    <a:lnTo>
                      <a:pt x="2963" y="3132"/>
                    </a:lnTo>
                    <a:lnTo>
                      <a:pt x="2969" y="3130"/>
                    </a:lnTo>
                    <a:lnTo>
                      <a:pt x="2975" y="3125"/>
                    </a:lnTo>
                    <a:lnTo>
                      <a:pt x="2976" y="3125"/>
                    </a:lnTo>
                    <a:lnTo>
                      <a:pt x="2977" y="3125"/>
                    </a:lnTo>
                    <a:lnTo>
                      <a:pt x="2978" y="3125"/>
                    </a:lnTo>
                    <a:lnTo>
                      <a:pt x="2978" y="3124"/>
                    </a:lnTo>
                    <a:lnTo>
                      <a:pt x="2978" y="3123"/>
                    </a:lnTo>
                    <a:lnTo>
                      <a:pt x="2979" y="3121"/>
                    </a:lnTo>
                    <a:lnTo>
                      <a:pt x="2979" y="3120"/>
                    </a:lnTo>
                    <a:lnTo>
                      <a:pt x="2992" y="3119"/>
                    </a:lnTo>
                    <a:lnTo>
                      <a:pt x="3000" y="3112"/>
                    </a:lnTo>
                    <a:lnTo>
                      <a:pt x="3013" y="3108"/>
                    </a:lnTo>
                    <a:lnTo>
                      <a:pt x="3020" y="3099"/>
                    </a:lnTo>
                    <a:lnTo>
                      <a:pt x="3028" y="3096"/>
                    </a:lnTo>
                    <a:lnTo>
                      <a:pt x="3031" y="3096"/>
                    </a:lnTo>
                    <a:lnTo>
                      <a:pt x="3034" y="3094"/>
                    </a:lnTo>
                    <a:lnTo>
                      <a:pt x="3037" y="3091"/>
                    </a:lnTo>
                    <a:lnTo>
                      <a:pt x="3040" y="3090"/>
                    </a:lnTo>
                    <a:lnTo>
                      <a:pt x="3041" y="3093"/>
                    </a:lnTo>
                    <a:lnTo>
                      <a:pt x="3039" y="3094"/>
                    </a:lnTo>
                    <a:lnTo>
                      <a:pt x="3038" y="3096"/>
                    </a:lnTo>
                    <a:lnTo>
                      <a:pt x="3037" y="3099"/>
                    </a:lnTo>
                    <a:lnTo>
                      <a:pt x="3036" y="3103"/>
                    </a:lnTo>
                    <a:lnTo>
                      <a:pt x="3040" y="3102"/>
                    </a:lnTo>
                    <a:lnTo>
                      <a:pt x="3047" y="3096"/>
                    </a:lnTo>
                    <a:lnTo>
                      <a:pt x="3051" y="3096"/>
                    </a:lnTo>
                    <a:lnTo>
                      <a:pt x="3046" y="3102"/>
                    </a:lnTo>
                    <a:lnTo>
                      <a:pt x="3041" y="3107"/>
                    </a:lnTo>
                    <a:lnTo>
                      <a:pt x="3035" y="3111"/>
                    </a:lnTo>
                    <a:lnTo>
                      <a:pt x="3023" y="3114"/>
                    </a:lnTo>
                    <a:lnTo>
                      <a:pt x="3010" y="3121"/>
                    </a:lnTo>
                    <a:lnTo>
                      <a:pt x="3003" y="3123"/>
                    </a:lnTo>
                    <a:lnTo>
                      <a:pt x="3004" y="3126"/>
                    </a:lnTo>
                    <a:lnTo>
                      <a:pt x="3004" y="3128"/>
                    </a:lnTo>
                    <a:lnTo>
                      <a:pt x="3003" y="3129"/>
                    </a:lnTo>
                    <a:lnTo>
                      <a:pt x="3003" y="3130"/>
                    </a:lnTo>
                    <a:lnTo>
                      <a:pt x="3003" y="3131"/>
                    </a:lnTo>
                    <a:lnTo>
                      <a:pt x="3002" y="3132"/>
                    </a:lnTo>
                    <a:lnTo>
                      <a:pt x="3006" y="3134"/>
                    </a:lnTo>
                    <a:lnTo>
                      <a:pt x="3008" y="3136"/>
                    </a:lnTo>
                    <a:lnTo>
                      <a:pt x="3008" y="3140"/>
                    </a:lnTo>
                    <a:lnTo>
                      <a:pt x="3006" y="3142"/>
                    </a:lnTo>
                    <a:lnTo>
                      <a:pt x="3005" y="3146"/>
                    </a:lnTo>
                    <a:lnTo>
                      <a:pt x="3006" y="3151"/>
                    </a:lnTo>
                    <a:lnTo>
                      <a:pt x="3008" y="3155"/>
                    </a:lnTo>
                    <a:lnTo>
                      <a:pt x="3011" y="3156"/>
                    </a:lnTo>
                    <a:lnTo>
                      <a:pt x="3017" y="3157"/>
                    </a:lnTo>
                    <a:lnTo>
                      <a:pt x="3019" y="3159"/>
                    </a:lnTo>
                    <a:lnTo>
                      <a:pt x="3019" y="3160"/>
                    </a:lnTo>
                    <a:lnTo>
                      <a:pt x="3017" y="3164"/>
                    </a:lnTo>
                    <a:lnTo>
                      <a:pt x="3020" y="3172"/>
                    </a:lnTo>
                    <a:lnTo>
                      <a:pt x="3020" y="3180"/>
                    </a:lnTo>
                    <a:lnTo>
                      <a:pt x="3022" y="3186"/>
                    </a:lnTo>
                    <a:lnTo>
                      <a:pt x="3028" y="3189"/>
                    </a:lnTo>
                    <a:lnTo>
                      <a:pt x="3029" y="3190"/>
                    </a:lnTo>
                    <a:lnTo>
                      <a:pt x="3030" y="3191"/>
                    </a:lnTo>
                    <a:lnTo>
                      <a:pt x="3031" y="3192"/>
                    </a:lnTo>
                    <a:lnTo>
                      <a:pt x="3032" y="3193"/>
                    </a:lnTo>
                    <a:lnTo>
                      <a:pt x="3033" y="3193"/>
                    </a:lnTo>
                    <a:lnTo>
                      <a:pt x="3034" y="3192"/>
                    </a:lnTo>
                    <a:lnTo>
                      <a:pt x="3035" y="3191"/>
                    </a:lnTo>
                    <a:lnTo>
                      <a:pt x="3042" y="3190"/>
                    </a:lnTo>
                    <a:lnTo>
                      <a:pt x="3048" y="3188"/>
                    </a:lnTo>
                    <a:lnTo>
                      <a:pt x="3062" y="3178"/>
                    </a:lnTo>
                    <a:lnTo>
                      <a:pt x="3066" y="3176"/>
                    </a:lnTo>
                    <a:lnTo>
                      <a:pt x="3067" y="3175"/>
                    </a:lnTo>
                    <a:lnTo>
                      <a:pt x="3071" y="3170"/>
                    </a:lnTo>
                    <a:lnTo>
                      <a:pt x="3073" y="3169"/>
                    </a:lnTo>
                    <a:lnTo>
                      <a:pt x="3086" y="3169"/>
                    </a:lnTo>
                    <a:lnTo>
                      <a:pt x="3088" y="3168"/>
                    </a:lnTo>
                    <a:lnTo>
                      <a:pt x="3093" y="3165"/>
                    </a:lnTo>
                    <a:lnTo>
                      <a:pt x="3099" y="3164"/>
                    </a:lnTo>
                    <a:lnTo>
                      <a:pt x="3101" y="3163"/>
                    </a:lnTo>
                    <a:lnTo>
                      <a:pt x="3119" y="3148"/>
                    </a:lnTo>
                    <a:lnTo>
                      <a:pt x="3125" y="3146"/>
                    </a:lnTo>
                    <a:lnTo>
                      <a:pt x="3130" y="3143"/>
                    </a:lnTo>
                    <a:lnTo>
                      <a:pt x="3132" y="3141"/>
                    </a:lnTo>
                    <a:lnTo>
                      <a:pt x="3135" y="3131"/>
                    </a:lnTo>
                    <a:lnTo>
                      <a:pt x="3137" y="3128"/>
                    </a:lnTo>
                    <a:lnTo>
                      <a:pt x="3142" y="3124"/>
                    </a:lnTo>
                    <a:lnTo>
                      <a:pt x="3153" y="3123"/>
                    </a:lnTo>
                    <a:lnTo>
                      <a:pt x="3164" y="3112"/>
                    </a:lnTo>
                    <a:lnTo>
                      <a:pt x="3179" y="3109"/>
                    </a:lnTo>
                    <a:lnTo>
                      <a:pt x="3185" y="3102"/>
                    </a:lnTo>
                    <a:lnTo>
                      <a:pt x="3187" y="3100"/>
                    </a:lnTo>
                    <a:lnTo>
                      <a:pt x="3189" y="3097"/>
                    </a:lnTo>
                    <a:lnTo>
                      <a:pt x="3190" y="3096"/>
                    </a:lnTo>
                    <a:lnTo>
                      <a:pt x="3191" y="3092"/>
                    </a:lnTo>
                    <a:lnTo>
                      <a:pt x="3192" y="3086"/>
                    </a:lnTo>
                    <a:lnTo>
                      <a:pt x="3192" y="3083"/>
                    </a:lnTo>
                    <a:lnTo>
                      <a:pt x="3195" y="3079"/>
                    </a:lnTo>
                    <a:lnTo>
                      <a:pt x="3198" y="3075"/>
                    </a:lnTo>
                    <a:lnTo>
                      <a:pt x="3202" y="3072"/>
                    </a:lnTo>
                    <a:lnTo>
                      <a:pt x="3205" y="3071"/>
                    </a:lnTo>
                    <a:lnTo>
                      <a:pt x="3203" y="3062"/>
                    </a:lnTo>
                    <a:lnTo>
                      <a:pt x="3198" y="3058"/>
                    </a:lnTo>
                    <a:lnTo>
                      <a:pt x="3194" y="3056"/>
                    </a:lnTo>
                    <a:lnTo>
                      <a:pt x="3184" y="3048"/>
                    </a:lnTo>
                    <a:lnTo>
                      <a:pt x="3178" y="3050"/>
                    </a:lnTo>
                    <a:lnTo>
                      <a:pt x="3157" y="3066"/>
                    </a:lnTo>
                    <a:lnTo>
                      <a:pt x="3146" y="3068"/>
                    </a:lnTo>
                    <a:lnTo>
                      <a:pt x="3145" y="3069"/>
                    </a:lnTo>
                    <a:lnTo>
                      <a:pt x="3135" y="3078"/>
                    </a:lnTo>
                    <a:lnTo>
                      <a:pt x="3132" y="3080"/>
                    </a:lnTo>
                    <a:lnTo>
                      <a:pt x="3129" y="3081"/>
                    </a:lnTo>
                    <a:lnTo>
                      <a:pt x="3126" y="3081"/>
                    </a:lnTo>
                    <a:lnTo>
                      <a:pt x="3130" y="3077"/>
                    </a:lnTo>
                    <a:lnTo>
                      <a:pt x="3138" y="3072"/>
                    </a:lnTo>
                    <a:lnTo>
                      <a:pt x="3144" y="3062"/>
                    </a:lnTo>
                    <a:lnTo>
                      <a:pt x="3149" y="3059"/>
                    </a:lnTo>
                    <a:lnTo>
                      <a:pt x="3168" y="3053"/>
                    </a:lnTo>
                    <a:lnTo>
                      <a:pt x="3173" y="3049"/>
                    </a:lnTo>
                    <a:lnTo>
                      <a:pt x="3177" y="3045"/>
                    </a:lnTo>
                    <a:lnTo>
                      <a:pt x="3179" y="3040"/>
                    </a:lnTo>
                    <a:lnTo>
                      <a:pt x="3184" y="3035"/>
                    </a:lnTo>
                    <a:lnTo>
                      <a:pt x="3188" y="3031"/>
                    </a:lnTo>
                    <a:lnTo>
                      <a:pt x="3222" y="3009"/>
                    </a:lnTo>
                    <a:lnTo>
                      <a:pt x="3225" y="3004"/>
                    </a:lnTo>
                    <a:lnTo>
                      <a:pt x="3226" y="3002"/>
                    </a:lnTo>
                    <a:lnTo>
                      <a:pt x="3229" y="2986"/>
                    </a:lnTo>
                    <a:lnTo>
                      <a:pt x="3241" y="2973"/>
                    </a:lnTo>
                    <a:lnTo>
                      <a:pt x="3246" y="2970"/>
                    </a:lnTo>
                    <a:lnTo>
                      <a:pt x="3251" y="2969"/>
                    </a:lnTo>
                    <a:lnTo>
                      <a:pt x="3248" y="2974"/>
                    </a:lnTo>
                    <a:lnTo>
                      <a:pt x="3238" y="2984"/>
                    </a:lnTo>
                    <a:lnTo>
                      <a:pt x="3234" y="2987"/>
                    </a:lnTo>
                    <a:lnTo>
                      <a:pt x="3232" y="2990"/>
                    </a:lnTo>
                    <a:lnTo>
                      <a:pt x="3232" y="2993"/>
                    </a:lnTo>
                    <a:lnTo>
                      <a:pt x="3234" y="2998"/>
                    </a:lnTo>
                    <a:lnTo>
                      <a:pt x="3235" y="2999"/>
                    </a:lnTo>
                    <a:lnTo>
                      <a:pt x="3252" y="3002"/>
                    </a:lnTo>
                    <a:lnTo>
                      <a:pt x="3262" y="3001"/>
                    </a:lnTo>
                    <a:lnTo>
                      <a:pt x="3264" y="3003"/>
                    </a:lnTo>
                    <a:lnTo>
                      <a:pt x="3266" y="3005"/>
                    </a:lnTo>
                    <a:lnTo>
                      <a:pt x="3273" y="3004"/>
                    </a:lnTo>
                    <a:lnTo>
                      <a:pt x="3271" y="3009"/>
                    </a:lnTo>
                    <a:lnTo>
                      <a:pt x="3267" y="3014"/>
                    </a:lnTo>
                    <a:lnTo>
                      <a:pt x="3263" y="3018"/>
                    </a:lnTo>
                    <a:lnTo>
                      <a:pt x="3241" y="3024"/>
                    </a:lnTo>
                    <a:lnTo>
                      <a:pt x="3229" y="3032"/>
                    </a:lnTo>
                    <a:lnTo>
                      <a:pt x="3227" y="3035"/>
                    </a:lnTo>
                    <a:lnTo>
                      <a:pt x="3226" y="3041"/>
                    </a:lnTo>
                    <a:lnTo>
                      <a:pt x="3222" y="3044"/>
                    </a:lnTo>
                    <a:lnTo>
                      <a:pt x="3212" y="3050"/>
                    </a:lnTo>
                    <a:lnTo>
                      <a:pt x="3210" y="3050"/>
                    </a:lnTo>
                    <a:lnTo>
                      <a:pt x="3209" y="3052"/>
                    </a:lnTo>
                    <a:lnTo>
                      <a:pt x="3209" y="3056"/>
                    </a:lnTo>
                    <a:lnTo>
                      <a:pt x="3209" y="3060"/>
                    </a:lnTo>
                    <a:lnTo>
                      <a:pt x="3209" y="3063"/>
                    </a:lnTo>
                    <a:lnTo>
                      <a:pt x="3210" y="3065"/>
                    </a:lnTo>
                    <a:lnTo>
                      <a:pt x="3211" y="3066"/>
                    </a:lnTo>
                    <a:lnTo>
                      <a:pt x="3234" y="3060"/>
                    </a:lnTo>
                    <a:lnTo>
                      <a:pt x="3238" y="3060"/>
                    </a:lnTo>
                    <a:lnTo>
                      <a:pt x="3242" y="3061"/>
                    </a:lnTo>
                    <a:lnTo>
                      <a:pt x="3246" y="3065"/>
                    </a:lnTo>
                    <a:lnTo>
                      <a:pt x="3250" y="3067"/>
                    </a:lnTo>
                    <a:lnTo>
                      <a:pt x="3260" y="3066"/>
                    </a:lnTo>
                    <a:lnTo>
                      <a:pt x="3263" y="3071"/>
                    </a:lnTo>
                    <a:lnTo>
                      <a:pt x="3263" y="3072"/>
                    </a:lnTo>
                    <a:lnTo>
                      <a:pt x="3262" y="3075"/>
                    </a:lnTo>
                    <a:lnTo>
                      <a:pt x="3261" y="3076"/>
                    </a:lnTo>
                    <a:lnTo>
                      <a:pt x="3263" y="3076"/>
                    </a:lnTo>
                    <a:lnTo>
                      <a:pt x="3265" y="3077"/>
                    </a:lnTo>
                    <a:lnTo>
                      <a:pt x="3267" y="3079"/>
                    </a:lnTo>
                    <a:lnTo>
                      <a:pt x="3267" y="3083"/>
                    </a:lnTo>
                    <a:lnTo>
                      <a:pt x="3266" y="3087"/>
                    </a:lnTo>
                    <a:lnTo>
                      <a:pt x="3264" y="3089"/>
                    </a:lnTo>
                    <a:lnTo>
                      <a:pt x="3247" y="3090"/>
                    </a:lnTo>
                    <a:lnTo>
                      <a:pt x="3236" y="3093"/>
                    </a:lnTo>
                    <a:lnTo>
                      <a:pt x="3232" y="3097"/>
                    </a:lnTo>
                    <a:lnTo>
                      <a:pt x="3226" y="3108"/>
                    </a:lnTo>
                    <a:lnTo>
                      <a:pt x="3223" y="3113"/>
                    </a:lnTo>
                    <a:lnTo>
                      <a:pt x="3218" y="3116"/>
                    </a:lnTo>
                    <a:lnTo>
                      <a:pt x="3213" y="3118"/>
                    </a:lnTo>
                    <a:lnTo>
                      <a:pt x="3207" y="3118"/>
                    </a:lnTo>
                    <a:lnTo>
                      <a:pt x="3203" y="3114"/>
                    </a:lnTo>
                    <a:lnTo>
                      <a:pt x="3199" y="3113"/>
                    </a:lnTo>
                    <a:lnTo>
                      <a:pt x="3179" y="3125"/>
                    </a:lnTo>
                    <a:lnTo>
                      <a:pt x="3172" y="3137"/>
                    </a:lnTo>
                    <a:lnTo>
                      <a:pt x="3169" y="3140"/>
                    </a:lnTo>
                    <a:lnTo>
                      <a:pt x="3160" y="3143"/>
                    </a:lnTo>
                    <a:lnTo>
                      <a:pt x="3155" y="3146"/>
                    </a:lnTo>
                    <a:lnTo>
                      <a:pt x="3152" y="3151"/>
                    </a:lnTo>
                    <a:lnTo>
                      <a:pt x="3151" y="3152"/>
                    </a:lnTo>
                    <a:lnTo>
                      <a:pt x="3149" y="3154"/>
                    </a:lnTo>
                    <a:lnTo>
                      <a:pt x="3148" y="3156"/>
                    </a:lnTo>
                    <a:lnTo>
                      <a:pt x="3148" y="3158"/>
                    </a:lnTo>
                    <a:lnTo>
                      <a:pt x="3147" y="3160"/>
                    </a:lnTo>
                    <a:lnTo>
                      <a:pt x="3147" y="3161"/>
                    </a:lnTo>
                    <a:lnTo>
                      <a:pt x="3146" y="3162"/>
                    </a:lnTo>
                    <a:lnTo>
                      <a:pt x="3144" y="3163"/>
                    </a:lnTo>
                    <a:lnTo>
                      <a:pt x="3143" y="3167"/>
                    </a:lnTo>
                    <a:lnTo>
                      <a:pt x="3142" y="3170"/>
                    </a:lnTo>
                    <a:lnTo>
                      <a:pt x="3139" y="3171"/>
                    </a:lnTo>
                    <a:lnTo>
                      <a:pt x="3139" y="3174"/>
                    </a:lnTo>
                    <a:lnTo>
                      <a:pt x="3142" y="3174"/>
                    </a:lnTo>
                    <a:lnTo>
                      <a:pt x="3144" y="3173"/>
                    </a:lnTo>
                    <a:lnTo>
                      <a:pt x="3146" y="3170"/>
                    </a:lnTo>
                    <a:lnTo>
                      <a:pt x="3148" y="3168"/>
                    </a:lnTo>
                    <a:lnTo>
                      <a:pt x="3151" y="3165"/>
                    </a:lnTo>
                    <a:lnTo>
                      <a:pt x="3157" y="3165"/>
                    </a:lnTo>
                    <a:lnTo>
                      <a:pt x="3160" y="3163"/>
                    </a:lnTo>
                    <a:lnTo>
                      <a:pt x="3165" y="3159"/>
                    </a:lnTo>
                    <a:lnTo>
                      <a:pt x="3170" y="3156"/>
                    </a:lnTo>
                    <a:lnTo>
                      <a:pt x="3181" y="3155"/>
                    </a:lnTo>
                    <a:lnTo>
                      <a:pt x="3180" y="3160"/>
                    </a:lnTo>
                    <a:lnTo>
                      <a:pt x="3177" y="3161"/>
                    </a:lnTo>
                    <a:lnTo>
                      <a:pt x="3174" y="3161"/>
                    </a:lnTo>
                    <a:lnTo>
                      <a:pt x="3172" y="3163"/>
                    </a:lnTo>
                    <a:lnTo>
                      <a:pt x="3171" y="3166"/>
                    </a:lnTo>
                    <a:lnTo>
                      <a:pt x="3174" y="3168"/>
                    </a:lnTo>
                    <a:lnTo>
                      <a:pt x="3181" y="3169"/>
                    </a:lnTo>
                    <a:lnTo>
                      <a:pt x="3181" y="3171"/>
                    </a:lnTo>
                    <a:lnTo>
                      <a:pt x="3167" y="3173"/>
                    </a:lnTo>
                    <a:lnTo>
                      <a:pt x="3159" y="3177"/>
                    </a:lnTo>
                    <a:lnTo>
                      <a:pt x="3155" y="3185"/>
                    </a:lnTo>
                    <a:lnTo>
                      <a:pt x="3159" y="3195"/>
                    </a:lnTo>
                    <a:lnTo>
                      <a:pt x="3165" y="3200"/>
                    </a:lnTo>
                    <a:lnTo>
                      <a:pt x="3180" y="3203"/>
                    </a:lnTo>
                    <a:lnTo>
                      <a:pt x="3179" y="3207"/>
                    </a:lnTo>
                    <a:lnTo>
                      <a:pt x="3177" y="3209"/>
                    </a:lnTo>
                    <a:lnTo>
                      <a:pt x="3174" y="3210"/>
                    </a:lnTo>
                    <a:lnTo>
                      <a:pt x="3174" y="3210"/>
                    </a:lnTo>
                    <a:lnTo>
                      <a:pt x="3169" y="3211"/>
                    </a:lnTo>
                    <a:lnTo>
                      <a:pt x="3167" y="3212"/>
                    </a:lnTo>
                    <a:lnTo>
                      <a:pt x="3164" y="3219"/>
                    </a:lnTo>
                    <a:lnTo>
                      <a:pt x="3162" y="3220"/>
                    </a:lnTo>
                    <a:lnTo>
                      <a:pt x="3159" y="3218"/>
                    </a:lnTo>
                    <a:lnTo>
                      <a:pt x="3155" y="3213"/>
                    </a:lnTo>
                    <a:lnTo>
                      <a:pt x="3145" y="3210"/>
                    </a:lnTo>
                    <a:lnTo>
                      <a:pt x="3145" y="3208"/>
                    </a:lnTo>
                    <a:lnTo>
                      <a:pt x="3126" y="3216"/>
                    </a:lnTo>
                    <a:lnTo>
                      <a:pt x="3122" y="3214"/>
                    </a:lnTo>
                    <a:lnTo>
                      <a:pt x="3117" y="3210"/>
                    </a:lnTo>
                    <a:lnTo>
                      <a:pt x="3111" y="3207"/>
                    </a:lnTo>
                    <a:lnTo>
                      <a:pt x="3106" y="3206"/>
                    </a:lnTo>
                    <a:lnTo>
                      <a:pt x="3101" y="3208"/>
                    </a:lnTo>
                    <a:lnTo>
                      <a:pt x="3096" y="3211"/>
                    </a:lnTo>
                    <a:lnTo>
                      <a:pt x="3094" y="3212"/>
                    </a:lnTo>
                    <a:lnTo>
                      <a:pt x="3091" y="3210"/>
                    </a:lnTo>
                    <a:lnTo>
                      <a:pt x="3085" y="3204"/>
                    </a:lnTo>
                    <a:lnTo>
                      <a:pt x="3083" y="3203"/>
                    </a:lnTo>
                    <a:lnTo>
                      <a:pt x="3060" y="3208"/>
                    </a:lnTo>
                    <a:lnTo>
                      <a:pt x="3050" y="3213"/>
                    </a:lnTo>
                    <a:lnTo>
                      <a:pt x="3048" y="3215"/>
                    </a:lnTo>
                    <a:lnTo>
                      <a:pt x="3045" y="3221"/>
                    </a:lnTo>
                    <a:lnTo>
                      <a:pt x="3043" y="3223"/>
                    </a:lnTo>
                    <a:lnTo>
                      <a:pt x="3042" y="3224"/>
                    </a:lnTo>
                    <a:lnTo>
                      <a:pt x="3042" y="3228"/>
                    </a:lnTo>
                    <a:lnTo>
                      <a:pt x="3043" y="3233"/>
                    </a:lnTo>
                    <a:lnTo>
                      <a:pt x="3044" y="3236"/>
                    </a:lnTo>
                    <a:lnTo>
                      <a:pt x="3046" y="3239"/>
                    </a:lnTo>
                    <a:lnTo>
                      <a:pt x="3048" y="3240"/>
                    </a:lnTo>
                    <a:lnTo>
                      <a:pt x="3074" y="3246"/>
                    </a:lnTo>
                    <a:lnTo>
                      <a:pt x="3077" y="3251"/>
                    </a:lnTo>
                    <a:lnTo>
                      <a:pt x="3077" y="3252"/>
                    </a:lnTo>
                    <a:lnTo>
                      <a:pt x="3078" y="3252"/>
                    </a:lnTo>
                    <a:lnTo>
                      <a:pt x="3079" y="3253"/>
                    </a:lnTo>
                    <a:lnTo>
                      <a:pt x="3079" y="3255"/>
                    </a:lnTo>
                    <a:lnTo>
                      <a:pt x="3079" y="3258"/>
                    </a:lnTo>
                    <a:lnTo>
                      <a:pt x="3079" y="3258"/>
                    </a:lnTo>
                    <a:lnTo>
                      <a:pt x="3078" y="3259"/>
                    </a:lnTo>
                    <a:lnTo>
                      <a:pt x="3078" y="3260"/>
                    </a:lnTo>
                    <a:lnTo>
                      <a:pt x="3078" y="3268"/>
                    </a:lnTo>
                    <a:lnTo>
                      <a:pt x="3078" y="3271"/>
                    </a:lnTo>
                    <a:lnTo>
                      <a:pt x="3076" y="3273"/>
                    </a:lnTo>
                    <a:lnTo>
                      <a:pt x="3075" y="3257"/>
                    </a:lnTo>
                    <a:lnTo>
                      <a:pt x="3073" y="3253"/>
                    </a:lnTo>
                    <a:lnTo>
                      <a:pt x="3068" y="3252"/>
                    </a:lnTo>
                    <a:lnTo>
                      <a:pt x="3057" y="3254"/>
                    </a:lnTo>
                    <a:lnTo>
                      <a:pt x="3051" y="3253"/>
                    </a:lnTo>
                    <a:lnTo>
                      <a:pt x="3042" y="3243"/>
                    </a:lnTo>
                    <a:lnTo>
                      <a:pt x="3037" y="3240"/>
                    </a:lnTo>
                    <a:lnTo>
                      <a:pt x="3032" y="3239"/>
                    </a:lnTo>
                    <a:lnTo>
                      <a:pt x="3024" y="3247"/>
                    </a:lnTo>
                    <a:lnTo>
                      <a:pt x="3018" y="3251"/>
                    </a:lnTo>
                    <a:lnTo>
                      <a:pt x="3012" y="3253"/>
                    </a:lnTo>
                    <a:lnTo>
                      <a:pt x="3008" y="3252"/>
                    </a:lnTo>
                    <a:lnTo>
                      <a:pt x="3024" y="3234"/>
                    </a:lnTo>
                    <a:lnTo>
                      <a:pt x="3026" y="3229"/>
                    </a:lnTo>
                    <a:lnTo>
                      <a:pt x="3029" y="3217"/>
                    </a:lnTo>
                    <a:lnTo>
                      <a:pt x="3027" y="3209"/>
                    </a:lnTo>
                    <a:lnTo>
                      <a:pt x="3019" y="3199"/>
                    </a:lnTo>
                    <a:lnTo>
                      <a:pt x="3004" y="3186"/>
                    </a:lnTo>
                    <a:lnTo>
                      <a:pt x="3005" y="3180"/>
                    </a:lnTo>
                    <a:lnTo>
                      <a:pt x="3005" y="3174"/>
                    </a:lnTo>
                    <a:lnTo>
                      <a:pt x="3003" y="3169"/>
                    </a:lnTo>
                    <a:lnTo>
                      <a:pt x="3001" y="3164"/>
                    </a:lnTo>
                    <a:lnTo>
                      <a:pt x="2994" y="3155"/>
                    </a:lnTo>
                    <a:lnTo>
                      <a:pt x="2991" y="3148"/>
                    </a:lnTo>
                    <a:lnTo>
                      <a:pt x="2991" y="3142"/>
                    </a:lnTo>
                    <a:lnTo>
                      <a:pt x="2987" y="3140"/>
                    </a:lnTo>
                    <a:lnTo>
                      <a:pt x="2982" y="3142"/>
                    </a:lnTo>
                    <a:lnTo>
                      <a:pt x="2973" y="3150"/>
                    </a:lnTo>
                    <a:lnTo>
                      <a:pt x="2963" y="3152"/>
                    </a:lnTo>
                    <a:lnTo>
                      <a:pt x="2958" y="3154"/>
                    </a:lnTo>
                    <a:lnTo>
                      <a:pt x="2954" y="3159"/>
                    </a:lnTo>
                    <a:lnTo>
                      <a:pt x="2959" y="3160"/>
                    </a:lnTo>
                    <a:lnTo>
                      <a:pt x="2963" y="3162"/>
                    </a:lnTo>
                    <a:lnTo>
                      <a:pt x="2965" y="3168"/>
                    </a:lnTo>
                    <a:lnTo>
                      <a:pt x="2967" y="3176"/>
                    </a:lnTo>
                    <a:lnTo>
                      <a:pt x="2965" y="3175"/>
                    </a:lnTo>
                    <a:lnTo>
                      <a:pt x="2961" y="3167"/>
                    </a:lnTo>
                    <a:lnTo>
                      <a:pt x="2959" y="3164"/>
                    </a:lnTo>
                    <a:lnTo>
                      <a:pt x="2955" y="3164"/>
                    </a:lnTo>
                    <a:lnTo>
                      <a:pt x="2952" y="3165"/>
                    </a:lnTo>
                    <a:lnTo>
                      <a:pt x="2949" y="3169"/>
                    </a:lnTo>
                    <a:lnTo>
                      <a:pt x="2942" y="3182"/>
                    </a:lnTo>
                    <a:lnTo>
                      <a:pt x="2940" y="3185"/>
                    </a:lnTo>
                    <a:lnTo>
                      <a:pt x="2938" y="3184"/>
                    </a:lnTo>
                    <a:lnTo>
                      <a:pt x="2936" y="3180"/>
                    </a:lnTo>
                    <a:lnTo>
                      <a:pt x="2936" y="3176"/>
                    </a:lnTo>
                    <a:lnTo>
                      <a:pt x="2936" y="3172"/>
                    </a:lnTo>
                    <a:lnTo>
                      <a:pt x="2938" y="3169"/>
                    </a:lnTo>
                    <a:lnTo>
                      <a:pt x="2935" y="3169"/>
                    </a:lnTo>
                    <a:lnTo>
                      <a:pt x="2931" y="3171"/>
                    </a:lnTo>
                    <a:lnTo>
                      <a:pt x="2927" y="3175"/>
                    </a:lnTo>
                    <a:lnTo>
                      <a:pt x="2924" y="3180"/>
                    </a:lnTo>
                    <a:lnTo>
                      <a:pt x="2921" y="3180"/>
                    </a:lnTo>
                    <a:lnTo>
                      <a:pt x="2917" y="3179"/>
                    </a:lnTo>
                    <a:lnTo>
                      <a:pt x="2914" y="3179"/>
                    </a:lnTo>
                    <a:lnTo>
                      <a:pt x="2915" y="3186"/>
                    </a:lnTo>
                    <a:lnTo>
                      <a:pt x="2907" y="3186"/>
                    </a:lnTo>
                    <a:lnTo>
                      <a:pt x="2902" y="3189"/>
                    </a:lnTo>
                    <a:lnTo>
                      <a:pt x="2900" y="3196"/>
                    </a:lnTo>
                    <a:lnTo>
                      <a:pt x="2903" y="3203"/>
                    </a:lnTo>
                    <a:lnTo>
                      <a:pt x="2910" y="3205"/>
                    </a:lnTo>
                    <a:lnTo>
                      <a:pt x="2923" y="3205"/>
                    </a:lnTo>
                    <a:lnTo>
                      <a:pt x="2920" y="3204"/>
                    </a:lnTo>
                    <a:lnTo>
                      <a:pt x="2919" y="3200"/>
                    </a:lnTo>
                    <a:lnTo>
                      <a:pt x="2918" y="3196"/>
                    </a:lnTo>
                    <a:lnTo>
                      <a:pt x="2917" y="3191"/>
                    </a:lnTo>
                    <a:lnTo>
                      <a:pt x="2919" y="3193"/>
                    </a:lnTo>
                    <a:lnTo>
                      <a:pt x="2921" y="3197"/>
                    </a:lnTo>
                    <a:lnTo>
                      <a:pt x="2921" y="3198"/>
                    </a:lnTo>
                    <a:lnTo>
                      <a:pt x="2924" y="3199"/>
                    </a:lnTo>
                    <a:lnTo>
                      <a:pt x="2929" y="3203"/>
                    </a:lnTo>
                    <a:lnTo>
                      <a:pt x="2934" y="3203"/>
                    </a:lnTo>
                    <a:lnTo>
                      <a:pt x="2949" y="3198"/>
                    </a:lnTo>
                    <a:lnTo>
                      <a:pt x="2951" y="3196"/>
                    </a:lnTo>
                    <a:lnTo>
                      <a:pt x="2953" y="3195"/>
                    </a:lnTo>
                    <a:lnTo>
                      <a:pt x="2953" y="3197"/>
                    </a:lnTo>
                    <a:lnTo>
                      <a:pt x="2953" y="3200"/>
                    </a:lnTo>
                    <a:lnTo>
                      <a:pt x="2953" y="3200"/>
                    </a:lnTo>
                    <a:lnTo>
                      <a:pt x="2905" y="3214"/>
                    </a:lnTo>
                    <a:lnTo>
                      <a:pt x="2903" y="3219"/>
                    </a:lnTo>
                    <a:lnTo>
                      <a:pt x="2903" y="3226"/>
                    </a:lnTo>
                    <a:lnTo>
                      <a:pt x="2907" y="3232"/>
                    </a:lnTo>
                    <a:lnTo>
                      <a:pt x="2909" y="3235"/>
                    </a:lnTo>
                    <a:lnTo>
                      <a:pt x="2911" y="3236"/>
                    </a:lnTo>
                    <a:lnTo>
                      <a:pt x="2913" y="3236"/>
                    </a:lnTo>
                    <a:lnTo>
                      <a:pt x="2918" y="3233"/>
                    </a:lnTo>
                    <a:lnTo>
                      <a:pt x="2939" y="3231"/>
                    </a:lnTo>
                    <a:lnTo>
                      <a:pt x="2948" y="3226"/>
                    </a:lnTo>
                    <a:lnTo>
                      <a:pt x="2952" y="3225"/>
                    </a:lnTo>
                    <a:lnTo>
                      <a:pt x="2945" y="3234"/>
                    </a:lnTo>
                    <a:lnTo>
                      <a:pt x="2918" y="3239"/>
                    </a:lnTo>
                    <a:lnTo>
                      <a:pt x="2907" y="3248"/>
                    </a:lnTo>
                    <a:lnTo>
                      <a:pt x="2899" y="3251"/>
                    </a:lnTo>
                    <a:lnTo>
                      <a:pt x="2896" y="3254"/>
                    </a:lnTo>
                    <a:lnTo>
                      <a:pt x="2891" y="3264"/>
                    </a:lnTo>
                    <a:lnTo>
                      <a:pt x="2890" y="3255"/>
                    </a:lnTo>
                    <a:lnTo>
                      <a:pt x="2893" y="3247"/>
                    </a:lnTo>
                    <a:lnTo>
                      <a:pt x="2896" y="3240"/>
                    </a:lnTo>
                    <a:lnTo>
                      <a:pt x="2900" y="3235"/>
                    </a:lnTo>
                    <a:lnTo>
                      <a:pt x="2898" y="3232"/>
                    </a:lnTo>
                    <a:lnTo>
                      <a:pt x="2897" y="3228"/>
                    </a:lnTo>
                    <a:lnTo>
                      <a:pt x="2896" y="3224"/>
                    </a:lnTo>
                    <a:lnTo>
                      <a:pt x="2895" y="3220"/>
                    </a:lnTo>
                    <a:lnTo>
                      <a:pt x="2885" y="3208"/>
                    </a:lnTo>
                    <a:lnTo>
                      <a:pt x="2879" y="3203"/>
                    </a:lnTo>
                    <a:lnTo>
                      <a:pt x="2877" y="3203"/>
                    </a:lnTo>
                    <a:lnTo>
                      <a:pt x="2876" y="3203"/>
                    </a:lnTo>
                    <a:lnTo>
                      <a:pt x="2872" y="3210"/>
                    </a:lnTo>
                    <a:lnTo>
                      <a:pt x="2871" y="3214"/>
                    </a:lnTo>
                    <a:lnTo>
                      <a:pt x="2872" y="3218"/>
                    </a:lnTo>
                    <a:lnTo>
                      <a:pt x="2876" y="3218"/>
                    </a:lnTo>
                    <a:lnTo>
                      <a:pt x="2876" y="3220"/>
                    </a:lnTo>
                    <a:lnTo>
                      <a:pt x="2871" y="3220"/>
                    </a:lnTo>
                    <a:lnTo>
                      <a:pt x="2865" y="3218"/>
                    </a:lnTo>
                    <a:lnTo>
                      <a:pt x="2859" y="3219"/>
                    </a:lnTo>
                    <a:lnTo>
                      <a:pt x="2857" y="3227"/>
                    </a:lnTo>
                    <a:lnTo>
                      <a:pt x="2854" y="3224"/>
                    </a:lnTo>
                    <a:lnTo>
                      <a:pt x="2851" y="3219"/>
                    </a:lnTo>
                    <a:lnTo>
                      <a:pt x="2848" y="3216"/>
                    </a:lnTo>
                    <a:lnTo>
                      <a:pt x="2843" y="3215"/>
                    </a:lnTo>
                    <a:lnTo>
                      <a:pt x="2842" y="3216"/>
                    </a:lnTo>
                    <a:lnTo>
                      <a:pt x="2839" y="3218"/>
                    </a:lnTo>
                    <a:lnTo>
                      <a:pt x="2835" y="3221"/>
                    </a:lnTo>
                    <a:lnTo>
                      <a:pt x="2832" y="3224"/>
                    </a:lnTo>
                    <a:lnTo>
                      <a:pt x="2824" y="3219"/>
                    </a:lnTo>
                    <a:lnTo>
                      <a:pt x="2820" y="3223"/>
                    </a:lnTo>
                    <a:lnTo>
                      <a:pt x="2819" y="3229"/>
                    </a:lnTo>
                    <a:lnTo>
                      <a:pt x="2825" y="3234"/>
                    </a:lnTo>
                    <a:lnTo>
                      <a:pt x="2826" y="3236"/>
                    </a:lnTo>
                    <a:lnTo>
                      <a:pt x="2827" y="3239"/>
                    </a:lnTo>
                    <a:lnTo>
                      <a:pt x="2828" y="3242"/>
                    </a:lnTo>
                    <a:lnTo>
                      <a:pt x="2830" y="3244"/>
                    </a:lnTo>
                    <a:lnTo>
                      <a:pt x="2833" y="3244"/>
                    </a:lnTo>
                    <a:lnTo>
                      <a:pt x="2839" y="3244"/>
                    </a:lnTo>
                    <a:lnTo>
                      <a:pt x="2835" y="3249"/>
                    </a:lnTo>
                    <a:lnTo>
                      <a:pt x="2829" y="3253"/>
                    </a:lnTo>
                    <a:lnTo>
                      <a:pt x="2799" y="3260"/>
                    </a:lnTo>
                    <a:lnTo>
                      <a:pt x="2793" y="3264"/>
                    </a:lnTo>
                    <a:lnTo>
                      <a:pt x="2797" y="3266"/>
                    </a:lnTo>
                    <a:lnTo>
                      <a:pt x="2801" y="3269"/>
                    </a:lnTo>
                    <a:lnTo>
                      <a:pt x="2808" y="3278"/>
                    </a:lnTo>
                    <a:lnTo>
                      <a:pt x="2812" y="3284"/>
                    </a:lnTo>
                    <a:lnTo>
                      <a:pt x="2813" y="3288"/>
                    </a:lnTo>
                    <a:lnTo>
                      <a:pt x="2815" y="3296"/>
                    </a:lnTo>
                    <a:lnTo>
                      <a:pt x="2817" y="3297"/>
                    </a:lnTo>
                    <a:lnTo>
                      <a:pt x="2820" y="3295"/>
                    </a:lnTo>
                    <a:lnTo>
                      <a:pt x="2856" y="3293"/>
                    </a:lnTo>
                    <a:lnTo>
                      <a:pt x="2867" y="3293"/>
                    </a:lnTo>
                    <a:lnTo>
                      <a:pt x="2852" y="3296"/>
                    </a:lnTo>
                    <a:lnTo>
                      <a:pt x="2814" y="3304"/>
                    </a:lnTo>
                    <a:lnTo>
                      <a:pt x="2809" y="3306"/>
                    </a:lnTo>
                    <a:lnTo>
                      <a:pt x="2807" y="3311"/>
                    </a:lnTo>
                    <a:lnTo>
                      <a:pt x="2809" y="3317"/>
                    </a:lnTo>
                    <a:lnTo>
                      <a:pt x="2817" y="3322"/>
                    </a:lnTo>
                    <a:lnTo>
                      <a:pt x="2819" y="3329"/>
                    </a:lnTo>
                    <a:lnTo>
                      <a:pt x="2804" y="3321"/>
                    </a:lnTo>
                    <a:lnTo>
                      <a:pt x="2755" y="3314"/>
                    </a:lnTo>
                    <a:lnTo>
                      <a:pt x="2755" y="3317"/>
                    </a:lnTo>
                    <a:lnTo>
                      <a:pt x="2763" y="3321"/>
                    </a:lnTo>
                    <a:lnTo>
                      <a:pt x="2766" y="3323"/>
                    </a:lnTo>
                    <a:lnTo>
                      <a:pt x="2768" y="3329"/>
                    </a:lnTo>
                    <a:lnTo>
                      <a:pt x="2767" y="3332"/>
                    </a:lnTo>
                    <a:lnTo>
                      <a:pt x="2768" y="3333"/>
                    </a:lnTo>
                    <a:lnTo>
                      <a:pt x="2769" y="3334"/>
                    </a:lnTo>
                    <a:lnTo>
                      <a:pt x="2769" y="3336"/>
                    </a:lnTo>
                    <a:lnTo>
                      <a:pt x="2768" y="3338"/>
                    </a:lnTo>
                    <a:lnTo>
                      <a:pt x="2766" y="3340"/>
                    </a:lnTo>
                    <a:lnTo>
                      <a:pt x="2763" y="3341"/>
                    </a:lnTo>
                    <a:lnTo>
                      <a:pt x="2763" y="3339"/>
                    </a:lnTo>
                    <a:lnTo>
                      <a:pt x="2763" y="3335"/>
                    </a:lnTo>
                    <a:lnTo>
                      <a:pt x="2764" y="3333"/>
                    </a:lnTo>
                    <a:lnTo>
                      <a:pt x="2759" y="3330"/>
                    </a:lnTo>
                    <a:lnTo>
                      <a:pt x="2756" y="3324"/>
                    </a:lnTo>
                    <a:lnTo>
                      <a:pt x="2752" y="3320"/>
                    </a:lnTo>
                    <a:lnTo>
                      <a:pt x="2748" y="3322"/>
                    </a:lnTo>
                    <a:lnTo>
                      <a:pt x="2744" y="3327"/>
                    </a:lnTo>
                    <a:lnTo>
                      <a:pt x="2746" y="3330"/>
                    </a:lnTo>
                    <a:lnTo>
                      <a:pt x="2750" y="3335"/>
                    </a:lnTo>
                    <a:lnTo>
                      <a:pt x="2752" y="3342"/>
                    </a:lnTo>
                    <a:lnTo>
                      <a:pt x="2752" y="3343"/>
                    </a:lnTo>
                    <a:lnTo>
                      <a:pt x="2753" y="3344"/>
                    </a:lnTo>
                    <a:lnTo>
                      <a:pt x="2754" y="3345"/>
                    </a:lnTo>
                    <a:lnTo>
                      <a:pt x="2753" y="3348"/>
                    </a:lnTo>
                    <a:lnTo>
                      <a:pt x="2753" y="3351"/>
                    </a:lnTo>
                    <a:lnTo>
                      <a:pt x="2753" y="3354"/>
                    </a:lnTo>
                    <a:lnTo>
                      <a:pt x="2753" y="3356"/>
                    </a:lnTo>
                    <a:lnTo>
                      <a:pt x="2755" y="3358"/>
                    </a:lnTo>
                    <a:lnTo>
                      <a:pt x="2759" y="3360"/>
                    </a:lnTo>
                    <a:lnTo>
                      <a:pt x="2766" y="3360"/>
                    </a:lnTo>
                    <a:lnTo>
                      <a:pt x="2787" y="3356"/>
                    </a:lnTo>
                    <a:lnTo>
                      <a:pt x="2792" y="3360"/>
                    </a:lnTo>
                    <a:lnTo>
                      <a:pt x="2787" y="3364"/>
                    </a:lnTo>
                    <a:lnTo>
                      <a:pt x="2774" y="3364"/>
                    </a:lnTo>
                    <a:lnTo>
                      <a:pt x="2768" y="3367"/>
                    </a:lnTo>
                    <a:lnTo>
                      <a:pt x="2772" y="3370"/>
                    </a:lnTo>
                    <a:lnTo>
                      <a:pt x="2773" y="3371"/>
                    </a:lnTo>
                    <a:lnTo>
                      <a:pt x="2774" y="3372"/>
                    </a:lnTo>
                    <a:lnTo>
                      <a:pt x="2776" y="3376"/>
                    </a:lnTo>
                    <a:lnTo>
                      <a:pt x="2777" y="3376"/>
                    </a:lnTo>
                    <a:lnTo>
                      <a:pt x="2780" y="3376"/>
                    </a:lnTo>
                    <a:lnTo>
                      <a:pt x="2795" y="3369"/>
                    </a:lnTo>
                    <a:lnTo>
                      <a:pt x="2805" y="3359"/>
                    </a:lnTo>
                    <a:lnTo>
                      <a:pt x="2811" y="3360"/>
                    </a:lnTo>
                    <a:lnTo>
                      <a:pt x="2802" y="3367"/>
                    </a:lnTo>
                    <a:lnTo>
                      <a:pt x="2800" y="3371"/>
                    </a:lnTo>
                    <a:lnTo>
                      <a:pt x="2804" y="3374"/>
                    </a:lnTo>
                    <a:lnTo>
                      <a:pt x="2809" y="3374"/>
                    </a:lnTo>
                    <a:lnTo>
                      <a:pt x="2819" y="3371"/>
                    </a:lnTo>
                    <a:lnTo>
                      <a:pt x="2824" y="3374"/>
                    </a:lnTo>
                    <a:lnTo>
                      <a:pt x="2820" y="3379"/>
                    </a:lnTo>
                    <a:lnTo>
                      <a:pt x="2783" y="3381"/>
                    </a:lnTo>
                    <a:lnTo>
                      <a:pt x="2785" y="3385"/>
                    </a:lnTo>
                    <a:lnTo>
                      <a:pt x="2794" y="3400"/>
                    </a:lnTo>
                    <a:lnTo>
                      <a:pt x="2797" y="3403"/>
                    </a:lnTo>
                    <a:lnTo>
                      <a:pt x="2800" y="3405"/>
                    </a:lnTo>
                    <a:lnTo>
                      <a:pt x="2812" y="3407"/>
                    </a:lnTo>
                    <a:lnTo>
                      <a:pt x="2816" y="3410"/>
                    </a:lnTo>
                    <a:lnTo>
                      <a:pt x="2829" y="3429"/>
                    </a:lnTo>
                    <a:lnTo>
                      <a:pt x="2826" y="3427"/>
                    </a:lnTo>
                    <a:lnTo>
                      <a:pt x="2821" y="3424"/>
                    </a:lnTo>
                    <a:lnTo>
                      <a:pt x="2818" y="3422"/>
                    </a:lnTo>
                    <a:lnTo>
                      <a:pt x="2817" y="3420"/>
                    </a:lnTo>
                    <a:lnTo>
                      <a:pt x="2814" y="3415"/>
                    </a:lnTo>
                    <a:lnTo>
                      <a:pt x="2812" y="3413"/>
                    </a:lnTo>
                    <a:lnTo>
                      <a:pt x="2809" y="3410"/>
                    </a:lnTo>
                    <a:lnTo>
                      <a:pt x="2789" y="3404"/>
                    </a:lnTo>
                    <a:lnTo>
                      <a:pt x="2786" y="3403"/>
                    </a:lnTo>
                    <a:lnTo>
                      <a:pt x="2790" y="3408"/>
                    </a:lnTo>
                    <a:lnTo>
                      <a:pt x="2801" y="3412"/>
                    </a:lnTo>
                    <a:lnTo>
                      <a:pt x="2803" y="3419"/>
                    </a:lnTo>
                    <a:lnTo>
                      <a:pt x="2801" y="3421"/>
                    </a:lnTo>
                    <a:lnTo>
                      <a:pt x="2795" y="3418"/>
                    </a:lnTo>
                    <a:lnTo>
                      <a:pt x="2782" y="3406"/>
                    </a:lnTo>
                    <a:lnTo>
                      <a:pt x="2779" y="3405"/>
                    </a:lnTo>
                    <a:lnTo>
                      <a:pt x="2777" y="3405"/>
                    </a:lnTo>
                    <a:lnTo>
                      <a:pt x="2772" y="3408"/>
                    </a:lnTo>
                    <a:lnTo>
                      <a:pt x="2770" y="3409"/>
                    </a:lnTo>
                    <a:lnTo>
                      <a:pt x="2770" y="3406"/>
                    </a:lnTo>
                    <a:lnTo>
                      <a:pt x="2771" y="3398"/>
                    </a:lnTo>
                    <a:lnTo>
                      <a:pt x="2768" y="3391"/>
                    </a:lnTo>
                    <a:lnTo>
                      <a:pt x="2767" y="3386"/>
                    </a:lnTo>
                    <a:lnTo>
                      <a:pt x="2772" y="3381"/>
                    </a:lnTo>
                    <a:lnTo>
                      <a:pt x="2771" y="3379"/>
                    </a:lnTo>
                    <a:lnTo>
                      <a:pt x="2770" y="3376"/>
                    </a:lnTo>
                    <a:lnTo>
                      <a:pt x="2768" y="3375"/>
                    </a:lnTo>
                    <a:lnTo>
                      <a:pt x="2767" y="3374"/>
                    </a:lnTo>
                    <a:lnTo>
                      <a:pt x="2764" y="3374"/>
                    </a:lnTo>
                    <a:lnTo>
                      <a:pt x="2763" y="3373"/>
                    </a:lnTo>
                    <a:lnTo>
                      <a:pt x="2760" y="3368"/>
                    </a:lnTo>
                    <a:lnTo>
                      <a:pt x="2757" y="3364"/>
                    </a:lnTo>
                    <a:lnTo>
                      <a:pt x="2745" y="3360"/>
                    </a:lnTo>
                    <a:lnTo>
                      <a:pt x="2743" y="3358"/>
                    </a:lnTo>
                    <a:lnTo>
                      <a:pt x="2740" y="3354"/>
                    </a:lnTo>
                    <a:lnTo>
                      <a:pt x="2738" y="3350"/>
                    </a:lnTo>
                    <a:lnTo>
                      <a:pt x="2739" y="3339"/>
                    </a:lnTo>
                    <a:lnTo>
                      <a:pt x="2737" y="3334"/>
                    </a:lnTo>
                    <a:lnTo>
                      <a:pt x="2734" y="3331"/>
                    </a:lnTo>
                    <a:lnTo>
                      <a:pt x="2731" y="3329"/>
                    </a:lnTo>
                    <a:lnTo>
                      <a:pt x="2728" y="3328"/>
                    </a:lnTo>
                    <a:lnTo>
                      <a:pt x="2724" y="3329"/>
                    </a:lnTo>
                    <a:lnTo>
                      <a:pt x="2720" y="3332"/>
                    </a:lnTo>
                    <a:lnTo>
                      <a:pt x="2717" y="3335"/>
                    </a:lnTo>
                    <a:lnTo>
                      <a:pt x="2715" y="3339"/>
                    </a:lnTo>
                    <a:lnTo>
                      <a:pt x="2710" y="3351"/>
                    </a:lnTo>
                    <a:lnTo>
                      <a:pt x="2707" y="3354"/>
                    </a:lnTo>
                    <a:lnTo>
                      <a:pt x="2700" y="3359"/>
                    </a:lnTo>
                    <a:lnTo>
                      <a:pt x="2698" y="3363"/>
                    </a:lnTo>
                    <a:lnTo>
                      <a:pt x="2699" y="3366"/>
                    </a:lnTo>
                    <a:lnTo>
                      <a:pt x="2704" y="3366"/>
                    </a:lnTo>
                    <a:lnTo>
                      <a:pt x="2709" y="3366"/>
                    </a:lnTo>
                    <a:lnTo>
                      <a:pt x="2713" y="3365"/>
                    </a:lnTo>
                    <a:lnTo>
                      <a:pt x="2712" y="3362"/>
                    </a:lnTo>
                    <a:lnTo>
                      <a:pt x="2711" y="3361"/>
                    </a:lnTo>
                    <a:lnTo>
                      <a:pt x="2710" y="3360"/>
                    </a:lnTo>
                    <a:lnTo>
                      <a:pt x="2708" y="3360"/>
                    </a:lnTo>
                    <a:lnTo>
                      <a:pt x="2710" y="3358"/>
                    </a:lnTo>
                    <a:lnTo>
                      <a:pt x="2711" y="3357"/>
                    </a:lnTo>
                    <a:lnTo>
                      <a:pt x="2713" y="3357"/>
                    </a:lnTo>
                    <a:lnTo>
                      <a:pt x="2715" y="3358"/>
                    </a:lnTo>
                    <a:lnTo>
                      <a:pt x="2716" y="3359"/>
                    </a:lnTo>
                    <a:lnTo>
                      <a:pt x="2717" y="3364"/>
                    </a:lnTo>
                    <a:lnTo>
                      <a:pt x="2718" y="3365"/>
                    </a:lnTo>
                    <a:lnTo>
                      <a:pt x="2731" y="3379"/>
                    </a:lnTo>
                    <a:lnTo>
                      <a:pt x="2738" y="3381"/>
                    </a:lnTo>
                    <a:lnTo>
                      <a:pt x="2741" y="3384"/>
                    </a:lnTo>
                    <a:lnTo>
                      <a:pt x="2742" y="3386"/>
                    </a:lnTo>
                    <a:lnTo>
                      <a:pt x="2743" y="3390"/>
                    </a:lnTo>
                    <a:lnTo>
                      <a:pt x="2744" y="3392"/>
                    </a:lnTo>
                    <a:lnTo>
                      <a:pt x="2745" y="3395"/>
                    </a:lnTo>
                    <a:lnTo>
                      <a:pt x="2747" y="3396"/>
                    </a:lnTo>
                    <a:lnTo>
                      <a:pt x="2749" y="3397"/>
                    </a:lnTo>
                    <a:lnTo>
                      <a:pt x="2751" y="3398"/>
                    </a:lnTo>
                    <a:lnTo>
                      <a:pt x="2748" y="3399"/>
                    </a:lnTo>
                    <a:lnTo>
                      <a:pt x="2746" y="3401"/>
                    </a:lnTo>
                    <a:lnTo>
                      <a:pt x="2745" y="3405"/>
                    </a:lnTo>
                    <a:lnTo>
                      <a:pt x="2744" y="3410"/>
                    </a:lnTo>
                    <a:lnTo>
                      <a:pt x="2745" y="3416"/>
                    </a:lnTo>
                    <a:lnTo>
                      <a:pt x="2747" y="3420"/>
                    </a:lnTo>
                    <a:lnTo>
                      <a:pt x="2757" y="3431"/>
                    </a:lnTo>
                    <a:lnTo>
                      <a:pt x="2770" y="3436"/>
                    </a:lnTo>
                    <a:lnTo>
                      <a:pt x="2777" y="3444"/>
                    </a:lnTo>
                    <a:lnTo>
                      <a:pt x="2790" y="3452"/>
                    </a:lnTo>
                    <a:lnTo>
                      <a:pt x="2804" y="3464"/>
                    </a:lnTo>
                    <a:lnTo>
                      <a:pt x="2807" y="3470"/>
                    </a:lnTo>
                    <a:lnTo>
                      <a:pt x="2807" y="3478"/>
                    </a:lnTo>
                    <a:lnTo>
                      <a:pt x="2804" y="3486"/>
                    </a:lnTo>
                    <a:lnTo>
                      <a:pt x="2803" y="3475"/>
                    </a:lnTo>
                    <a:lnTo>
                      <a:pt x="2799" y="3469"/>
                    </a:lnTo>
                    <a:lnTo>
                      <a:pt x="2794" y="3465"/>
                    </a:lnTo>
                    <a:lnTo>
                      <a:pt x="2789" y="3465"/>
                    </a:lnTo>
                    <a:lnTo>
                      <a:pt x="2783" y="3462"/>
                    </a:lnTo>
                    <a:lnTo>
                      <a:pt x="2768" y="3445"/>
                    </a:lnTo>
                    <a:lnTo>
                      <a:pt x="2762" y="3441"/>
                    </a:lnTo>
                    <a:lnTo>
                      <a:pt x="2748" y="3437"/>
                    </a:lnTo>
                    <a:lnTo>
                      <a:pt x="2742" y="3432"/>
                    </a:lnTo>
                    <a:lnTo>
                      <a:pt x="2740" y="3424"/>
                    </a:lnTo>
                    <a:lnTo>
                      <a:pt x="2737" y="3413"/>
                    </a:lnTo>
                    <a:lnTo>
                      <a:pt x="2736" y="3402"/>
                    </a:lnTo>
                    <a:lnTo>
                      <a:pt x="2735" y="3396"/>
                    </a:lnTo>
                    <a:lnTo>
                      <a:pt x="2734" y="3394"/>
                    </a:lnTo>
                    <a:lnTo>
                      <a:pt x="2733" y="3392"/>
                    </a:lnTo>
                    <a:lnTo>
                      <a:pt x="2732" y="3389"/>
                    </a:lnTo>
                    <a:lnTo>
                      <a:pt x="2731" y="3386"/>
                    </a:lnTo>
                    <a:lnTo>
                      <a:pt x="2729" y="3384"/>
                    </a:lnTo>
                    <a:lnTo>
                      <a:pt x="2713" y="3375"/>
                    </a:lnTo>
                    <a:lnTo>
                      <a:pt x="2708" y="3375"/>
                    </a:lnTo>
                    <a:lnTo>
                      <a:pt x="2701" y="3383"/>
                    </a:lnTo>
                    <a:lnTo>
                      <a:pt x="2699" y="3384"/>
                    </a:lnTo>
                    <a:lnTo>
                      <a:pt x="2693" y="3384"/>
                    </a:lnTo>
                    <a:lnTo>
                      <a:pt x="2691" y="3385"/>
                    </a:lnTo>
                    <a:lnTo>
                      <a:pt x="2669" y="3398"/>
                    </a:lnTo>
                    <a:lnTo>
                      <a:pt x="2665" y="3396"/>
                    </a:lnTo>
                    <a:lnTo>
                      <a:pt x="2678" y="3387"/>
                    </a:lnTo>
                    <a:lnTo>
                      <a:pt x="2680" y="3383"/>
                    </a:lnTo>
                    <a:lnTo>
                      <a:pt x="2682" y="3379"/>
                    </a:lnTo>
                    <a:lnTo>
                      <a:pt x="2683" y="3377"/>
                    </a:lnTo>
                    <a:lnTo>
                      <a:pt x="2682" y="3375"/>
                    </a:lnTo>
                    <a:lnTo>
                      <a:pt x="2668" y="3374"/>
                    </a:lnTo>
                    <a:lnTo>
                      <a:pt x="2665" y="3374"/>
                    </a:lnTo>
                    <a:lnTo>
                      <a:pt x="2656" y="3381"/>
                    </a:lnTo>
                    <a:lnTo>
                      <a:pt x="2648" y="3391"/>
                    </a:lnTo>
                    <a:lnTo>
                      <a:pt x="2638" y="3398"/>
                    </a:lnTo>
                    <a:lnTo>
                      <a:pt x="2629" y="3396"/>
                    </a:lnTo>
                    <a:lnTo>
                      <a:pt x="2627" y="3386"/>
                    </a:lnTo>
                    <a:lnTo>
                      <a:pt x="2626" y="3384"/>
                    </a:lnTo>
                    <a:lnTo>
                      <a:pt x="2617" y="3376"/>
                    </a:lnTo>
                    <a:lnTo>
                      <a:pt x="2613" y="3375"/>
                    </a:lnTo>
                    <a:lnTo>
                      <a:pt x="2606" y="3366"/>
                    </a:lnTo>
                    <a:lnTo>
                      <a:pt x="2602" y="3362"/>
                    </a:lnTo>
                    <a:lnTo>
                      <a:pt x="2597" y="3362"/>
                    </a:lnTo>
                    <a:lnTo>
                      <a:pt x="2586" y="3368"/>
                    </a:lnTo>
                    <a:lnTo>
                      <a:pt x="2576" y="3370"/>
                    </a:lnTo>
                    <a:lnTo>
                      <a:pt x="2571" y="3373"/>
                    </a:lnTo>
                    <a:lnTo>
                      <a:pt x="2559" y="3384"/>
                    </a:lnTo>
                    <a:lnTo>
                      <a:pt x="2544" y="3392"/>
                    </a:lnTo>
                    <a:lnTo>
                      <a:pt x="2542" y="3395"/>
                    </a:lnTo>
                    <a:lnTo>
                      <a:pt x="2540" y="3398"/>
                    </a:lnTo>
                    <a:lnTo>
                      <a:pt x="2548" y="3398"/>
                    </a:lnTo>
                    <a:lnTo>
                      <a:pt x="2551" y="3400"/>
                    </a:lnTo>
                    <a:lnTo>
                      <a:pt x="2552" y="3406"/>
                    </a:lnTo>
                    <a:lnTo>
                      <a:pt x="2559" y="3420"/>
                    </a:lnTo>
                    <a:lnTo>
                      <a:pt x="2561" y="3422"/>
                    </a:lnTo>
                    <a:lnTo>
                      <a:pt x="2580" y="3420"/>
                    </a:lnTo>
                    <a:lnTo>
                      <a:pt x="2583" y="3422"/>
                    </a:lnTo>
                    <a:lnTo>
                      <a:pt x="2589" y="3429"/>
                    </a:lnTo>
                    <a:lnTo>
                      <a:pt x="2593" y="3432"/>
                    </a:lnTo>
                    <a:lnTo>
                      <a:pt x="2568" y="3428"/>
                    </a:lnTo>
                    <a:lnTo>
                      <a:pt x="2560" y="3432"/>
                    </a:lnTo>
                    <a:lnTo>
                      <a:pt x="2555" y="3438"/>
                    </a:lnTo>
                    <a:lnTo>
                      <a:pt x="2553" y="3442"/>
                    </a:lnTo>
                    <a:lnTo>
                      <a:pt x="2552" y="3447"/>
                    </a:lnTo>
                    <a:lnTo>
                      <a:pt x="2553" y="3449"/>
                    </a:lnTo>
                    <a:lnTo>
                      <a:pt x="2555" y="3451"/>
                    </a:lnTo>
                    <a:lnTo>
                      <a:pt x="2556" y="3453"/>
                    </a:lnTo>
                    <a:lnTo>
                      <a:pt x="2556" y="3457"/>
                    </a:lnTo>
                    <a:lnTo>
                      <a:pt x="2554" y="3459"/>
                    </a:lnTo>
                    <a:lnTo>
                      <a:pt x="2553" y="3460"/>
                    </a:lnTo>
                    <a:lnTo>
                      <a:pt x="2551" y="3460"/>
                    </a:lnTo>
                    <a:lnTo>
                      <a:pt x="2554" y="3463"/>
                    </a:lnTo>
                    <a:lnTo>
                      <a:pt x="2608" y="3456"/>
                    </a:lnTo>
                    <a:lnTo>
                      <a:pt x="2615" y="3452"/>
                    </a:lnTo>
                    <a:lnTo>
                      <a:pt x="2622" y="3452"/>
                    </a:lnTo>
                    <a:lnTo>
                      <a:pt x="2625" y="3451"/>
                    </a:lnTo>
                    <a:lnTo>
                      <a:pt x="2630" y="3447"/>
                    </a:lnTo>
                    <a:lnTo>
                      <a:pt x="2656" y="3438"/>
                    </a:lnTo>
                    <a:lnTo>
                      <a:pt x="2663" y="3439"/>
                    </a:lnTo>
                    <a:lnTo>
                      <a:pt x="2667" y="3439"/>
                    </a:lnTo>
                    <a:lnTo>
                      <a:pt x="2634" y="3448"/>
                    </a:lnTo>
                    <a:lnTo>
                      <a:pt x="2623" y="3458"/>
                    </a:lnTo>
                    <a:lnTo>
                      <a:pt x="2617" y="3460"/>
                    </a:lnTo>
                    <a:lnTo>
                      <a:pt x="2622" y="3464"/>
                    </a:lnTo>
                    <a:lnTo>
                      <a:pt x="2623" y="3467"/>
                    </a:lnTo>
                    <a:lnTo>
                      <a:pt x="2621" y="3470"/>
                    </a:lnTo>
                    <a:lnTo>
                      <a:pt x="2616" y="3472"/>
                    </a:lnTo>
                    <a:lnTo>
                      <a:pt x="2620" y="3476"/>
                    </a:lnTo>
                    <a:lnTo>
                      <a:pt x="2636" y="3476"/>
                    </a:lnTo>
                    <a:lnTo>
                      <a:pt x="2642" y="3474"/>
                    </a:lnTo>
                    <a:lnTo>
                      <a:pt x="2661" y="3461"/>
                    </a:lnTo>
                    <a:lnTo>
                      <a:pt x="2696" y="3454"/>
                    </a:lnTo>
                    <a:lnTo>
                      <a:pt x="2703" y="3449"/>
                    </a:lnTo>
                    <a:lnTo>
                      <a:pt x="2718" y="3447"/>
                    </a:lnTo>
                    <a:lnTo>
                      <a:pt x="2725" y="3444"/>
                    </a:lnTo>
                    <a:lnTo>
                      <a:pt x="2729" y="3444"/>
                    </a:lnTo>
                    <a:lnTo>
                      <a:pt x="2729" y="3446"/>
                    </a:lnTo>
                    <a:lnTo>
                      <a:pt x="2727" y="3449"/>
                    </a:lnTo>
                    <a:lnTo>
                      <a:pt x="2726" y="3450"/>
                    </a:lnTo>
                    <a:lnTo>
                      <a:pt x="2725" y="3451"/>
                    </a:lnTo>
                    <a:lnTo>
                      <a:pt x="2728" y="3458"/>
                    </a:lnTo>
                    <a:lnTo>
                      <a:pt x="2738" y="3465"/>
                    </a:lnTo>
                    <a:lnTo>
                      <a:pt x="2741" y="3474"/>
                    </a:lnTo>
                    <a:lnTo>
                      <a:pt x="2738" y="3473"/>
                    </a:lnTo>
                    <a:lnTo>
                      <a:pt x="2724" y="3462"/>
                    </a:lnTo>
                    <a:lnTo>
                      <a:pt x="2720" y="3460"/>
                    </a:lnTo>
                    <a:lnTo>
                      <a:pt x="2717" y="3459"/>
                    </a:lnTo>
                    <a:lnTo>
                      <a:pt x="2709" y="3461"/>
                    </a:lnTo>
                    <a:lnTo>
                      <a:pt x="2691" y="3460"/>
                    </a:lnTo>
                    <a:lnTo>
                      <a:pt x="2657" y="3471"/>
                    </a:lnTo>
                    <a:lnTo>
                      <a:pt x="2649" y="3478"/>
                    </a:lnTo>
                    <a:lnTo>
                      <a:pt x="2642" y="3480"/>
                    </a:lnTo>
                    <a:lnTo>
                      <a:pt x="2640" y="3484"/>
                    </a:lnTo>
                    <a:lnTo>
                      <a:pt x="2640" y="3489"/>
                    </a:lnTo>
                    <a:lnTo>
                      <a:pt x="2643" y="3501"/>
                    </a:lnTo>
                    <a:lnTo>
                      <a:pt x="2643" y="3508"/>
                    </a:lnTo>
                    <a:lnTo>
                      <a:pt x="2641" y="3511"/>
                    </a:lnTo>
                    <a:lnTo>
                      <a:pt x="2638" y="3510"/>
                    </a:lnTo>
                    <a:lnTo>
                      <a:pt x="2638" y="3499"/>
                    </a:lnTo>
                    <a:lnTo>
                      <a:pt x="2635" y="3492"/>
                    </a:lnTo>
                    <a:lnTo>
                      <a:pt x="2629" y="3490"/>
                    </a:lnTo>
                    <a:lnTo>
                      <a:pt x="2625" y="3494"/>
                    </a:lnTo>
                    <a:lnTo>
                      <a:pt x="2624" y="3501"/>
                    </a:lnTo>
                    <a:lnTo>
                      <a:pt x="2626" y="3507"/>
                    </a:lnTo>
                    <a:lnTo>
                      <a:pt x="2629" y="3511"/>
                    </a:lnTo>
                    <a:lnTo>
                      <a:pt x="2632" y="3515"/>
                    </a:lnTo>
                    <a:lnTo>
                      <a:pt x="2639" y="3517"/>
                    </a:lnTo>
                    <a:lnTo>
                      <a:pt x="2677" y="3511"/>
                    </a:lnTo>
                    <a:lnTo>
                      <a:pt x="2682" y="3515"/>
                    </a:lnTo>
                    <a:lnTo>
                      <a:pt x="2652" y="3522"/>
                    </a:lnTo>
                    <a:lnTo>
                      <a:pt x="2650" y="3523"/>
                    </a:lnTo>
                    <a:lnTo>
                      <a:pt x="2649" y="3527"/>
                    </a:lnTo>
                    <a:lnTo>
                      <a:pt x="2649" y="3531"/>
                    </a:lnTo>
                    <a:lnTo>
                      <a:pt x="2648" y="3535"/>
                    </a:lnTo>
                    <a:lnTo>
                      <a:pt x="2645" y="3539"/>
                    </a:lnTo>
                    <a:lnTo>
                      <a:pt x="2643" y="3537"/>
                    </a:lnTo>
                    <a:lnTo>
                      <a:pt x="2642" y="3531"/>
                    </a:lnTo>
                    <a:lnTo>
                      <a:pt x="2641" y="3526"/>
                    </a:lnTo>
                    <a:lnTo>
                      <a:pt x="2636" y="3523"/>
                    </a:lnTo>
                    <a:lnTo>
                      <a:pt x="2627" y="3524"/>
                    </a:lnTo>
                    <a:lnTo>
                      <a:pt x="2617" y="3508"/>
                    </a:lnTo>
                    <a:lnTo>
                      <a:pt x="2609" y="3504"/>
                    </a:lnTo>
                    <a:lnTo>
                      <a:pt x="2592" y="3500"/>
                    </a:lnTo>
                    <a:lnTo>
                      <a:pt x="2586" y="3496"/>
                    </a:lnTo>
                    <a:lnTo>
                      <a:pt x="2584" y="3496"/>
                    </a:lnTo>
                    <a:lnTo>
                      <a:pt x="2580" y="3506"/>
                    </a:lnTo>
                    <a:lnTo>
                      <a:pt x="2580" y="3508"/>
                    </a:lnTo>
                    <a:lnTo>
                      <a:pt x="2583" y="3512"/>
                    </a:lnTo>
                    <a:lnTo>
                      <a:pt x="2583" y="3515"/>
                    </a:lnTo>
                    <a:lnTo>
                      <a:pt x="2583" y="3517"/>
                    </a:lnTo>
                    <a:lnTo>
                      <a:pt x="2581" y="3525"/>
                    </a:lnTo>
                    <a:lnTo>
                      <a:pt x="2580" y="3529"/>
                    </a:lnTo>
                    <a:lnTo>
                      <a:pt x="2579" y="3529"/>
                    </a:lnTo>
                    <a:lnTo>
                      <a:pt x="2579" y="3522"/>
                    </a:lnTo>
                    <a:lnTo>
                      <a:pt x="2576" y="3512"/>
                    </a:lnTo>
                    <a:lnTo>
                      <a:pt x="2576" y="3506"/>
                    </a:lnTo>
                    <a:lnTo>
                      <a:pt x="2574" y="3502"/>
                    </a:lnTo>
                    <a:lnTo>
                      <a:pt x="2567" y="3503"/>
                    </a:lnTo>
                    <a:lnTo>
                      <a:pt x="2565" y="3498"/>
                    </a:lnTo>
                    <a:lnTo>
                      <a:pt x="2567" y="3497"/>
                    </a:lnTo>
                    <a:lnTo>
                      <a:pt x="2570" y="3495"/>
                    </a:lnTo>
                    <a:lnTo>
                      <a:pt x="2572" y="3493"/>
                    </a:lnTo>
                    <a:lnTo>
                      <a:pt x="2573" y="3488"/>
                    </a:lnTo>
                    <a:lnTo>
                      <a:pt x="2548" y="3487"/>
                    </a:lnTo>
                    <a:lnTo>
                      <a:pt x="2541" y="3491"/>
                    </a:lnTo>
                    <a:lnTo>
                      <a:pt x="2542" y="3494"/>
                    </a:lnTo>
                    <a:lnTo>
                      <a:pt x="2544" y="3496"/>
                    </a:lnTo>
                    <a:lnTo>
                      <a:pt x="2545" y="3498"/>
                    </a:lnTo>
                    <a:lnTo>
                      <a:pt x="2548" y="3498"/>
                    </a:lnTo>
                    <a:lnTo>
                      <a:pt x="2545" y="3503"/>
                    </a:lnTo>
                    <a:lnTo>
                      <a:pt x="2544" y="3505"/>
                    </a:lnTo>
                    <a:lnTo>
                      <a:pt x="2545" y="3507"/>
                    </a:lnTo>
                    <a:lnTo>
                      <a:pt x="2546" y="3510"/>
                    </a:lnTo>
                    <a:lnTo>
                      <a:pt x="2547" y="3513"/>
                    </a:lnTo>
                    <a:lnTo>
                      <a:pt x="2546" y="3515"/>
                    </a:lnTo>
                    <a:lnTo>
                      <a:pt x="2543" y="3514"/>
                    </a:lnTo>
                    <a:lnTo>
                      <a:pt x="2543" y="3513"/>
                    </a:lnTo>
                    <a:lnTo>
                      <a:pt x="2543" y="3512"/>
                    </a:lnTo>
                    <a:lnTo>
                      <a:pt x="2543" y="3510"/>
                    </a:lnTo>
                    <a:lnTo>
                      <a:pt x="2540" y="3505"/>
                    </a:lnTo>
                    <a:lnTo>
                      <a:pt x="2524" y="3488"/>
                    </a:lnTo>
                    <a:lnTo>
                      <a:pt x="2520" y="3487"/>
                    </a:lnTo>
                    <a:lnTo>
                      <a:pt x="2516" y="3488"/>
                    </a:lnTo>
                    <a:lnTo>
                      <a:pt x="2509" y="3494"/>
                    </a:lnTo>
                    <a:lnTo>
                      <a:pt x="2503" y="3503"/>
                    </a:lnTo>
                    <a:lnTo>
                      <a:pt x="2502" y="3499"/>
                    </a:lnTo>
                    <a:lnTo>
                      <a:pt x="2500" y="3498"/>
                    </a:lnTo>
                    <a:lnTo>
                      <a:pt x="2499" y="3499"/>
                    </a:lnTo>
                    <a:lnTo>
                      <a:pt x="2497" y="3503"/>
                    </a:lnTo>
                    <a:lnTo>
                      <a:pt x="2499" y="3505"/>
                    </a:lnTo>
                    <a:lnTo>
                      <a:pt x="2499" y="3510"/>
                    </a:lnTo>
                    <a:lnTo>
                      <a:pt x="2497" y="3519"/>
                    </a:lnTo>
                    <a:lnTo>
                      <a:pt x="2496" y="3519"/>
                    </a:lnTo>
                    <a:lnTo>
                      <a:pt x="2495" y="3512"/>
                    </a:lnTo>
                    <a:lnTo>
                      <a:pt x="2493" y="3506"/>
                    </a:lnTo>
                    <a:lnTo>
                      <a:pt x="2489" y="3502"/>
                    </a:lnTo>
                    <a:lnTo>
                      <a:pt x="2485" y="3500"/>
                    </a:lnTo>
                    <a:lnTo>
                      <a:pt x="2451" y="3503"/>
                    </a:lnTo>
                    <a:lnTo>
                      <a:pt x="2446" y="3505"/>
                    </a:lnTo>
                    <a:lnTo>
                      <a:pt x="2442" y="3508"/>
                    </a:lnTo>
                    <a:lnTo>
                      <a:pt x="2441" y="3511"/>
                    </a:lnTo>
                    <a:lnTo>
                      <a:pt x="2440" y="3515"/>
                    </a:lnTo>
                    <a:lnTo>
                      <a:pt x="2441" y="3517"/>
                    </a:lnTo>
                    <a:lnTo>
                      <a:pt x="2442" y="3519"/>
                    </a:lnTo>
                    <a:lnTo>
                      <a:pt x="2443" y="3521"/>
                    </a:lnTo>
                    <a:lnTo>
                      <a:pt x="2442" y="3526"/>
                    </a:lnTo>
                    <a:lnTo>
                      <a:pt x="2442" y="3527"/>
                    </a:lnTo>
                    <a:lnTo>
                      <a:pt x="2443" y="3527"/>
                    </a:lnTo>
                    <a:lnTo>
                      <a:pt x="2442" y="3528"/>
                    </a:lnTo>
                    <a:lnTo>
                      <a:pt x="2442" y="3531"/>
                    </a:lnTo>
                    <a:lnTo>
                      <a:pt x="2485" y="3527"/>
                    </a:lnTo>
                    <a:lnTo>
                      <a:pt x="2490" y="3531"/>
                    </a:lnTo>
                    <a:lnTo>
                      <a:pt x="2486" y="3531"/>
                    </a:lnTo>
                    <a:lnTo>
                      <a:pt x="2475" y="3533"/>
                    </a:lnTo>
                    <a:lnTo>
                      <a:pt x="2475" y="3536"/>
                    </a:lnTo>
                    <a:lnTo>
                      <a:pt x="2490" y="3537"/>
                    </a:lnTo>
                    <a:lnTo>
                      <a:pt x="2498" y="3533"/>
                    </a:lnTo>
                    <a:lnTo>
                      <a:pt x="2504" y="3539"/>
                    </a:lnTo>
                    <a:lnTo>
                      <a:pt x="2507" y="3540"/>
                    </a:lnTo>
                    <a:lnTo>
                      <a:pt x="2507" y="3543"/>
                    </a:lnTo>
                    <a:lnTo>
                      <a:pt x="2491" y="3543"/>
                    </a:lnTo>
                    <a:lnTo>
                      <a:pt x="2485" y="3540"/>
                    </a:lnTo>
                    <a:lnTo>
                      <a:pt x="2472" y="3539"/>
                    </a:lnTo>
                    <a:lnTo>
                      <a:pt x="2468" y="3542"/>
                    </a:lnTo>
                    <a:lnTo>
                      <a:pt x="2466" y="3544"/>
                    </a:lnTo>
                    <a:lnTo>
                      <a:pt x="2454" y="3550"/>
                    </a:lnTo>
                    <a:lnTo>
                      <a:pt x="2440" y="3551"/>
                    </a:lnTo>
                    <a:lnTo>
                      <a:pt x="2436" y="3554"/>
                    </a:lnTo>
                    <a:lnTo>
                      <a:pt x="2439" y="3557"/>
                    </a:lnTo>
                    <a:lnTo>
                      <a:pt x="2442" y="3556"/>
                    </a:lnTo>
                    <a:lnTo>
                      <a:pt x="2445" y="3555"/>
                    </a:lnTo>
                    <a:lnTo>
                      <a:pt x="2448" y="3554"/>
                    </a:lnTo>
                    <a:lnTo>
                      <a:pt x="2451" y="3556"/>
                    </a:lnTo>
                    <a:lnTo>
                      <a:pt x="2455" y="3561"/>
                    </a:lnTo>
                    <a:lnTo>
                      <a:pt x="2457" y="3564"/>
                    </a:lnTo>
                    <a:lnTo>
                      <a:pt x="2463" y="3566"/>
                    </a:lnTo>
                    <a:lnTo>
                      <a:pt x="2477" y="3564"/>
                    </a:lnTo>
                    <a:lnTo>
                      <a:pt x="2509" y="3548"/>
                    </a:lnTo>
                    <a:lnTo>
                      <a:pt x="2525" y="3547"/>
                    </a:lnTo>
                    <a:lnTo>
                      <a:pt x="2523" y="3550"/>
                    </a:lnTo>
                    <a:lnTo>
                      <a:pt x="2520" y="3552"/>
                    </a:lnTo>
                    <a:lnTo>
                      <a:pt x="2523" y="3554"/>
                    </a:lnTo>
                    <a:lnTo>
                      <a:pt x="2530" y="3553"/>
                    </a:lnTo>
                    <a:lnTo>
                      <a:pt x="2533" y="3554"/>
                    </a:lnTo>
                    <a:lnTo>
                      <a:pt x="2535" y="3556"/>
                    </a:lnTo>
                    <a:lnTo>
                      <a:pt x="2555" y="3582"/>
                    </a:lnTo>
                    <a:lnTo>
                      <a:pt x="2553" y="3584"/>
                    </a:lnTo>
                    <a:lnTo>
                      <a:pt x="2550" y="3585"/>
                    </a:lnTo>
                    <a:lnTo>
                      <a:pt x="2545" y="3585"/>
                    </a:lnTo>
                    <a:lnTo>
                      <a:pt x="2552" y="3600"/>
                    </a:lnTo>
                    <a:lnTo>
                      <a:pt x="2562" y="3607"/>
                    </a:lnTo>
                    <a:lnTo>
                      <a:pt x="2584" y="3613"/>
                    </a:lnTo>
                    <a:lnTo>
                      <a:pt x="2605" y="3609"/>
                    </a:lnTo>
                    <a:lnTo>
                      <a:pt x="2610" y="3612"/>
                    </a:lnTo>
                    <a:lnTo>
                      <a:pt x="2612" y="3614"/>
                    </a:lnTo>
                    <a:lnTo>
                      <a:pt x="2618" y="3618"/>
                    </a:lnTo>
                    <a:lnTo>
                      <a:pt x="2625" y="3629"/>
                    </a:lnTo>
                    <a:lnTo>
                      <a:pt x="2625" y="3632"/>
                    </a:lnTo>
                    <a:lnTo>
                      <a:pt x="2622" y="3631"/>
                    </a:lnTo>
                    <a:lnTo>
                      <a:pt x="2618" y="3627"/>
                    </a:lnTo>
                    <a:lnTo>
                      <a:pt x="2615" y="3623"/>
                    </a:lnTo>
                    <a:lnTo>
                      <a:pt x="2612" y="3619"/>
                    </a:lnTo>
                    <a:lnTo>
                      <a:pt x="2608" y="3615"/>
                    </a:lnTo>
                    <a:lnTo>
                      <a:pt x="2603" y="3615"/>
                    </a:lnTo>
                    <a:lnTo>
                      <a:pt x="2599" y="3619"/>
                    </a:lnTo>
                    <a:lnTo>
                      <a:pt x="2596" y="3624"/>
                    </a:lnTo>
                    <a:lnTo>
                      <a:pt x="2592" y="3625"/>
                    </a:lnTo>
                    <a:lnTo>
                      <a:pt x="2577" y="3615"/>
                    </a:lnTo>
                    <a:lnTo>
                      <a:pt x="2567" y="3617"/>
                    </a:lnTo>
                    <a:lnTo>
                      <a:pt x="2565" y="3618"/>
                    </a:lnTo>
                    <a:lnTo>
                      <a:pt x="2563" y="3620"/>
                    </a:lnTo>
                    <a:lnTo>
                      <a:pt x="2563" y="3622"/>
                    </a:lnTo>
                    <a:lnTo>
                      <a:pt x="2565" y="3642"/>
                    </a:lnTo>
                    <a:lnTo>
                      <a:pt x="2565" y="3648"/>
                    </a:lnTo>
                    <a:lnTo>
                      <a:pt x="2563" y="3654"/>
                    </a:lnTo>
                    <a:lnTo>
                      <a:pt x="2557" y="3662"/>
                    </a:lnTo>
                    <a:lnTo>
                      <a:pt x="2554" y="3667"/>
                    </a:lnTo>
                    <a:lnTo>
                      <a:pt x="2555" y="3672"/>
                    </a:lnTo>
                    <a:lnTo>
                      <a:pt x="2563" y="3676"/>
                    </a:lnTo>
                    <a:lnTo>
                      <a:pt x="2583" y="3666"/>
                    </a:lnTo>
                    <a:lnTo>
                      <a:pt x="2589" y="3676"/>
                    </a:lnTo>
                    <a:lnTo>
                      <a:pt x="2583" y="3672"/>
                    </a:lnTo>
                    <a:lnTo>
                      <a:pt x="2581" y="3671"/>
                    </a:lnTo>
                    <a:lnTo>
                      <a:pt x="2578" y="3672"/>
                    </a:lnTo>
                    <a:lnTo>
                      <a:pt x="2575" y="3675"/>
                    </a:lnTo>
                    <a:lnTo>
                      <a:pt x="2562" y="3680"/>
                    </a:lnTo>
                    <a:lnTo>
                      <a:pt x="2557" y="3680"/>
                    </a:lnTo>
                    <a:lnTo>
                      <a:pt x="2552" y="3676"/>
                    </a:lnTo>
                    <a:lnTo>
                      <a:pt x="2549" y="3669"/>
                    </a:lnTo>
                    <a:lnTo>
                      <a:pt x="2550" y="3664"/>
                    </a:lnTo>
                    <a:lnTo>
                      <a:pt x="2558" y="3648"/>
                    </a:lnTo>
                    <a:lnTo>
                      <a:pt x="2560" y="3644"/>
                    </a:lnTo>
                    <a:lnTo>
                      <a:pt x="2560" y="3639"/>
                    </a:lnTo>
                    <a:lnTo>
                      <a:pt x="2559" y="3624"/>
                    </a:lnTo>
                    <a:lnTo>
                      <a:pt x="2558" y="3622"/>
                    </a:lnTo>
                    <a:lnTo>
                      <a:pt x="2557" y="3618"/>
                    </a:lnTo>
                    <a:lnTo>
                      <a:pt x="2555" y="3614"/>
                    </a:lnTo>
                    <a:lnTo>
                      <a:pt x="2541" y="3595"/>
                    </a:lnTo>
                    <a:lnTo>
                      <a:pt x="2539" y="3590"/>
                    </a:lnTo>
                    <a:lnTo>
                      <a:pt x="2539" y="3581"/>
                    </a:lnTo>
                    <a:lnTo>
                      <a:pt x="2540" y="3574"/>
                    </a:lnTo>
                    <a:lnTo>
                      <a:pt x="2539" y="3568"/>
                    </a:lnTo>
                    <a:lnTo>
                      <a:pt x="2519" y="3563"/>
                    </a:lnTo>
                    <a:lnTo>
                      <a:pt x="2515" y="3558"/>
                    </a:lnTo>
                    <a:lnTo>
                      <a:pt x="2513" y="3557"/>
                    </a:lnTo>
                    <a:lnTo>
                      <a:pt x="2509" y="3557"/>
                    </a:lnTo>
                    <a:lnTo>
                      <a:pt x="2503" y="3562"/>
                    </a:lnTo>
                    <a:lnTo>
                      <a:pt x="2490" y="3568"/>
                    </a:lnTo>
                    <a:lnTo>
                      <a:pt x="2486" y="3571"/>
                    </a:lnTo>
                    <a:lnTo>
                      <a:pt x="2486" y="3573"/>
                    </a:lnTo>
                    <a:lnTo>
                      <a:pt x="2489" y="3575"/>
                    </a:lnTo>
                    <a:lnTo>
                      <a:pt x="2489" y="3579"/>
                    </a:lnTo>
                    <a:lnTo>
                      <a:pt x="2489" y="3584"/>
                    </a:lnTo>
                    <a:lnTo>
                      <a:pt x="2490" y="3590"/>
                    </a:lnTo>
                    <a:lnTo>
                      <a:pt x="2485" y="3580"/>
                    </a:lnTo>
                    <a:lnTo>
                      <a:pt x="2483" y="3578"/>
                    </a:lnTo>
                    <a:lnTo>
                      <a:pt x="2480" y="3575"/>
                    </a:lnTo>
                    <a:lnTo>
                      <a:pt x="2476" y="3574"/>
                    </a:lnTo>
                    <a:lnTo>
                      <a:pt x="2469" y="3576"/>
                    </a:lnTo>
                    <a:lnTo>
                      <a:pt x="2464" y="3579"/>
                    </a:lnTo>
                    <a:lnTo>
                      <a:pt x="2462" y="3586"/>
                    </a:lnTo>
                    <a:lnTo>
                      <a:pt x="2463" y="3596"/>
                    </a:lnTo>
                    <a:lnTo>
                      <a:pt x="2466" y="3605"/>
                    </a:lnTo>
                    <a:lnTo>
                      <a:pt x="2479" y="3624"/>
                    </a:lnTo>
                    <a:lnTo>
                      <a:pt x="2492" y="3656"/>
                    </a:lnTo>
                    <a:lnTo>
                      <a:pt x="2494" y="3664"/>
                    </a:lnTo>
                    <a:lnTo>
                      <a:pt x="2484" y="3673"/>
                    </a:lnTo>
                    <a:lnTo>
                      <a:pt x="2489" y="3663"/>
                    </a:lnTo>
                    <a:lnTo>
                      <a:pt x="2489" y="3659"/>
                    </a:lnTo>
                    <a:lnTo>
                      <a:pt x="2487" y="3653"/>
                    </a:lnTo>
                    <a:lnTo>
                      <a:pt x="2477" y="3632"/>
                    </a:lnTo>
                    <a:lnTo>
                      <a:pt x="2473" y="3626"/>
                    </a:lnTo>
                    <a:lnTo>
                      <a:pt x="2466" y="3620"/>
                    </a:lnTo>
                    <a:lnTo>
                      <a:pt x="2462" y="3615"/>
                    </a:lnTo>
                    <a:lnTo>
                      <a:pt x="2459" y="3604"/>
                    </a:lnTo>
                    <a:lnTo>
                      <a:pt x="2455" y="3593"/>
                    </a:lnTo>
                    <a:lnTo>
                      <a:pt x="2454" y="3591"/>
                    </a:lnTo>
                    <a:lnTo>
                      <a:pt x="2449" y="3584"/>
                    </a:lnTo>
                    <a:lnTo>
                      <a:pt x="2439" y="3588"/>
                    </a:lnTo>
                    <a:lnTo>
                      <a:pt x="2421" y="3599"/>
                    </a:lnTo>
                    <a:lnTo>
                      <a:pt x="2413" y="3601"/>
                    </a:lnTo>
                    <a:lnTo>
                      <a:pt x="2404" y="3607"/>
                    </a:lnTo>
                    <a:lnTo>
                      <a:pt x="2397" y="3615"/>
                    </a:lnTo>
                    <a:lnTo>
                      <a:pt x="2392" y="3627"/>
                    </a:lnTo>
                    <a:lnTo>
                      <a:pt x="2395" y="3628"/>
                    </a:lnTo>
                    <a:lnTo>
                      <a:pt x="2396" y="3631"/>
                    </a:lnTo>
                    <a:lnTo>
                      <a:pt x="2397" y="3635"/>
                    </a:lnTo>
                    <a:lnTo>
                      <a:pt x="2399" y="3636"/>
                    </a:lnTo>
                    <a:lnTo>
                      <a:pt x="2405" y="3638"/>
                    </a:lnTo>
                    <a:lnTo>
                      <a:pt x="2408" y="3639"/>
                    </a:lnTo>
                    <a:lnTo>
                      <a:pt x="2410" y="3641"/>
                    </a:lnTo>
                    <a:lnTo>
                      <a:pt x="2403" y="3640"/>
                    </a:lnTo>
                    <a:lnTo>
                      <a:pt x="2400" y="3639"/>
                    </a:lnTo>
                    <a:lnTo>
                      <a:pt x="2393" y="3634"/>
                    </a:lnTo>
                    <a:lnTo>
                      <a:pt x="2391" y="3633"/>
                    </a:lnTo>
                    <a:lnTo>
                      <a:pt x="2388" y="3634"/>
                    </a:lnTo>
                    <a:lnTo>
                      <a:pt x="2387" y="3640"/>
                    </a:lnTo>
                    <a:lnTo>
                      <a:pt x="2389" y="3643"/>
                    </a:lnTo>
                    <a:lnTo>
                      <a:pt x="2397" y="3648"/>
                    </a:lnTo>
                    <a:lnTo>
                      <a:pt x="2404" y="3660"/>
                    </a:lnTo>
                    <a:lnTo>
                      <a:pt x="2407" y="3662"/>
                    </a:lnTo>
                    <a:lnTo>
                      <a:pt x="2408" y="3664"/>
                    </a:lnTo>
                    <a:lnTo>
                      <a:pt x="2412" y="3672"/>
                    </a:lnTo>
                    <a:lnTo>
                      <a:pt x="2414" y="3673"/>
                    </a:lnTo>
                    <a:lnTo>
                      <a:pt x="2458" y="3687"/>
                    </a:lnTo>
                    <a:lnTo>
                      <a:pt x="2458" y="3690"/>
                    </a:lnTo>
                    <a:lnTo>
                      <a:pt x="2433" y="3683"/>
                    </a:lnTo>
                    <a:lnTo>
                      <a:pt x="2420" y="3683"/>
                    </a:lnTo>
                    <a:lnTo>
                      <a:pt x="2414" y="3684"/>
                    </a:lnTo>
                    <a:lnTo>
                      <a:pt x="2408" y="3687"/>
                    </a:lnTo>
                    <a:lnTo>
                      <a:pt x="2409" y="3681"/>
                    </a:lnTo>
                    <a:lnTo>
                      <a:pt x="2407" y="3677"/>
                    </a:lnTo>
                    <a:lnTo>
                      <a:pt x="2396" y="3663"/>
                    </a:lnTo>
                    <a:lnTo>
                      <a:pt x="2393" y="3663"/>
                    </a:lnTo>
                    <a:lnTo>
                      <a:pt x="2390" y="3681"/>
                    </a:lnTo>
                    <a:lnTo>
                      <a:pt x="2386" y="3690"/>
                    </a:lnTo>
                    <a:lnTo>
                      <a:pt x="2376" y="3704"/>
                    </a:lnTo>
                    <a:lnTo>
                      <a:pt x="2377" y="3693"/>
                    </a:lnTo>
                    <a:lnTo>
                      <a:pt x="2385" y="3679"/>
                    </a:lnTo>
                    <a:lnTo>
                      <a:pt x="2387" y="3670"/>
                    </a:lnTo>
                    <a:lnTo>
                      <a:pt x="2388" y="3660"/>
                    </a:lnTo>
                    <a:lnTo>
                      <a:pt x="2388" y="3655"/>
                    </a:lnTo>
                    <a:lnTo>
                      <a:pt x="2387" y="3650"/>
                    </a:lnTo>
                    <a:lnTo>
                      <a:pt x="2385" y="3646"/>
                    </a:lnTo>
                    <a:lnTo>
                      <a:pt x="2381" y="3643"/>
                    </a:lnTo>
                    <a:lnTo>
                      <a:pt x="2377" y="3641"/>
                    </a:lnTo>
                    <a:lnTo>
                      <a:pt x="2374" y="3642"/>
                    </a:lnTo>
                    <a:lnTo>
                      <a:pt x="2366" y="3649"/>
                    </a:lnTo>
                    <a:lnTo>
                      <a:pt x="2363" y="3650"/>
                    </a:lnTo>
                    <a:lnTo>
                      <a:pt x="2355" y="3649"/>
                    </a:lnTo>
                    <a:lnTo>
                      <a:pt x="2350" y="3650"/>
                    </a:lnTo>
                    <a:lnTo>
                      <a:pt x="2347" y="3653"/>
                    </a:lnTo>
                    <a:lnTo>
                      <a:pt x="2348" y="3662"/>
                    </a:lnTo>
                    <a:lnTo>
                      <a:pt x="2352" y="3669"/>
                    </a:lnTo>
                    <a:lnTo>
                      <a:pt x="2357" y="3675"/>
                    </a:lnTo>
                    <a:lnTo>
                      <a:pt x="2360" y="3680"/>
                    </a:lnTo>
                    <a:lnTo>
                      <a:pt x="2351" y="3672"/>
                    </a:lnTo>
                    <a:lnTo>
                      <a:pt x="2346" y="3669"/>
                    </a:lnTo>
                    <a:lnTo>
                      <a:pt x="2345" y="3665"/>
                    </a:lnTo>
                    <a:lnTo>
                      <a:pt x="2344" y="3661"/>
                    </a:lnTo>
                    <a:lnTo>
                      <a:pt x="2343" y="3657"/>
                    </a:lnTo>
                    <a:lnTo>
                      <a:pt x="2340" y="3654"/>
                    </a:lnTo>
                    <a:lnTo>
                      <a:pt x="2324" y="3651"/>
                    </a:lnTo>
                    <a:lnTo>
                      <a:pt x="2317" y="3647"/>
                    </a:lnTo>
                    <a:lnTo>
                      <a:pt x="2314" y="3646"/>
                    </a:lnTo>
                    <a:lnTo>
                      <a:pt x="2310" y="3647"/>
                    </a:lnTo>
                    <a:lnTo>
                      <a:pt x="2308" y="3651"/>
                    </a:lnTo>
                    <a:lnTo>
                      <a:pt x="2307" y="3655"/>
                    </a:lnTo>
                    <a:lnTo>
                      <a:pt x="2304" y="3665"/>
                    </a:lnTo>
                    <a:lnTo>
                      <a:pt x="2303" y="3669"/>
                    </a:lnTo>
                    <a:lnTo>
                      <a:pt x="2305" y="3671"/>
                    </a:lnTo>
                    <a:lnTo>
                      <a:pt x="2308" y="3673"/>
                    </a:lnTo>
                    <a:lnTo>
                      <a:pt x="2331" y="3680"/>
                    </a:lnTo>
                    <a:lnTo>
                      <a:pt x="2335" y="3687"/>
                    </a:lnTo>
                    <a:lnTo>
                      <a:pt x="2333" y="3687"/>
                    </a:lnTo>
                    <a:lnTo>
                      <a:pt x="2330" y="3683"/>
                    </a:lnTo>
                    <a:lnTo>
                      <a:pt x="2329" y="3683"/>
                    </a:lnTo>
                    <a:lnTo>
                      <a:pt x="2326" y="3684"/>
                    </a:lnTo>
                    <a:lnTo>
                      <a:pt x="2326" y="3685"/>
                    </a:lnTo>
                    <a:lnTo>
                      <a:pt x="2325" y="3687"/>
                    </a:lnTo>
                    <a:lnTo>
                      <a:pt x="2320" y="3701"/>
                    </a:lnTo>
                    <a:lnTo>
                      <a:pt x="2318" y="3706"/>
                    </a:lnTo>
                    <a:lnTo>
                      <a:pt x="2316" y="3707"/>
                    </a:lnTo>
                    <a:lnTo>
                      <a:pt x="2314" y="3708"/>
                    </a:lnTo>
                    <a:lnTo>
                      <a:pt x="2313" y="3689"/>
                    </a:lnTo>
                    <a:lnTo>
                      <a:pt x="2303" y="3680"/>
                    </a:lnTo>
                    <a:lnTo>
                      <a:pt x="2292" y="3674"/>
                    </a:lnTo>
                    <a:lnTo>
                      <a:pt x="2284" y="3664"/>
                    </a:lnTo>
                    <a:lnTo>
                      <a:pt x="2284" y="3663"/>
                    </a:lnTo>
                    <a:lnTo>
                      <a:pt x="2285" y="3658"/>
                    </a:lnTo>
                    <a:lnTo>
                      <a:pt x="2285" y="3656"/>
                    </a:lnTo>
                    <a:lnTo>
                      <a:pt x="2285" y="3653"/>
                    </a:lnTo>
                    <a:lnTo>
                      <a:pt x="2284" y="3653"/>
                    </a:lnTo>
                    <a:lnTo>
                      <a:pt x="2283" y="3653"/>
                    </a:lnTo>
                    <a:lnTo>
                      <a:pt x="2281" y="3651"/>
                    </a:lnTo>
                    <a:lnTo>
                      <a:pt x="2280" y="3648"/>
                    </a:lnTo>
                    <a:lnTo>
                      <a:pt x="2275" y="3644"/>
                    </a:lnTo>
                    <a:lnTo>
                      <a:pt x="2270" y="3638"/>
                    </a:lnTo>
                    <a:lnTo>
                      <a:pt x="2268" y="3638"/>
                    </a:lnTo>
                    <a:lnTo>
                      <a:pt x="2265" y="3641"/>
                    </a:lnTo>
                    <a:lnTo>
                      <a:pt x="2265" y="3642"/>
                    </a:lnTo>
                    <a:lnTo>
                      <a:pt x="2265" y="3645"/>
                    </a:lnTo>
                    <a:lnTo>
                      <a:pt x="2265" y="3646"/>
                    </a:lnTo>
                    <a:lnTo>
                      <a:pt x="2264" y="3646"/>
                    </a:lnTo>
                    <a:lnTo>
                      <a:pt x="2262" y="3645"/>
                    </a:lnTo>
                    <a:lnTo>
                      <a:pt x="2261" y="3646"/>
                    </a:lnTo>
                    <a:lnTo>
                      <a:pt x="2257" y="3645"/>
                    </a:lnTo>
                    <a:lnTo>
                      <a:pt x="2255" y="3646"/>
                    </a:lnTo>
                    <a:lnTo>
                      <a:pt x="2255" y="3648"/>
                    </a:lnTo>
                    <a:lnTo>
                      <a:pt x="2255" y="3648"/>
                    </a:lnTo>
                    <a:lnTo>
                      <a:pt x="2254" y="3648"/>
                    </a:lnTo>
                    <a:lnTo>
                      <a:pt x="2254" y="3649"/>
                    </a:lnTo>
                    <a:lnTo>
                      <a:pt x="2255" y="3652"/>
                    </a:lnTo>
                    <a:lnTo>
                      <a:pt x="2256" y="3653"/>
                    </a:lnTo>
                    <a:lnTo>
                      <a:pt x="2255" y="3653"/>
                    </a:lnTo>
                    <a:lnTo>
                      <a:pt x="2253" y="3654"/>
                    </a:lnTo>
                    <a:lnTo>
                      <a:pt x="2253" y="3655"/>
                    </a:lnTo>
                    <a:lnTo>
                      <a:pt x="2254" y="3659"/>
                    </a:lnTo>
                    <a:lnTo>
                      <a:pt x="2259" y="3663"/>
                    </a:lnTo>
                    <a:lnTo>
                      <a:pt x="2261" y="3667"/>
                    </a:lnTo>
                    <a:lnTo>
                      <a:pt x="2259" y="3668"/>
                    </a:lnTo>
                    <a:lnTo>
                      <a:pt x="2257" y="3669"/>
                    </a:lnTo>
                    <a:lnTo>
                      <a:pt x="2256" y="3669"/>
                    </a:lnTo>
                    <a:lnTo>
                      <a:pt x="2259" y="3673"/>
                    </a:lnTo>
                    <a:lnTo>
                      <a:pt x="2275" y="3676"/>
                    </a:lnTo>
                    <a:lnTo>
                      <a:pt x="2289" y="3687"/>
                    </a:lnTo>
                    <a:lnTo>
                      <a:pt x="2291" y="3691"/>
                    </a:lnTo>
                    <a:lnTo>
                      <a:pt x="2293" y="3696"/>
                    </a:lnTo>
                    <a:lnTo>
                      <a:pt x="2295" y="3698"/>
                    </a:lnTo>
                    <a:lnTo>
                      <a:pt x="2300" y="3698"/>
                    </a:lnTo>
                    <a:lnTo>
                      <a:pt x="2303" y="3699"/>
                    </a:lnTo>
                    <a:lnTo>
                      <a:pt x="2305" y="3704"/>
                    </a:lnTo>
                    <a:lnTo>
                      <a:pt x="2301" y="3705"/>
                    </a:lnTo>
                    <a:lnTo>
                      <a:pt x="2295" y="3704"/>
                    </a:lnTo>
                    <a:lnTo>
                      <a:pt x="2290" y="3701"/>
                    </a:lnTo>
                    <a:lnTo>
                      <a:pt x="2289" y="3709"/>
                    </a:lnTo>
                    <a:lnTo>
                      <a:pt x="2287" y="3713"/>
                    </a:lnTo>
                    <a:lnTo>
                      <a:pt x="2281" y="3717"/>
                    </a:lnTo>
                    <a:lnTo>
                      <a:pt x="2280" y="3720"/>
                    </a:lnTo>
                    <a:lnTo>
                      <a:pt x="2280" y="3722"/>
                    </a:lnTo>
                    <a:lnTo>
                      <a:pt x="2279" y="3724"/>
                    </a:lnTo>
                    <a:lnTo>
                      <a:pt x="2278" y="3724"/>
                    </a:lnTo>
                    <a:lnTo>
                      <a:pt x="2277" y="3724"/>
                    </a:lnTo>
                    <a:lnTo>
                      <a:pt x="2275" y="3721"/>
                    </a:lnTo>
                    <a:lnTo>
                      <a:pt x="2273" y="3720"/>
                    </a:lnTo>
                    <a:lnTo>
                      <a:pt x="2272" y="3721"/>
                    </a:lnTo>
                    <a:lnTo>
                      <a:pt x="2271" y="3722"/>
                    </a:lnTo>
                    <a:lnTo>
                      <a:pt x="2270" y="3724"/>
                    </a:lnTo>
                    <a:lnTo>
                      <a:pt x="2269" y="3724"/>
                    </a:lnTo>
                    <a:lnTo>
                      <a:pt x="2268" y="3723"/>
                    </a:lnTo>
                    <a:lnTo>
                      <a:pt x="2267" y="3720"/>
                    </a:lnTo>
                    <a:lnTo>
                      <a:pt x="2266" y="3718"/>
                    </a:lnTo>
                    <a:lnTo>
                      <a:pt x="2264" y="3720"/>
                    </a:lnTo>
                    <a:lnTo>
                      <a:pt x="2264" y="3721"/>
                    </a:lnTo>
                    <a:lnTo>
                      <a:pt x="2261" y="3729"/>
                    </a:lnTo>
                    <a:lnTo>
                      <a:pt x="2259" y="3734"/>
                    </a:lnTo>
                    <a:lnTo>
                      <a:pt x="2257" y="3738"/>
                    </a:lnTo>
                    <a:lnTo>
                      <a:pt x="2263" y="3744"/>
                    </a:lnTo>
                    <a:lnTo>
                      <a:pt x="2266" y="3745"/>
                    </a:lnTo>
                    <a:lnTo>
                      <a:pt x="2268" y="3744"/>
                    </a:lnTo>
                    <a:lnTo>
                      <a:pt x="2272" y="3740"/>
                    </a:lnTo>
                    <a:lnTo>
                      <a:pt x="2276" y="3739"/>
                    </a:lnTo>
                    <a:lnTo>
                      <a:pt x="2285" y="3741"/>
                    </a:lnTo>
                    <a:lnTo>
                      <a:pt x="2289" y="3740"/>
                    </a:lnTo>
                    <a:lnTo>
                      <a:pt x="2297" y="3735"/>
                    </a:lnTo>
                    <a:lnTo>
                      <a:pt x="2309" y="3731"/>
                    </a:lnTo>
                    <a:lnTo>
                      <a:pt x="2311" y="3732"/>
                    </a:lnTo>
                    <a:lnTo>
                      <a:pt x="2312" y="3734"/>
                    </a:lnTo>
                    <a:lnTo>
                      <a:pt x="2313" y="3736"/>
                    </a:lnTo>
                    <a:lnTo>
                      <a:pt x="2323" y="3731"/>
                    </a:lnTo>
                    <a:lnTo>
                      <a:pt x="2344" y="3736"/>
                    </a:lnTo>
                    <a:lnTo>
                      <a:pt x="2394" y="3738"/>
                    </a:lnTo>
                    <a:lnTo>
                      <a:pt x="2394" y="3741"/>
                    </a:lnTo>
                    <a:lnTo>
                      <a:pt x="2389" y="3743"/>
                    </a:lnTo>
                    <a:lnTo>
                      <a:pt x="2357" y="3745"/>
                    </a:lnTo>
                    <a:lnTo>
                      <a:pt x="2357" y="3748"/>
                    </a:lnTo>
                    <a:lnTo>
                      <a:pt x="2368" y="3758"/>
                    </a:lnTo>
                    <a:lnTo>
                      <a:pt x="2369" y="3759"/>
                    </a:lnTo>
                    <a:lnTo>
                      <a:pt x="2370" y="3758"/>
                    </a:lnTo>
                    <a:lnTo>
                      <a:pt x="2372" y="3755"/>
                    </a:lnTo>
                    <a:lnTo>
                      <a:pt x="2373" y="3754"/>
                    </a:lnTo>
                    <a:lnTo>
                      <a:pt x="2375" y="3754"/>
                    </a:lnTo>
                    <a:lnTo>
                      <a:pt x="2380" y="3751"/>
                    </a:lnTo>
                    <a:lnTo>
                      <a:pt x="2382" y="3750"/>
                    </a:lnTo>
                    <a:lnTo>
                      <a:pt x="2385" y="3750"/>
                    </a:lnTo>
                    <a:lnTo>
                      <a:pt x="2394" y="3754"/>
                    </a:lnTo>
                    <a:lnTo>
                      <a:pt x="2403" y="3754"/>
                    </a:lnTo>
                    <a:lnTo>
                      <a:pt x="2406" y="3754"/>
                    </a:lnTo>
                    <a:lnTo>
                      <a:pt x="2413" y="3761"/>
                    </a:lnTo>
                    <a:lnTo>
                      <a:pt x="2415" y="3761"/>
                    </a:lnTo>
                    <a:lnTo>
                      <a:pt x="2441" y="3759"/>
                    </a:lnTo>
                    <a:lnTo>
                      <a:pt x="2476" y="3769"/>
                    </a:lnTo>
                    <a:lnTo>
                      <a:pt x="2481" y="3766"/>
                    </a:lnTo>
                    <a:lnTo>
                      <a:pt x="2484" y="3761"/>
                    </a:lnTo>
                    <a:lnTo>
                      <a:pt x="2485" y="3756"/>
                    </a:lnTo>
                    <a:lnTo>
                      <a:pt x="2488" y="3751"/>
                    </a:lnTo>
                    <a:lnTo>
                      <a:pt x="2505" y="3748"/>
                    </a:lnTo>
                    <a:lnTo>
                      <a:pt x="2505" y="3747"/>
                    </a:lnTo>
                    <a:lnTo>
                      <a:pt x="2507" y="3746"/>
                    </a:lnTo>
                    <a:lnTo>
                      <a:pt x="2508" y="3745"/>
                    </a:lnTo>
                    <a:lnTo>
                      <a:pt x="2509" y="3746"/>
                    </a:lnTo>
                    <a:lnTo>
                      <a:pt x="2509" y="3749"/>
                    </a:lnTo>
                    <a:lnTo>
                      <a:pt x="2510" y="3750"/>
                    </a:lnTo>
                    <a:lnTo>
                      <a:pt x="2518" y="3752"/>
                    </a:lnTo>
                    <a:lnTo>
                      <a:pt x="2520" y="3753"/>
                    </a:lnTo>
                    <a:lnTo>
                      <a:pt x="2522" y="3754"/>
                    </a:lnTo>
                    <a:lnTo>
                      <a:pt x="2527" y="3752"/>
                    </a:lnTo>
                    <a:lnTo>
                      <a:pt x="2530" y="3752"/>
                    </a:lnTo>
                    <a:lnTo>
                      <a:pt x="2530" y="3754"/>
                    </a:lnTo>
                    <a:lnTo>
                      <a:pt x="2529" y="3756"/>
                    </a:lnTo>
                    <a:lnTo>
                      <a:pt x="2527" y="3758"/>
                    </a:lnTo>
                    <a:lnTo>
                      <a:pt x="2525" y="3762"/>
                    </a:lnTo>
                    <a:lnTo>
                      <a:pt x="2524" y="3764"/>
                    </a:lnTo>
                    <a:lnTo>
                      <a:pt x="2522" y="3762"/>
                    </a:lnTo>
                    <a:lnTo>
                      <a:pt x="2520" y="3760"/>
                    </a:lnTo>
                    <a:lnTo>
                      <a:pt x="2519" y="3759"/>
                    </a:lnTo>
                    <a:lnTo>
                      <a:pt x="2514" y="3758"/>
                    </a:lnTo>
                    <a:lnTo>
                      <a:pt x="2506" y="3753"/>
                    </a:lnTo>
                    <a:lnTo>
                      <a:pt x="2502" y="3752"/>
                    </a:lnTo>
                    <a:lnTo>
                      <a:pt x="2498" y="3752"/>
                    </a:lnTo>
                    <a:lnTo>
                      <a:pt x="2494" y="3754"/>
                    </a:lnTo>
                    <a:lnTo>
                      <a:pt x="2490" y="3757"/>
                    </a:lnTo>
                    <a:lnTo>
                      <a:pt x="2487" y="3761"/>
                    </a:lnTo>
                    <a:lnTo>
                      <a:pt x="2485" y="3770"/>
                    </a:lnTo>
                    <a:lnTo>
                      <a:pt x="2483" y="3773"/>
                    </a:lnTo>
                    <a:lnTo>
                      <a:pt x="2480" y="3775"/>
                    </a:lnTo>
                    <a:lnTo>
                      <a:pt x="2475" y="3776"/>
                    </a:lnTo>
                    <a:lnTo>
                      <a:pt x="2461" y="3775"/>
                    </a:lnTo>
                    <a:lnTo>
                      <a:pt x="2457" y="3774"/>
                    </a:lnTo>
                    <a:lnTo>
                      <a:pt x="2450" y="3767"/>
                    </a:lnTo>
                    <a:lnTo>
                      <a:pt x="2446" y="3766"/>
                    </a:lnTo>
                    <a:lnTo>
                      <a:pt x="2409" y="3766"/>
                    </a:lnTo>
                    <a:lnTo>
                      <a:pt x="2409" y="3768"/>
                    </a:lnTo>
                    <a:lnTo>
                      <a:pt x="2412" y="3769"/>
                    </a:lnTo>
                    <a:lnTo>
                      <a:pt x="2415" y="3772"/>
                    </a:lnTo>
                    <a:lnTo>
                      <a:pt x="2417" y="3775"/>
                    </a:lnTo>
                    <a:lnTo>
                      <a:pt x="2420" y="3779"/>
                    </a:lnTo>
                    <a:lnTo>
                      <a:pt x="2422" y="3781"/>
                    </a:lnTo>
                    <a:lnTo>
                      <a:pt x="2425" y="3782"/>
                    </a:lnTo>
                    <a:lnTo>
                      <a:pt x="2427" y="3784"/>
                    </a:lnTo>
                    <a:lnTo>
                      <a:pt x="2429" y="3789"/>
                    </a:lnTo>
                    <a:lnTo>
                      <a:pt x="2420" y="3788"/>
                    </a:lnTo>
                    <a:lnTo>
                      <a:pt x="2416" y="3785"/>
                    </a:lnTo>
                    <a:lnTo>
                      <a:pt x="2409" y="3775"/>
                    </a:lnTo>
                    <a:lnTo>
                      <a:pt x="2402" y="3767"/>
                    </a:lnTo>
                    <a:lnTo>
                      <a:pt x="2399" y="3766"/>
                    </a:lnTo>
                    <a:lnTo>
                      <a:pt x="2396" y="3767"/>
                    </a:lnTo>
                    <a:lnTo>
                      <a:pt x="2394" y="3771"/>
                    </a:lnTo>
                    <a:lnTo>
                      <a:pt x="2393" y="3782"/>
                    </a:lnTo>
                    <a:lnTo>
                      <a:pt x="2391" y="3788"/>
                    </a:lnTo>
                    <a:lnTo>
                      <a:pt x="2389" y="3791"/>
                    </a:lnTo>
                    <a:lnTo>
                      <a:pt x="2387" y="3794"/>
                    </a:lnTo>
                    <a:lnTo>
                      <a:pt x="2384" y="3798"/>
                    </a:lnTo>
                    <a:lnTo>
                      <a:pt x="2384" y="3794"/>
                    </a:lnTo>
                    <a:lnTo>
                      <a:pt x="2388" y="3784"/>
                    </a:lnTo>
                    <a:lnTo>
                      <a:pt x="2390" y="3772"/>
                    </a:lnTo>
                    <a:lnTo>
                      <a:pt x="2391" y="3769"/>
                    </a:lnTo>
                    <a:lnTo>
                      <a:pt x="2392" y="3765"/>
                    </a:lnTo>
                    <a:lnTo>
                      <a:pt x="2391" y="3762"/>
                    </a:lnTo>
                    <a:lnTo>
                      <a:pt x="2388" y="3761"/>
                    </a:lnTo>
                    <a:lnTo>
                      <a:pt x="2358" y="3766"/>
                    </a:lnTo>
                    <a:lnTo>
                      <a:pt x="2344" y="3772"/>
                    </a:lnTo>
                    <a:lnTo>
                      <a:pt x="2340" y="3773"/>
                    </a:lnTo>
                    <a:lnTo>
                      <a:pt x="2343" y="3766"/>
                    </a:lnTo>
                    <a:lnTo>
                      <a:pt x="2348" y="3764"/>
                    </a:lnTo>
                    <a:lnTo>
                      <a:pt x="2354" y="3764"/>
                    </a:lnTo>
                    <a:lnTo>
                      <a:pt x="2359" y="3761"/>
                    </a:lnTo>
                    <a:lnTo>
                      <a:pt x="2355" y="3757"/>
                    </a:lnTo>
                    <a:lnTo>
                      <a:pt x="2351" y="3751"/>
                    </a:lnTo>
                    <a:lnTo>
                      <a:pt x="2348" y="3748"/>
                    </a:lnTo>
                    <a:lnTo>
                      <a:pt x="2342" y="3748"/>
                    </a:lnTo>
                    <a:lnTo>
                      <a:pt x="2337" y="3744"/>
                    </a:lnTo>
                    <a:lnTo>
                      <a:pt x="2333" y="3744"/>
                    </a:lnTo>
                    <a:lnTo>
                      <a:pt x="2327" y="3745"/>
                    </a:lnTo>
                    <a:lnTo>
                      <a:pt x="2324" y="3744"/>
                    </a:lnTo>
                    <a:lnTo>
                      <a:pt x="2319" y="3741"/>
                    </a:lnTo>
                    <a:lnTo>
                      <a:pt x="2304" y="3740"/>
                    </a:lnTo>
                    <a:lnTo>
                      <a:pt x="2299" y="3742"/>
                    </a:lnTo>
                    <a:lnTo>
                      <a:pt x="2289" y="3755"/>
                    </a:lnTo>
                    <a:lnTo>
                      <a:pt x="2287" y="3757"/>
                    </a:lnTo>
                    <a:lnTo>
                      <a:pt x="2288" y="3760"/>
                    </a:lnTo>
                    <a:lnTo>
                      <a:pt x="2289" y="3761"/>
                    </a:lnTo>
                    <a:lnTo>
                      <a:pt x="2292" y="3762"/>
                    </a:lnTo>
                    <a:lnTo>
                      <a:pt x="2295" y="3764"/>
                    </a:lnTo>
                    <a:lnTo>
                      <a:pt x="2288" y="3764"/>
                    </a:lnTo>
                    <a:lnTo>
                      <a:pt x="2282" y="3766"/>
                    </a:lnTo>
                    <a:lnTo>
                      <a:pt x="2283" y="3767"/>
                    </a:lnTo>
                    <a:lnTo>
                      <a:pt x="2284" y="3768"/>
                    </a:lnTo>
                    <a:lnTo>
                      <a:pt x="2284" y="3768"/>
                    </a:lnTo>
                    <a:lnTo>
                      <a:pt x="2280" y="3772"/>
                    </a:lnTo>
                    <a:lnTo>
                      <a:pt x="2262" y="3780"/>
                    </a:lnTo>
                    <a:lnTo>
                      <a:pt x="2258" y="3783"/>
                    </a:lnTo>
                    <a:lnTo>
                      <a:pt x="2254" y="3786"/>
                    </a:lnTo>
                    <a:lnTo>
                      <a:pt x="2251" y="3791"/>
                    </a:lnTo>
                    <a:lnTo>
                      <a:pt x="2271" y="3788"/>
                    </a:lnTo>
                    <a:lnTo>
                      <a:pt x="2265" y="3791"/>
                    </a:lnTo>
                    <a:lnTo>
                      <a:pt x="2261" y="3794"/>
                    </a:lnTo>
                    <a:lnTo>
                      <a:pt x="2263" y="3796"/>
                    </a:lnTo>
                    <a:lnTo>
                      <a:pt x="2268" y="3803"/>
                    </a:lnTo>
                    <a:lnTo>
                      <a:pt x="2265" y="3805"/>
                    </a:lnTo>
                    <a:lnTo>
                      <a:pt x="2263" y="3805"/>
                    </a:lnTo>
                    <a:lnTo>
                      <a:pt x="2261" y="3805"/>
                    </a:lnTo>
                    <a:lnTo>
                      <a:pt x="2261" y="3804"/>
                    </a:lnTo>
                    <a:lnTo>
                      <a:pt x="2258" y="3800"/>
                    </a:lnTo>
                    <a:lnTo>
                      <a:pt x="2257" y="3800"/>
                    </a:lnTo>
                    <a:lnTo>
                      <a:pt x="2255" y="3800"/>
                    </a:lnTo>
                    <a:lnTo>
                      <a:pt x="2254" y="3800"/>
                    </a:lnTo>
                    <a:lnTo>
                      <a:pt x="2254" y="3800"/>
                    </a:lnTo>
                    <a:lnTo>
                      <a:pt x="2254" y="3798"/>
                    </a:lnTo>
                    <a:lnTo>
                      <a:pt x="2253" y="3797"/>
                    </a:lnTo>
                    <a:lnTo>
                      <a:pt x="2253" y="3796"/>
                    </a:lnTo>
                    <a:lnTo>
                      <a:pt x="2250" y="3794"/>
                    </a:lnTo>
                    <a:lnTo>
                      <a:pt x="2247" y="3794"/>
                    </a:lnTo>
                    <a:lnTo>
                      <a:pt x="2242" y="3794"/>
                    </a:lnTo>
                    <a:lnTo>
                      <a:pt x="2240" y="3795"/>
                    </a:lnTo>
                    <a:lnTo>
                      <a:pt x="2237" y="3798"/>
                    </a:lnTo>
                    <a:lnTo>
                      <a:pt x="2238" y="3799"/>
                    </a:lnTo>
                    <a:lnTo>
                      <a:pt x="2239" y="3800"/>
                    </a:lnTo>
                    <a:lnTo>
                      <a:pt x="2239" y="3801"/>
                    </a:lnTo>
                    <a:lnTo>
                      <a:pt x="2240" y="3803"/>
                    </a:lnTo>
                    <a:lnTo>
                      <a:pt x="2237" y="3803"/>
                    </a:lnTo>
                    <a:lnTo>
                      <a:pt x="2236" y="3805"/>
                    </a:lnTo>
                    <a:lnTo>
                      <a:pt x="2235" y="3809"/>
                    </a:lnTo>
                    <a:lnTo>
                      <a:pt x="2236" y="3812"/>
                    </a:lnTo>
                    <a:lnTo>
                      <a:pt x="2235" y="3813"/>
                    </a:lnTo>
                    <a:lnTo>
                      <a:pt x="2233" y="3815"/>
                    </a:lnTo>
                    <a:lnTo>
                      <a:pt x="2232" y="3818"/>
                    </a:lnTo>
                    <a:lnTo>
                      <a:pt x="2232" y="3822"/>
                    </a:lnTo>
                    <a:lnTo>
                      <a:pt x="2235" y="3831"/>
                    </a:lnTo>
                    <a:lnTo>
                      <a:pt x="2236" y="3833"/>
                    </a:lnTo>
                    <a:lnTo>
                      <a:pt x="2240" y="3834"/>
                    </a:lnTo>
                    <a:lnTo>
                      <a:pt x="2278" y="3835"/>
                    </a:lnTo>
                    <a:lnTo>
                      <a:pt x="2280" y="3834"/>
                    </a:lnTo>
                    <a:lnTo>
                      <a:pt x="2286" y="3830"/>
                    </a:lnTo>
                    <a:lnTo>
                      <a:pt x="2295" y="3830"/>
                    </a:lnTo>
                    <a:lnTo>
                      <a:pt x="2292" y="3835"/>
                    </a:lnTo>
                    <a:lnTo>
                      <a:pt x="2284" y="3839"/>
                    </a:lnTo>
                    <a:lnTo>
                      <a:pt x="2297" y="3842"/>
                    </a:lnTo>
                    <a:lnTo>
                      <a:pt x="2309" y="3848"/>
                    </a:lnTo>
                    <a:lnTo>
                      <a:pt x="2305" y="3851"/>
                    </a:lnTo>
                    <a:lnTo>
                      <a:pt x="2290" y="3850"/>
                    </a:lnTo>
                    <a:lnTo>
                      <a:pt x="2290" y="3848"/>
                    </a:lnTo>
                    <a:lnTo>
                      <a:pt x="2292" y="3848"/>
                    </a:lnTo>
                    <a:lnTo>
                      <a:pt x="2295" y="3846"/>
                    </a:lnTo>
                    <a:lnTo>
                      <a:pt x="2265" y="3846"/>
                    </a:lnTo>
                    <a:lnTo>
                      <a:pt x="2269" y="3849"/>
                    </a:lnTo>
                    <a:lnTo>
                      <a:pt x="2294" y="3857"/>
                    </a:lnTo>
                    <a:lnTo>
                      <a:pt x="2298" y="3858"/>
                    </a:lnTo>
                    <a:lnTo>
                      <a:pt x="2298" y="3860"/>
                    </a:lnTo>
                    <a:lnTo>
                      <a:pt x="2280" y="3860"/>
                    </a:lnTo>
                    <a:lnTo>
                      <a:pt x="2275" y="3862"/>
                    </a:lnTo>
                    <a:lnTo>
                      <a:pt x="2273" y="3862"/>
                    </a:lnTo>
                    <a:lnTo>
                      <a:pt x="2266" y="3860"/>
                    </a:lnTo>
                    <a:lnTo>
                      <a:pt x="2264" y="3860"/>
                    </a:lnTo>
                    <a:lnTo>
                      <a:pt x="2264" y="3862"/>
                    </a:lnTo>
                    <a:lnTo>
                      <a:pt x="2264" y="3862"/>
                    </a:lnTo>
                    <a:lnTo>
                      <a:pt x="2265" y="3864"/>
                    </a:lnTo>
                    <a:lnTo>
                      <a:pt x="2263" y="3870"/>
                    </a:lnTo>
                    <a:lnTo>
                      <a:pt x="2270" y="3874"/>
                    </a:lnTo>
                    <a:lnTo>
                      <a:pt x="2281" y="3879"/>
                    </a:lnTo>
                    <a:lnTo>
                      <a:pt x="2287" y="3884"/>
                    </a:lnTo>
                    <a:lnTo>
                      <a:pt x="2304" y="3882"/>
                    </a:lnTo>
                    <a:lnTo>
                      <a:pt x="2311" y="3885"/>
                    </a:lnTo>
                    <a:lnTo>
                      <a:pt x="2311" y="3891"/>
                    </a:lnTo>
                    <a:lnTo>
                      <a:pt x="2314" y="3893"/>
                    </a:lnTo>
                    <a:lnTo>
                      <a:pt x="2319" y="3893"/>
                    </a:lnTo>
                    <a:lnTo>
                      <a:pt x="2324" y="3889"/>
                    </a:lnTo>
                    <a:lnTo>
                      <a:pt x="2333" y="3889"/>
                    </a:lnTo>
                    <a:lnTo>
                      <a:pt x="2334" y="3888"/>
                    </a:lnTo>
                    <a:lnTo>
                      <a:pt x="2338" y="3883"/>
                    </a:lnTo>
                    <a:lnTo>
                      <a:pt x="2343" y="3880"/>
                    </a:lnTo>
                    <a:lnTo>
                      <a:pt x="2347" y="3878"/>
                    </a:lnTo>
                    <a:lnTo>
                      <a:pt x="2356" y="3878"/>
                    </a:lnTo>
                    <a:lnTo>
                      <a:pt x="2360" y="3880"/>
                    </a:lnTo>
                    <a:lnTo>
                      <a:pt x="2365" y="3889"/>
                    </a:lnTo>
                    <a:lnTo>
                      <a:pt x="2369" y="3892"/>
                    </a:lnTo>
                    <a:lnTo>
                      <a:pt x="2369" y="3894"/>
                    </a:lnTo>
                    <a:lnTo>
                      <a:pt x="2366" y="3894"/>
                    </a:lnTo>
                    <a:lnTo>
                      <a:pt x="2363" y="3893"/>
                    </a:lnTo>
                    <a:lnTo>
                      <a:pt x="2361" y="3886"/>
                    </a:lnTo>
                    <a:lnTo>
                      <a:pt x="2358" y="3883"/>
                    </a:lnTo>
                    <a:lnTo>
                      <a:pt x="2354" y="3882"/>
                    </a:lnTo>
                    <a:lnTo>
                      <a:pt x="2347" y="3883"/>
                    </a:lnTo>
                    <a:lnTo>
                      <a:pt x="2345" y="3884"/>
                    </a:lnTo>
                    <a:lnTo>
                      <a:pt x="2343" y="3887"/>
                    </a:lnTo>
                    <a:lnTo>
                      <a:pt x="2341" y="3889"/>
                    </a:lnTo>
                    <a:lnTo>
                      <a:pt x="2340" y="3892"/>
                    </a:lnTo>
                    <a:lnTo>
                      <a:pt x="2336" y="3893"/>
                    </a:lnTo>
                    <a:lnTo>
                      <a:pt x="2330" y="3894"/>
                    </a:lnTo>
                    <a:lnTo>
                      <a:pt x="2327" y="3896"/>
                    </a:lnTo>
                    <a:lnTo>
                      <a:pt x="2328" y="3899"/>
                    </a:lnTo>
                    <a:lnTo>
                      <a:pt x="2324" y="3901"/>
                    </a:lnTo>
                    <a:lnTo>
                      <a:pt x="2318" y="3900"/>
                    </a:lnTo>
                    <a:lnTo>
                      <a:pt x="2295" y="3889"/>
                    </a:lnTo>
                    <a:lnTo>
                      <a:pt x="2291" y="3895"/>
                    </a:lnTo>
                    <a:lnTo>
                      <a:pt x="2284" y="3893"/>
                    </a:lnTo>
                    <a:lnTo>
                      <a:pt x="2276" y="3888"/>
                    </a:lnTo>
                    <a:lnTo>
                      <a:pt x="2270" y="3887"/>
                    </a:lnTo>
                    <a:lnTo>
                      <a:pt x="2271" y="3889"/>
                    </a:lnTo>
                    <a:lnTo>
                      <a:pt x="2267" y="3894"/>
                    </a:lnTo>
                    <a:lnTo>
                      <a:pt x="2250" y="3896"/>
                    </a:lnTo>
                    <a:lnTo>
                      <a:pt x="2233" y="3906"/>
                    </a:lnTo>
                    <a:lnTo>
                      <a:pt x="2233" y="3907"/>
                    </a:lnTo>
                    <a:lnTo>
                      <a:pt x="2240" y="3907"/>
                    </a:lnTo>
                    <a:lnTo>
                      <a:pt x="2246" y="3906"/>
                    </a:lnTo>
                    <a:lnTo>
                      <a:pt x="2253" y="3905"/>
                    </a:lnTo>
                    <a:lnTo>
                      <a:pt x="2256" y="3904"/>
                    </a:lnTo>
                    <a:lnTo>
                      <a:pt x="2259" y="3901"/>
                    </a:lnTo>
                    <a:lnTo>
                      <a:pt x="2260" y="3902"/>
                    </a:lnTo>
                    <a:lnTo>
                      <a:pt x="2260" y="3903"/>
                    </a:lnTo>
                    <a:lnTo>
                      <a:pt x="2260" y="3904"/>
                    </a:lnTo>
                    <a:lnTo>
                      <a:pt x="2260" y="3906"/>
                    </a:lnTo>
                    <a:lnTo>
                      <a:pt x="2255" y="3907"/>
                    </a:lnTo>
                    <a:lnTo>
                      <a:pt x="2254" y="3907"/>
                    </a:lnTo>
                    <a:lnTo>
                      <a:pt x="2254" y="3909"/>
                    </a:lnTo>
                    <a:lnTo>
                      <a:pt x="2254" y="3915"/>
                    </a:lnTo>
                    <a:lnTo>
                      <a:pt x="2254" y="3917"/>
                    </a:lnTo>
                    <a:lnTo>
                      <a:pt x="2251" y="3919"/>
                    </a:lnTo>
                    <a:lnTo>
                      <a:pt x="2250" y="3917"/>
                    </a:lnTo>
                    <a:lnTo>
                      <a:pt x="2250" y="3913"/>
                    </a:lnTo>
                    <a:lnTo>
                      <a:pt x="2248" y="3910"/>
                    </a:lnTo>
                    <a:lnTo>
                      <a:pt x="2246" y="3910"/>
                    </a:lnTo>
                    <a:lnTo>
                      <a:pt x="2243" y="3914"/>
                    </a:lnTo>
                    <a:lnTo>
                      <a:pt x="2241" y="3919"/>
                    </a:lnTo>
                    <a:lnTo>
                      <a:pt x="2241" y="3924"/>
                    </a:lnTo>
                    <a:lnTo>
                      <a:pt x="2242" y="3928"/>
                    </a:lnTo>
                    <a:lnTo>
                      <a:pt x="2246" y="3931"/>
                    </a:lnTo>
                    <a:lnTo>
                      <a:pt x="2247" y="3935"/>
                    </a:lnTo>
                    <a:lnTo>
                      <a:pt x="2250" y="3936"/>
                    </a:lnTo>
                    <a:lnTo>
                      <a:pt x="2256" y="3934"/>
                    </a:lnTo>
                    <a:lnTo>
                      <a:pt x="2262" y="3931"/>
                    </a:lnTo>
                    <a:lnTo>
                      <a:pt x="2265" y="3927"/>
                    </a:lnTo>
                    <a:lnTo>
                      <a:pt x="2267" y="3926"/>
                    </a:lnTo>
                    <a:lnTo>
                      <a:pt x="2329" y="3918"/>
                    </a:lnTo>
                    <a:lnTo>
                      <a:pt x="2337" y="3919"/>
                    </a:lnTo>
                    <a:lnTo>
                      <a:pt x="2342" y="3924"/>
                    </a:lnTo>
                    <a:lnTo>
                      <a:pt x="2311" y="3922"/>
                    </a:lnTo>
                    <a:lnTo>
                      <a:pt x="2282" y="3928"/>
                    </a:lnTo>
                    <a:lnTo>
                      <a:pt x="2285" y="3931"/>
                    </a:lnTo>
                    <a:lnTo>
                      <a:pt x="2290" y="3935"/>
                    </a:lnTo>
                    <a:lnTo>
                      <a:pt x="2292" y="3938"/>
                    </a:lnTo>
                    <a:lnTo>
                      <a:pt x="2293" y="3942"/>
                    </a:lnTo>
                    <a:lnTo>
                      <a:pt x="2294" y="3948"/>
                    </a:lnTo>
                    <a:lnTo>
                      <a:pt x="2295" y="3954"/>
                    </a:lnTo>
                    <a:lnTo>
                      <a:pt x="2294" y="3958"/>
                    </a:lnTo>
                    <a:lnTo>
                      <a:pt x="2292" y="3960"/>
                    </a:lnTo>
                    <a:lnTo>
                      <a:pt x="2290" y="3955"/>
                    </a:lnTo>
                    <a:lnTo>
                      <a:pt x="2289" y="3944"/>
                    </a:lnTo>
                    <a:lnTo>
                      <a:pt x="2287" y="3940"/>
                    </a:lnTo>
                    <a:lnTo>
                      <a:pt x="2286" y="3937"/>
                    </a:lnTo>
                    <a:lnTo>
                      <a:pt x="2284" y="3935"/>
                    </a:lnTo>
                    <a:lnTo>
                      <a:pt x="2281" y="3933"/>
                    </a:lnTo>
                    <a:lnTo>
                      <a:pt x="2278" y="3931"/>
                    </a:lnTo>
                    <a:lnTo>
                      <a:pt x="2273" y="3930"/>
                    </a:lnTo>
                    <a:lnTo>
                      <a:pt x="2270" y="3931"/>
                    </a:lnTo>
                    <a:lnTo>
                      <a:pt x="2267" y="3940"/>
                    </a:lnTo>
                    <a:lnTo>
                      <a:pt x="2264" y="3942"/>
                    </a:lnTo>
                    <a:lnTo>
                      <a:pt x="2256" y="3942"/>
                    </a:lnTo>
                    <a:lnTo>
                      <a:pt x="2255" y="3942"/>
                    </a:lnTo>
                    <a:lnTo>
                      <a:pt x="2253" y="3946"/>
                    </a:lnTo>
                    <a:lnTo>
                      <a:pt x="2251" y="3946"/>
                    </a:lnTo>
                    <a:lnTo>
                      <a:pt x="2248" y="3947"/>
                    </a:lnTo>
                    <a:lnTo>
                      <a:pt x="2244" y="3948"/>
                    </a:lnTo>
                    <a:lnTo>
                      <a:pt x="2238" y="3952"/>
                    </a:lnTo>
                    <a:lnTo>
                      <a:pt x="2236" y="3955"/>
                    </a:lnTo>
                    <a:lnTo>
                      <a:pt x="2234" y="3960"/>
                    </a:lnTo>
                    <a:lnTo>
                      <a:pt x="2237" y="3958"/>
                    </a:lnTo>
                    <a:lnTo>
                      <a:pt x="2239" y="3958"/>
                    </a:lnTo>
                    <a:lnTo>
                      <a:pt x="2240" y="3960"/>
                    </a:lnTo>
                    <a:lnTo>
                      <a:pt x="2241" y="3963"/>
                    </a:lnTo>
                    <a:lnTo>
                      <a:pt x="2243" y="3965"/>
                    </a:lnTo>
                    <a:lnTo>
                      <a:pt x="2246" y="3965"/>
                    </a:lnTo>
                    <a:lnTo>
                      <a:pt x="2251" y="3962"/>
                    </a:lnTo>
                    <a:lnTo>
                      <a:pt x="2250" y="3966"/>
                    </a:lnTo>
                    <a:lnTo>
                      <a:pt x="2246" y="3967"/>
                    </a:lnTo>
                    <a:lnTo>
                      <a:pt x="2243" y="3967"/>
                    </a:lnTo>
                    <a:lnTo>
                      <a:pt x="2240" y="3969"/>
                    </a:lnTo>
                    <a:lnTo>
                      <a:pt x="2245" y="3971"/>
                    </a:lnTo>
                    <a:lnTo>
                      <a:pt x="2264" y="3969"/>
                    </a:lnTo>
                    <a:lnTo>
                      <a:pt x="2268" y="3970"/>
                    </a:lnTo>
                    <a:lnTo>
                      <a:pt x="2273" y="3973"/>
                    </a:lnTo>
                    <a:lnTo>
                      <a:pt x="2281" y="3982"/>
                    </a:lnTo>
                    <a:lnTo>
                      <a:pt x="2275" y="3982"/>
                    </a:lnTo>
                    <a:lnTo>
                      <a:pt x="2276" y="3984"/>
                    </a:lnTo>
                    <a:lnTo>
                      <a:pt x="2276" y="3988"/>
                    </a:lnTo>
                    <a:lnTo>
                      <a:pt x="2277" y="3989"/>
                    </a:lnTo>
                    <a:lnTo>
                      <a:pt x="2260" y="3981"/>
                    </a:lnTo>
                    <a:lnTo>
                      <a:pt x="2251" y="3981"/>
                    </a:lnTo>
                    <a:lnTo>
                      <a:pt x="2248" y="3989"/>
                    </a:lnTo>
                    <a:lnTo>
                      <a:pt x="2251" y="3991"/>
                    </a:lnTo>
                    <a:lnTo>
                      <a:pt x="2261" y="3995"/>
                    </a:lnTo>
                    <a:lnTo>
                      <a:pt x="2264" y="3995"/>
                    </a:lnTo>
                    <a:lnTo>
                      <a:pt x="2267" y="3991"/>
                    </a:lnTo>
                    <a:lnTo>
                      <a:pt x="2270" y="3992"/>
                    </a:lnTo>
                    <a:lnTo>
                      <a:pt x="2274" y="3994"/>
                    </a:lnTo>
                    <a:lnTo>
                      <a:pt x="2278" y="3996"/>
                    </a:lnTo>
                    <a:lnTo>
                      <a:pt x="2275" y="3997"/>
                    </a:lnTo>
                    <a:lnTo>
                      <a:pt x="2271" y="3996"/>
                    </a:lnTo>
                    <a:lnTo>
                      <a:pt x="2268" y="3997"/>
                    </a:lnTo>
                    <a:lnTo>
                      <a:pt x="2267" y="4000"/>
                    </a:lnTo>
                    <a:lnTo>
                      <a:pt x="2268" y="4001"/>
                    </a:lnTo>
                    <a:lnTo>
                      <a:pt x="2269" y="4002"/>
                    </a:lnTo>
                    <a:lnTo>
                      <a:pt x="2270" y="4006"/>
                    </a:lnTo>
                    <a:lnTo>
                      <a:pt x="2272" y="4008"/>
                    </a:lnTo>
                    <a:lnTo>
                      <a:pt x="2273" y="4008"/>
                    </a:lnTo>
                    <a:lnTo>
                      <a:pt x="2274" y="4007"/>
                    </a:lnTo>
                    <a:lnTo>
                      <a:pt x="2283" y="4006"/>
                    </a:lnTo>
                    <a:lnTo>
                      <a:pt x="2286" y="4005"/>
                    </a:lnTo>
                    <a:lnTo>
                      <a:pt x="2289" y="4000"/>
                    </a:lnTo>
                    <a:lnTo>
                      <a:pt x="2294" y="4011"/>
                    </a:lnTo>
                    <a:lnTo>
                      <a:pt x="2301" y="4016"/>
                    </a:lnTo>
                    <a:lnTo>
                      <a:pt x="2309" y="4016"/>
                    </a:lnTo>
                    <a:lnTo>
                      <a:pt x="2317" y="4012"/>
                    </a:lnTo>
                    <a:lnTo>
                      <a:pt x="2327" y="4000"/>
                    </a:lnTo>
                    <a:lnTo>
                      <a:pt x="2330" y="3998"/>
                    </a:lnTo>
                    <a:lnTo>
                      <a:pt x="2348" y="3996"/>
                    </a:lnTo>
                    <a:lnTo>
                      <a:pt x="2352" y="3995"/>
                    </a:lnTo>
                    <a:lnTo>
                      <a:pt x="2353" y="3991"/>
                    </a:lnTo>
                    <a:lnTo>
                      <a:pt x="2355" y="3991"/>
                    </a:lnTo>
                    <a:lnTo>
                      <a:pt x="2358" y="3992"/>
                    </a:lnTo>
                    <a:lnTo>
                      <a:pt x="2360" y="3991"/>
                    </a:lnTo>
                    <a:lnTo>
                      <a:pt x="2362" y="3989"/>
                    </a:lnTo>
                    <a:lnTo>
                      <a:pt x="2363" y="3983"/>
                    </a:lnTo>
                    <a:lnTo>
                      <a:pt x="2363" y="3980"/>
                    </a:lnTo>
                    <a:lnTo>
                      <a:pt x="2366" y="3978"/>
                    </a:lnTo>
                    <a:lnTo>
                      <a:pt x="2365" y="3982"/>
                    </a:lnTo>
                    <a:lnTo>
                      <a:pt x="2366" y="3988"/>
                    </a:lnTo>
                    <a:lnTo>
                      <a:pt x="2369" y="3991"/>
                    </a:lnTo>
                    <a:lnTo>
                      <a:pt x="2380" y="3990"/>
                    </a:lnTo>
                    <a:lnTo>
                      <a:pt x="2391" y="3987"/>
                    </a:lnTo>
                    <a:lnTo>
                      <a:pt x="2406" y="3976"/>
                    </a:lnTo>
                    <a:lnTo>
                      <a:pt x="2404" y="3981"/>
                    </a:lnTo>
                    <a:lnTo>
                      <a:pt x="2401" y="3984"/>
                    </a:lnTo>
                    <a:lnTo>
                      <a:pt x="2394" y="3989"/>
                    </a:lnTo>
                    <a:lnTo>
                      <a:pt x="2402" y="3994"/>
                    </a:lnTo>
                    <a:lnTo>
                      <a:pt x="2412" y="3994"/>
                    </a:lnTo>
                    <a:lnTo>
                      <a:pt x="2421" y="3990"/>
                    </a:lnTo>
                    <a:lnTo>
                      <a:pt x="2428" y="3982"/>
                    </a:lnTo>
                    <a:lnTo>
                      <a:pt x="2432" y="3994"/>
                    </a:lnTo>
                    <a:lnTo>
                      <a:pt x="2445" y="4001"/>
                    </a:lnTo>
                    <a:lnTo>
                      <a:pt x="2459" y="4005"/>
                    </a:lnTo>
                    <a:lnTo>
                      <a:pt x="2469" y="4005"/>
                    </a:lnTo>
                    <a:lnTo>
                      <a:pt x="2477" y="4000"/>
                    </a:lnTo>
                    <a:lnTo>
                      <a:pt x="2479" y="3998"/>
                    </a:lnTo>
                    <a:lnTo>
                      <a:pt x="2480" y="3994"/>
                    </a:lnTo>
                    <a:lnTo>
                      <a:pt x="2480" y="3991"/>
                    </a:lnTo>
                    <a:lnTo>
                      <a:pt x="2480" y="3988"/>
                    </a:lnTo>
                    <a:lnTo>
                      <a:pt x="2480" y="3983"/>
                    </a:lnTo>
                    <a:lnTo>
                      <a:pt x="2479" y="3980"/>
                    </a:lnTo>
                    <a:lnTo>
                      <a:pt x="2478" y="3978"/>
                    </a:lnTo>
                    <a:lnTo>
                      <a:pt x="2475" y="3976"/>
                    </a:lnTo>
                    <a:lnTo>
                      <a:pt x="2474" y="3975"/>
                    </a:lnTo>
                    <a:lnTo>
                      <a:pt x="2475" y="3973"/>
                    </a:lnTo>
                    <a:lnTo>
                      <a:pt x="2485" y="3976"/>
                    </a:lnTo>
                    <a:lnTo>
                      <a:pt x="2484" y="3973"/>
                    </a:lnTo>
                    <a:lnTo>
                      <a:pt x="2483" y="3971"/>
                    </a:lnTo>
                    <a:lnTo>
                      <a:pt x="2483" y="3968"/>
                    </a:lnTo>
                    <a:lnTo>
                      <a:pt x="2483" y="3966"/>
                    </a:lnTo>
                    <a:lnTo>
                      <a:pt x="2481" y="3961"/>
                    </a:lnTo>
                    <a:lnTo>
                      <a:pt x="2479" y="3956"/>
                    </a:lnTo>
                    <a:lnTo>
                      <a:pt x="2480" y="3955"/>
                    </a:lnTo>
                    <a:lnTo>
                      <a:pt x="2481" y="3952"/>
                    </a:lnTo>
                    <a:lnTo>
                      <a:pt x="2482" y="3949"/>
                    </a:lnTo>
                    <a:lnTo>
                      <a:pt x="2484" y="3948"/>
                    </a:lnTo>
                    <a:lnTo>
                      <a:pt x="2485" y="3949"/>
                    </a:lnTo>
                    <a:lnTo>
                      <a:pt x="2488" y="3954"/>
                    </a:lnTo>
                    <a:lnTo>
                      <a:pt x="2490" y="3955"/>
                    </a:lnTo>
                    <a:lnTo>
                      <a:pt x="2496" y="3951"/>
                    </a:lnTo>
                    <a:lnTo>
                      <a:pt x="2501" y="3941"/>
                    </a:lnTo>
                    <a:lnTo>
                      <a:pt x="2511" y="3911"/>
                    </a:lnTo>
                    <a:lnTo>
                      <a:pt x="2511" y="3910"/>
                    </a:lnTo>
                    <a:lnTo>
                      <a:pt x="2514" y="3911"/>
                    </a:lnTo>
                    <a:lnTo>
                      <a:pt x="2514" y="3914"/>
                    </a:lnTo>
                    <a:lnTo>
                      <a:pt x="2513" y="3917"/>
                    </a:lnTo>
                    <a:lnTo>
                      <a:pt x="2512" y="3919"/>
                    </a:lnTo>
                    <a:lnTo>
                      <a:pt x="2512" y="3920"/>
                    </a:lnTo>
                    <a:lnTo>
                      <a:pt x="2510" y="3927"/>
                    </a:lnTo>
                    <a:lnTo>
                      <a:pt x="2510" y="3929"/>
                    </a:lnTo>
                    <a:lnTo>
                      <a:pt x="2509" y="3931"/>
                    </a:lnTo>
                    <a:lnTo>
                      <a:pt x="2506" y="3935"/>
                    </a:lnTo>
                    <a:lnTo>
                      <a:pt x="2505" y="3937"/>
                    </a:lnTo>
                    <a:lnTo>
                      <a:pt x="2499" y="3954"/>
                    </a:lnTo>
                    <a:lnTo>
                      <a:pt x="2496" y="3958"/>
                    </a:lnTo>
                    <a:lnTo>
                      <a:pt x="2490" y="3964"/>
                    </a:lnTo>
                    <a:lnTo>
                      <a:pt x="2489" y="3969"/>
                    </a:lnTo>
                    <a:lnTo>
                      <a:pt x="2505" y="3979"/>
                    </a:lnTo>
                    <a:lnTo>
                      <a:pt x="2529" y="3983"/>
                    </a:lnTo>
                    <a:lnTo>
                      <a:pt x="2542" y="3989"/>
                    </a:lnTo>
                    <a:lnTo>
                      <a:pt x="2546" y="3990"/>
                    </a:lnTo>
                    <a:lnTo>
                      <a:pt x="2551" y="3988"/>
                    </a:lnTo>
                    <a:lnTo>
                      <a:pt x="2559" y="3982"/>
                    </a:lnTo>
                    <a:lnTo>
                      <a:pt x="2556" y="3988"/>
                    </a:lnTo>
                    <a:lnTo>
                      <a:pt x="2549" y="3993"/>
                    </a:lnTo>
                    <a:lnTo>
                      <a:pt x="2546" y="3998"/>
                    </a:lnTo>
                    <a:lnTo>
                      <a:pt x="2548" y="4005"/>
                    </a:lnTo>
                    <a:lnTo>
                      <a:pt x="2551" y="4006"/>
                    </a:lnTo>
                    <a:lnTo>
                      <a:pt x="2554" y="4005"/>
                    </a:lnTo>
                    <a:lnTo>
                      <a:pt x="2560" y="4000"/>
                    </a:lnTo>
                    <a:lnTo>
                      <a:pt x="2581" y="3995"/>
                    </a:lnTo>
                    <a:lnTo>
                      <a:pt x="2582" y="3994"/>
                    </a:lnTo>
                    <a:lnTo>
                      <a:pt x="2583" y="3992"/>
                    </a:lnTo>
                    <a:lnTo>
                      <a:pt x="2584" y="3990"/>
                    </a:lnTo>
                    <a:lnTo>
                      <a:pt x="2584" y="3988"/>
                    </a:lnTo>
                    <a:lnTo>
                      <a:pt x="2584" y="3987"/>
                    </a:lnTo>
                    <a:lnTo>
                      <a:pt x="2587" y="3985"/>
                    </a:lnTo>
                    <a:lnTo>
                      <a:pt x="2593" y="3982"/>
                    </a:lnTo>
                    <a:lnTo>
                      <a:pt x="2595" y="3982"/>
                    </a:lnTo>
                    <a:lnTo>
                      <a:pt x="2596" y="3983"/>
                    </a:lnTo>
                    <a:lnTo>
                      <a:pt x="2598" y="3986"/>
                    </a:lnTo>
                    <a:lnTo>
                      <a:pt x="2600" y="3987"/>
                    </a:lnTo>
                    <a:lnTo>
                      <a:pt x="2603" y="3989"/>
                    </a:lnTo>
                    <a:lnTo>
                      <a:pt x="2605" y="3989"/>
                    </a:lnTo>
                    <a:lnTo>
                      <a:pt x="2607" y="3989"/>
                    </a:lnTo>
                    <a:lnTo>
                      <a:pt x="2609" y="3988"/>
                    </a:lnTo>
                    <a:lnTo>
                      <a:pt x="2616" y="3980"/>
                    </a:lnTo>
                    <a:lnTo>
                      <a:pt x="2613" y="3978"/>
                    </a:lnTo>
                    <a:lnTo>
                      <a:pt x="2610" y="3975"/>
                    </a:lnTo>
                    <a:lnTo>
                      <a:pt x="2608" y="3971"/>
                    </a:lnTo>
                    <a:lnTo>
                      <a:pt x="2606" y="3957"/>
                    </a:lnTo>
                    <a:lnTo>
                      <a:pt x="2603" y="3953"/>
                    </a:lnTo>
                    <a:lnTo>
                      <a:pt x="2600" y="3950"/>
                    </a:lnTo>
                    <a:lnTo>
                      <a:pt x="2597" y="3945"/>
                    </a:lnTo>
                    <a:lnTo>
                      <a:pt x="2598" y="3941"/>
                    </a:lnTo>
                    <a:lnTo>
                      <a:pt x="2607" y="3928"/>
                    </a:lnTo>
                    <a:lnTo>
                      <a:pt x="2608" y="3923"/>
                    </a:lnTo>
                    <a:lnTo>
                      <a:pt x="2606" y="3920"/>
                    </a:lnTo>
                    <a:lnTo>
                      <a:pt x="2603" y="3917"/>
                    </a:lnTo>
                    <a:lnTo>
                      <a:pt x="2601" y="3912"/>
                    </a:lnTo>
                    <a:lnTo>
                      <a:pt x="2604" y="3913"/>
                    </a:lnTo>
                    <a:lnTo>
                      <a:pt x="2610" y="3916"/>
                    </a:lnTo>
                    <a:lnTo>
                      <a:pt x="2614" y="3915"/>
                    </a:lnTo>
                    <a:lnTo>
                      <a:pt x="2636" y="3891"/>
                    </a:lnTo>
                    <a:lnTo>
                      <a:pt x="2650" y="3883"/>
                    </a:lnTo>
                    <a:lnTo>
                      <a:pt x="2647" y="3888"/>
                    </a:lnTo>
                    <a:lnTo>
                      <a:pt x="2644" y="3892"/>
                    </a:lnTo>
                    <a:lnTo>
                      <a:pt x="2640" y="3895"/>
                    </a:lnTo>
                    <a:lnTo>
                      <a:pt x="2636" y="3896"/>
                    </a:lnTo>
                    <a:lnTo>
                      <a:pt x="2633" y="3898"/>
                    </a:lnTo>
                    <a:lnTo>
                      <a:pt x="2631" y="3903"/>
                    </a:lnTo>
                    <a:lnTo>
                      <a:pt x="2628" y="3908"/>
                    </a:lnTo>
                    <a:lnTo>
                      <a:pt x="2626" y="3912"/>
                    </a:lnTo>
                    <a:lnTo>
                      <a:pt x="2619" y="3918"/>
                    </a:lnTo>
                    <a:lnTo>
                      <a:pt x="2617" y="3922"/>
                    </a:lnTo>
                    <a:lnTo>
                      <a:pt x="2617" y="3929"/>
                    </a:lnTo>
                    <a:lnTo>
                      <a:pt x="2615" y="3935"/>
                    </a:lnTo>
                    <a:lnTo>
                      <a:pt x="2609" y="3941"/>
                    </a:lnTo>
                    <a:lnTo>
                      <a:pt x="2608" y="3948"/>
                    </a:lnTo>
                    <a:lnTo>
                      <a:pt x="2609" y="3950"/>
                    </a:lnTo>
                    <a:lnTo>
                      <a:pt x="2611" y="3951"/>
                    </a:lnTo>
                    <a:lnTo>
                      <a:pt x="2612" y="3952"/>
                    </a:lnTo>
                    <a:lnTo>
                      <a:pt x="2613" y="3956"/>
                    </a:lnTo>
                    <a:lnTo>
                      <a:pt x="2613" y="3960"/>
                    </a:lnTo>
                    <a:lnTo>
                      <a:pt x="2613" y="3966"/>
                    </a:lnTo>
                    <a:lnTo>
                      <a:pt x="2614" y="3970"/>
                    </a:lnTo>
                    <a:lnTo>
                      <a:pt x="2616" y="3975"/>
                    </a:lnTo>
                    <a:lnTo>
                      <a:pt x="2621" y="3977"/>
                    </a:lnTo>
                    <a:lnTo>
                      <a:pt x="2630" y="3978"/>
                    </a:lnTo>
                    <a:lnTo>
                      <a:pt x="2654" y="3973"/>
                    </a:lnTo>
                    <a:lnTo>
                      <a:pt x="2659" y="3969"/>
                    </a:lnTo>
                    <a:lnTo>
                      <a:pt x="2664" y="3967"/>
                    </a:lnTo>
                    <a:lnTo>
                      <a:pt x="2669" y="3966"/>
                    </a:lnTo>
                    <a:lnTo>
                      <a:pt x="2663" y="3975"/>
                    </a:lnTo>
                    <a:lnTo>
                      <a:pt x="2655" y="3977"/>
                    </a:lnTo>
                    <a:lnTo>
                      <a:pt x="2631" y="3979"/>
                    </a:lnTo>
                    <a:lnTo>
                      <a:pt x="2627" y="3981"/>
                    </a:lnTo>
                    <a:lnTo>
                      <a:pt x="2625" y="3986"/>
                    </a:lnTo>
                    <a:lnTo>
                      <a:pt x="2623" y="3988"/>
                    </a:lnTo>
                    <a:lnTo>
                      <a:pt x="2616" y="3993"/>
                    </a:lnTo>
                    <a:lnTo>
                      <a:pt x="2614" y="3996"/>
                    </a:lnTo>
                    <a:lnTo>
                      <a:pt x="2615" y="3997"/>
                    </a:lnTo>
                    <a:lnTo>
                      <a:pt x="2621" y="4005"/>
                    </a:lnTo>
                    <a:lnTo>
                      <a:pt x="2623" y="4006"/>
                    </a:lnTo>
                    <a:lnTo>
                      <a:pt x="2625" y="4007"/>
                    </a:lnTo>
                    <a:lnTo>
                      <a:pt x="2628" y="4007"/>
                    </a:lnTo>
                    <a:lnTo>
                      <a:pt x="2628" y="4010"/>
                    </a:lnTo>
                    <a:lnTo>
                      <a:pt x="2617" y="4008"/>
                    </a:lnTo>
                    <a:lnTo>
                      <a:pt x="2612" y="4006"/>
                    </a:lnTo>
                    <a:lnTo>
                      <a:pt x="2609" y="4001"/>
                    </a:lnTo>
                    <a:lnTo>
                      <a:pt x="2607" y="4000"/>
                    </a:lnTo>
                    <a:lnTo>
                      <a:pt x="2594" y="3996"/>
                    </a:lnTo>
                    <a:lnTo>
                      <a:pt x="2592" y="3997"/>
                    </a:lnTo>
                    <a:lnTo>
                      <a:pt x="2590" y="4000"/>
                    </a:lnTo>
                    <a:lnTo>
                      <a:pt x="2585" y="4006"/>
                    </a:lnTo>
                    <a:lnTo>
                      <a:pt x="2568" y="4007"/>
                    </a:lnTo>
                    <a:lnTo>
                      <a:pt x="2562" y="4010"/>
                    </a:lnTo>
                    <a:lnTo>
                      <a:pt x="2559" y="4012"/>
                    </a:lnTo>
                    <a:lnTo>
                      <a:pt x="2559" y="4014"/>
                    </a:lnTo>
                    <a:lnTo>
                      <a:pt x="2560" y="4017"/>
                    </a:lnTo>
                    <a:lnTo>
                      <a:pt x="2561" y="4025"/>
                    </a:lnTo>
                    <a:lnTo>
                      <a:pt x="2563" y="4029"/>
                    </a:lnTo>
                    <a:lnTo>
                      <a:pt x="2564" y="4031"/>
                    </a:lnTo>
                    <a:lnTo>
                      <a:pt x="2566" y="4034"/>
                    </a:lnTo>
                    <a:lnTo>
                      <a:pt x="2572" y="4051"/>
                    </a:lnTo>
                    <a:lnTo>
                      <a:pt x="2574" y="4054"/>
                    </a:lnTo>
                    <a:lnTo>
                      <a:pt x="2575" y="4056"/>
                    </a:lnTo>
                    <a:lnTo>
                      <a:pt x="2583" y="4058"/>
                    </a:lnTo>
                    <a:lnTo>
                      <a:pt x="2584" y="4059"/>
                    </a:lnTo>
                    <a:lnTo>
                      <a:pt x="2586" y="4067"/>
                    </a:lnTo>
                    <a:lnTo>
                      <a:pt x="2584" y="4076"/>
                    </a:lnTo>
                    <a:lnTo>
                      <a:pt x="2580" y="4083"/>
                    </a:lnTo>
                    <a:lnTo>
                      <a:pt x="2576" y="4088"/>
                    </a:lnTo>
                    <a:lnTo>
                      <a:pt x="2580" y="4071"/>
                    </a:lnTo>
                    <a:lnTo>
                      <a:pt x="2579" y="4066"/>
                    </a:lnTo>
                    <a:lnTo>
                      <a:pt x="2577" y="4062"/>
                    </a:lnTo>
                    <a:lnTo>
                      <a:pt x="2567" y="4054"/>
                    </a:lnTo>
                    <a:lnTo>
                      <a:pt x="2561" y="4052"/>
                    </a:lnTo>
                    <a:lnTo>
                      <a:pt x="2553" y="4054"/>
                    </a:lnTo>
                    <a:lnTo>
                      <a:pt x="2539" y="4063"/>
                    </a:lnTo>
                    <a:lnTo>
                      <a:pt x="2549" y="4051"/>
                    </a:lnTo>
                    <a:lnTo>
                      <a:pt x="2554" y="4049"/>
                    </a:lnTo>
                    <a:lnTo>
                      <a:pt x="2557" y="4046"/>
                    </a:lnTo>
                    <a:lnTo>
                      <a:pt x="2559" y="4042"/>
                    </a:lnTo>
                    <a:lnTo>
                      <a:pt x="2560" y="4039"/>
                    </a:lnTo>
                    <a:lnTo>
                      <a:pt x="2560" y="4036"/>
                    </a:lnTo>
                    <a:lnTo>
                      <a:pt x="2559" y="4033"/>
                    </a:lnTo>
                    <a:lnTo>
                      <a:pt x="2556" y="4027"/>
                    </a:lnTo>
                    <a:lnTo>
                      <a:pt x="2553" y="4016"/>
                    </a:lnTo>
                    <a:lnTo>
                      <a:pt x="2552" y="4014"/>
                    </a:lnTo>
                    <a:lnTo>
                      <a:pt x="2549" y="4013"/>
                    </a:lnTo>
                    <a:lnTo>
                      <a:pt x="2540" y="4014"/>
                    </a:lnTo>
                    <a:lnTo>
                      <a:pt x="2538" y="4013"/>
                    </a:lnTo>
                    <a:lnTo>
                      <a:pt x="2537" y="4011"/>
                    </a:lnTo>
                    <a:lnTo>
                      <a:pt x="2537" y="4008"/>
                    </a:lnTo>
                    <a:lnTo>
                      <a:pt x="2537" y="4004"/>
                    </a:lnTo>
                    <a:lnTo>
                      <a:pt x="2536" y="4000"/>
                    </a:lnTo>
                    <a:lnTo>
                      <a:pt x="2535" y="3998"/>
                    </a:lnTo>
                    <a:lnTo>
                      <a:pt x="2533" y="3997"/>
                    </a:lnTo>
                    <a:lnTo>
                      <a:pt x="2525" y="3993"/>
                    </a:lnTo>
                    <a:lnTo>
                      <a:pt x="2503" y="3991"/>
                    </a:lnTo>
                    <a:lnTo>
                      <a:pt x="2501" y="3990"/>
                    </a:lnTo>
                    <a:lnTo>
                      <a:pt x="2497" y="3986"/>
                    </a:lnTo>
                    <a:lnTo>
                      <a:pt x="2495" y="3985"/>
                    </a:lnTo>
                    <a:lnTo>
                      <a:pt x="2494" y="3988"/>
                    </a:lnTo>
                    <a:lnTo>
                      <a:pt x="2493" y="3996"/>
                    </a:lnTo>
                    <a:lnTo>
                      <a:pt x="2490" y="4004"/>
                    </a:lnTo>
                    <a:lnTo>
                      <a:pt x="2487" y="4009"/>
                    </a:lnTo>
                    <a:lnTo>
                      <a:pt x="2483" y="4011"/>
                    </a:lnTo>
                    <a:lnTo>
                      <a:pt x="2474" y="4013"/>
                    </a:lnTo>
                    <a:lnTo>
                      <a:pt x="2470" y="4016"/>
                    </a:lnTo>
                    <a:lnTo>
                      <a:pt x="2466" y="4020"/>
                    </a:lnTo>
                    <a:lnTo>
                      <a:pt x="2461" y="4027"/>
                    </a:lnTo>
                    <a:lnTo>
                      <a:pt x="2460" y="4030"/>
                    </a:lnTo>
                    <a:lnTo>
                      <a:pt x="2459" y="4034"/>
                    </a:lnTo>
                    <a:lnTo>
                      <a:pt x="2459" y="4039"/>
                    </a:lnTo>
                    <a:lnTo>
                      <a:pt x="2456" y="4039"/>
                    </a:lnTo>
                    <a:lnTo>
                      <a:pt x="2454" y="4039"/>
                    </a:lnTo>
                    <a:lnTo>
                      <a:pt x="2455" y="4033"/>
                    </a:lnTo>
                    <a:lnTo>
                      <a:pt x="2458" y="4028"/>
                    </a:lnTo>
                    <a:lnTo>
                      <a:pt x="2459" y="4024"/>
                    </a:lnTo>
                    <a:lnTo>
                      <a:pt x="2457" y="4020"/>
                    </a:lnTo>
                    <a:lnTo>
                      <a:pt x="2455" y="4020"/>
                    </a:lnTo>
                    <a:lnTo>
                      <a:pt x="2452" y="4020"/>
                    </a:lnTo>
                    <a:lnTo>
                      <a:pt x="2450" y="4020"/>
                    </a:lnTo>
                    <a:lnTo>
                      <a:pt x="2448" y="4022"/>
                    </a:lnTo>
                    <a:lnTo>
                      <a:pt x="2446" y="4025"/>
                    </a:lnTo>
                    <a:lnTo>
                      <a:pt x="2444" y="4027"/>
                    </a:lnTo>
                    <a:lnTo>
                      <a:pt x="2439" y="4027"/>
                    </a:lnTo>
                    <a:lnTo>
                      <a:pt x="2442" y="4023"/>
                    </a:lnTo>
                    <a:lnTo>
                      <a:pt x="2443" y="4017"/>
                    </a:lnTo>
                    <a:lnTo>
                      <a:pt x="2441" y="4012"/>
                    </a:lnTo>
                    <a:lnTo>
                      <a:pt x="2436" y="4010"/>
                    </a:lnTo>
                    <a:lnTo>
                      <a:pt x="2431" y="4008"/>
                    </a:lnTo>
                    <a:lnTo>
                      <a:pt x="2421" y="4004"/>
                    </a:lnTo>
                    <a:lnTo>
                      <a:pt x="2416" y="4002"/>
                    </a:lnTo>
                    <a:lnTo>
                      <a:pt x="2405" y="4005"/>
                    </a:lnTo>
                    <a:lnTo>
                      <a:pt x="2402" y="4005"/>
                    </a:lnTo>
                    <a:lnTo>
                      <a:pt x="2396" y="4003"/>
                    </a:lnTo>
                    <a:lnTo>
                      <a:pt x="2383" y="4003"/>
                    </a:lnTo>
                    <a:lnTo>
                      <a:pt x="2378" y="4004"/>
                    </a:lnTo>
                    <a:lnTo>
                      <a:pt x="2373" y="4007"/>
                    </a:lnTo>
                    <a:lnTo>
                      <a:pt x="2374" y="4008"/>
                    </a:lnTo>
                    <a:lnTo>
                      <a:pt x="2376" y="4012"/>
                    </a:lnTo>
                    <a:lnTo>
                      <a:pt x="2373" y="4012"/>
                    </a:lnTo>
                    <a:lnTo>
                      <a:pt x="2371" y="4014"/>
                    </a:lnTo>
                    <a:lnTo>
                      <a:pt x="2369" y="4017"/>
                    </a:lnTo>
                    <a:lnTo>
                      <a:pt x="2368" y="4020"/>
                    </a:lnTo>
                    <a:lnTo>
                      <a:pt x="2365" y="4021"/>
                    </a:lnTo>
                    <a:lnTo>
                      <a:pt x="2365" y="4017"/>
                    </a:lnTo>
                    <a:lnTo>
                      <a:pt x="2367" y="4008"/>
                    </a:lnTo>
                    <a:lnTo>
                      <a:pt x="2364" y="4005"/>
                    </a:lnTo>
                    <a:lnTo>
                      <a:pt x="2358" y="4006"/>
                    </a:lnTo>
                    <a:lnTo>
                      <a:pt x="2352" y="4010"/>
                    </a:lnTo>
                    <a:lnTo>
                      <a:pt x="2348" y="4014"/>
                    </a:lnTo>
                    <a:lnTo>
                      <a:pt x="2345" y="4012"/>
                    </a:lnTo>
                    <a:lnTo>
                      <a:pt x="2343" y="4012"/>
                    </a:lnTo>
                    <a:lnTo>
                      <a:pt x="2337" y="4014"/>
                    </a:lnTo>
                    <a:lnTo>
                      <a:pt x="2336" y="4015"/>
                    </a:lnTo>
                    <a:lnTo>
                      <a:pt x="2338" y="4017"/>
                    </a:lnTo>
                    <a:lnTo>
                      <a:pt x="2343" y="4020"/>
                    </a:lnTo>
                    <a:lnTo>
                      <a:pt x="2343" y="4023"/>
                    </a:lnTo>
                    <a:lnTo>
                      <a:pt x="2338" y="4022"/>
                    </a:lnTo>
                    <a:lnTo>
                      <a:pt x="2331" y="4019"/>
                    </a:lnTo>
                    <a:lnTo>
                      <a:pt x="2325" y="4018"/>
                    </a:lnTo>
                    <a:lnTo>
                      <a:pt x="2319" y="4023"/>
                    </a:lnTo>
                    <a:lnTo>
                      <a:pt x="2317" y="4024"/>
                    </a:lnTo>
                    <a:lnTo>
                      <a:pt x="2314" y="4026"/>
                    </a:lnTo>
                    <a:lnTo>
                      <a:pt x="2314" y="4030"/>
                    </a:lnTo>
                    <a:lnTo>
                      <a:pt x="2314" y="4034"/>
                    </a:lnTo>
                    <a:lnTo>
                      <a:pt x="2315" y="4037"/>
                    </a:lnTo>
                    <a:lnTo>
                      <a:pt x="2315" y="4040"/>
                    </a:lnTo>
                    <a:lnTo>
                      <a:pt x="2314" y="4043"/>
                    </a:lnTo>
                    <a:lnTo>
                      <a:pt x="2313" y="4044"/>
                    </a:lnTo>
                    <a:lnTo>
                      <a:pt x="2312" y="4041"/>
                    </a:lnTo>
                    <a:lnTo>
                      <a:pt x="2311" y="4037"/>
                    </a:lnTo>
                    <a:lnTo>
                      <a:pt x="2310" y="4034"/>
                    </a:lnTo>
                    <a:lnTo>
                      <a:pt x="2308" y="4033"/>
                    </a:lnTo>
                    <a:lnTo>
                      <a:pt x="2301" y="4034"/>
                    </a:lnTo>
                    <a:lnTo>
                      <a:pt x="2291" y="4032"/>
                    </a:lnTo>
                    <a:lnTo>
                      <a:pt x="2286" y="4030"/>
                    </a:lnTo>
                    <a:lnTo>
                      <a:pt x="2273" y="4021"/>
                    </a:lnTo>
                    <a:lnTo>
                      <a:pt x="2263" y="4017"/>
                    </a:lnTo>
                    <a:lnTo>
                      <a:pt x="2252" y="4019"/>
                    </a:lnTo>
                    <a:lnTo>
                      <a:pt x="2244" y="4027"/>
                    </a:lnTo>
                    <a:lnTo>
                      <a:pt x="2243" y="4031"/>
                    </a:lnTo>
                    <a:lnTo>
                      <a:pt x="2242" y="4037"/>
                    </a:lnTo>
                    <a:lnTo>
                      <a:pt x="2242" y="4043"/>
                    </a:lnTo>
                    <a:lnTo>
                      <a:pt x="2243" y="4049"/>
                    </a:lnTo>
                    <a:lnTo>
                      <a:pt x="2245" y="4050"/>
                    </a:lnTo>
                    <a:lnTo>
                      <a:pt x="2254" y="4052"/>
                    </a:lnTo>
                    <a:lnTo>
                      <a:pt x="2256" y="4051"/>
                    </a:lnTo>
                    <a:lnTo>
                      <a:pt x="2260" y="4048"/>
                    </a:lnTo>
                    <a:lnTo>
                      <a:pt x="2262" y="4047"/>
                    </a:lnTo>
                    <a:lnTo>
                      <a:pt x="2262" y="4047"/>
                    </a:lnTo>
                    <a:lnTo>
                      <a:pt x="2263" y="4046"/>
                    </a:lnTo>
                    <a:lnTo>
                      <a:pt x="2264" y="4045"/>
                    </a:lnTo>
                    <a:lnTo>
                      <a:pt x="2264" y="4052"/>
                    </a:lnTo>
                    <a:lnTo>
                      <a:pt x="2262" y="4054"/>
                    </a:lnTo>
                    <a:lnTo>
                      <a:pt x="2260" y="4055"/>
                    </a:lnTo>
                    <a:lnTo>
                      <a:pt x="2257" y="4059"/>
                    </a:lnTo>
                    <a:lnTo>
                      <a:pt x="2257" y="4063"/>
                    </a:lnTo>
                    <a:lnTo>
                      <a:pt x="2258" y="4078"/>
                    </a:lnTo>
                    <a:lnTo>
                      <a:pt x="2257" y="4083"/>
                    </a:lnTo>
                    <a:lnTo>
                      <a:pt x="2256" y="4082"/>
                    </a:lnTo>
                    <a:lnTo>
                      <a:pt x="2255" y="4079"/>
                    </a:lnTo>
                    <a:lnTo>
                      <a:pt x="2254" y="4073"/>
                    </a:lnTo>
                    <a:lnTo>
                      <a:pt x="2255" y="4062"/>
                    </a:lnTo>
                    <a:lnTo>
                      <a:pt x="2254" y="4059"/>
                    </a:lnTo>
                    <a:lnTo>
                      <a:pt x="2250" y="4056"/>
                    </a:lnTo>
                    <a:lnTo>
                      <a:pt x="2247" y="4055"/>
                    </a:lnTo>
                    <a:lnTo>
                      <a:pt x="2243" y="4054"/>
                    </a:lnTo>
                    <a:lnTo>
                      <a:pt x="2240" y="4055"/>
                    </a:lnTo>
                    <a:lnTo>
                      <a:pt x="2238" y="4059"/>
                    </a:lnTo>
                    <a:lnTo>
                      <a:pt x="2239" y="4061"/>
                    </a:lnTo>
                    <a:lnTo>
                      <a:pt x="2242" y="4065"/>
                    </a:lnTo>
                    <a:lnTo>
                      <a:pt x="2243" y="4066"/>
                    </a:lnTo>
                    <a:lnTo>
                      <a:pt x="2243" y="4070"/>
                    </a:lnTo>
                    <a:lnTo>
                      <a:pt x="2243" y="4072"/>
                    </a:lnTo>
                    <a:lnTo>
                      <a:pt x="2243" y="4074"/>
                    </a:lnTo>
                    <a:lnTo>
                      <a:pt x="2245" y="4075"/>
                    </a:lnTo>
                    <a:lnTo>
                      <a:pt x="2246" y="4080"/>
                    </a:lnTo>
                    <a:lnTo>
                      <a:pt x="2248" y="4089"/>
                    </a:lnTo>
                    <a:lnTo>
                      <a:pt x="2249" y="4093"/>
                    </a:lnTo>
                    <a:lnTo>
                      <a:pt x="2252" y="4097"/>
                    </a:lnTo>
                    <a:lnTo>
                      <a:pt x="2259" y="4095"/>
                    </a:lnTo>
                    <a:lnTo>
                      <a:pt x="2262" y="4096"/>
                    </a:lnTo>
                    <a:lnTo>
                      <a:pt x="2260" y="4099"/>
                    </a:lnTo>
                    <a:lnTo>
                      <a:pt x="2262" y="4104"/>
                    </a:lnTo>
                    <a:lnTo>
                      <a:pt x="2265" y="4103"/>
                    </a:lnTo>
                    <a:lnTo>
                      <a:pt x="2267" y="4098"/>
                    </a:lnTo>
                    <a:lnTo>
                      <a:pt x="2268" y="4090"/>
                    </a:lnTo>
                    <a:lnTo>
                      <a:pt x="2271" y="4099"/>
                    </a:lnTo>
                    <a:lnTo>
                      <a:pt x="2280" y="4102"/>
                    </a:lnTo>
                    <a:lnTo>
                      <a:pt x="2288" y="4100"/>
                    </a:lnTo>
                    <a:lnTo>
                      <a:pt x="2292" y="4093"/>
                    </a:lnTo>
                    <a:lnTo>
                      <a:pt x="2293" y="4086"/>
                    </a:lnTo>
                    <a:lnTo>
                      <a:pt x="2297" y="4082"/>
                    </a:lnTo>
                    <a:lnTo>
                      <a:pt x="2305" y="4081"/>
                    </a:lnTo>
                    <a:lnTo>
                      <a:pt x="2316" y="4073"/>
                    </a:lnTo>
                    <a:lnTo>
                      <a:pt x="2320" y="4072"/>
                    </a:lnTo>
                    <a:lnTo>
                      <a:pt x="2316" y="4076"/>
                    </a:lnTo>
                    <a:lnTo>
                      <a:pt x="2318" y="4080"/>
                    </a:lnTo>
                    <a:lnTo>
                      <a:pt x="2322" y="4083"/>
                    </a:lnTo>
                    <a:lnTo>
                      <a:pt x="2327" y="4083"/>
                    </a:lnTo>
                    <a:lnTo>
                      <a:pt x="2322" y="4086"/>
                    </a:lnTo>
                    <a:lnTo>
                      <a:pt x="2320" y="4087"/>
                    </a:lnTo>
                    <a:lnTo>
                      <a:pt x="2318" y="4088"/>
                    </a:lnTo>
                    <a:lnTo>
                      <a:pt x="2315" y="4087"/>
                    </a:lnTo>
                    <a:lnTo>
                      <a:pt x="2313" y="4086"/>
                    </a:lnTo>
                    <a:lnTo>
                      <a:pt x="2310" y="4085"/>
                    </a:lnTo>
                    <a:lnTo>
                      <a:pt x="2298" y="4091"/>
                    </a:lnTo>
                    <a:lnTo>
                      <a:pt x="2295" y="4095"/>
                    </a:lnTo>
                    <a:lnTo>
                      <a:pt x="2297" y="4103"/>
                    </a:lnTo>
                    <a:lnTo>
                      <a:pt x="2294" y="4106"/>
                    </a:lnTo>
                    <a:lnTo>
                      <a:pt x="2286" y="4108"/>
                    </a:lnTo>
                    <a:lnTo>
                      <a:pt x="2283" y="4110"/>
                    </a:lnTo>
                    <a:lnTo>
                      <a:pt x="2279" y="4114"/>
                    </a:lnTo>
                    <a:lnTo>
                      <a:pt x="2279" y="4115"/>
                    </a:lnTo>
                    <a:lnTo>
                      <a:pt x="2279" y="4119"/>
                    </a:lnTo>
                    <a:lnTo>
                      <a:pt x="2280" y="4120"/>
                    </a:lnTo>
                    <a:lnTo>
                      <a:pt x="2282" y="4121"/>
                    </a:lnTo>
                    <a:lnTo>
                      <a:pt x="2286" y="4125"/>
                    </a:lnTo>
                    <a:lnTo>
                      <a:pt x="2290" y="4126"/>
                    </a:lnTo>
                    <a:lnTo>
                      <a:pt x="2298" y="4126"/>
                    </a:lnTo>
                    <a:lnTo>
                      <a:pt x="2299" y="4127"/>
                    </a:lnTo>
                    <a:lnTo>
                      <a:pt x="2299" y="4129"/>
                    </a:lnTo>
                    <a:lnTo>
                      <a:pt x="2300" y="4132"/>
                    </a:lnTo>
                    <a:lnTo>
                      <a:pt x="2300" y="4134"/>
                    </a:lnTo>
                    <a:lnTo>
                      <a:pt x="2302" y="4136"/>
                    </a:lnTo>
                    <a:lnTo>
                      <a:pt x="2307" y="4139"/>
                    </a:lnTo>
                    <a:lnTo>
                      <a:pt x="2306" y="4144"/>
                    </a:lnTo>
                    <a:lnTo>
                      <a:pt x="2308" y="4147"/>
                    </a:lnTo>
                    <a:lnTo>
                      <a:pt x="2310" y="4149"/>
                    </a:lnTo>
                    <a:lnTo>
                      <a:pt x="2310" y="4152"/>
                    </a:lnTo>
                    <a:lnTo>
                      <a:pt x="2309" y="4152"/>
                    </a:lnTo>
                    <a:lnTo>
                      <a:pt x="2304" y="4147"/>
                    </a:lnTo>
                    <a:lnTo>
                      <a:pt x="2302" y="4145"/>
                    </a:lnTo>
                    <a:lnTo>
                      <a:pt x="2300" y="4148"/>
                    </a:lnTo>
                    <a:lnTo>
                      <a:pt x="2303" y="4153"/>
                    </a:lnTo>
                    <a:lnTo>
                      <a:pt x="2308" y="4158"/>
                    </a:lnTo>
                    <a:lnTo>
                      <a:pt x="2310" y="4163"/>
                    </a:lnTo>
                    <a:lnTo>
                      <a:pt x="2307" y="4162"/>
                    </a:lnTo>
                    <a:lnTo>
                      <a:pt x="2300" y="4155"/>
                    </a:lnTo>
                    <a:lnTo>
                      <a:pt x="2297" y="4152"/>
                    </a:lnTo>
                    <a:lnTo>
                      <a:pt x="2297" y="4155"/>
                    </a:lnTo>
                    <a:lnTo>
                      <a:pt x="2298" y="4158"/>
                    </a:lnTo>
                    <a:lnTo>
                      <a:pt x="2299" y="4160"/>
                    </a:lnTo>
                    <a:lnTo>
                      <a:pt x="2300" y="4161"/>
                    </a:lnTo>
                    <a:lnTo>
                      <a:pt x="2297" y="4159"/>
                    </a:lnTo>
                    <a:lnTo>
                      <a:pt x="2293" y="4155"/>
                    </a:lnTo>
                    <a:lnTo>
                      <a:pt x="2290" y="4148"/>
                    </a:lnTo>
                    <a:lnTo>
                      <a:pt x="2289" y="4141"/>
                    </a:lnTo>
                    <a:lnTo>
                      <a:pt x="2289" y="4136"/>
                    </a:lnTo>
                    <a:lnTo>
                      <a:pt x="2286" y="4133"/>
                    </a:lnTo>
                    <a:lnTo>
                      <a:pt x="2270" y="4127"/>
                    </a:lnTo>
                    <a:lnTo>
                      <a:pt x="2265" y="4124"/>
                    </a:lnTo>
                    <a:lnTo>
                      <a:pt x="2259" y="4116"/>
                    </a:lnTo>
                    <a:lnTo>
                      <a:pt x="2250" y="4114"/>
                    </a:lnTo>
                    <a:lnTo>
                      <a:pt x="2243" y="4107"/>
                    </a:lnTo>
                    <a:lnTo>
                      <a:pt x="2238" y="4105"/>
                    </a:lnTo>
                    <a:lnTo>
                      <a:pt x="2234" y="4105"/>
                    </a:lnTo>
                    <a:lnTo>
                      <a:pt x="2230" y="4108"/>
                    </a:lnTo>
                    <a:lnTo>
                      <a:pt x="2235" y="4110"/>
                    </a:lnTo>
                    <a:lnTo>
                      <a:pt x="2239" y="4114"/>
                    </a:lnTo>
                    <a:lnTo>
                      <a:pt x="2246" y="4127"/>
                    </a:lnTo>
                    <a:lnTo>
                      <a:pt x="2251" y="4130"/>
                    </a:lnTo>
                    <a:lnTo>
                      <a:pt x="2256" y="4131"/>
                    </a:lnTo>
                    <a:lnTo>
                      <a:pt x="2261" y="4132"/>
                    </a:lnTo>
                    <a:lnTo>
                      <a:pt x="2265" y="4139"/>
                    </a:lnTo>
                    <a:lnTo>
                      <a:pt x="2257" y="4137"/>
                    </a:lnTo>
                    <a:lnTo>
                      <a:pt x="2255" y="4137"/>
                    </a:lnTo>
                    <a:lnTo>
                      <a:pt x="2267" y="4150"/>
                    </a:lnTo>
                    <a:lnTo>
                      <a:pt x="2278" y="4166"/>
                    </a:lnTo>
                    <a:lnTo>
                      <a:pt x="2277" y="4167"/>
                    </a:lnTo>
                    <a:lnTo>
                      <a:pt x="2266" y="4157"/>
                    </a:lnTo>
                    <a:lnTo>
                      <a:pt x="2261" y="4153"/>
                    </a:lnTo>
                    <a:lnTo>
                      <a:pt x="2255" y="4152"/>
                    </a:lnTo>
                    <a:lnTo>
                      <a:pt x="2257" y="4157"/>
                    </a:lnTo>
                    <a:lnTo>
                      <a:pt x="2267" y="4167"/>
                    </a:lnTo>
                    <a:lnTo>
                      <a:pt x="2271" y="4174"/>
                    </a:lnTo>
                    <a:lnTo>
                      <a:pt x="2277" y="4181"/>
                    </a:lnTo>
                    <a:lnTo>
                      <a:pt x="2281" y="4184"/>
                    </a:lnTo>
                    <a:lnTo>
                      <a:pt x="2285" y="4186"/>
                    </a:lnTo>
                    <a:lnTo>
                      <a:pt x="2289" y="4185"/>
                    </a:lnTo>
                    <a:lnTo>
                      <a:pt x="2300" y="4179"/>
                    </a:lnTo>
                    <a:lnTo>
                      <a:pt x="2312" y="4168"/>
                    </a:lnTo>
                    <a:lnTo>
                      <a:pt x="2321" y="4164"/>
                    </a:lnTo>
                    <a:lnTo>
                      <a:pt x="2325" y="4163"/>
                    </a:lnTo>
                    <a:lnTo>
                      <a:pt x="2326" y="4160"/>
                    </a:lnTo>
                    <a:lnTo>
                      <a:pt x="2324" y="4144"/>
                    </a:lnTo>
                    <a:lnTo>
                      <a:pt x="2326" y="4141"/>
                    </a:lnTo>
                    <a:lnTo>
                      <a:pt x="2333" y="4142"/>
                    </a:lnTo>
                    <a:lnTo>
                      <a:pt x="2335" y="4141"/>
                    </a:lnTo>
                    <a:lnTo>
                      <a:pt x="2337" y="4139"/>
                    </a:lnTo>
                    <a:lnTo>
                      <a:pt x="2340" y="4135"/>
                    </a:lnTo>
                    <a:lnTo>
                      <a:pt x="2341" y="4134"/>
                    </a:lnTo>
                    <a:lnTo>
                      <a:pt x="2344" y="4131"/>
                    </a:lnTo>
                    <a:lnTo>
                      <a:pt x="2346" y="4126"/>
                    </a:lnTo>
                    <a:lnTo>
                      <a:pt x="2348" y="4122"/>
                    </a:lnTo>
                    <a:lnTo>
                      <a:pt x="2352" y="4123"/>
                    </a:lnTo>
                    <a:lnTo>
                      <a:pt x="2350" y="4126"/>
                    </a:lnTo>
                    <a:lnTo>
                      <a:pt x="2348" y="4131"/>
                    </a:lnTo>
                    <a:lnTo>
                      <a:pt x="2346" y="4137"/>
                    </a:lnTo>
                    <a:lnTo>
                      <a:pt x="2347" y="4139"/>
                    </a:lnTo>
                    <a:lnTo>
                      <a:pt x="2354" y="4139"/>
                    </a:lnTo>
                    <a:lnTo>
                      <a:pt x="2357" y="4138"/>
                    </a:lnTo>
                    <a:lnTo>
                      <a:pt x="2360" y="4134"/>
                    </a:lnTo>
                    <a:lnTo>
                      <a:pt x="2358" y="4138"/>
                    </a:lnTo>
                    <a:lnTo>
                      <a:pt x="2357" y="4145"/>
                    </a:lnTo>
                    <a:lnTo>
                      <a:pt x="2356" y="4151"/>
                    </a:lnTo>
                    <a:lnTo>
                      <a:pt x="2359" y="4154"/>
                    </a:lnTo>
                    <a:lnTo>
                      <a:pt x="2356" y="4160"/>
                    </a:lnTo>
                    <a:lnTo>
                      <a:pt x="2354" y="4171"/>
                    </a:lnTo>
                    <a:lnTo>
                      <a:pt x="2353" y="4185"/>
                    </a:lnTo>
                    <a:lnTo>
                      <a:pt x="2354" y="4194"/>
                    </a:lnTo>
                    <a:lnTo>
                      <a:pt x="2355" y="4205"/>
                    </a:lnTo>
                    <a:lnTo>
                      <a:pt x="2355" y="4210"/>
                    </a:lnTo>
                    <a:lnTo>
                      <a:pt x="2354" y="4214"/>
                    </a:lnTo>
                    <a:lnTo>
                      <a:pt x="2351" y="4217"/>
                    </a:lnTo>
                    <a:lnTo>
                      <a:pt x="2347" y="4219"/>
                    </a:lnTo>
                    <a:lnTo>
                      <a:pt x="2344" y="4221"/>
                    </a:lnTo>
                    <a:lnTo>
                      <a:pt x="2345" y="4227"/>
                    </a:lnTo>
                    <a:lnTo>
                      <a:pt x="2339" y="4231"/>
                    </a:lnTo>
                    <a:lnTo>
                      <a:pt x="2332" y="4232"/>
                    </a:lnTo>
                    <a:lnTo>
                      <a:pt x="2325" y="4230"/>
                    </a:lnTo>
                    <a:lnTo>
                      <a:pt x="2317" y="4225"/>
                    </a:lnTo>
                    <a:lnTo>
                      <a:pt x="2313" y="4222"/>
                    </a:lnTo>
                    <a:lnTo>
                      <a:pt x="2304" y="4211"/>
                    </a:lnTo>
                    <a:lnTo>
                      <a:pt x="2303" y="4209"/>
                    </a:lnTo>
                    <a:lnTo>
                      <a:pt x="2299" y="4206"/>
                    </a:lnTo>
                    <a:lnTo>
                      <a:pt x="2295" y="4200"/>
                    </a:lnTo>
                    <a:lnTo>
                      <a:pt x="2290" y="4196"/>
                    </a:lnTo>
                    <a:lnTo>
                      <a:pt x="2286" y="4197"/>
                    </a:lnTo>
                    <a:lnTo>
                      <a:pt x="2279" y="4208"/>
                    </a:lnTo>
                    <a:lnTo>
                      <a:pt x="2279" y="4213"/>
                    </a:lnTo>
                    <a:lnTo>
                      <a:pt x="2283" y="4220"/>
                    </a:lnTo>
                    <a:lnTo>
                      <a:pt x="2282" y="4222"/>
                    </a:lnTo>
                    <a:lnTo>
                      <a:pt x="2281" y="4227"/>
                    </a:lnTo>
                    <a:lnTo>
                      <a:pt x="2286" y="4236"/>
                    </a:lnTo>
                    <a:lnTo>
                      <a:pt x="2289" y="4238"/>
                    </a:lnTo>
                    <a:lnTo>
                      <a:pt x="2284" y="4241"/>
                    </a:lnTo>
                    <a:lnTo>
                      <a:pt x="2270" y="4240"/>
                    </a:lnTo>
                    <a:lnTo>
                      <a:pt x="2265" y="4247"/>
                    </a:lnTo>
                    <a:lnTo>
                      <a:pt x="2264" y="4252"/>
                    </a:lnTo>
                    <a:lnTo>
                      <a:pt x="2265" y="4255"/>
                    </a:lnTo>
                    <a:lnTo>
                      <a:pt x="2266" y="4255"/>
                    </a:lnTo>
                    <a:lnTo>
                      <a:pt x="2273" y="4257"/>
                    </a:lnTo>
                    <a:lnTo>
                      <a:pt x="2275" y="4258"/>
                    </a:lnTo>
                    <a:lnTo>
                      <a:pt x="2278" y="4262"/>
                    </a:lnTo>
                    <a:lnTo>
                      <a:pt x="2273" y="4262"/>
                    </a:lnTo>
                    <a:lnTo>
                      <a:pt x="2270" y="4262"/>
                    </a:lnTo>
                    <a:lnTo>
                      <a:pt x="2268" y="4263"/>
                    </a:lnTo>
                    <a:lnTo>
                      <a:pt x="2268" y="4266"/>
                    </a:lnTo>
                    <a:lnTo>
                      <a:pt x="2267" y="4270"/>
                    </a:lnTo>
                    <a:lnTo>
                      <a:pt x="2267" y="4274"/>
                    </a:lnTo>
                    <a:lnTo>
                      <a:pt x="2268" y="4276"/>
                    </a:lnTo>
                    <a:lnTo>
                      <a:pt x="2285" y="4280"/>
                    </a:lnTo>
                    <a:lnTo>
                      <a:pt x="2290" y="4280"/>
                    </a:lnTo>
                    <a:lnTo>
                      <a:pt x="2289" y="4285"/>
                    </a:lnTo>
                    <a:lnTo>
                      <a:pt x="2277" y="4297"/>
                    </a:lnTo>
                    <a:lnTo>
                      <a:pt x="2281" y="4298"/>
                    </a:lnTo>
                    <a:lnTo>
                      <a:pt x="2292" y="4294"/>
                    </a:lnTo>
                    <a:lnTo>
                      <a:pt x="2297" y="4295"/>
                    </a:lnTo>
                    <a:lnTo>
                      <a:pt x="2297" y="4297"/>
                    </a:lnTo>
                    <a:lnTo>
                      <a:pt x="2293" y="4299"/>
                    </a:lnTo>
                    <a:lnTo>
                      <a:pt x="2291" y="4301"/>
                    </a:lnTo>
                    <a:lnTo>
                      <a:pt x="2289" y="4304"/>
                    </a:lnTo>
                    <a:lnTo>
                      <a:pt x="2292" y="4307"/>
                    </a:lnTo>
                    <a:lnTo>
                      <a:pt x="2300" y="4310"/>
                    </a:lnTo>
                    <a:lnTo>
                      <a:pt x="2300" y="4313"/>
                    </a:lnTo>
                    <a:lnTo>
                      <a:pt x="2299" y="4313"/>
                    </a:lnTo>
                    <a:lnTo>
                      <a:pt x="2297" y="4315"/>
                    </a:lnTo>
                    <a:lnTo>
                      <a:pt x="2303" y="4318"/>
                    </a:lnTo>
                    <a:lnTo>
                      <a:pt x="2306" y="4323"/>
                    </a:lnTo>
                    <a:lnTo>
                      <a:pt x="2308" y="4320"/>
                    </a:lnTo>
                    <a:lnTo>
                      <a:pt x="2308" y="4316"/>
                    </a:lnTo>
                    <a:lnTo>
                      <a:pt x="2309" y="4313"/>
                    </a:lnTo>
                    <a:lnTo>
                      <a:pt x="2311" y="4310"/>
                    </a:lnTo>
                    <a:lnTo>
                      <a:pt x="2317" y="4305"/>
                    </a:lnTo>
                    <a:lnTo>
                      <a:pt x="2323" y="4297"/>
                    </a:lnTo>
                    <a:lnTo>
                      <a:pt x="2325" y="4295"/>
                    </a:lnTo>
                    <a:lnTo>
                      <a:pt x="2325" y="4291"/>
                    </a:lnTo>
                    <a:lnTo>
                      <a:pt x="2332" y="4275"/>
                    </a:lnTo>
                    <a:lnTo>
                      <a:pt x="2333" y="4272"/>
                    </a:lnTo>
                    <a:lnTo>
                      <a:pt x="2334" y="4266"/>
                    </a:lnTo>
                    <a:lnTo>
                      <a:pt x="2336" y="4258"/>
                    </a:lnTo>
                    <a:lnTo>
                      <a:pt x="2339" y="4251"/>
                    </a:lnTo>
                    <a:lnTo>
                      <a:pt x="2342" y="4247"/>
                    </a:lnTo>
                    <a:lnTo>
                      <a:pt x="2342" y="4249"/>
                    </a:lnTo>
                    <a:lnTo>
                      <a:pt x="2343" y="4252"/>
                    </a:lnTo>
                    <a:lnTo>
                      <a:pt x="2343" y="4254"/>
                    </a:lnTo>
                    <a:lnTo>
                      <a:pt x="2344" y="4250"/>
                    </a:lnTo>
                    <a:lnTo>
                      <a:pt x="2346" y="4248"/>
                    </a:lnTo>
                    <a:lnTo>
                      <a:pt x="2348" y="4245"/>
                    </a:lnTo>
                    <a:lnTo>
                      <a:pt x="2351" y="4245"/>
                    </a:lnTo>
                    <a:lnTo>
                      <a:pt x="2352" y="4243"/>
                    </a:lnTo>
                    <a:lnTo>
                      <a:pt x="2355" y="4240"/>
                    </a:lnTo>
                    <a:lnTo>
                      <a:pt x="2358" y="4240"/>
                    </a:lnTo>
                    <a:lnTo>
                      <a:pt x="2358" y="4244"/>
                    </a:lnTo>
                    <a:lnTo>
                      <a:pt x="2355" y="4246"/>
                    </a:lnTo>
                    <a:lnTo>
                      <a:pt x="2350" y="4249"/>
                    </a:lnTo>
                    <a:lnTo>
                      <a:pt x="2347" y="4251"/>
                    </a:lnTo>
                    <a:lnTo>
                      <a:pt x="2346" y="4254"/>
                    </a:lnTo>
                    <a:lnTo>
                      <a:pt x="2345" y="4257"/>
                    </a:lnTo>
                    <a:lnTo>
                      <a:pt x="2344" y="4260"/>
                    </a:lnTo>
                    <a:lnTo>
                      <a:pt x="2344" y="4262"/>
                    </a:lnTo>
                    <a:lnTo>
                      <a:pt x="2343" y="4264"/>
                    </a:lnTo>
                    <a:lnTo>
                      <a:pt x="2338" y="4274"/>
                    </a:lnTo>
                    <a:lnTo>
                      <a:pt x="2338" y="4277"/>
                    </a:lnTo>
                    <a:lnTo>
                      <a:pt x="2337" y="4279"/>
                    </a:lnTo>
                    <a:lnTo>
                      <a:pt x="2334" y="4280"/>
                    </a:lnTo>
                    <a:lnTo>
                      <a:pt x="2333" y="4283"/>
                    </a:lnTo>
                    <a:lnTo>
                      <a:pt x="2332" y="4289"/>
                    </a:lnTo>
                    <a:lnTo>
                      <a:pt x="2334" y="4286"/>
                    </a:lnTo>
                    <a:lnTo>
                      <a:pt x="2337" y="4281"/>
                    </a:lnTo>
                    <a:lnTo>
                      <a:pt x="2339" y="4278"/>
                    </a:lnTo>
                    <a:lnTo>
                      <a:pt x="2342" y="4278"/>
                    </a:lnTo>
                    <a:lnTo>
                      <a:pt x="2343" y="4280"/>
                    </a:lnTo>
                    <a:lnTo>
                      <a:pt x="2341" y="4284"/>
                    </a:lnTo>
                    <a:lnTo>
                      <a:pt x="2336" y="4291"/>
                    </a:lnTo>
                    <a:lnTo>
                      <a:pt x="2340" y="4289"/>
                    </a:lnTo>
                    <a:lnTo>
                      <a:pt x="2354" y="4289"/>
                    </a:lnTo>
                    <a:lnTo>
                      <a:pt x="2354" y="4291"/>
                    </a:lnTo>
                    <a:lnTo>
                      <a:pt x="2348" y="4292"/>
                    </a:lnTo>
                    <a:lnTo>
                      <a:pt x="2337" y="4299"/>
                    </a:lnTo>
                    <a:lnTo>
                      <a:pt x="2331" y="4299"/>
                    </a:lnTo>
                    <a:lnTo>
                      <a:pt x="2331" y="4302"/>
                    </a:lnTo>
                    <a:lnTo>
                      <a:pt x="2333" y="4305"/>
                    </a:lnTo>
                    <a:lnTo>
                      <a:pt x="2333" y="4308"/>
                    </a:lnTo>
                    <a:lnTo>
                      <a:pt x="2330" y="4311"/>
                    </a:lnTo>
                    <a:lnTo>
                      <a:pt x="2328" y="4313"/>
                    </a:lnTo>
                    <a:lnTo>
                      <a:pt x="2329" y="4317"/>
                    </a:lnTo>
                    <a:lnTo>
                      <a:pt x="2332" y="4319"/>
                    </a:lnTo>
                    <a:lnTo>
                      <a:pt x="2335" y="4320"/>
                    </a:lnTo>
                    <a:lnTo>
                      <a:pt x="2339" y="4317"/>
                    </a:lnTo>
                    <a:lnTo>
                      <a:pt x="2343" y="4318"/>
                    </a:lnTo>
                    <a:lnTo>
                      <a:pt x="2344" y="4317"/>
                    </a:lnTo>
                    <a:lnTo>
                      <a:pt x="2345" y="4315"/>
                    </a:lnTo>
                    <a:lnTo>
                      <a:pt x="2345" y="4310"/>
                    </a:lnTo>
                    <a:lnTo>
                      <a:pt x="2345" y="4308"/>
                    </a:lnTo>
                    <a:lnTo>
                      <a:pt x="2349" y="4304"/>
                    </a:lnTo>
                    <a:lnTo>
                      <a:pt x="2355" y="4300"/>
                    </a:lnTo>
                    <a:lnTo>
                      <a:pt x="2362" y="4298"/>
                    </a:lnTo>
                    <a:lnTo>
                      <a:pt x="2367" y="4297"/>
                    </a:lnTo>
                    <a:lnTo>
                      <a:pt x="2367" y="4299"/>
                    </a:lnTo>
                    <a:lnTo>
                      <a:pt x="2356" y="4305"/>
                    </a:lnTo>
                    <a:lnTo>
                      <a:pt x="2354" y="4308"/>
                    </a:lnTo>
                    <a:lnTo>
                      <a:pt x="2353" y="4313"/>
                    </a:lnTo>
                    <a:lnTo>
                      <a:pt x="2357" y="4322"/>
                    </a:lnTo>
                    <a:lnTo>
                      <a:pt x="2357" y="4327"/>
                    </a:lnTo>
                    <a:lnTo>
                      <a:pt x="2354" y="4329"/>
                    </a:lnTo>
                    <a:lnTo>
                      <a:pt x="2353" y="4331"/>
                    </a:lnTo>
                    <a:lnTo>
                      <a:pt x="2354" y="4333"/>
                    </a:lnTo>
                    <a:lnTo>
                      <a:pt x="2355" y="4336"/>
                    </a:lnTo>
                    <a:lnTo>
                      <a:pt x="2356" y="4338"/>
                    </a:lnTo>
                    <a:lnTo>
                      <a:pt x="2358" y="4339"/>
                    </a:lnTo>
                    <a:lnTo>
                      <a:pt x="2359" y="4338"/>
                    </a:lnTo>
                    <a:lnTo>
                      <a:pt x="2360" y="4337"/>
                    </a:lnTo>
                    <a:lnTo>
                      <a:pt x="2360" y="4335"/>
                    </a:lnTo>
                    <a:lnTo>
                      <a:pt x="2361" y="4334"/>
                    </a:lnTo>
                    <a:lnTo>
                      <a:pt x="2368" y="4334"/>
                    </a:lnTo>
                    <a:lnTo>
                      <a:pt x="2367" y="4340"/>
                    </a:lnTo>
                    <a:lnTo>
                      <a:pt x="2364" y="4344"/>
                    </a:lnTo>
                    <a:lnTo>
                      <a:pt x="2361" y="4345"/>
                    </a:lnTo>
                    <a:lnTo>
                      <a:pt x="2358" y="4345"/>
                    </a:lnTo>
                    <a:lnTo>
                      <a:pt x="2352" y="4343"/>
                    </a:lnTo>
                    <a:lnTo>
                      <a:pt x="2351" y="4345"/>
                    </a:lnTo>
                    <a:lnTo>
                      <a:pt x="2349" y="4352"/>
                    </a:lnTo>
                    <a:lnTo>
                      <a:pt x="2351" y="4353"/>
                    </a:lnTo>
                    <a:lnTo>
                      <a:pt x="2352" y="4355"/>
                    </a:lnTo>
                    <a:lnTo>
                      <a:pt x="2352" y="4357"/>
                    </a:lnTo>
                    <a:lnTo>
                      <a:pt x="2353" y="4359"/>
                    </a:lnTo>
                    <a:lnTo>
                      <a:pt x="2353" y="4362"/>
                    </a:lnTo>
                    <a:lnTo>
                      <a:pt x="2359" y="4366"/>
                    </a:lnTo>
                    <a:lnTo>
                      <a:pt x="2361" y="4367"/>
                    </a:lnTo>
                    <a:lnTo>
                      <a:pt x="2364" y="4357"/>
                    </a:lnTo>
                    <a:lnTo>
                      <a:pt x="2367" y="4358"/>
                    </a:lnTo>
                    <a:lnTo>
                      <a:pt x="2366" y="4361"/>
                    </a:lnTo>
                    <a:lnTo>
                      <a:pt x="2366" y="4363"/>
                    </a:lnTo>
                    <a:lnTo>
                      <a:pt x="2372" y="4362"/>
                    </a:lnTo>
                    <a:lnTo>
                      <a:pt x="2377" y="4357"/>
                    </a:lnTo>
                    <a:lnTo>
                      <a:pt x="2380" y="4348"/>
                    </a:lnTo>
                    <a:lnTo>
                      <a:pt x="2380" y="4337"/>
                    </a:lnTo>
                    <a:lnTo>
                      <a:pt x="2377" y="4321"/>
                    </a:lnTo>
                    <a:lnTo>
                      <a:pt x="2377" y="4317"/>
                    </a:lnTo>
                    <a:lnTo>
                      <a:pt x="2378" y="4313"/>
                    </a:lnTo>
                    <a:lnTo>
                      <a:pt x="2380" y="4313"/>
                    </a:lnTo>
                    <a:lnTo>
                      <a:pt x="2382" y="4313"/>
                    </a:lnTo>
                    <a:lnTo>
                      <a:pt x="2385" y="4313"/>
                    </a:lnTo>
                    <a:lnTo>
                      <a:pt x="2387" y="4311"/>
                    </a:lnTo>
                    <a:lnTo>
                      <a:pt x="2390" y="4304"/>
                    </a:lnTo>
                    <a:lnTo>
                      <a:pt x="2395" y="4295"/>
                    </a:lnTo>
                    <a:lnTo>
                      <a:pt x="2397" y="4290"/>
                    </a:lnTo>
                    <a:lnTo>
                      <a:pt x="2398" y="4285"/>
                    </a:lnTo>
                    <a:lnTo>
                      <a:pt x="2399" y="4280"/>
                    </a:lnTo>
                    <a:lnTo>
                      <a:pt x="2403" y="4278"/>
                    </a:lnTo>
                    <a:lnTo>
                      <a:pt x="2406" y="4279"/>
                    </a:lnTo>
                    <a:lnTo>
                      <a:pt x="2413" y="4285"/>
                    </a:lnTo>
                    <a:lnTo>
                      <a:pt x="2417" y="4286"/>
                    </a:lnTo>
                    <a:lnTo>
                      <a:pt x="2420" y="4286"/>
                    </a:lnTo>
                    <a:lnTo>
                      <a:pt x="2422" y="4284"/>
                    </a:lnTo>
                    <a:lnTo>
                      <a:pt x="2424" y="4279"/>
                    </a:lnTo>
                    <a:lnTo>
                      <a:pt x="2426" y="4273"/>
                    </a:lnTo>
                    <a:lnTo>
                      <a:pt x="2424" y="4272"/>
                    </a:lnTo>
                    <a:lnTo>
                      <a:pt x="2424" y="4270"/>
                    </a:lnTo>
                    <a:lnTo>
                      <a:pt x="2422" y="4267"/>
                    </a:lnTo>
                    <a:lnTo>
                      <a:pt x="2424" y="4262"/>
                    </a:lnTo>
                    <a:lnTo>
                      <a:pt x="2429" y="4256"/>
                    </a:lnTo>
                    <a:lnTo>
                      <a:pt x="2430" y="4251"/>
                    </a:lnTo>
                    <a:lnTo>
                      <a:pt x="2421" y="4249"/>
                    </a:lnTo>
                    <a:lnTo>
                      <a:pt x="2419" y="4247"/>
                    </a:lnTo>
                    <a:lnTo>
                      <a:pt x="2421" y="4245"/>
                    </a:lnTo>
                    <a:lnTo>
                      <a:pt x="2426" y="4245"/>
                    </a:lnTo>
                    <a:lnTo>
                      <a:pt x="2431" y="4242"/>
                    </a:lnTo>
                    <a:lnTo>
                      <a:pt x="2436" y="4245"/>
                    </a:lnTo>
                    <a:lnTo>
                      <a:pt x="2438" y="4244"/>
                    </a:lnTo>
                    <a:lnTo>
                      <a:pt x="2438" y="4241"/>
                    </a:lnTo>
                    <a:lnTo>
                      <a:pt x="2437" y="4238"/>
                    </a:lnTo>
                    <a:lnTo>
                      <a:pt x="2434" y="4235"/>
                    </a:lnTo>
                    <a:lnTo>
                      <a:pt x="2431" y="4226"/>
                    </a:lnTo>
                    <a:lnTo>
                      <a:pt x="2429" y="4224"/>
                    </a:lnTo>
                    <a:lnTo>
                      <a:pt x="2428" y="4221"/>
                    </a:lnTo>
                    <a:lnTo>
                      <a:pt x="2428" y="4217"/>
                    </a:lnTo>
                    <a:lnTo>
                      <a:pt x="2428" y="4214"/>
                    </a:lnTo>
                    <a:lnTo>
                      <a:pt x="2430" y="4214"/>
                    </a:lnTo>
                    <a:lnTo>
                      <a:pt x="2431" y="4216"/>
                    </a:lnTo>
                    <a:lnTo>
                      <a:pt x="2433" y="4227"/>
                    </a:lnTo>
                    <a:lnTo>
                      <a:pt x="2436" y="4233"/>
                    </a:lnTo>
                    <a:lnTo>
                      <a:pt x="2439" y="4237"/>
                    </a:lnTo>
                    <a:lnTo>
                      <a:pt x="2443" y="4240"/>
                    </a:lnTo>
                    <a:lnTo>
                      <a:pt x="2447" y="4240"/>
                    </a:lnTo>
                    <a:lnTo>
                      <a:pt x="2451" y="4238"/>
                    </a:lnTo>
                    <a:lnTo>
                      <a:pt x="2459" y="4229"/>
                    </a:lnTo>
                    <a:lnTo>
                      <a:pt x="2463" y="4227"/>
                    </a:lnTo>
                    <a:lnTo>
                      <a:pt x="2468" y="4226"/>
                    </a:lnTo>
                    <a:lnTo>
                      <a:pt x="2477" y="4222"/>
                    </a:lnTo>
                    <a:lnTo>
                      <a:pt x="2481" y="4220"/>
                    </a:lnTo>
                    <a:lnTo>
                      <a:pt x="2489" y="4217"/>
                    </a:lnTo>
                    <a:lnTo>
                      <a:pt x="2503" y="4201"/>
                    </a:lnTo>
                    <a:lnTo>
                      <a:pt x="2510" y="4199"/>
                    </a:lnTo>
                    <a:lnTo>
                      <a:pt x="2507" y="4205"/>
                    </a:lnTo>
                    <a:lnTo>
                      <a:pt x="2496" y="4216"/>
                    </a:lnTo>
                    <a:lnTo>
                      <a:pt x="2494" y="4223"/>
                    </a:lnTo>
                    <a:lnTo>
                      <a:pt x="2496" y="4226"/>
                    </a:lnTo>
                    <a:lnTo>
                      <a:pt x="2500" y="4227"/>
                    </a:lnTo>
                    <a:lnTo>
                      <a:pt x="2504" y="4226"/>
                    </a:lnTo>
                    <a:lnTo>
                      <a:pt x="2507" y="4225"/>
                    </a:lnTo>
                    <a:lnTo>
                      <a:pt x="2517" y="4214"/>
                    </a:lnTo>
                    <a:lnTo>
                      <a:pt x="2523" y="4210"/>
                    </a:lnTo>
                    <a:lnTo>
                      <a:pt x="2533" y="4206"/>
                    </a:lnTo>
                    <a:lnTo>
                      <a:pt x="2536" y="4204"/>
                    </a:lnTo>
                    <a:lnTo>
                      <a:pt x="2541" y="4194"/>
                    </a:lnTo>
                    <a:lnTo>
                      <a:pt x="2545" y="4188"/>
                    </a:lnTo>
                    <a:lnTo>
                      <a:pt x="2551" y="4181"/>
                    </a:lnTo>
                    <a:lnTo>
                      <a:pt x="2557" y="4176"/>
                    </a:lnTo>
                    <a:lnTo>
                      <a:pt x="2562" y="4176"/>
                    </a:lnTo>
                    <a:lnTo>
                      <a:pt x="2553" y="4192"/>
                    </a:lnTo>
                    <a:lnTo>
                      <a:pt x="2551" y="4193"/>
                    </a:lnTo>
                    <a:lnTo>
                      <a:pt x="2550" y="4193"/>
                    </a:lnTo>
                    <a:lnTo>
                      <a:pt x="2548" y="4194"/>
                    </a:lnTo>
                    <a:lnTo>
                      <a:pt x="2548" y="4197"/>
                    </a:lnTo>
                    <a:lnTo>
                      <a:pt x="2547" y="4199"/>
                    </a:lnTo>
                    <a:lnTo>
                      <a:pt x="2546" y="4200"/>
                    </a:lnTo>
                    <a:lnTo>
                      <a:pt x="2544" y="4201"/>
                    </a:lnTo>
                    <a:lnTo>
                      <a:pt x="2543" y="4201"/>
                    </a:lnTo>
                    <a:lnTo>
                      <a:pt x="2543" y="4203"/>
                    </a:lnTo>
                    <a:lnTo>
                      <a:pt x="2576" y="4203"/>
                    </a:lnTo>
                    <a:lnTo>
                      <a:pt x="2571" y="4211"/>
                    </a:lnTo>
                    <a:lnTo>
                      <a:pt x="2564" y="4212"/>
                    </a:lnTo>
                    <a:lnTo>
                      <a:pt x="2550" y="4207"/>
                    </a:lnTo>
                    <a:lnTo>
                      <a:pt x="2528" y="4213"/>
                    </a:lnTo>
                    <a:lnTo>
                      <a:pt x="2524" y="4215"/>
                    </a:lnTo>
                    <a:lnTo>
                      <a:pt x="2521" y="4218"/>
                    </a:lnTo>
                    <a:lnTo>
                      <a:pt x="2519" y="4222"/>
                    </a:lnTo>
                    <a:lnTo>
                      <a:pt x="2514" y="4234"/>
                    </a:lnTo>
                    <a:lnTo>
                      <a:pt x="2511" y="4237"/>
                    </a:lnTo>
                    <a:lnTo>
                      <a:pt x="2507" y="4240"/>
                    </a:lnTo>
                    <a:lnTo>
                      <a:pt x="2504" y="4243"/>
                    </a:lnTo>
                    <a:lnTo>
                      <a:pt x="2500" y="4250"/>
                    </a:lnTo>
                    <a:lnTo>
                      <a:pt x="2495" y="4270"/>
                    </a:lnTo>
                    <a:lnTo>
                      <a:pt x="2491" y="4278"/>
                    </a:lnTo>
                    <a:lnTo>
                      <a:pt x="2492" y="4285"/>
                    </a:lnTo>
                    <a:lnTo>
                      <a:pt x="2492" y="4289"/>
                    </a:lnTo>
                    <a:lnTo>
                      <a:pt x="2492" y="4293"/>
                    </a:lnTo>
                    <a:lnTo>
                      <a:pt x="2487" y="4306"/>
                    </a:lnTo>
                    <a:lnTo>
                      <a:pt x="2484" y="4312"/>
                    </a:lnTo>
                    <a:lnTo>
                      <a:pt x="2483" y="4322"/>
                    </a:lnTo>
                    <a:lnTo>
                      <a:pt x="2483" y="4339"/>
                    </a:lnTo>
                    <a:lnTo>
                      <a:pt x="2482" y="4339"/>
                    </a:lnTo>
                    <a:lnTo>
                      <a:pt x="2481" y="4329"/>
                    </a:lnTo>
                    <a:lnTo>
                      <a:pt x="2481" y="4321"/>
                    </a:lnTo>
                    <a:lnTo>
                      <a:pt x="2481" y="4316"/>
                    </a:lnTo>
                    <a:lnTo>
                      <a:pt x="2483" y="4305"/>
                    </a:lnTo>
                    <a:lnTo>
                      <a:pt x="2484" y="4281"/>
                    </a:lnTo>
                    <a:lnTo>
                      <a:pt x="2485" y="4278"/>
                    </a:lnTo>
                    <a:lnTo>
                      <a:pt x="2490" y="4271"/>
                    </a:lnTo>
                    <a:lnTo>
                      <a:pt x="2492" y="4267"/>
                    </a:lnTo>
                    <a:lnTo>
                      <a:pt x="2491" y="4259"/>
                    </a:lnTo>
                    <a:lnTo>
                      <a:pt x="2494" y="4249"/>
                    </a:lnTo>
                    <a:lnTo>
                      <a:pt x="2502" y="4231"/>
                    </a:lnTo>
                    <a:lnTo>
                      <a:pt x="2491" y="4227"/>
                    </a:lnTo>
                    <a:lnTo>
                      <a:pt x="2485" y="4226"/>
                    </a:lnTo>
                    <a:lnTo>
                      <a:pt x="2480" y="4227"/>
                    </a:lnTo>
                    <a:lnTo>
                      <a:pt x="2476" y="4230"/>
                    </a:lnTo>
                    <a:lnTo>
                      <a:pt x="2470" y="4240"/>
                    </a:lnTo>
                    <a:lnTo>
                      <a:pt x="2466" y="4243"/>
                    </a:lnTo>
                    <a:lnTo>
                      <a:pt x="2461" y="4244"/>
                    </a:lnTo>
                    <a:lnTo>
                      <a:pt x="2456" y="4247"/>
                    </a:lnTo>
                    <a:lnTo>
                      <a:pt x="2455" y="4249"/>
                    </a:lnTo>
                    <a:lnTo>
                      <a:pt x="2454" y="4250"/>
                    </a:lnTo>
                    <a:lnTo>
                      <a:pt x="2454" y="4251"/>
                    </a:lnTo>
                    <a:lnTo>
                      <a:pt x="2454" y="4251"/>
                    </a:lnTo>
                    <a:lnTo>
                      <a:pt x="2453" y="4253"/>
                    </a:lnTo>
                    <a:lnTo>
                      <a:pt x="2453" y="4254"/>
                    </a:lnTo>
                    <a:lnTo>
                      <a:pt x="2453" y="4255"/>
                    </a:lnTo>
                    <a:lnTo>
                      <a:pt x="2451" y="4256"/>
                    </a:lnTo>
                    <a:lnTo>
                      <a:pt x="2449" y="4257"/>
                    </a:lnTo>
                    <a:lnTo>
                      <a:pt x="2446" y="4262"/>
                    </a:lnTo>
                    <a:lnTo>
                      <a:pt x="2444" y="4264"/>
                    </a:lnTo>
                    <a:lnTo>
                      <a:pt x="2441" y="4266"/>
                    </a:lnTo>
                    <a:lnTo>
                      <a:pt x="2432" y="4269"/>
                    </a:lnTo>
                    <a:lnTo>
                      <a:pt x="2434" y="4273"/>
                    </a:lnTo>
                    <a:lnTo>
                      <a:pt x="2433" y="4276"/>
                    </a:lnTo>
                    <a:lnTo>
                      <a:pt x="2429" y="4282"/>
                    </a:lnTo>
                    <a:lnTo>
                      <a:pt x="2426" y="4287"/>
                    </a:lnTo>
                    <a:lnTo>
                      <a:pt x="2425" y="4292"/>
                    </a:lnTo>
                    <a:lnTo>
                      <a:pt x="2423" y="4296"/>
                    </a:lnTo>
                    <a:lnTo>
                      <a:pt x="2412" y="4301"/>
                    </a:lnTo>
                    <a:lnTo>
                      <a:pt x="2413" y="4311"/>
                    </a:lnTo>
                    <a:lnTo>
                      <a:pt x="2417" y="4322"/>
                    </a:lnTo>
                    <a:lnTo>
                      <a:pt x="2417" y="4330"/>
                    </a:lnTo>
                    <a:lnTo>
                      <a:pt x="2421" y="4330"/>
                    </a:lnTo>
                    <a:lnTo>
                      <a:pt x="2426" y="4328"/>
                    </a:lnTo>
                    <a:lnTo>
                      <a:pt x="2432" y="4325"/>
                    </a:lnTo>
                    <a:lnTo>
                      <a:pt x="2434" y="4320"/>
                    </a:lnTo>
                    <a:lnTo>
                      <a:pt x="2435" y="4318"/>
                    </a:lnTo>
                    <a:lnTo>
                      <a:pt x="2437" y="4315"/>
                    </a:lnTo>
                    <a:lnTo>
                      <a:pt x="2439" y="4313"/>
                    </a:lnTo>
                    <a:lnTo>
                      <a:pt x="2441" y="4313"/>
                    </a:lnTo>
                    <a:lnTo>
                      <a:pt x="2442" y="4316"/>
                    </a:lnTo>
                    <a:lnTo>
                      <a:pt x="2441" y="4321"/>
                    </a:lnTo>
                    <a:lnTo>
                      <a:pt x="2442" y="4324"/>
                    </a:lnTo>
                    <a:lnTo>
                      <a:pt x="2446" y="4323"/>
                    </a:lnTo>
                    <a:lnTo>
                      <a:pt x="2446" y="4326"/>
                    </a:lnTo>
                    <a:lnTo>
                      <a:pt x="2416" y="4335"/>
                    </a:lnTo>
                    <a:lnTo>
                      <a:pt x="2402" y="4346"/>
                    </a:lnTo>
                    <a:lnTo>
                      <a:pt x="2392" y="4365"/>
                    </a:lnTo>
                    <a:lnTo>
                      <a:pt x="2397" y="4369"/>
                    </a:lnTo>
                    <a:lnTo>
                      <a:pt x="2397" y="4370"/>
                    </a:lnTo>
                    <a:lnTo>
                      <a:pt x="2397" y="4372"/>
                    </a:lnTo>
                    <a:lnTo>
                      <a:pt x="2397" y="4375"/>
                    </a:lnTo>
                    <a:lnTo>
                      <a:pt x="2396" y="4377"/>
                    </a:lnTo>
                    <a:lnTo>
                      <a:pt x="2395" y="4378"/>
                    </a:lnTo>
                    <a:lnTo>
                      <a:pt x="2378" y="4380"/>
                    </a:lnTo>
                    <a:lnTo>
                      <a:pt x="2371" y="4382"/>
                    </a:lnTo>
                    <a:lnTo>
                      <a:pt x="2364" y="4386"/>
                    </a:lnTo>
                    <a:lnTo>
                      <a:pt x="2359" y="4393"/>
                    </a:lnTo>
                    <a:lnTo>
                      <a:pt x="2359" y="4402"/>
                    </a:lnTo>
                    <a:lnTo>
                      <a:pt x="2352" y="4408"/>
                    </a:lnTo>
                    <a:lnTo>
                      <a:pt x="2348" y="4410"/>
                    </a:lnTo>
                    <a:lnTo>
                      <a:pt x="2344" y="4411"/>
                    </a:lnTo>
                    <a:lnTo>
                      <a:pt x="2346" y="4415"/>
                    </a:lnTo>
                    <a:lnTo>
                      <a:pt x="2349" y="4415"/>
                    </a:lnTo>
                    <a:lnTo>
                      <a:pt x="2353" y="4411"/>
                    </a:lnTo>
                    <a:lnTo>
                      <a:pt x="2356" y="4408"/>
                    </a:lnTo>
                    <a:lnTo>
                      <a:pt x="2354" y="4416"/>
                    </a:lnTo>
                    <a:lnTo>
                      <a:pt x="2355" y="4418"/>
                    </a:lnTo>
                    <a:lnTo>
                      <a:pt x="2358" y="4419"/>
                    </a:lnTo>
                    <a:lnTo>
                      <a:pt x="2362" y="4422"/>
                    </a:lnTo>
                    <a:lnTo>
                      <a:pt x="2367" y="4431"/>
                    </a:lnTo>
                    <a:lnTo>
                      <a:pt x="2370" y="4435"/>
                    </a:lnTo>
                    <a:lnTo>
                      <a:pt x="2373" y="4436"/>
                    </a:lnTo>
                    <a:lnTo>
                      <a:pt x="2377" y="4436"/>
                    </a:lnTo>
                    <a:lnTo>
                      <a:pt x="2382" y="4434"/>
                    </a:lnTo>
                    <a:lnTo>
                      <a:pt x="2387" y="4430"/>
                    </a:lnTo>
                    <a:lnTo>
                      <a:pt x="2388" y="4427"/>
                    </a:lnTo>
                    <a:lnTo>
                      <a:pt x="2389" y="4421"/>
                    </a:lnTo>
                    <a:lnTo>
                      <a:pt x="2390" y="4415"/>
                    </a:lnTo>
                    <a:lnTo>
                      <a:pt x="2392" y="4410"/>
                    </a:lnTo>
                    <a:lnTo>
                      <a:pt x="2395" y="4408"/>
                    </a:lnTo>
                    <a:lnTo>
                      <a:pt x="2394" y="4412"/>
                    </a:lnTo>
                    <a:lnTo>
                      <a:pt x="2393" y="4415"/>
                    </a:lnTo>
                    <a:lnTo>
                      <a:pt x="2394" y="4422"/>
                    </a:lnTo>
                    <a:lnTo>
                      <a:pt x="2393" y="4426"/>
                    </a:lnTo>
                    <a:lnTo>
                      <a:pt x="2391" y="4427"/>
                    </a:lnTo>
                    <a:lnTo>
                      <a:pt x="2390" y="4429"/>
                    </a:lnTo>
                    <a:lnTo>
                      <a:pt x="2390" y="4434"/>
                    </a:lnTo>
                    <a:lnTo>
                      <a:pt x="2391" y="4438"/>
                    </a:lnTo>
                    <a:lnTo>
                      <a:pt x="2394" y="4440"/>
                    </a:lnTo>
                    <a:lnTo>
                      <a:pt x="2400" y="4440"/>
                    </a:lnTo>
                    <a:lnTo>
                      <a:pt x="2403" y="4440"/>
                    </a:lnTo>
                    <a:lnTo>
                      <a:pt x="2406" y="4439"/>
                    </a:lnTo>
                    <a:lnTo>
                      <a:pt x="2419" y="4426"/>
                    </a:lnTo>
                    <a:lnTo>
                      <a:pt x="2439" y="4414"/>
                    </a:lnTo>
                    <a:lnTo>
                      <a:pt x="2450" y="4411"/>
                    </a:lnTo>
                    <a:lnTo>
                      <a:pt x="2446" y="4415"/>
                    </a:lnTo>
                    <a:lnTo>
                      <a:pt x="2434" y="4419"/>
                    </a:lnTo>
                    <a:lnTo>
                      <a:pt x="2434" y="4420"/>
                    </a:lnTo>
                    <a:lnTo>
                      <a:pt x="2431" y="4425"/>
                    </a:lnTo>
                    <a:lnTo>
                      <a:pt x="2431" y="4426"/>
                    </a:lnTo>
                    <a:lnTo>
                      <a:pt x="2428" y="4426"/>
                    </a:lnTo>
                    <a:lnTo>
                      <a:pt x="2427" y="4427"/>
                    </a:lnTo>
                    <a:lnTo>
                      <a:pt x="2426" y="4429"/>
                    </a:lnTo>
                    <a:lnTo>
                      <a:pt x="2406" y="4445"/>
                    </a:lnTo>
                    <a:lnTo>
                      <a:pt x="2398" y="4448"/>
                    </a:lnTo>
                    <a:lnTo>
                      <a:pt x="2390" y="4445"/>
                    </a:lnTo>
                    <a:lnTo>
                      <a:pt x="2388" y="4444"/>
                    </a:lnTo>
                    <a:lnTo>
                      <a:pt x="2387" y="4441"/>
                    </a:lnTo>
                    <a:lnTo>
                      <a:pt x="2386" y="4440"/>
                    </a:lnTo>
                    <a:lnTo>
                      <a:pt x="2385" y="4439"/>
                    </a:lnTo>
                    <a:lnTo>
                      <a:pt x="2383" y="4440"/>
                    </a:lnTo>
                    <a:lnTo>
                      <a:pt x="2383" y="4442"/>
                    </a:lnTo>
                    <a:lnTo>
                      <a:pt x="2383" y="4445"/>
                    </a:lnTo>
                    <a:lnTo>
                      <a:pt x="2382" y="4447"/>
                    </a:lnTo>
                    <a:lnTo>
                      <a:pt x="2380" y="4448"/>
                    </a:lnTo>
                    <a:lnTo>
                      <a:pt x="2371" y="4450"/>
                    </a:lnTo>
                    <a:lnTo>
                      <a:pt x="2369" y="4452"/>
                    </a:lnTo>
                    <a:lnTo>
                      <a:pt x="2369" y="4454"/>
                    </a:lnTo>
                    <a:lnTo>
                      <a:pt x="2368" y="4456"/>
                    </a:lnTo>
                    <a:lnTo>
                      <a:pt x="2361" y="4463"/>
                    </a:lnTo>
                    <a:lnTo>
                      <a:pt x="2360" y="4467"/>
                    </a:lnTo>
                    <a:lnTo>
                      <a:pt x="2363" y="4471"/>
                    </a:lnTo>
                    <a:lnTo>
                      <a:pt x="2367" y="4472"/>
                    </a:lnTo>
                    <a:lnTo>
                      <a:pt x="2381" y="4466"/>
                    </a:lnTo>
                    <a:lnTo>
                      <a:pt x="2381" y="4473"/>
                    </a:lnTo>
                    <a:lnTo>
                      <a:pt x="2372" y="4472"/>
                    </a:lnTo>
                    <a:lnTo>
                      <a:pt x="2367" y="4473"/>
                    </a:lnTo>
                    <a:lnTo>
                      <a:pt x="2363" y="4476"/>
                    </a:lnTo>
                    <a:lnTo>
                      <a:pt x="2363" y="4478"/>
                    </a:lnTo>
                    <a:lnTo>
                      <a:pt x="2363" y="4484"/>
                    </a:lnTo>
                    <a:lnTo>
                      <a:pt x="2363" y="4486"/>
                    </a:lnTo>
                    <a:lnTo>
                      <a:pt x="2361" y="4487"/>
                    </a:lnTo>
                    <a:lnTo>
                      <a:pt x="2359" y="4488"/>
                    </a:lnTo>
                    <a:lnTo>
                      <a:pt x="2355" y="4488"/>
                    </a:lnTo>
                    <a:lnTo>
                      <a:pt x="2357" y="4482"/>
                    </a:lnTo>
                    <a:lnTo>
                      <a:pt x="2357" y="4475"/>
                    </a:lnTo>
                    <a:lnTo>
                      <a:pt x="2356" y="4470"/>
                    </a:lnTo>
                    <a:lnTo>
                      <a:pt x="2352" y="4469"/>
                    </a:lnTo>
                    <a:lnTo>
                      <a:pt x="2341" y="4469"/>
                    </a:lnTo>
                    <a:lnTo>
                      <a:pt x="2338" y="4468"/>
                    </a:lnTo>
                    <a:lnTo>
                      <a:pt x="2333" y="4466"/>
                    </a:lnTo>
                    <a:lnTo>
                      <a:pt x="2331" y="4466"/>
                    </a:lnTo>
                    <a:lnTo>
                      <a:pt x="2329" y="4470"/>
                    </a:lnTo>
                    <a:lnTo>
                      <a:pt x="2326" y="4478"/>
                    </a:lnTo>
                    <a:lnTo>
                      <a:pt x="2324" y="4485"/>
                    </a:lnTo>
                    <a:lnTo>
                      <a:pt x="2325" y="4488"/>
                    </a:lnTo>
                    <a:lnTo>
                      <a:pt x="2327" y="4491"/>
                    </a:lnTo>
                    <a:lnTo>
                      <a:pt x="2327" y="4498"/>
                    </a:lnTo>
                    <a:lnTo>
                      <a:pt x="2325" y="4504"/>
                    </a:lnTo>
                    <a:lnTo>
                      <a:pt x="2325" y="4505"/>
                    </a:lnTo>
                    <a:lnTo>
                      <a:pt x="2323" y="4509"/>
                    </a:lnTo>
                    <a:lnTo>
                      <a:pt x="2322" y="4511"/>
                    </a:lnTo>
                    <a:lnTo>
                      <a:pt x="2311" y="4516"/>
                    </a:lnTo>
                    <a:lnTo>
                      <a:pt x="2310" y="4517"/>
                    </a:lnTo>
                    <a:lnTo>
                      <a:pt x="2309" y="4520"/>
                    </a:lnTo>
                    <a:lnTo>
                      <a:pt x="2308" y="4520"/>
                    </a:lnTo>
                    <a:lnTo>
                      <a:pt x="2306" y="4518"/>
                    </a:lnTo>
                    <a:lnTo>
                      <a:pt x="2306" y="4517"/>
                    </a:lnTo>
                    <a:lnTo>
                      <a:pt x="2306" y="4515"/>
                    </a:lnTo>
                    <a:lnTo>
                      <a:pt x="2307" y="4511"/>
                    </a:lnTo>
                    <a:lnTo>
                      <a:pt x="2308" y="4508"/>
                    </a:lnTo>
                    <a:lnTo>
                      <a:pt x="2309" y="4507"/>
                    </a:lnTo>
                    <a:lnTo>
                      <a:pt x="2310" y="4507"/>
                    </a:lnTo>
                    <a:lnTo>
                      <a:pt x="2313" y="4507"/>
                    </a:lnTo>
                    <a:lnTo>
                      <a:pt x="2313" y="4507"/>
                    </a:lnTo>
                    <a:lnTo>
                      <a:pt x="2314" y="4504"/>
                    </a:lnTo>
                    <a:lnTo>
                      <a:pt x="2314" y="4503"/>
                    </a:lnTo>
                    <a:lnTo>
                      <a:pt x="2319" y="4500"/>
                    </a:lnTo>
                    <a:lnTo>
                      <a:pt x="2319" y="4498"/>
                    </a:lnTo>
                    <a:lnTo>
                      <a:pt x="2319" y="4494"/>
                    </a:lnTo>
                    <a:lnTo>
                      <a:pt x="2319" y="4491"/>
                    </a:lnTo>
                    <a:lnTo>
                      <a:pt x="2318" y="4487"/>
                    </a:lnTo>
                    <a:lnTo>
                      <a:pt x="2318" y="4484"/>
                    </a:lnTo>
                    <a:lnTo>
                      <a:pt x="2318" y="4480"/>
                    </a:lnTo>
                    <a:lnTo>
                      <a:pt x="2320" y="4474"/>
                    </a:lnTo>
                    <a:lnTo>
                      <a:pt x="2321" y="4468"/>
                    </a:lnTo>
                    <a:lnTo>
                      <a:pt x="2322" y="4461"/>
                    </a:lnTo>
                    <a:lnTo>
                      <a:pt x="2321" y="4456"/>
                    </a:lnTo>
                    <a:lnTo>
                      <a:pt x="2320" y="4455"/>
                    </a:lnTo>
                    <a:lnTo>
                      <a:pt x="2319" y="4453"/>
                    </a:lnTo>
                    <a:lnTo>
                      <a:pt x="2318" y="4451"/>
                    </a:lnTo>
                    <a:lnTo>
                      <a:pt x="2318" y="4450"/>
                    </a:lnTo>
                    <a:lnTo>
                      <a:pt x="2319" y="4447"/>
                    </a:lnTo>
                    <a:lnTo>
                      <a:pt x="2311" y="4456"/>
                    </a:lnTo>
                    <a:lnTo>
                      <a:pt x="2307" y="4462"/>
                    </a:lnTo>
                    <a:lnTo>
                      <a:pt x="2305" y="4469"/>
                    </a:lnTo>
                    <a:lnTo>
                      <a:pt x="2305" y="4471"/>
                    </a:lnTo>
                    <a:lnTo>
                      <a:pt x="2308" y="4475"/>
                    </a:lnTo>
                    <a:lnTo>
                      <a:pt x="2309" y="4479"/>
                    </a:lnTo>
                    <a:lnTo>
                      <a:pt x="2309" y="4483"/>
                    </a:lnTo>
                    <a:lnTo>
                      <a:pt x="2307" y="4487"/>
                    </a:lnTo>
                    <a:lnTo>
                      <a:pt x="2307" y="4492"/>
                    </a:lnTo>
                    <a:lnTo>
                      <a:pt x="2305" y="4489"/>
                    </a:lnTo>
                    <a:lnTo>
                      <a:pt x="2304" y="4479"/>
                    </a:lnTo>
                    <a:lnTo>
                      <a:pt x="2303" y="4475"/>
                    </a:lnTo>
                    <a:lnTo>
                      <a:pt x="2300" y="4474"/>
                    </a:lnTo>
                    <a:lnTo>
                      <a:pt x="2296" y="4475"/>
                    </a:lnTo>
                    <a:lnTo>
                      <a:pt x="2292" y="4479"/>
                    </a:lnTo>
                    <a:lnTo>
                      <a:pt x="2289" y="4482"/>
                    </a:lnTo>
                    <a:lnTo>
                      <a:pt x="2287" y="4490"/>
                    </a:lnTo>
                    <a:lnTo>
                      <a:pt x="2279" y="4503"/>
                    </a:lnTo>
                    <a:lnTo>
                      <a:pt x="2277" y="4505"/>
                    </a:lnTo>
                    <a:lnTo>
                      <a:pt x="2273" y="4507"/>
                    </a:lnTo>
                    <a:lnTo>
                      <a:pt x="2273" y="4509"/>
                    </a:lnTo>
                    <a:lnTo>
                      <a:pt x="2280" y="4512"/>
                    </a:lnTo>
                    <a:lnTo>
                      <a:pt x="2280" y="4514"/>
                    </a:lnTo>
                    <a:lnTo>
                      <a:pt x="2275" y="4513"/>
                    </a:lnTo>
                    <a:lnTo>
                      <a:pt x="2273" y="4514"/>
                    </a:lnTo>
                    <a:lnTo>
                      <a:pt x="2271" y="4516"/>
                    </a:lnTo>
                    <a:lnTo>
                      <a:pt x="2270" y="4518"/>
                    </a:lnTo>
                    <a:lnTo>
                      <a:pt x="2270" y="4519"/>
                    </a:lnTo>
                    <a:lnTo>
                      <a:pt x="2271" y="4521"/>
                    </a:lnTo>
                    <a:lnTo>
                      <a:pt x="2271" y="4522"/>
                    </a:lnTo>
                    <a:lnTo>
                      <a:pt x="2272" y="4533"/>
                    </a:lnTo>
                    <a:lnTo>
                      <a:pt x="2272" y="4539"/>
                    </a:lnTo>
                    <a:lnTo>
                      <a:pt x="2273" y="4544"/>
                    </a:lnTo>
                    <a:lnTo>
                      <a:pt x="2278" y="4545"/>
                    </a:lnTo>
                    <a:lnTo>
                      <a:pt x="2289" y="4570"/>
                    </a:lnTo>
                    <a:lnTo>
                      <a:pt x="2294" y="4567"/>
                    </a:lnTo>
                    <a:lnTo>
                      <a:pt x="2294" y="4566"/>
                    </a:lnTo>
                    <a:lnTo>
                      <a:pt x="2294" y="4549"/>
                    </a:lnTo>
                    <a:lnTo>
                      <a:pt x="2295" y="4548"/>
                    </a:lnTo>
                    <a:lnTo>
                      <a:pt x="2297" y="4548"/>
                    </a:lnTo>
                    <a:lnTo>
                      <a:pt x="2298" y="4549"/>
                    </a:lnTo>
                    <a:lnTo>
                      <a:pt x="2298" y="4553"/>
                    </a:lnTo>
                    <a:lnTo>
                      <a:pt x="2298" y="4557"/>
                    </a:lnTo>
                    <a:lnTo>
                      <a:pt x="2297" y="4563"/>
                    </a:lnTo>
                    <a:lnTo>
                      <a:pt x="2298" y="4567"/>
                    </a:lnTo>
                    <a:lnTo>
                      <a:pt x="2299" y="4572"/>
                    </a:lnTo>
                    <a:lnTo>
                      <a:pt x="2300" y="4578"/>
                    </a:lnTo>
                    <a:lnTo>
                      <a:pt x="2300" y="4582"/>
                    </a:lnTo>
                    <a:lnTo>
                      <a:pt x="2302" y="4584"/>
                    </a:lnTo>
                    <a:lnTo>
                      <a:pt x="2303" y="4586"/>
                    </a:lnTo>
                    <a:lnTo>
                      <a:pt x="2305" y="4585"/>
                    </a:lnTo>
                    <a:lnTo>
                      <a:pt x="2305" y="4582"/>
                    </a:lnTo>
                    <a:lnTo>
                      <a:pt x="2306" y="4579"/>
                    </a:lnTo>
                    <a:lnTo>
                      <a:pt x="2305" y="4566"/>
                    </a:lnTo>
                    <a:lnTo>
                      <a:pt x="2305" y="4559"/>
                    </a:lnTo>
                    <a:lnTo>
                      <a:pt x="2307" y="4554"/>
                    </a:lnTo>
                    <a:lnTo>
                      <a:pt x="2310" y="4551"/>
                    </a:lnTo>
                    <a:lnTo>
                      <a:pt x="2311" y="4555"/>
                    </a:lnTo>
                    <a:lnTo>
                      <a:pt x="2311" y="4562"/>
                    </a:lnTo>
                    <a:lnTo>
                      <a:pt x="2310" y="4568"/>
                    </a:lnTo>
                    <a:lnTo>
                      <a:pt x="2309" y="4574"/>
                    </a:lnTo>
                    <a:lnTo>
                      <a:pt x="2310" y="4582"/>
                    </a:lnTo>
                    <a:lnTo>
                      <a:pt x="2314" y="4587"/>
                    </a:lnTo>
                    <a:lnTo>
                      <a:pt x="2317" y="4591"/>
                    </a:lnTo>
                    <a:lnTo>
                      <a:pt x="2322" y="4591"/>
                    </a:lnTo>
                    <a:lnTo>
                      <a:pt x="2325" y="4588"/>
                    </a:lnTo>
                    <a:lnTo>
                      <a:pt x="2329" y="4584"/>
                    </a:lnTo>
                    <a:lnTo>
                      <a:pt x="2331" y="4579"/>
                    </a:lnTo>
                    <a:lnTo>
                      <a:pt x="2333" y="4574"/>
                    </a:lnTo>
                    <a:lnTo>
                      <a:pt x="2333" y="4560"/>
                    </a:lnTo>
                    <a:lnTo>
                      <a:pt x="2334" y="4554"/>
                    </a:lnTo>
                    <a:lnTo>
                      <a:pt x="2333" y="4552"/>
                    </a:lnTo>
                    <a:lnTo>
                      <a:pt x="2332" y="4551"/>
                    </a:lnTo>
                    <a:lnTo>
                      <a:pt x="2330" y="4550"/>
                    </a:lnTo>
                    <a:lnTo>
                      <a:pt x="2334" y="4548"/>
                    </a:lnTo>
                    <a:lnTo>
                      <a:pt x="2338" y="4556"/>
                    </a:lnTo>
                    <a:lnTo>
                      <a:pt x="2340" y="4567"/>
                    </a:lnTo>
                    <a:lnTo>
                      <a:pt x="2344" y="4573"/>
                    </a:lnTo>
                    <a:lnTo>
                      <a:pt x="2344" y="4576"/>
                    </a:lnTo>
                    <a:lnTo>
                      <a:pt x="2342" y="4576"/>
                    </a:lnTo>
                    <a:lnTo>
                      <a:pt x="2339" y="4579"/>
                    </a:lnTo>
                    <a:lnTo>
                      <a:pt x="2338" y="4582"/>
                    </a:lnTo>
                    <a:lnTo>
                      <a:pt x="2338" y="4586"/>
                    </a:lnTo>
                    <a:lnTo>
                      <a:pt x="2340" y="4586"/>
                    </a:lnTo>
                    <a:lnTo>
                      <a:pt x="2347" y="4582"/>
                    </a:lnTo>
                    <a:lnTo>
                      <a:pt x="2349" y="4581"/>
                    </a:lnTo>
                    <a:lnTo>
                      <a:pt x="2350" y="4580"/>
                    </a:lnTo>
                    <a:lnTo>
                      <a:pt x="2352" y="4578"/>
                    </a:lnTo>
                    <a:lnTo>
                      <a:pt x="2352" y="4576"/>
                    </a:lnTo>
                    <a:lnTo>
                      <a:pt x="2352" y="4574"/>
                    </a:lnTo>
                    <a:lnTo>
                      <a:pt x="2352" y="4572"/>
                    </a:lnTo>
                    <a:lnTo>
                      <a:pt x="2353" y="4572"/>
                    </a:lnTo>
                    <a:lnTo>
                      <a:pt x="2358" y="4573"/>
                    </a:lnTo>
                    <a:lnTo>
                      <a:pt x="2361" y="4573"/>
                    </a:lnTo>
                    <a:lnTo>
                      <a:pt x="2363" y="4569"/>
                    </a:lnTo>
                    <a:lnTo>
                      <a:pt x="2366" y="4571"/>
                    </a:lnTo>
                    <a:lnTo>
                      <a:pt x="2376" y="4569"/>
                    </a:lnTo>
                    <a:lnTo>
                      <a:pt x="2378" y="4568"/>
                    </a:lnTo>
                    <a:lnTo>
                      <a:pt x="2377" y="4561"/>
                    </a:lnTo>
                    <a:lnTo>
                      <a:pt x="2377" y="4558"/>
                    </a:lnTo>
                    <a:lnTo>
                      <a:pt x="2369" y="4547"/>
                    </a:lnTo>
                    <a:lnTo>
                      <a:pt x="2366" y="4544"/>
                    </a:lnTo>
                    <a:lnTo>
                      <a:pt x="2363" y="4543"/>
                    </a:lnTo>
                    <a:lnTo>
                      <a:pt x="2358" y="4544"/>
                    </a:lnTo>
                    <a:lnTo>
                      <a:pt x="2347" y="4551"/>
                    </a:lnTo>
                    <a:lnTo>
                      <a:pt x="2344" y="4550"/>
                    </a:lnTo>
                    <a:lnTo>
                      <a:pt x="2352" y="4544"/>
                    </a:lnTo>
                    <a:lnTo>
                      <a:pt x="2355" y="4538"/>
                    </a:lnTo>
                    <a:lnTo>
                      <a:pt x="2354" y="4531"/>
                    </a:lnTo>
                    <a:lnTo>
                      <a:pt x="2356" y="4537"/>
                    </a:lnTo>
                    <a:lnTo>
                      <a:pt x="2360" y="4538"/>
                    </a:lnTo>
                    <a:lnTo>
                      <a:pt x="2365" y="4537"/>
                    </a:lnTo>
                    <a:lnTo>
                      <a:pt x="2368" y="4533"/>
                    </a:lnTo>
                    <a:lnTo>
                      <a:pt x="2370" y="4528"/>
                    </a:lnTo>
                    <a:lnTo>
                      <a:pt x="2369" y="4523"/>
                    </a:lnTo>
                    <a:lnTo>
                      <a:pt x="2365" y="4514"/>
                    </a:lnTo>
                    <a:lnTo>
                      <a:pt x="2367" y="4513"/>
                    </a:lnTo>
                    <a:lnTo>
                      <a:pt x="2369" y="4509"/>
                    </a:lnTo>
                    <a:lnTo>
                      <a:pt x="2371" y="4509"/>
                    </a:lnTo>
                    <a:lnTo>
                      <a:pt x="2372" y="4511"/>
                    </a:lnTo>
                    <a:lnTo>
                      <a:pt x="2374" y="4517"/>
                    </a:lnTo>
                    <a:lnTo>
                      <a:pt x="2375" y="4518"/>
                    </a:lnTo>
                    <a:lnTo>
                      <a:pt x="2376" y="4519"/>
                    </a:lnTo>
                    <a:lnTo>
                      <a:pt x="2378" y="4523"/>
                    </a:lnTo>
                    <a:lnTo>
                      <a:pt x="2380" y="4525"/>
                    </a:lnTo>
                    <a:lnTo>
                      <a:pt x="2382" y="4527"/>
                    </a:lnTo>
                    <a:lnTo>
                      <a:pt x="2384" y="4528"/>
                    </a:lnTo>
                    <a:lnTo>
                      <a:pt x="2404" y="4530"/>
                    </a:lnTo>
                    <a:lnTo>
                      <a:pt x="2412" y="4525"/>
                    </a:lnTo>
                    <a:lnTo>
                      <a:pt x="2417" y="4524"/>
                    </a:lnTo>
                    <a:lnTo>
                      <a:pt x="2421" y="4525"/>
                    </a:lnTo>
                    <a:lnTo>
                      <a:pt x="2424" y="4529"/>
                    </a:lnTo>
                    <a:lnTo>
                      <a:pt x="2388" y="4538"/>
                    </a:lnTo>
                    <a:lnTo>
                      <a:pt x="2382" y="4538"/>
                    </a:lnTo>
                    <a:lnTo>
                      <a:pt x="2382" y="4542"/>
                    </a:lnTo>
                    <a:lnTo>
                      <a:pt x="2382" y="4545"/>
                    </a:lnTo>
                    <a:lnTo>
                      <a:pt x="2382" y="4548"/>
                    </a:lnTo>
                    <a:lnTo>
                      <a:pt x="2382" y="4552"/>
                    </a:lnTo>
                    <a:lnTo>
                      <a:pt x="2383" y="4554"/>
                    </a:lnTo>
                    <a:lnTo>
                      <a:pt x="2384" y="4556"/>
                    </a:lnTo>
                    <a:lnTo>
                      <a:pt x="2386" y="4558"/>
                    </a:lnTo>
                    <a:lnTo>
                      <a:pt x="2386" y="4562"/>
                    </a:lnTo>
                    <a:lnTo>
                      <a:pt x="2388" y="4567"/>
                    </a:lnTo>
                    <a:lnTo>
                      <a:pt x="2392" y="4565"/>
                    </a:lnTo>
                    <a:lnTo>
                      <a:pt x="2399" y="4559"/>
                    </a:lnTo>
                    <a:lnTo>
                      <a:pt x="2399" y="4556"/>
                    </a:lnTo>
                    <a:lnTo>
                      <a:pt x="2398" y="4554"/>
                    </a:lnTo>
                    <a:lnTo>
                      <a:pt x="2397" y="4553"/>
                    </a:lnTo>
                    <a:lnTo>
                      <a:pt x="2395" y="4552"/>
                    </a:lnTo>
                    <a:lnTo>
                      <a:pt x="2395" y="4550"/>
                    </a:lnTo>
                    <a:lnTo>
                      <a:pt x="2396" y="4550"/>
                    </a:lnTo>
                    <a:lnTo>
                      <a:pt x="2397" y="4548"/>
                    </a:lnTo>
                    <a:lnTo>
                      <a:pt x="2398" y="4548"/>
                    </a:lnTo>
                    <a:lnTo>
                      <a:pt x="2397" y="4544"/>
                    </a:lnTo>
                    <a:lnTo>
                      <a:pt x="2400" y="4544"/>
                    </a:lnTo>
                    <a:lnTo>
                      <a:pt x="2402" y="4550"/>
                    </a:lnTo>
                    <a:lnTo>
                      <a:pt x="2404" y="4552"/>
                    </a:lnTo>
                    <a:lnTo>
                      <a:pt x="2407" y="4551"/>
                    </a:lnTo>
                    <a:lnTo>
                      <a:pt x="2412" y="4547"/>
                    </a:lnTo>
                    <a:lnTo>
                      <a:pt x="2416" y="4543"/>
                    </a:lnTo>
                    <a:lnTo>
                      <a:pt x="2422" y="4537"/>
                    </a:lnTo>
                    <a:lnTo>
                      <a:pt x="2424" y="4534"/>
                    </a:lnTo>
                    <a:lnTo>
                      <a:pt x="2426" y="4532"/>
                    </a:lnTo>
                    <a:lnTo>
                      <a:pt x="2431" y="4518"/>
                    </a:lnTo>
                    <a:lnTo>
                      <a:pt x="2435" y="4513"/>
                    </a:lnTo>
                    <a:lnTo>
                      <a:pt x="2438" y="4506"/>
                    </a:lnTo>
                    <a:lnTo>
                      <a:pt x="2439" y="4502"/>
                    </a:lnTo>
                    <a:lnTo>
                      <a:pt x="2440" y="4500"/>
                    </a:lnTo>
                    <a:lnTo>
                      <a:pt x="2441" y="4492"/>
                    </a:lnTo>
                    <a:lnTo>
                      <a:pt x="2442" y="4482"/>
                    </a:lnTo>
                    <a:lnTo>
                      <a:pt x="2446" y="4475"/>
                    </a:lnTo>
                    <a:lnTo>
                      <a:pt x="2450" y="4473"/>
                    </a:lnTo>
                    <a:lnTo>
                      <a:pt x="2447" y="4476"/>
                    </a:lnTo>
                    <a:lnTo>
                      <a:pt x="2446" y="4481"/>
                    </a:lnTo>
                    <a:lnTo>
                      <a:pt x="2445" y="4487"/>
                    </a:lnTo>
                    <a:lnTo>
                      <a:pt x="2445" y="4493"/>
                    </a:lnTo>
                    <a:lnTo>
                      <a:pt x="2444" y="4499"/>
                    </a:lnTo>
                    <a:lnTo>
                      <a:pt x="2442" y="4504"/>
                    </a:lnTo>
                    <a:lnTo>
                      <a:pt x="2440" y="4509"/>
                    </a:lnTo>
                    <a:lnTo>
                      <a:pt x="2438" y="4514"/>
                    </a:lnTo>
                    <a:lnTo>
                      <a:pt x="2443" y="4513"/>
                    </a:lnTo>
                    <a:lnTo>
                      <a:pt x="2453" y="4505"/>
                    </a:lnTo>
                    <a:lnTo>
                      <a:pt x="2480" y="4499"/>
                    </a:lnTo>
                    <a:lnTo>
                      <a:pt x="2486" y="4503"/>
                    </a:lnTo>
                    <a:lnTo>
                      <a:pt x="2468" y="4506"/>
                    </a:lnTo>
                    <a:lnTo>
                      <a:pt x="2439" y="4518"/>
                    </a:lnTo>
                    <a:lnTo>
                      <a:pt x="2436" y="4522"/>
                    </a:lnTo>
                    <a:lnTo>
                      <a:pt x="2435" y="4525"/>
                    </a:lnTo>
                    <a:lnTo>
                      <a:pt x="2434" y="4532"/>
                    </a:lnTo>
                    <a:lnTo>
                      <a:pt x="2434" y="4534"/>
                    </a:lnTo>
                    <a:lnTo>
                      <a:pt x="2431" y="4539"/>
                    </a:lnTo>
                    <a:lnTo>
                      <a:pt x="2431" y="4541"/>
                    </a:lnTo>
                    <a:lnTo>
                      <a:pt x="2430" y="4544"/>
                    </a:lnTo>
                    <a:lnTo>
                      <a:pt x="2430" y="4543"/>
                    </a:lnTo>
                    <a:lnTo>
                      <a:pt x="2428" y="4540"/>
                    </a:lnTo>
                    <a:lnTo>
                      <a:pt x="2428" y="4539"/>
                    </a:lnTo>
                    <a:lnTo>
                      <a:pt x="2425" y="4544"/>
                    </a:lnTo>
                    <a:lnTo>
                      <a:pt x="2421" y="4548"/>
                    </a:lnTo>
                    <a:lnTo>
                      <a:pt x="2412" y="4552"/>
                    </a:lnTo>
                    <a:lnTo>
                      <a:pt x="2408" y="4556"/>
                    </a:lnTo>
                    <a:lnTo>
                      <a:pt x="2407" y="4558"/>
                    </a:lnTo>
                    <a:lnTo>
                      <a:pt x="2405" y="4561"/>
                    </a:lnTo>
                    <a:lnTo>
                      <a:pt x="2404" y="4564"/>
                    </a:lnTo>
                    <a:lnTo>
                      <a:pt x="2402" y="4567"/>
                    </a:lnTo>
                    <a:lnTo>
                      <a:pt x="2401" y="4570"/>
                    </a:lnTo>
                    <a:lnTo>
                      <a:pt x="2399" y="4572"/>
                    </a:lnTo>
                    <a:lnTo>
                      <a:pt x="2399" y="4573"/>
                    </a:lnTo>
                    <a:lnTo>
                      <a:pt x="2402" y="4575"/>
                    </a:lnTo>
                    <a:lnTo>
                      <a:pt x="2406" y="4575"/>
                    </a:lnTo>
                    <a:lnTo>
                      <a:pt x="2409" y="4573"/>
                    </a:lnTo>
                    <a:lnTo>
                      <a:pt x="2409" y="4567"/>
                    </a:lnTo>
                    <a:lnTo>
                      <a:pt x="2410" y="4571"/>
                    </a:lnTo>
                    <a:lnTo>
                      <a:pt x="2411" y="4574"/>
                    </a:lnTo>
                    <a:lnTo>
                      <a:pt x="2412" y="4576"/>
                    </a:lnTo>
                    <a:lnTo>
                      <a:pt x="2415" y="4578"/>
                    </a:lnTo>
                    <a:lnTo>
                      <a:pt x="2416" y="4578"/>
                    </a:lnTo>
                    <a:lnTo>
                      <a:pt x="2418" y="4578"/>
                    </a:lnTo>
                    <a:lnTo>
                      <a:pt x="2420" y="4578"/>
                    </a:lnTo>
                    <a:lnTo>
                      <a:pt x="2421" y="4577"/>
                    </a:lnTo>
                    <a:lnTo>
                      <a:pt x="2423" y="4572"/>
                    </a:lnTo>
                    <a:lnTo>
                      <a:pt x="2423" y="4572"/>
                    </a:lnTo>
                    <a:lnTo>
                      <a:pt x="2425" y="4572"/>
                    </a:lnTo>
                    <a:lnTo>
                      <a:pt x="2426" y="4575"/>
                    </a:lnTo>
                    <a:lnTo>
                      <a:pt x="2427" y="4577"/>
                    </a:lnTo>
                    <a:lnTo>
                      <a:pt x="2430" y="4576"/>
                    </a:lnTo>
                    <a:lnTo>
                      <a:pt x="2431" y="4573"/>
                    </a:lnTo>
                    <a:lnTo>
                      <a:pt x="2432" y="4570"/>
                    </a:lnTo>
                    <a:lnTo>
                      <a:pt x="2432" y="4568"/>
                    </a:lnTo>
                    <a:lnTo>
                      <a:pt x="2434" y="4572"/>
                    </a:lnTo>
                    <a:lnTo>
                      <a:pt x="2436" y="4575"/>
                    </a:lnTo>
                    <a:lnTo>
                      <a:pt x="2438" y="4578"/>
                    </a:lnTo>
                    <a:lnTo>
                      <a:pt x="2438" y="4580"/>
                    </a:lnTo>
                    <a:lnTo>
                      <a:pt x="2414" y="4582"/>
                    </a:lnTo>
                    <a:lnTo>
                      <a:pt x="2418" y="4592"/>
                    </a:lnTo>
                    <a:lnTo>
                      <a:pt x="2425" y="4594"/>
                    </a:lnTo>
                    <a:lnTo>
                      <a:pt x="2432" y="4591"/>
                    </a:lnTo>
                    <a:lnTo>
                      <a:pt x="2450" y="4577"/>
                    </a:lnTo>
                    <a:lnTo>
                      <a:pt x="2454" y="4576"/>
                    </a:lnTo>
                    <a:lnTo>
                      <a:pt x="2473" y="4576"/>
                    </a:lnTo>
                    <a:lnTo>
                      <a:pt x="2473" y="4578"/>
                    </a:lnTo>
                    <a:lnTo>
                      <a:pt x="2459" y="4577"/>
                    </a:lnTo>
                    <a:lnTo>
                      <a:pt x="2451" y="4579"/>
                    </a:lnTo>
                    <a:lnTo>
                      <a:pt x="2440" y="4591"/>
                    </a:lnTo>
                    <a:lnTo>
                      <a:pt x="2427" y="4596"/>
                    </a:lnTo>
                    <a:lnTo>
                      <a:pt x="2420" y="4604"/>
                    </a:lnTo>
                    <a:lnTo>
                      <a:pt x="2412" y="4610"/>
                    </a:lnTo>
                    <a:lnTo>
                      <a:pt x="2410" y="4613"/>
                    </a:lnTo>
                    <a:lnTo>
                      <a:pt x="2405" y="4622"/>
                    </a:lnTo>
                    <a:lnTo>
                      <a:pt x="2402" y="4631"/>
                    </a:lnTo>
                    <a:lnTo>
                      <a:pt x="2406" y="4631"/>
                    </a:lnTo>
                    <a:lnTo>
                      <a:pt x="2414" y="4630"/>
                    </a:lnTo>
                    <a:lnTo>
                      <a:pt x="2420" y="4631"/>
                    </a:lnTo>
                    <a:lnTo>
                      <a:pt x="2417" y="4633"/>
                    </a:lnTo>
                    <a:lnTo>
                      <a:pt x="2408" y="4635"/>
                    </a:lnTo>
                    <a:lnTo>
                      <a:pt x="2403" y="4638"/>
                    </a:lnTo>
                    <a:lnTo>
                      <a:pt x="2388" y="4642"/>
                    </a:lnTo>
                    <a:lnTo>
                      <a:pt x="2383" y="4645"/>
                    </a:lnTo>
                    <a:lnTo>
                      <a:pt x="2380" y="4650"/>
                    </a:lnTo>
                    <a:lnTo>
                      <a:pt x="2380" y="4656"/>
                    </a:lnTo>
                    <a:lnTo>
                      <a:pt x="2383" y="4663"/>
                    </a:lnTo>
                    <a:lnTo>
                      <a:pt x="2386" y="4668"/>
                    </a:lnTo>
                    <a:lnTo>
                      <a:pt x="2390" y="4671"/>
                    </a:lnTo>
                    <a:lnTo>
                      <a:pt x="2393" y="4672"/>
                    </a:lnTo>
                    <a:lnTo>
                      <a:pt x="2399" y="4669"/>
                    </a:lnTo>
                    <a:lnTo>
                      <a:pt x="2402" y="4669"/>
                    </a:lnTo>
                    <a:lnTo>
                      <a:pt x="2403" y="4670"/>
                    </a:lnTo>
                    <a:lnTo>
                      <a:pt x="2406" y="4676"/>
                    </a:lnTo>
                    <a:lnTo>
                      <a:pt x="2408" y="4677"/>
                    </a:lnTo>
                    <a:lnTo>
                      <a:pt x="2405" y="4679"/>
                    </a:lnTo>
                    <a:lnTo>
                      <a:pt x="2401" y="4680"/>
                    </a:lnTo>
                    <a:lnTo>
                      <a:pt x="2397" y="4681"/>
                    </a:lnTo>
                    <a:lnTo>
                      <a:pt x="2396" y="4688"/>
                    </a:lnTo>
                    <a:lnTo>
                      <a:pt x="2397" y="4691"/>
                    </a:lnTo>
                    <a:lnTo>
                      <a:pt x="2406" y="4706"/>
                    </a:lnTo>
                    <a:lnTo>
                      <a:pt x="2420" y="4682"/>
                    </a:lnTo>
                    <a:lnTo>
                      <a:pt x="2426" y="4677"/>
                    </a:lnTo>
                    <a:lnTo>
                      <a:pt x="2447" y="4672"/>
                    </a:lnTo>
                    <a:lnTo>
                      <a:pt x="2456" y="4666"/>
                    </a:lnTo>
                    <a:lnTo>
                      <a:pt x="2500" y="4658"/>
                    </a:lnTo>
                    <a:lnTo>
                      <a:pt x="2500" y="4660"/>
                    </a:lnTo>
                    <a:lnTo>
                      <a:pt x="2431" y="4682"/>
                    </a:lnTo>
                    <a:lnTo>
                      <a:pt x="2420" y="4688"/>
                    </a:lnTo>
                    <a:lnTo>
                      <a:pt x="2417" y="4692"/>
                    </a:lnTo>
                    <a:lnTo>
                      <a:pt x="2412" y="4699"/>
                    </a:lnTo>
                    <a:lnTo>
                      <a:pt x="2410" y="4703"/>
                    </a:lnTo>
                    <a:lnTo>
                      <a:pt x="2409" y="4707"/>
                    </a:lnTo>
                    <a:lnTo>
                      <a:pt x="2410" y="4712"/>
                    </a:lnTo>
                    <a:lnTo>
                      <a:pt x="2413" y="4716"/>
                    </a:lnTo>
                    <a:lnTo>
                      <a:pt x="2416" y="4720"/>
                    </a:lnTo>
                    <a:lnTo>
                      <a:pt x="2419" y="4722"/>
                    </a:lnTo>
                    <a:lnTo>
                      <a:pt x="2433" y="4723"/>
                    </a:lnTo>
                    <a:lnTo>
                      <a:pt x="2436" y="4726"/>
                    </a:lnTo>
                    <a:lnTo>
                      <a:pt x="2421" y="4726"/>
                    </a:lnTo>
                    <a:lnTo>
                      <a:pt x="2415" y="4724"/>
                    </a:lnTo>
                    <a:lnTo>
                      <a:pt x="2395" y="4706"/>
                    </a:lnTo>
                    <a:lnTo>
                      <a:pt x="2393" y="4703"/>
                    </a:lnTo>
                    <a:lnTo>
                      <a:pt x="2390" y="4696"/>
                    </a:lnTo>
                    <a:lnTo>
                      <a:pt x="2387" y="4694"/>
                    </a:lnTo>
                    <a:lnTo>
                      <a:pt x="2382" y="4689"/>
                    </a:lnTo>
                    <a:lnTo>
                      <a:pt x="2379" y="4688"/>
                    </a:lnTo>
                    <a:lnTo>
                      <a:pt x="2377" y="4687"/>
                    </a:lnTo>
                    <a:lnTo>
                      <a:pt x="2372" y="4688"/>
                    </a:lnTo>
                    <a:lnTo>
                      <a:pt x="2371" y="4689"/>
                    </a:lnTo>
                    <a:lnTo>
                      <a:pt x="2371" y="4694"/>
                    </a:lnTo>
                    <a:lnTo>
                      <a:pt x="2371" y="4696"/>
                    </a:lnTo>
                    <a:lnTo>
                      <a:pt x="2368" y="4698"/>
                    </a:lnTo>
                    <a:lnTo>
                      <a:pt x="2361" y="4697"/>
                    </a:lnTo>
                    <a:lnTo>
                      <a:pt x="2358" y="4699"/>
                    </a:lnTo>
                    <a:lnTo>
                      <a:pt x="2355" y="4717"/>
                    </a:lnTo>
                    <a:lnTo>
                      <a:pt x="2353" y="4711"/>
                    </a:lnTo>
                    <a:lnTo>
                      <a:pt x="2353" y="4701"/>
                    </a:lnTo>
                    <a:lnTo>
                      <a:pt x="2353" y="4691"/>
                    </a:lnTo>
                    <a:lnTo>
                      <a:pt x="2355" y="4684"/>
                    </a:lnTo>
                    <a:lnTo>
                      <a:pt x="2329" y="4665"/>
                    </a:lnTo>
                    <a:lnTo>
                      <a:pt x="2328" y="4674"/>
                    </a:lnTo>
                    <a:lnTo>
                      <a:pt x="2326" y="4677"/>
                    </a:lnTo>
                    <a:lnTo>
                      <a:pt x="2324" y="4679"/>
                    </a:lnTo>
                    <a:lnTo>
                      <a:pt x="2327" y="4681"/>
                    </a:lnTo>
                    <a:lnTo>
                      <a:pt x="2333" y="4680"/>
                    </a:lnTo>
                    <a:lnTo>
                      <a:pt x="2335" y="4684"/>
                    </a:lnTo>
                    <a:lnTo>
                      <a:pt x="2333" y="4682"/>
                    </a:lnTo>
                    <a:lnTo>
                      <a:pt x="2332" y="4682"/>
                    </a:lnTo>
                    <a:lnTo>
                      <a:pt x="2330" y="4683"/>
                    </a:lnTo>
                    <a:lnTo>
                      <a:pt x="2329" y="4685"/>
                    </a:lnTo>
                    <a:lnTo>
                      <a:pt x="2336" y="4692"/>
                    </a:lnTo>
                    <a:lnTo>
                      <a:pt x="2339" y="4696"/>
                    </a:lnTo>
                    <a:lnTo>
                      <a:pt x="2341" y="4699"/>
                    </a:lnTo>
                    <a:lnTo>
                      <a:pt x="2339" y="4705"/>
                    </a:lnTo>
                    <a:lnTo>
                      <a:pt x="2336" y="4703"/>
                    </a:lnTo>
                    <a:lnTo>
                      <a:pt x="2331" y="4694"/>
                    </a:lnTo>
                    <a:lnTo>
                      <a:pt x="2330" y="4693"/>
                    </a:lnTo>
                    <a:lnTo>
                      <a:pt x="2328" y="4690"/>
                    </a:lnTo>
                    <a:lnTo>
                      <a:pt x="2327" y="4690"/>
                    </a:lnTo>
                    <a:lnTo>
                      <a:pt x="2326" y="4693"/>
                    </a:lnTo>
                    <a:lnTo>
                      <a:pt x="2328" y="4697"/>
                    </a:lnTo>
                    <a:lnTo>
                      <a:pt x="2329" y="4701"/>
                    </a:lnTo>
                    <a:lnTo>
                      <a:pt x="2329" y="4703"/>
                    </a:lnTo>
                    <a:lnTo>
                      <a:pt x="2331" y="4706"/>
                    </a:lnTo>
                    <a:lnTo>
                      <a:pt x="2332" y="4707"/>
                    </a:lnTo>
                    <a:lnTo>
                      <a:pt x="2332" y="4709"/>
                    </a:lnTo>
                    <a:lnTo>
                      <a:pt x="2331" y="4713"/>
                    </a:lnTo>
                    <a:lnTo>
                      <a:pt x="2329" y="4714"/>
                    </a:lnTo>
                    <a:lnTo>
                      <a:pt x="2327" y="4715"/>
                    </a:lnTo>
                    <a:lnTo>
                      <a:pt x="2325" y="4717"/>
                    </a:lnTo>
                    <a:lnTo>
                      <a:pt x="2327" y="4722"/>
                    </a:lnTo>
                    <a:lnTo>
                      <a:pt x="2327" y="4728"/>
                    </a:lnTo>
                    <a:lnTo>
                      <a:pt x="2327" y="4733"/>
                    </a:lnTo>
                    <a:lnTo>
                      <a:pt x="2326" y="4738"/>
                    </a:lnTo>
                    <a:lnTo>
                      <a:pt x="2325" y="4743"/>
                    </a:lnTo>
                    <a:lnTo>
                      <a:pt x="2320" y="4748"/>
                    </a:lnTo>
                    <a:lnTo>
                      <a:pt x="2317" y="4752"/>
                    </a:lnTo>
                    <a:lnTo>
                      <a:pt x="2322" y="4759"/>
                    </a:lnTo>
                    <a:lnTo>
                      <a:pt x="2324" y="4764"/>
                    </a:lnTo>
                    <a:lnTo>
                      <a:pt x="2325" y="4770"/>
                    </a:lnTo>
                    <a:lnTo>
                      <a:pt x="2328" y="4779"/>
                    </a:lnTo>
                    <a:lnTo>
                      <a:pt x="2332" y="4790"/>
                    </a:lnTo>
                    <a:lnTo>
                      <a:pt x="2339" y="4801"/>
                    </a:lnTo>
                    <a:lnTo>
                      <a:pt x="2345" y="4810"/>
                    </a:lnTo>
                    <a:lnTo>
                      <a:pt x="2344" y="4815"/>
                    </a:lnTo>
                    <a:lnTo>
                      <a:pt x="2353" y="4823"/>
                    </a:lnTo>
                    <a:lnTo>
                      <a:pt x="2359" y="4821"/>
                    </a:lnTo>
                    <a:lnTo>
                      <a:pt x="2365" y="4823"/>
                    </a:lnTo>
                    <a:lnTo>
                      <a:pt x="2368" y="4833"/>
                    </a:lnTo>
                    <a:lnTo>
                      <a:pt x="2374" y="4835"/>
                    </a:lnTo>
                    <a:lnTo>
                      <a:pt x="2389" y="4834"/>
                    </a:lnTo>
                    <a:lnTo>
                      <a:pt x="2393" y="4836"/>
                    </a:lnTo>
                    <a:lnTo>
                      <a:pt x="2394" y="4839"/>
                    </a:lnTo>
                    <a:lnTo>
                      <a:pt x="2395" y="4842"/>
                    </a:lnTo>
                    <a:lnTo>
                      <a:pt x="2395" y="4845"/>
                    </a:lnTo>
                    <a:lnTo>
                      <a:pt x="2395" y="4849"/>
                    </a:lnTo>
                    <a:lnTo>
                      <a:pt x="2396" y="4852"/>
                    </a:lnTo>
                    <a:lnTo>
                      <a:pt x="2397" y="4855"/>
                    </a:lnTo>
                    <a:lnTo>
                      <a:pt x="2397" y="4858"/>
                    </a:lnTo>
                    <a:lnTo>
                      <a:pt x="2400" y="4863"/>
                    </a:lnTo>
                    <a:lnTo>
                      <a:pt x="2402" y="4864"/>
                    </a:lnTo>
                    <a:lnTo>
                      <a:pt x="2403" y="4865"/>
                    </a:lnTo>
                    <a:lnTo>
                      <a:pt x="2408" y="4866"/>
                    </a:lnTo>
                    <a:lnTo>
                      <a:pt x="2410" y="4867"/>
                    </a:lnTo>
                    <a:lnTo>
                      <a:pt x="2414" y="4872"/>
                    </a:lnTo>
                    <a:lnTo>
                      <a:pt x="2422" y="4878"/>
                    </a:lnTo>
                    <a:lnTo>
                      <a:pt x="2432" y="4879"/>
                    </a:lnTo>
                    <a:lnTo>
                      <a:pt x="2435" y="4881"/>
                    </a:lnTo>
                    <a:lnTo>
                      <a:pt x="2437" y="4883"/>
                    </a:lnTo>
                    <a:lnTo>
                      <a:pt x="2440" y="4885"/>
                    </a:lnTo>
                    <a:lnTo>
                      <a:pt x="2442" y="4885"/>
                    </a:lnTo>
                    <a:lnTo>
                      <a:pt x="2445" y="4886"/>
                    </a:lnTo>
                    <a:lnTo>
                      <a:pt x="2446" y="4887"/>
                    </a:lnTo>
                    <a:lnTo>
                      <a:pt x="2455" y="4894"/>
                    </a:lnTo>
                    <a:lnTo>
                      <a:pt x="2464" y="4898"/>
                    </a:lnTo>
                    <a:lnTo>
                      <a:pt x="2479" y="4901"/>
                    </a:lnTo>
                    <a:lnTo>
                      <a:pt x="2489" y="4907"/>
                    </a:lnTo>
                    <a:lnTo>
                      <a:pt x="2500" y="4906"/>
                    </a:lnTo>
                    <a:lnTo>
                      <a:pt x="2499" y="4900"/>
                    </a:lnTo>
                    <a:lnTo>
                      <a:pt x="2499" y="4884"/>
                    </a:lnTo>
                    <a:lnTo>
                      <a:pt x="2502" y="4885"/>
                    </a:lnTo>
                    <a:lnTo>
                      <a:pt x="2505" y="4883"/>
                    </a:lnTo>
                    <a:lnTo>
                      <a:pt x="2509" y="4882"/>
                    </a:lnTo>
                    <a:lnTo>
                      <a:pt x="2513" y="4886"/>
                    </a:lnTo>
                    <a:lnTo>
                      <a:pt x="2510" y="4892"/>
                    </a:lnTo>
                    <a:lnTo>
                      <a:pt x="2507" y="4889"/>
                    </a:lnTo>
                    <a:lnTo>
                      <a:pt x="2504" y="4889"/>
                    </a:lnTo>
                    <a:lnTo>
                      <a:pt x="2502" y="4892"/>
                    </a:lnTo>
                    <a:lnTo>
                      <a:pt x="2501" y="4897"/>
                    </a:lnTo>
                    <a:lnTo>
                      <a:pt x="2502" y="4901"/>
                    </a:lnTo>
                    <a:lnTo>
                      <a:pt x="2506" y="4910"/>
                    </a:lnTo>
                    <a:lnTo>
                      <a:pt x="2508" y="4913"/>
                    </a:lnTo>
                    <a:lnTo>
                      <a:pt x="2511" y="4913"/>
                    </a:lnTo>
                    <a:lnTo>
                      <a:pt x="2520" y="4904"/>
                    </a:lnTo>
                    <a:lnTo>
                      <a:pt x="2528" y="4899"/>
                    </a:lnTo>
                    <a:lnTo>
                      <a:pt x="2532" y="4897"/>
                    </a:lnTo>
                    <a:lnTo>
                      <a:pt x="2534" y="4899"/>
                    </a:lnTo>
                    <a:lnTo>
                      <a:pt x="2522" y="4906"/>
                    </a:lnTo>
                    <a:lnTo>
                      <a:pt x="2515" y="4914"/>
                    </a:lnTo>
                    <a:lnTo>
                      <a:pt x="2507" y="4918"/>
                    </a:lnTo>
                    <a:lnTo>
                      <a:pt x="2504" y="4923"/>
                    </a:lnTo>
                    <a:lnTo>
                      <a:pt x="2505" y="4924"/>
                    </a:lnTo>
                    <a:lnTo>
                      <a:pt x="2507" y="4925"/>
                    </a:lnTo>
                    <a:lnTo>
                      <a:pt x="2504" y="4927"/>
                    </a:lnTo>
                    <a:lnTo>
                      <a:pt x="2495" y="4927"/>
                    </a:lnTo>
                    <a:lnTo>
                      <a:pt x="2493" y="4930"/>
                    </a:lnTo>
                    <a:lnTo>
                      <a:pt x="2492" y="4936"/>
                    </a:lnTo>
                    <a:lnTo>
                      <a:pt x="2490" y="4940"/>
                    </a:lnTo>
                    <a:lnTo>
                      <a:pt x="2487" y="4943"/>
                    </a:lnTo>
                    <a:lnTo>
                      <a:pt x="2484" y="4944"/>
                    </a:lnTo>
                    <a:lnTo>
                      <a:pt x="2486" y="4948"/>
                    </a:lnTo>
                    <a:lnTo>
                      <a:pt x="2495" y="4957"/>
                    </a:lnTo>
                    <a:lnTo>
                      <a:pt x="2498" y="4959"/>
                    </a:lnTo>
                    <a:lnTo>
                      <a:pt x="2515" y="4960"/>
                    </a:lnTo>
                    <a:lnTo>
                      <a:pt x="2516" y="4961"/>
                    </a:lnTo>
                    <a:lnTo>
                      <a:pt x="2520" y="4963"/>
                    </a:lnTo>
                    <a:lnTo>
                      <a:pt x="2521" y="4962"/>
                    </a:lnTo>
                    <a:lnTo>
                      <a:pt x="2524" y="4960"/>
                    </a:lnTo>
                    <a:lnTo>
                      <a:pt x="2524" y="4959"/>
                    </a:lnTo>
                    <a:lnTo>
                      <a:pt x="2523" y="4958"/>
                    </a:lnTo>
                    <a:lnTo>
                      <a:pt x="2520" y="4954"/>
                    </a:lnTo>
                    <a:lnTo>
                      <a:pt x="2516" y="4952"/>
                    </a:lnTo>
                    <a:lnTo>
                      <a:pt x="2515" y="4950"/>
                    </a:lnTo>
                    <a:lnTo>
                      <a:pt x="2514" y="4948"/>
                    </a:lnTo>
                    <a:lnTo>
                      <a:pt x="2513" y="4945"/>
                    </a:lnTo>
                    <a:lnTo>
                      <a:pt x="2512" y="4944"/>
                    </a:lnTo>
                    <a:lnTo>
                      <a:pt x="2509" y="4944"/>
                    </a:lnTo>
                    <a:lnTo>
                      <a:pt x="2511" y="4939"/>
                    </a:lnTo>
                    <a:lnTo>
                      <a:pt x="2515" y="4923"/>
                    </a:lnTo>
                    <a:lnTo>
                      <a:pt x="2515" y="4928"/>
                    </a:lnTo>
                    <a:lnTo>
                      <a:pt x="2515" y="4933"/>
                    </a:lnTo>
                    <a:lnTo>
                      <a:pt x="2515" y="4936"/>
                    </a:lnTo>
                    <a:lnTo>
                      <a:pt x="2514" y="4939"/>
                    </a:lnTo>
                    <a:lnTo>
                      <a:pt x="2516" y="4944"/>
                    </a:lnTo>
                    <a:lnTo>
                      <a:pt x="2520" y="4945"/>
                    </a:lnTo>
                    <a:lnTo>
                      <a:pt x="2528" y="4944"/>
                    </a:lnTo>
                    <a:lnTo>
                      <a:pt x="2529" y="4942"/>
                    </a:lnTo>
                    <a:lnTo>
                      <a:pt x="2524" y="4925"/>
                    </a:lnTo>
                    <a:lnTo>
                      <a:pt x="2527" y="4926"/>
                    </a:lnTo>
                    <a:lnTo>
                      <a:pt x="2535" y="4936"/>
                    </a:lnTo>
                    <a:lnTo>
                      <a:pt x="2539" y="4939"/>
                    </a:lnTo>
                    <a:lnTo>
                      <a:pt x="2544" y="4941"/>
                    </a:lnTo>
                    <a:lnTo>
                      <a:pt x="2552" y="4938"/>
                    </a:lnTo>
                    <a:lnTo>
                      <a:pt x="2557" y="4938"/>
                    </a:lnTo>
                    <a:lnTo>
                      <a:pt x="2555" y="4942"/>
                    </a:lnTo>
                    <a:lnTo>
                      <a:pt x="2551" y="4944"/>
                    </a:lnTo>
                    <a:lnTo>
                      <a:pt x="2538" y="4944"/>
                    </a:lnTo>
                    <a:lnTo>
                      <a:pt x="2535" y="4945"/>
                    </a:lnTo>
                    <a:lnTo>
                      <a:pt x="2528" y="4950"/>
                    </a:lnTo>
                    <a:lnTo>
                      <a:pt x="2529" y="4953"/>
                    </a:lnTo>
                    <a:lnTo>
                      <a:pt x="2532" y="4955"/>
                    </a:lnTo>
                    <a:lnTo>
                      <a:pt x="2535" y="4956"/>
                    </a:lnTo>
                    <a:lnTo>
                      <a:pt x="2538" y="4956"/>
                    </a:lnTo>
                    <a:lnTo>
                      <a:pt x="2539" y="4955"/>
                    </a:lnTo>
                    <a:lnTo>
                      <a:pt x="2542" y="4951"/>
                    </a:lnTo>
                    <a:lnTo>
                      <a:pt x="2544" y="4950"/>
                    </a:lnTo>
                    <a:lnTo>
                      <a:pt x="2545" y="4954"/>
                    </a:lnTo>
                    <a:lnTo>
                      <a:pt x="2545" y="4958"/>
                    </a:lnTo>
                    <a:lnTo>
                      <a:pt x="2544" y="4961"/>
                    </a:lnTo>
                    <a:lnTo>
                      <a:pt x="2543" y="4964"/>
                    </a:lnTo>
                    <a:lnTo>
                      <a:pt x="2547" y="4960"/>
                    </a:lnTo>
                    <a:lnTo>
                      <a:pt x="2556" y="4948"/>
                    </a:lnTo>
                    <a:lnTo>
                      <a:pt x="2558" y="4950"/>
                    </a:lnTo>
                    <a:lnTo>
                      <a:pt x="2556" y="4953"/>
                    </a:lnTo>
                    <a:lnTo>
                      <a:pt x="2551" y="4963"/>
                    </a:lnTo>
                    <a:lnTo>
                      <a:pt x="2548" y="4966"/>
                    </a:lnTo>
                    <a:lnTo>
                      <a:pt x="2552" y="4966"/>
                    </a:lnTo>
                    <a:lnTo>
                      <a:pt x="2564" y="4961"/>
                    </a:lnTo>
                    <a:lnTo>
                      <a:pt x="2567" y="4959"/>
                    </a:lnTo>
                    <a:lnTo>
                      <a:pt x="2569" y="4957"/>
                    </a:lnTo>
                    <a:lnTo>
                      <a:pt x="2579" y="4951"/>
                    </a:lnTo>
                    <a:lnTo>
                      <a:pt x="2582" y="4950"/>
                    </a:lnTo>
                    <a:lnTo>
                      <a:pt x="2582" y="4952"/>
                    </a:lnTo>
                    <a:lnTo>
                      <a:pt x="2581" y="4954"/>
                    </a:lnTo>
                    <a:lnTo>
                      <a:pt x="2578" y="4961"/>
                    </a:lnTo>
                    <a:lnTo>
                      <a:pt x="2577" y="4962"/>
                    </a:lnTo>
                    <a:lnTo>
                      <a:pt x="2576" y="4961"/>
                    </a:lnTo>
                    <a:lnTo>
                      <a:pt x="2574" y="4959"/>
                    </a:lnTo>
                    <a:lnTo>
                      <a:pt x="2573" y="4959"/>
                    </a:lnTo>
                    <a:lnTo>
                      <a:pt x="2571" y="4961"/>
                    </a:lnTo>
                    <a:lnTo>
                      <a:pt x="2567" y="4964"/>
                    </a:lnTo>
                    <a:lnTo>
                      <a:pt x="2562" y="4967"/>
                    </a:lnTo>
                    <a:lnTo>
                      <a:pt x="2559" y="4971"/>
                    </a:lnTo>
                    <a:lnTo>
                      <a:pt x="2559" y="4977"/>
                    </a:lnTo>
                    <a:lnTo>
                      <a:pt x="2558" y="4981"/>
                    </a:lnTo>
                    <a:lnTo>
                      <a:pt x="2560" y="4982"/>
                    </a:lnTo>
                    <a:lnTo>
                      <a:pt x="2563" y="4982"/>
                    </a:lnTo>
                    <a:lnTo>
                      <a:pt x="2568" y="4979"/>
                    </a:lnTo>
                    <a:lnTo>
                      <a:pt x="2570" y="4979"/>
                    </a:lnTo>
                    <a:lnTo>
                      <a:pt x="2571" y="4978"/>
                    </a:lnTo>
                    <a:lnTo>
                      <a:pt x="2571" y="4976"/>
                    </a:lnTo>
                    <a:lnTo>
                      <a:pt x="2571" y="4974"/>
                    </a:lnTo>
                    <a:lnTo>
                      <a:pt x="2571" y="4973"/>
                    </a:lnTo>
                    <a:lnTo>
                      <a:pt x="2571" y="4972"/>
                    </a:lnTo>
                    <a:lnTo>
                      <a:pt x="2571" y="4970"/>
                    </a:lnTo>
                    <a:lnTo>
                      <a:pt x="2572" y="4969"/>
                    </a:lnTo>
                    <a:lnTo>
                      <a:pt x="2583" y="4965"/>
                    </a:lnTo>
                    <a:lnTo>
                      <a:pt x="2585" y="4966"/>
                    </a:lnTo>
                    <a:lnTo>
                      <a:pt x="2587" y="4971"/>
                    </a:lnTo>
                    <a:lnTo>
                      <a:pt x="2589" y="4967"/>
                    </a:lnTo>
                    <a:lnTo>
                      <a:pt x="2598" y="4962"/>
                    </a:lnTo>
                    <a:lnTo>
                      <a:pt x="2599" y="4967"/>
                    </a:lnTo>
                    <a:lnTo>
                      <a:pt x="2601" y="4969"/>
                    </a:lnTo>
                    <a:lnTo>
                      <a:pt x="2621" y="4975"/>
                    </a:lnTo>
                    <a:lnTo>
                      <a:pt x="2651" y="4975"/>
                    </a:lnTo>
                    <a:lnTo>
                      <a:pt x="2650" y="4972"/>
                    </a:lnTo>
                    <a:lnTo>
                      <a:pt x="2650" y="4970"/>
                    </a:lnTo>
                    <a:lnTo>
                      <a:pt x="2651" y="4966"/>
                    </a:lnTo>
                    <a:lnTo>
                      <a:pt x="2653" y="4972"/>
                    </a:lnTo>
                    <a:lnTo>
                      <a:pt x="2656" y="4973"/>
                    </a:lnTo>
                    <a:lnTo>
                      <a:pt x="2659" y="4971"/>
                    </a:lnTo>
                    <a:lnTo>
                      <a:pt x="2658" y="4964"/>
                    </a:lnTo>
                    <a:lnTo>
                      <a:pt x="2660" y="4966"/>
                    </a:lnTo>
                    <a:lnTo>
                      <a:pt x="2661" y="4966"/>
                    </a:lnTo>
                    <a:lnTo>
                      <a:pt x="2664" y="4966"/>
                    </a:lnTo>
                    <a:lnTo>
                      <a:pt x="2662" y="4961"/>
                    </a:lnTo>
                    <a:lnTo>
                      <a:pt x="2664" y="4960"/>
                    </a:lnTo>
                    <a:lnTo>
                      <a:pt x="2669" y="4962"/>
                    </a:lnTo>
                    <a:lnTo>
                      <a:pt x="2672" y="4962"/>
                    </a:lnTo>
                    <a:lnTo>
                      <a:pt x="2679" y="4959"/>
                    </a:lnTo>
                    <a:lnTo>
                      <a:pt x="2704" y="4955"/>
                    </a:lnTo>
                    <a:lnTo>
                      <a:pt x="2710" y="4952"/>
                    </a:lnTo>
                    <a:lnTo>
                      <a:pt x="2707" y="4947"/>
                    </a:lnTo>
                    <a:lnTo>
                      <a:pt x="2710" y="4943"/>
                    </a:lnTo>
                    <a:lnTo>
                      <a:pt x="2719" y="4937"/>
                    </a:lnTo>
                    <a:lnTo>
                      <a:pt x="2721" y="4931"/>
                    </a:lnTo>
                    <a:lnTo>
                      <a:pt x="2722" y="4925"/>
                    </a:lnTo>
                    <a:lnTo>
                      <a:pt x="2721" y="4919"/>
                    </a:lnTo>
                    <a:lnTo>
                      <a:pt x="2718" y="4913"/>
                    </a:lnTo>
                    <a:lnTo>
                      <a:pt x="2722" y="4912"/>
                    </a:lnTo>
                    <a:lnTo>
                      <a:pt x="2725" y="4919"/>
                    </a:lnTo>
                    <a:lnTo>
                      <a:pt x="2727" y="4927"/>
                    </a:lnTo>
                    <a:lnTo>
                      <a:pt x="2730" y="4931"/>
                    </a:lnTo>
                    <a:lnTo>
                      <a:pt x="2728" y="4934"/>
                    </a:lnTo>
                    <a:lnTo>
                      <a:pt x="2726" y="4935"/>
                    </a:lnTo>
                    <a:lnTo>
                      <a:pt x="2721" y="4938"/>
                    </a:lnTo>
                    <a:lnTo>
                      <a:pt x="2723" y="4941"/>
                    </a:lnTo>
                    <a:lnTo>
                      <a:pt x="2725" y="4945"/>
                    </a:lnTo>
                    <a:lnTo>
                      <a:pt x="2726" y="4946"/>
                    </a:lnTo>
                    <a:lnTo>
                      <a:pt x="2728" y="4947"/>
                    </a:lnTo>
                    <a:lnTo>
                      <a:pt x="2733" y="4948"/>
                    </a:lnTo>
                    <a:lnTo>
                      <a:pt x="2735" y="4949"/>
                    </a:lnTo>
                    <a:lnTo>
                      <a:pt x="2737" y="4949"/>
                    </a:lnTo>
                    <a:lnTo>
                      <a:pt x="2739" y="4945"/>
                    </a:lnTo>
                    <a:lnTo>
                      <a:pt x="2743" y="4937"/>
                    </a:lnTo>
                    <a:lnTo>
                      <a:pt x="2745" y="4936"/>
                    </a:lnTo>
                    <a:lnTo>
                      <a:pt x="2747" y="4940"/>
                    </a:lnTo>
                    <a:lnTo>
                      <a:pt x="2749" y="4943"/>
                    </a:lnTo>
                    <a:lnTo>
                      <a:pt x="2753" y="4939"/>
                    </a:lnTo>
                    <a:lnTo>
                      <a:pt x="2753" y="4938"/>
                    </a:lnTo>
                    <a:lnTo>
                      <a:pt x="2753" y="4934"/>
                    </a:lnTo>
                    <a:lnTo>
                      <a:pt x="2753" y="4933"/>
                    </a:lnTo>
                    <a:lnTo>
                      <a:pt x="2754" y="4931"/>
                    </a:lnTo>
                    <a:lnTo>
                      <a:pt x="2757" y="4929"/>
                    </a:lnTo>
                    <a:lnTo>
                      <a:pt x="2759" y="4926"/>
                    </a:lnTo>
                    <a:lnTo>
                      <a:pt x="2761" y="4921"/>
                    </a:lnTo>
                    <a:lnTo>
                      <a:pt x="2759" y="4920"/>
                    </a:lnTo>
                    <a:lnTo>
                      <a:pt x="2757" y="4919"/>
                    </a:lnTo>
                    <a:lnTo>
                      <a:pt x="2756" y="4919"/>
                    </a:lnTo>
                    <a:lnTo>
                      <a:pt x="2759" y="4918"/>
                    </a:lnTo>
                    <a:lnTo>
                      <a:pt x="2764" y="4916"/>
                    </a:lnTo>
                    <a:lnTo>
                      <a:pt x="2767" y="4914"/>
                    </a:lnTo>
                    <a:lnTo>
                      <a:pt x="2768" y="4912"/>
                    </a:lnTo>
                    <a:lnTo>
                      <a:pt x="2772" y="4908"/>
                    </a:lnTo>
                    <a:lnTo>
                      <a:pt x="2773" y="4906"/>
                    </a:lnTo>
                    <a:lnTo>
                      <a:pt x="2779" y="4907"/>
                    </a:lnTo>
                    <a:lnTo>
                      <a:pt x="2782" y="4907"/>
                    </a:lnTo>
                    <a:lnTo>
                      <a:pt x="2782" y="4904"/>
                    </a:lnTo>
                    <a:lnTo>
                      <a:pt x="2781" y="4900"/>
                    </a:lnTo>
                    <a:lnTo>
                      <a:pt x="2783" y="4898"/>
                    </a:lnTo>
                    <a:lnTo>
                      <a:pt x="2785" y="4899"/>
                    </a:lnTo>
                    <a:lnTo>
                      <a:pt x="2787" y="4903"/>
                    </a:lnTo>
                    <a:lnTo>
                      <a:pt x="2790" y="4901"/>
                    </a:lnTo>
                    <a:lnTo>
                      <a:pt x="2793" y="4902"/>
                    </a:lnTo>
                    <a:lnTo>
                      <a:pt x="2797" y="4903"/>
                    </a:lnTo>
                    <a:lnTo>
                      <a:pt x="2800" y="4899"/>
                    </a:lnTo>
                    <a:lnTo>
                      <a:pt x="2798" y="4895"/>
                    </a:lnTo>
                    <a:lnTo>
                      <a:pt x="2799" y="4892"/>
                    </a:lnTo>
                    <a:lnTo>
                      <a:pt x="2804" y="4886"/>
                    </a:lnTo>
                    <a:lnTo>
                      <a:pt x="2809" y="4875"/>
                    </a:lnTo>
                    <a:lnTo>
                      <a:pt x="2811" y="4877"/>
                    </a:lnTo>
                    <a:lnTo>
                      <a:pt x="2811" y="4880"/>
                    </a:lnTo>
                    <a:lnTo>
                      <a:pt x="2812" y="4880"/>
                    </a:lnTo>
                    <a:lnTo>
                      <a:pt x="2814" y="4880"/>
                    </a:lnTo>
                    <a:lnTo>
                      <a:pt x="2816" y="4878"/>
                    </a:lnTo>
                    <a:lnTo>
                      <a:pt x="2817" y="4875"/>
                    </a:lnTo>
                    <a:lnTo>
                      <a:pt x="2818" y="4873"/>
                    </a:lnTo>
                    <a:lnTo>
                      <a:pt x="2819" y="4870"/>
                    </a:lnTo>
                    <a:lnTo>
                      <a:pt x="2821" y="4870"/>
                    </a:lnTo>
                    <a:lnTo>
                      <a:pt x="2824" y="4869"/>
                    </a:lnTo>
                    <a:lnTo>
                      <a:pt x="2826" y="4868"/>
                    </a:lnTo>
                    <a:lnTo>
                      <a:pt x="2830" y="4866"/>
                    </a:lnTo>
                    <a:lnTo>
                      <a:pt x="2831" y="4862"/>
                    </a:lnTo>
                    <a:lnTo>
                      <a:pt x="2834" y="4858"/>
                    </a:lnTo>
                    <a:lnTo>
                      <a:pt x="2835" y="4855"/>
                    </a:lnTo>
                    <a:lnTo>
                      <a:pt x="2837" y="4851"/>
                    </a:lnTo>
                    <a:lnTo>
                      <a:pt x="2841" y="4849"/>
                    </a:lnTo>
                    <a:lnTo>
                      <a:pt x="2844" y="4847"/>
                    </a:lnTo>
                    <a:lnTo>
                      <a:pt x="2848" y="4844"/>
                    </a:lnTo>
                    <a:lnTo>
                      <a:pt x="2852" y="4839"/>
                    </a:lnTo>
                    <a:lnTo>
                      <a:pt x="2862" y="4829"/>
                    </a:lnTo>
                    <a:lnTo>
                      <a:pt x="2865" y="4825"/>
                    </a:lnTo>
                    <a:lnTo>
                      <a:pt x="2867" y="4822"/>
                    </a:lnTo>
                    <a:lnTo>
                      <a:pt x="2868" y="4815"/>
                    </a:lnTo>
                    <a:lnTo>
                      <a:pt x="2868" y="4808"/>
                    </a:lnTo>
                    <a:lnTo>
                      <a:pt x="2868" y="4805"/>
                    </a:lnTo>
                    <a:lnTo>
                      <a:pt x="2867" y="4803"/>
                    </a:lnTo>
                    <a:lnTo>
                      <a:pt x="2863" y="4800"/>
                    </a:lnTo>
                    <a:lnTo>
                      <a:pt x="2862" y="4797"/>
                    </a:lnTo>
                    <a:lnTo>
                      <a:pt x="2864" y="4797"/>
                    </a:lnTo>
                    <a:lnTo>
                      <a:pt x="2868" y="4799"/>
                    </a:lnTo>
                    <a:lnTo>
                      <a:pt x="2869" y="4800"/>
                    </a:lnTo>
                    <a:lnTo>
                      <a:pt x="2871" y="4802"/>
                    </a:lnTo>
                    <a:lnTo>
                      <a:pt x="2872" y="4803"/>
                    </a:lnTo>
                    <a:lnTo>
                      <a:pt x="2873" y="4802"/>
                    </a:lnTo>
                    <a:lnTo>
                      <a:pt x="2873" y="4801"/>
                    </a:lnTo>
                    <a:lnTo>
                      <a:pt x="2874" y="4800"/>
                    </a:lnTo>
                    <a:lnTo>
                      <a:pt x="2875" y="4799"/>
                    </a:lnTo>
                    <a:lnTo>
                      <a:pt x="2882" y="4801"/>
                    </a:lnTo>
                    <a:lnTo>
                      <a:pt x="2891" y="4795"/>
                    </a:lnTo>
                    <a:lnTo>
                      <a:pt x="2900" y="4786"/>
                    </a:lnTo>
                    <a:lnTo>
                      <a:pt x="2906" y="4779"/>
                    </a:lnTo>
                    <a:lnTo>
                      <a:pt x="2908" y="4777"/>
                    </a:lnTo>
                    <a:lnTo>
                      <a:pt x="2905" y="4773"/>
                    </a:lnTo>
                    <a:lnTo>
                      <a:pt x="2901" y="4772"/>
                    </a:lnTo>
                    <a:lnTo>
                      <a:pt x="2891" y="4774"/>
                    </a:lnTo>
                    <a:lnTo>
                      <a:pt x="2886" y="4774"/>
                    </a:lnTo>
                    <a:lnTo>
                      <a:pt x="2891" y="4772"/>
                    </a:lnTo>
                    <a:lnTo>
                      <a:pt x="2906" y="4771"/>
                    </a:lnTo>
                    <a:lnTo>
                      <a:pt x="2910" y="4768"/>
                    </a:lnTo>
                    <a:lnTo>
                      <a:pt x="2910" y="4762"/>
                    </a:lnTo>
                    <a:lnTo>
                      <a:pt x="2892" y="4757"/>
                    </a:lnTo>
                    <a:lnTo>
                      <a:pt x="2894" y="4759"/>
                    </a:lnTo>
                    <a:lnTo>
                      <a:pt x="2903" y="4763"/>
                    </a:lnTo>
                    <a:lnTo>
                      <a:pt x="2899" y="4766"/>
                    </a:lnTo>
                    <a:lnTo>
                      <a:pt x="2886" y="4761"/>
                    </a:lnTo>
                    <a:lnTo>
                      <a:pt x="2886" y="4760"/>
                    </a:lnTo>
                    <a:lnTo>
                      <a:pt x="2886" y="4758"/>
                    </a:lnTo>
                    <a:lnTo>
                      <a:pt x="2887" y="4756"/>
                    </a:lnTo>
                    <a:lnTo>
                      <a:pt x="2889" y="4755"/>
                    </a:lnTo>
                    <a:lnTo>
                      <a:pt x="2916" y="4758"/>
                    </a:lnTo>
                    <a:lnTo>
                      <a:pt x="2925" y="4757"/>
                    </a:lnTo>
                    <a:lnTo>
                      <a:pt x="2930" y="4753"/>
                    </a:lnTo>
                    <a:lnTo>
                      <a:pt x="2932" y="4748"/>
                    </a:lnTo>
                    <a:lnTo>
                      <a:pt x="2935" y="4745"/>
                    </a:lnTo>
                    <a:lnTo>
                      <a:pt x="2939" y="4742"/>
                    </a:lnTo>
                    <a:lnTo>
                      <a:pt x="2941" y="4740"/>
                    </a:lnTo>
                    <a:lnTo>
                      <a:pt x="2941" y="4738"/>
                    </a:lnTo>
                    <a:lnTo>
                      <a:pt x="2938" y="4740"/>
                    </a:lnTo>
                    <a:lnTo>
                      <a:pt x="2935" y="4740"/>
                    </a:lnTo>
                    <a:lnTo>
                      <a:pt x="2938" y="4737"/>
                    </a:lnTo>
                    <a:lnTo>
                      <a:pt x="2945" y="4732"/>
                    </a:lnTo>
                    <a:lnTo>
                      <a:pt x="2948" y="4728"/>
                    </a:lnTo>
                    <a:lnTo>
                      <a:pt x="2944" y="4726"/>
                    </a:lnTo>
                    <a:lnTo>
                      <a:pt x="2940" y="4724"/>
                    </a:lnTo>
                    <a:lnTo>
                      <a:pt x="2936" y="4724"/>
                    </a:lnTo>
                    <a:lnTo>
                      <a:pt x="2932" y="4726"/>
                    </a:lnTo>
                    <a:lnTo>
                      <a:pt x="2928" y="4729"/>
                    </a:lnTo>
                    <a:lnTo>
                      <a:pt x="2926" y="4730"/>
                    </a:lnTo>
                    <a:lnTo>
                      <a:pt x="2924" y="4730"/>
                    </a:lnTo>
                    <a:lnTo>
                      <a:pt x="2921" y="4728"/>
                    </a:lnTo>
                    <a:lnTo>
                      <a:pt x="2919" y="4728"/>
                    </a:lnTo>
                    <a:lnTo>
                      <a:pt x="2923" y="4717"/>
                    </a:lnTo>
                    <a:lnTo>
                      <a:pt x="2924" y="4713"/>
                    </a:lnTo>
                    <a:lnTo>
                      <a:pt x="2927" y="4718"/>
                    </a:lnTo>
                    <a:lnTo>
                      <a:pt x="2930" y="4719"/>
                    </a:lnTo>
                    <a:lnTo>
                      <a:pt x="2937" y="4717"/>
                    </a:lnTo>
                    <a:lnTo>
                      <a:pt x="2938" y="4717"/>
                    </a:lnTo>
                    <a:lnTo>
                      <a:pt x="2939" y="4715"/>
                    </a:lnTo>
                    <a:lnTo>
                      <a:pt x="2940" y="4713"/>
                    </a:lnTo>
                    <a:lnTo>
                      <a:pt x="2940" y="4711"/>
                    </a:lnTo>
                    <a:lnTo>
                      <a:pt x="2939" y="4710"/>
                    </a:lnTo>
                    <a:lnTo>
                      <a:pt x="2937" y="4711"/>
                    </a:lnTo>
                    <a:lnTo>
                      <a:pt x="2934" y="4713"/>
                    </a:lnTo>
                    <a:lnTo>
                      <a:pt x="2935" y="4709"/>
                    </a:lnTo>
                    <a:lnTo>
                      <a:pt x="2939" y="4708"/>
                    </a:lnTo>
                    <a:lnTo>
                      <a:pt x="2944" y="4709"/>
                    </a:lnTo>
                    <a:lnTo>
                      <a:pt x="2948" y="4713"/>
                    </a:lnTo>
                    <a:lnTo>
                      <a:pt x="2949" y="4708"/>
                    </a:lnTo>
                    <a:lnTo>
                      <a:pt x="2951" y="4707"/>
                    </a:lnTo>
                    <a:lnTo>
                      <a:pt x="2957" y="4709"/>
                    </a:lnTo>
                    <a:lnTo>
                      <a:pt x="2959" y="4707"/>
                    </a:lnTo>
                    <a:lnTo>
                      <a:pt x="2957" y="4704"/>
                    </a:lnTo>
                    <a:lnTo>
                      <a:pt x="2951" y="4699"/>
                    </a:lnTo>
                    <a:lnTo>
                      <a:pt x="2968" y="4701"/>
                    </a:lnTo>
                    <a:lnTo>
                      <a:pt x="2973" y="4699"/>
                    </a:lnTo>
                    <a:lnTo>
                      <a:pt x="2971" y="4697"/>
                    </a:lnTo>
                    <a:lnTo>
                      <a:pt x="2971" y="4696"/>
                    </a:lnTo>
                    <a:lnTo>
                      <a:pt x="2971" y="4694"/>
                    </a:lnTo>
                    <a:lnTo>
                      <a:pt x="2982" y="4689"/>
                    </a:lnTo>
                    <a:lnTo>
                      <a:pt x="2986" y="4690"/>
                    </a:lnTo>
                    <a:lnTo>
                      <a:pt x="2985" y="4687"/>
                    </a:lnTo>
                    <a:lnTo>
                      <a:pt x="2984" y="4685"/>
                    </a:lnTo>
                    <a:lnTo>
                      <a:pt x="2982" y="4684"/>
                    </a:lnTo>
                    <a:lnTo>
                      <a:pt x="2980" y="4684"/>
                    </a:lnTo>
                    <a:lnTo>
                      <a:pt x="2980" y="4682"/>
                    </a:lnTo>
                    <a:lnTo>
                      <a:pt x="2985" y="4682"/>
                    </a:lnTo>
                    <a:lnTo>
                      <a:pt x="2987" y="4680"/>
                    </a:lnTo>
                    <a:lnTo>
                      <a:pt x="2988" y="4677"/>
                    </a:lnTo>
                    <a:lnTo>
                      <a:pt x="2989" y="4679"/>
                    </a:lnTo>
                    <a:lnTo>
                      <a:pt x="2990" y="4680"/>
                    </a:lnTo>
                    <a:lnTo>
                      <a:pt x="2990" y="4682"/>
                    </a:lnTo>
                    <a:lnTo>
                      <a:pt x="2991" y="4682"/>
                    </a:lnTo>
                    <a:lnTo>
                      <a:pt x="2992" y="4672"/>
                    </a:lnTo>
                    <a:lnTo>
                      <a:pt x="2987" y="4668"/>
                    </a:lnTo>
                    <a:lnTo>
                      <a:pt x="2980" y="4665"/>
                    </a:lnTo>
                    <a:lnTo>
                      <a:pt x="2977" y="4661"/>
                    </a:lnTo>
                    <a:lnTo>
                      <a:pt x="2975" y="4653"/>
                    </a:lnTo>
                    <a:lnTo>
                      <a:pt x="2965" y="4645"/>
                    </a:lnTo>
                    <a:lnTo>
                      <a:pt x="2962" y="4640"/>
                    </a:lnTo>
                    <a:lnTo>
                      <a:pt x="2972" y="4641"/>
                    </a:lnTo>
                    <a:lnTo>
                      <a:pt x="2976" y="4636"/>
                    </a:lnTo>
                    <a:lnTo>
                      <a:pt x="2978" y="4637"/>
                    </a:lnTo>
                    <a:lnTo>
                      <a:pt x="2978" y="4641"/>
                    </a:lnTo>
                    <a:lnTo>
                      <a:pt x="2976" y="4643"/>
                    </a:lnTo>
                    <a:lnTo>
                      <a:pt x="2978" y="4645"/>
                    </a:lnTo>
                    <a:lnTo>
                      <a:pt x="2978" y="4648"/>
                    </a:lnTo>
                    <a:lnTo>
                      <a:pt x="2979" y="4651"/>
                    </a:lnTo>
                    <a:lnTo>
                      <a:pt x="2979" y="4654"/>
                    </a:lnTo>
                    <a:lnTo>
                      <a:pt x="2981" y="4659"/>
                    </a:lnTo>
                    <a:lnTo>
                      <a:pt x="2982" y="4661"/>
                    </a:lnTo>
                    <a:lnTo>
                      <a:pt x="2985" y="4662"/>
                    </a:lnTo>
                    <a:lnTo>
                      <a:pt x="2985" y="4657"/>
                    </a:lnTo>
                    <a:lnTo>
                      <a:pt x="2985" y="4652"/>
                    </a:lnTo>
                    <a:lnTo>
                      <a:pt x="2986" y="4649"/>
                    </a:lnTo>
                    <a:lnTo>
                      <a:pt x="2988" y="4650"/>
                    </a:lnTo>
                    <a:lnTo>
                      <a:pt x="2988" y="4651"/>
                    </a:lnTo>
                    <a:lnTo>
                      <a:pt x="2988" y="4655"/>
                    </a:lnTo>
                    <a:lnTo>
                      <a:pt x="2988" y="4657"/>
                    </a:lnTo>
                    <a:lnTo>
                      <a:pt x="2989" y="4657"/>
                    </a:lnTo>
                    <a:lnTo>
                      <a:pt x="2990" y="4658"/>
                    </a:lnTo>
                    <a:lnTo>
                      <a:pt x="2991" y="4658"/>
                    </a:lnTo>
                    <a:lnTo>
                      <a:pt x="2995" y="4665"/>
                    </a:lnTo>
                    <a:lnTo>
                      <a:pt x="2997" y="4667"/>
                    </a:lnTo>
                    <a:lnTo>
                      <a:pt x="2998" y="4660"/>
                    </a:lnTo>
                    <a:lnTo>
                      <a:pt x="3000" y="4661"/>
                    </a:lnTo>
                    <a:lnTo>
                      <a:pt x="3006" y="4669"/>
                    </a:lnTo>
                    <a:lnTo>
                      <a:pt x="3009" y="4674"/>
                    </a:lnTo>
                    <a:lnTo>
                      <a:pt x="3010" y="4680"/>
                    </a:lnTo>
                    <a:lnTo>
                      <a:pt x="3009" y="4685"/>
                    </a:lnTo>
                    <a:lnTo>
                      <a:pt x="3005" y="4688"/>
                    </a:lnTo>
                    <a:lnTo>
                      <a:pt x="3011" y="4690"/>
                    </a:lnTo>
                    <a:lnTo>
                      <a:pt x="3028" y="4690"/>
                    </a:lnTo>
                    <a:lnTo>
                      <a:pt x="3032" y="4689"/>
                    </a:lnTo>
                    <a:lnTo>
                      <a:pt x="3037" y="4685"/>
                    </a:lnTo>
                    <a:lnTo>
                      <a:pt x="3040" y="4679"/>
                    </a:lnTo>
                    <a:lnTo>
                      <a:pt x="3038" y="4666"/>
                    </a:lnTo>
                    <a:lnTo>
                      <a:pt x="3040" y="4667"/>
                    </a:lnTo>
                    <a:lnTo>
                      <a:pt x="3043" y="4670"/>
                    </a:lnTo>
                    <a:lnTo>
                      <a:pt x="3044" y="4671"/>
                    </a:lnTo>
                    <a:lnTo>
                      <a:pt x="3047" y="4670"/>
                    </a:lnTo>
                    <a:lnTo>
                      <a:pt x="3052" y="4666"/>
                    </a:lnTo>
                    <a:lnTo>
                      <a:pt x="3054" y="4665"/>
                    </a:lnTo>
                    <a:lnTo>
                      <a:pt x="3059" y="4661"/>
                    </a:lnTo>
                    <a:lnTo>
                      <a:pt x="3061" y="4660"/>
                    </a:lnTo>
                    <a:lnTo>
                      <a:pt x="3062" y="4666"/>
                    </a:lnTo>
                    <a:lnTo>
                      <a:pt x="3061" y="4668"/>
                    </a:lnTo>
                    <a:lnTo>
                      <a:pt x="3055" y="4672"/>
                    </a:lnTo>
                    <a:lnTo>
                      <a:pt x="3053" y="4675"/>
                    </a:lnTo>
                    <a:lnTo>
                      <a:pt x="3057" y="4677"/>
                    </a:lnTo>
                    <a:lnTo>
                      <a:pt x="3063" y="4675"/>
                    </a:lnTo>
                    <a:lnTo>
                      <a:pt x="3068" y="4672"/>
                    </a:lnTo>
                    <a:lnTo>
                      <a:pt x="3071" y="4668"/>
                    </a:lnTo>
                    <a:lnTo>
                      <a:pt x="3072" y="4664"/>
                    </a:lnTo>
                    <a:lnTo>
                      <a:pt x="3071" y="4661"/>
                    </a:lnTo>
                    <a:lnTo>
                      <a:pt x="3069" y="4659"/>
                    </a:lnTo>
                    <a:lnTo>
                      <a:pt x="3068" y="4656"/>
                    </a:lnTo>
                    <a:lnTo>
                      <a:pt x="3069" y="4653"/>
                    </a:lnTo>
                    <a:lnTo>
                      <a:pt x="3070" y="4646"/>
                    </a:lnTo>
                    <a:lnTo>
                      <a:pt x="3071" y="4641"/>
                    </a:lnTo>
                    <a:lnTo>
                      <a:pt x="3072" y="4641"/>
                    </a:lnTo>
                    <a:lnTo>
                      <a:pt x="3076" y="4661"/>
                    </a:lnTo>
                    <a:lnTo>
                      <a:pt x="3077" y="4665"/>
                    </a:lnTo>
                    <a:lnTo>
                      <a:pt x="3078" y="4662"/>
                    </a:lnTo>
                    <a:lnTo>
                      <a:pt x="3077" y="4647"/>
                    </a:lnTo>
                    <a:lnTo>
                      <a:pt x="3078" y="4641"/>
                    </a:lnTo>
                    <a:lnTo>
                      <a:pt x="3080" y="4646"/>
                    </a:lnTo>
                    <a:lnTo>
                      <a:pt x="3081" y="4651"/>
                    </a:lnTo>
                    <a:lnTo>
                      <a:pt x="3081" y="4655"/>
                    </a:lnTo>
                    <a:lnTo>
                      <a:pt x="3084" y="4658"/>
                    </a:lnTo>
                    <a:lnTo>
                      <a:pt x="3082" y="4650"/>
                    </a:lnTo>
                    <a:lnTo>
                      <a:pt x="3081" y="4641"/>
                    </a:lnTo>
                    <a:lnTo>
                      <a:pt x="3081" y="4635"/>
                    </a:lnTo>
                    <a:lnTo>
                      <a:pt x="3085" y="4637"/>
                    </a:lnTo>
                    <a:lnTo>
                      <a:pt x="3085" y="4634"/>
                    </a:lnTo>
                    <a:lnTo>
                      <a:pt x="3085" y="4627"/>
                    </a:lnTo>
                    <a:lnTo>
                      <a:pt x="3085" y="4621"/>
                    </a:lnTo>
                    <a:lnTo>
                      <a:pt x="3087" y="4614"/>
                    </a:lnTo>
                    <a:lnTo>
                      <a:pt x="3087" y="4612"/>
                    </a:lnTo>
                    <a:lnTo>
                      <a:pt x="3088" y="4610"/>
                    </a:lnTo>
                    <a:lnTo>
                      <a:pt x="3092" y="4609"/>
                    </a:lnTo>
                    <a:lnTo>
                      <a:pt x="3093" y="4607"/>
                    </a:lnTo>
                    <a:lnTo>
                      <a:pt x="3092" y="4603"/>
                    </a:lnTo>
                    <a:lnTo>
                      <a:pt x="3092" y="4601"/>
                    </a:lnTo>
                    <a:lnTo>
                      <a:pt x="3092" y="4595"/>
                    </a:lnTo>
                    <a:lnTo>
                      <a:pt x="3092" y="4593"/>
                    </a:lnTo>
                    <a:lnTo>
                      <a:pt x="3094" y="4592"/>
                    </a:lnTo>
                    <a:lnTo>
                      <a:pt x="3101" y="4595"/>
                    </a:lnTo>
                    <a:lnTo>
                      <a:pt x="3106" y="4600"/>
                    </a:lnTo>
                    <a:lnTo>
                      <a:pt x="3110" y="4600"/>
                    </a:lnTo>
                    <a:lnTo>
                      <a:pt x="3111" y="4594"/>
                    </a:lnTo>
                    <a:lnTo>
                      <a:pt x="3112" y="4589"/>
                    </a:lnTo>
                    <a:lnTo>
                      <a:pt x="3115" y="4586"/>
                    </a:lnTo>
                    <a:lnTo>
                      <a:pt x="3117" y="4583"/>
                    </a:lnTo>
                    <a:lnTo>
                      <a:pt x="3114" y="4578"/>
                    </a:lnTo>
                    <a:lnTo>
                      <a:pt x="3108" y="4573"/>
                    </a:lnTo>
                    <a:lnTo>
                      <a:pt x="3106" y="4569"/>
                    </a:lnTo>
                    <a:lnTo>
                      <a:pt x="3106" y="4564"/>
                    </a:lnTo>
                    <a:lnTo>
                      <a:pt x="3110" y="4555"/>
                    </a:lnTo>
                    <a:lnTo>
                      <a:pt x="3111" y="4549"/>
                    </a:lnTo>
                    <a:lnTo>
                      <a:pt x="3111" y="4544"/>
                    </a:lnTo>
                    <a:lnTo>
                      <a:pt x="3108" y="4540"/>
                    </a:lnTo>
                    <a:lnTo>
                      <a:pt x="3094" y="4536"/>
                    </a:lnTo>
                    <a:lnTo>
                      <a:pt x="3088" y="4523"/>
                    </a:lnTo>
                    <a:lnTo>
                      <a:pt x="3084" y="4520"/>
                    </a:lnTo>
                    <a:lnTo>
                      <a:pt x="3081" y="4518"/>
                    </a:lnTo>
                    <a:lnTo>
                      <a:pt x="3077" y="4514"/>
                    </a:lnTo>
                    <a:lnTo>
                      <a:pt x="3074" y="4508"/>
                    </a:lnTo>
                    <a:lnTo>
                      <a:pt x="3073" y="4503"/>
                    </a:lnTo>
                    <a:lnTo>
                      <a:pt x="3078" y="4503"/>
                    </a:lnTo>
                    <a:lnTo>
                      <a:pt x="3088" y="4512"/>
                    </a:lnTo>
                    <a:lnTo>
                      <a:pt x="3093" y="4514"/>
                    </a:lnTo>
                    <a:lnTo>
                      <a:pt x="3096" y="4511"/>
                    </a:lnTo>
                    <a:lnTo>
                      <a:pt x="3097" y="4504"/>
                    </a:lnTo>
                    <a:lnTo>
                      <a:pt x="3098" y="4495"/>
                    </a:lnTo>
                    <a:lnTo>
                      <a:pt x="3098" y="4487"/>
                    </a:lnTo>
                    <a:lnTo>
                      <a:pt x="3097" y="4479"/>
                    </a:lnTo>
                    <a:lnTo>
                      <a:pt x="3095" y="4472"/>
                    </a:lnTo>
                    <a:lnTo>
                      <a:pt x="3092" y="4468"/>
                    </a:lnTo>
                    <a:lnTo>
                      <a:pt x="3082" y="4462"/>
                    </a:lnTo>
                    <a:lnTo>
                      <a:pt x="3080" y="4460"/>
                    </a:lnTo>
                    <a:lnTo>
                      <a:pt x="3078" y="4460"/>
                    </a:lnTo>
                    <a:lnTo>
                      <a:pt x="3076" y="4459"/>
                    </a:lnTo>
                    <a:lnTo>
                      <a:pt x="3073" y="4453"/>
                    </a:lnTo>
                    <a:lnTo>
                      <a:pt x="3071" y="4451"/>
                    </a:lnTo>
                    <a:lnTo>
                      <a:pt x="3073" y="4447"/>
                    </a:lnTo>
                    <a:lnTo>
                      <a:pt x="3077" y="4446"/>
                    </a:lnTo>
                    <a:lnTo>
                      <a:pt x="3082" y="4449"/>
                    </a:lnTo>
                    <a:lnTo>
                      <a:pt x="3088" y="4455"/>
                    </a:lnTo>
                    <a:lnTo>
                      <a:pt x="3090" y="4456"/>
                    </a:lnTo>
                    <a:lnTo>
                      <a:pt x="3091" y="4456"/>
                    </a:lnTo>
                    <a:lnTo>
                      <a:pt x="3091" y="4456"/>
                    </a:lnTo>
                    <a:lnTo>
                      <a:pt x="3092" y="4455"/>
                    </a:lnTo>
                    <a:lnTo>
                      <a:pt x="3094" y="4457"/>
                    </a:lnTo>
                    <a:lnTo>
                      <a:pt x="3095" y="4458"/>
                    </a:lnTo>
                    <a:lnTo>
                      <a:pt x="3098" y="4463"/>
                    </a:lnTo>
                    <a:lnTo>
                      <a:pt x="3099" y="4465"/>
                    </a:lnTo>
                    <a:lnTo>
                      <a:pt x="3100" y="4468"/>
                    </a:lnTo>
                    <a:lnTo>
                      <a:pt x="3100" y="4471"/>
                    </a:lnTo>
                    <a:lnTo>
                      <a:pt x="3101" y="4477"/>
                    </a:lnTo>
                    <a:lnTo>
                      <a:pt x="3103" y="4488"/>
                    </a:lnTo>
                    <a:lnTo>
                      <a:pt x="3103" y="4491"/>
                    </a:lnTo>
                    <a:lnTo>
                      <a:pt x="3102" y="4505"/>
                    </a:lnTo>
                    <a:lnTo>
                      <a:pt x="3102" y="4511"/>
                    </a:lnTo>
                    <a:lnTo>
                      <a:pt x="3104" y="4516"/>
                    </a:lnTo>
                    <a:lnTo>
                      <a:pt x="3112" y="4517"/>
                    </a:lnTo>
                    <a:lnTo>
                      <a:pt x="3121" y="4511"/>
                    </a:lnTo>
                    <a:lnTo>
                      <a:pt x="3129" y="4500"/>
                    </a:lnTo>
                    <a:lnTo>
                      <a:pt x="3133" y="4488"/>
                    </a:lnTo>
                    <a:lnTo>
                      <a:pt x="3132" y="4483"/>
                    </a:lnTo>
                    <a:lnTo>
                      <a:pt x="3130" y="4477"/>
                    </a:lnTo>
                    <a:lnTo>
                      <a:pt x="3127" y="4471"/>
                    </a:lnTo>
                    <a:lnTo>
                      <a:pt x="3125" y="4469"/>
                    </a:lnTo>
                    <a:lnTo>
                      <a:pt x="3121" y="4467"/>
                    </a:lnTo>
                    <a:lnTo>
                      <a:pt x="3117" y="4463"/>
                    </a:lnTo>
                    <a:lnTo>
                      <a:pt x="3115" y="4456"/>
                    </a:lnTo>
                    <a:lnTo>
                      <a:pt x="3113" y="4449"/>
                    </a:lnTo>
                    <a:lnTo>
                      <a:pt x="3112" y="4441"/>
                    </a:lnTo>
                    <a:lnTo>
                      <a:pt x="3112" y="4431"/>
                    </a:lnTo>
                    <a:lnTo>
                      <a:pt x="3112" y="4426"/>
                    </a:lnTo>
                    <a:lnTo>
                      <a:pt x="3113" y="4422"/>
                    </a:lnTo>
                    <a:lnTo>
                      <a:pt x="3114" y="4417"/>
                    </a:lnTo>
                    <a:lnTo>
                      <a:pt x="3110" y="4415"/>
                    </a:lnTo>
                    <a:lnTo>
                      <a:pt x="3110" y="4412"/>
                    </a:lnTo>
                    <a:lnTo>
                      <a:pt x="3115" y="4405"/>
                    </a:lnTo>
                    <a:lnTo>
                      <a:pt x="3119" y="4401"/>
                    </a:lnTo>
                    <a:lnTo>
                      <a:pt x="3123" y="4401"/>
                    </a:lnTo>
                    <a:lnTo>
                      <a:pt x="3129" y="4402"/>
                    </a:lnTo>
                    <a:lnTo>
                      <a:pt x="3131" y="4401"/>
                    </a:lnTo>
                    <a:lnTo>
                      <a:pt x="3133" y="4398"/>
                    </a:lnTo>
                    <a:lnTo>
                      <a:pt x="3134" y="4397"/>
                    </a:lnTo>
                    <a:lnTo>
                      <a:pt x="3141" y="4400"/>
                    </a:lnTo>
                    <a:lnTo>
                      <a:pt x="3142" y="4398"/>
                    </a:lnTo>
                    <a:lnTo>
                      <a:pt x="3143" y="4395"/>
                    </a:lnTo>
                    <a:lnTo>
                      <a:pt x="3144" y="4392"/>
                    </a:lnTo>
                    <a:lnTo>
                      <a:pt x="3148" y="4396"/>
                    </a:lnTo>
                    <a:lnTo>
                      <a:pt x="3152" y="4397"/>
                    </a:lnTo>
                    <a:lnTo>
                      <a:pt x="3154" y="4400"/>
                    </a:lnTo>
                    <a:lnTo>
                      <a:pt x="3153" y="4402"/>
                    </a:lnTo>
                    <a:lnTo>
                      <a:pt x="3155" y="4412"/>
                    </a:lnTo>
                    <a:lnTo>
                      <a:pt x="3154" y="4423"/>
                    </a:lnTo>
                    <a:lnTo>
                      <a:pt x="3150" y="4435"/>
                    </a:lnTo>
                    <a:lnTo>
                      <a:pt x="3149" y="4447"/>
                    </a:lnTo>
                    <a:lnTo>
                      <a:pt x="3146" y="4435"/>
                    </a:lnTo>
                    <a:lnTo>
                      <a:pt x="3143" y="4419"/>
                    </a:lnTo>
                    <a:lnTo>
                      <a:pt x="3139" y="4410"/>
                    </a:lnTo>
                    <a:lnTo>
                      <a:pt x="3133" y="4417"/>
                    </a:lnTo>
                    <a:lnTo>
                      <a:pt x="3130" y="4423"/>
                    </a:lnTo>
                    <a:lnTo>
                      <a:pt x="3127" y="4438"/>
                    </a:lnTo>
                    <a:lnTo>
                      <a:pt x="3125" y="4444"/>
                    </a:lnTo>
                    <a:lnTo>
                      <a:pt x="3124" y="4451"/>
                    </a:lnTo>
                    <a:lnTo>
                      <a:pt x="3126" y="4459"/>
                    </a:lnTo>
                    <a:lnTo>
                      <a:pt x="3130" y="4464"/>
                    </a:lnTo>
                    <a:lnTo>
                      <a:pt x="3133" y="4460"/>
                    </a:lnTo>
                    <a:lnTo>
                      <a:pt x="3133" y="4471"/>
                    </a:lnTo>
                    <a:lnTo>
                      <a:pt x="3134" y="4479"/>
                    </a:lnTo>
                    <a:lnTo>
                      <a:pt x="3136" y="4485"/>
                    </a:lnTo>
                    <a:lnTo>
                      <a:pt x="3139" y="4492"/>
                    </a:lnTo>
                    <a:lnTo>
                      <a:pt x="3138" y="4499"/>
                    </a:lnTo>
                    <a:lnTo>
                      <a:pt x="3137" y="4506"/>
                    </a:lnTo>
                    <a:lnTo>
                      <a:pt x="3138" y="4514"/>
                    </a:lnTo>
                    <a:lnTo>
                      <a:pt x="3140" y="4520"/>
                    </a:lnTo>
                    <a:lnTo>
                      <a:pt x="3142" y="4523"/>
                    </a:lnTo>
                    <a:lnTo>
                      <a:pt x="3144" y="4525"/>
                    </a:lnTo>
                    <a:lnTo>
                      <a:pt x="3145" y="4528"/>
                    </a:lnTo>
                    <a:lnTo>
                      <a:pt x="3145" y="4533"/>
                    </a:lnTo>
                    <a:lnTo>
                      <a:pt x="3144" y="4537"/>
                    </a:lnTo>
                    <a:lnTo>
                      <a:pt x="3142" y="4540"/>
                    </a:lnTo>
                    <a:lnTo>
                      <a:pt x="3140" y="4541"/>
                    </a:lnTo>
                    <a:lnTo>
                      <a:pt x="3138" y="4539"/>
                    </a:lnTo>
                    <a:lnTo>
                      <a:pt x="3140" y="4530"/>
                    </a:lnTo>
                    <a:lnTo>
                      <a:pt x="3140" y="4525"/>
                    </a:lnTo>
                    <a:lnTo>
                      <a:pt x="3139" y="4522"/>
                    </a:lnTo>
                    <a:lnTo>
                      <a:pt x="3137" y="4524"/>
                    </a:lnTo>
                    <a:lnTo>
                      <a:pt x="3135" y="4528"/>
                    </a:lnTo>
                    <a:lnTo>
                      <a:pt x="3130" y="4537"/>
                    </a:lnTo>
                    <a:lnTo>
                      <a:pt x="3129" y="4543"/>
                    </a:lnTo>
                    <a:lnTo>
                      <a:pt x="3130" y="4545"/>
                    </a:lnTo>
                    <a:lnTo>
                      <a:pt x="3136" y="4548"/>
                    </a:lnTo>
                    <a:lnTo>
                      <a:pt x="3139" y="4550"/>
                    </a:lnTo>
                    <a:lnTo>
                      <a:pt x="3140" y="4553"/>
                    </a:lnTo>
                    <a:lnTo>
                      <a:pt x="3139" y="4556"/>
                    </a:lnTo>
                    <a:lnTo>
                      <a:pt x="3137" y="4561"/>
                    </a:lnTo>
                    <a:lnTo>
                      <a:pt x="3140" y="4566"/>
                    </a:lnTo>
                    <a:lnTo>
                      <a:pt x="3140" y="4572"/>
                    </a:lnTo>
                    <a:lnTo>
                      <a:pt x="3142" y="4579"/>
                    </a:lnTo>
                    <a:lnTo>
                      <a:pt x="3146" y="4582"/>
                    </a:lnTo>
                    <a:lnTo>
                      <a:pt x="3148" y="4581"/>
                    </a:lnTo>
                    <a:lnTo>
                      <a:pt x="3150" y="4575"/>
                    </a:lnTo>
                    <a:lnTo>
                      <a:pt x="3152" y="4573"/>
                    </a:lnTo>
                    <a:lnTo>
                      <a:pt x="3153" y="4574"/>
                    </a:lnTo>
                    <a:lnTo>
                      <a:pt x="3154" y="4577"/>
                    </a:lnTo>
                    <a:lnTo>
                      <a:pt x="3156" y="4579"/>
                    </a:lnTo>
                    <a:lnTo>
                      <a:pt x="3159" y="4580"/>
                    </a:lnTo>
                    <a:lnTo>
                      <a:pt x="3156" y="4586"/>
                    </a:lnTo>
                    <a:lnTo>
                      <a:pt x="3153" y="4594"/>
                    </a:lnTo>
                    <a:lnTo>
                      <a:pt x="3151" y="4602"/>
                    </a:lnTo>
                    <a:lnTo>
                      <a:pt x="3152" y="4610"/>
                    </a:lnTo>
                    <a:lnTo>
                      <a:pt x="3154" y="4607"/>
                    </a:lnTo>
                    <a:lnTo>
                      <a:pt x="3156" y="4601"/>
                    </a:lnTo>
                    <a:lnTo>
                      <a:pt x="3158" y="4599"/>
                    </a:lnTo>
                    <a:lnTo>
                      <a:pt x="3157" y="4605"/>
                    </a:lnTo>
                    <a:lnTo>
                      <a:pt x="3159" y="4613"/>
                    </a:lnTo>
                    <a:lnTo>
                      <a:pt x="3159" y="4618"/>
                    </a:lnTo>
                    <a:lnTo>
                      <a:pt x="3162" y="4618"/>
                    </a:lnTo>
                    <a:lnTo>
                      <a:pt x="3166" y="4626"/>
                    </a:lnTo>
                    <a:lnTo>
                      <a:pt x="3169" y="4627"/>
                    </a:lnTo>
                    <a:lnTo>
                      <a:pt x="3169" y="4625"/>
                    </a:lnTo>
                    <a:lnTo>
                      <a:pt x="3170" y="4623"/>
                    </a:lnTo>
                    <a:lnTo>
                      <a:pt x="3170" y="4621"/>
                    </a:lnTo>
                    <a:lnTo>
                      <a:pt x="3172" y="4620"/>
                    </a:lnTo>
                    <a:lnTo>
                      <a:pt x="3174" y="4620"/>
                    </a:lnTo>
                    <a:lnTo>
                      <a:pt x="3175" y="4619"/>
                    </a:lnTo>
                    <a:lnTo>
                      <a:pt x="3178" y="4616"/>
                    </a:lnTo>
                    <a:lnTo>
                      <a:pt x="3178" y="4621"/>
                    </a:lnTo>
                    <a:lnTo>
                      <a:pt x="3178" y="4626"/>
                    </a:lnTo>
                    <a:lnTo>
                      <a:pt x="3179" y="4631"/>
                    </a:lnTo>
                    <a:lnTo>
                      <a:pt x="3180" y="4633"/>
                    </a:lnTo>
                    <a:lnTo>
                      <a:pt x="3183" y="4633"/>
                    </a:lnTo>
                    <a:lnTo>
                      <a:pt x="3185" y="4631"/>
                    </a:lnTo>
                    <a:lnTo>
                      <a:pt x="3185" y="4626"/>
                    </a:lnTo>
                    <a:lnTo>
                      <a:pt x="3184" y="4620"/>
                    </a:lnTo>
                    <a:lnTo>
                      <a:pt x="3185" y="4620"/>
                    </a:lnTo>
                    <a:lnTo>
                      <a:pt x="3192" y="4622"/>
                    </a:lnTo>
                    <a:lnTo>
                      <a:pt x="3193" y="4623"/>
                    </a:lnTo>
                    <a:lnTo>
                      <a:pt x="3195" y="4628"/>
                    </a:lnTo>
                    <a:lnTo>
                      <a:pt x="3198" y="4630"/>
                    </a:lnTo>
                    <a:lnTo>
                      <a:pt x="3200" y="4632"/>
                    </a:lnTo>
                    <a:lnTo>
                      <a:pt x="3199" y="4637"/>
                    </a:lnTo>
                    <a:lnTo>
                      <a:pt x="3208" y="4637"/>
                    </a:lnTo>
                    <a:lnTo>
                      <a:pt x="3209" y="4635"/>
                    </a:lnTo>
                    <a:lnTo>
                      <a:pt x="3209" y="4631"/>
                    </a:lnTo>
                    <a:lnTo>
                      <a:pt x="3208" y="4622"/>
                    </a:lnTo>
                    <a:lnTo>
                      <a:pt x="3211" y="4630"/>
                    </a:lnTo>
                    <a:lnTo>
                      <a:pt x="3213" y="4633"/>
                    </a:lnTo>
                    <a:lnTo>
                      <a:pt x="3215" y="4633"/>
                    </a:lnTo>
                    <a:lnTo>
                      <a:pt x="3217" y="4631"/>
                    </a:lnTo>
                    <a:lnTo>
                      <a:pt x="3218" y="4626"/>
                    </a:lnTo>
                    <a:lnTo>
                      <a:pt x="3218" y="4623"/>
                    </a:lnTo>
                    <a:lnTo>
                      <a:pt x="3215" y="4620"/>
                    </a:lnTo>
                    <a:lnTo>
                      <a:pt x="3220" y="4617"/>
                    </a:lnTo>
                    <a:lnTo>
                      <a:pt x="3222" y="4616"/>
                    </a:lnTo>
                    <a:lnTo>
                      <a:pt x="3223" y="4619"/>
                    </a:lnTo>
                    <a:lnTo>
                      <a:pt x="3222" y="4620"/>
                    </a:lnTo>
                    <a:lnTo>
                      <a:pt x="3222" y="4621"/>
                    </a:lnTo>
                    <a:lnTo>
                      <a:pt x="3222" y="4623"/>
                    </a:lnTo>
                    <a:lnTo>
                      <a:pt x="3222" y="4626"/>
                    </a:lnTo>
                    <a:lnTo>
                      <a:pt x="3223" y="4627"/>
                    </a:lnTo>
                    <a:lnTo>
                      <a:pt x="3224" y="4629"/>
                    </a:lnTo>
                    <a:lnTo>
                      <a:pt x="3224" y="4628"/>
                    </a:lnTo>
                    <a:lnTo>
                      <a:pt x="3226" y="4630"/>
                    </a:lnTo>
                    <a:lnTo>
                      <a:pt x="3227" y="4632"/>
                    </a:lnTo>
                    <a:lnTo>
                      <a:pt x="3226" y="4633"/>
                    </a:lnTo>
                    <a:lnTo>
                      <a:pt x="3223" y="4633"/>
                    </a:lnTo>
                    <a:lnTo>
                      <a:pt x="3222" y="4633"/>
                    </a:lnTo>
                    <a:lnTo>
                      <a:pt x="3221" y="4635"/>
                    </a:lnTo>
                    <a:lnTo>
                      <a:pt x="3223" y="4641"/>
                    </a:lnTo>
                    <a:lnTo>
                      <a:pt x="3228" y="4643"/>
                    </a:lnTo>
                    <a:lnTo>
                      <a:pt x="3243" y="4641"/>
                    </a:lnTo>
                    <a:lnTo>
                      <a:pt x="3248" y="4642"/>
                    </a:lnTo>
                    <a:lnTo>
                      <a:pt x="3252" y="4646"/>
                    </a:lnTo>
                    <a:lnTo>
                      <a:pt x="3256" y="4652"/>
                    </a:lnTo>
                    <a:lnTo>
                      <a:pt x="3256" y="4655"/>
                    </a:lnTo>
                    <a:lnTo>
                      <a:pt x="3257" y="4662"/>
                    </a:lnTo>
                    <a:lnTo>
                      <a:pt x="3258" y="4665"/>
                    </a:lnTo>
                    <a:lnTo>
                      <a:pt x="3263" y="4677"/>
                    </a:lnTo>
                    <a:lnTo>
                      <a:pt x="3263" y="4679"/>
                    </a:lnTo>
                    <a:lnTo>
                      <a:pt x="3263" y="4679"/>
                    </a:lnTo>
                    <a:lnTo>
                      <a:pt x="3263" y="4679"/>
                    </a:lnTo>
                    <a:lnTo>
                      <a:pt x="3263" y="4679"/>
                    </a:lnTo>
                    <a:lnTo>
                      <a:pt x="3266" y="4689"/>
                    </a:lnTo>
                    <a:lnTo>
                      <a:pt x="3266" y="4709"/>
                    </a:lnTo>
                    <a:lnTo>
                      <a:pt x="3270" y="4711"/>
                    </a:lnTo>
                    <a:lnTo>
                      <a:pt x="3281" y="4712"/>
                    </a:lnTo>
                    <a:lnTo>
                      <a:pt x="3291" y="4709"/>
                    </a:lnTo>
                    <a:lnTo>
                      <a:pt x="3299" y="4701"/>
                    </a:lnTo>
                    <a:lnTo>
                      <a:pt x="3304" y="4685"/>
                    </a:lnTo>
                    <a:lnTo>
                      <a:pt x="3305" y="4677"/>
                    </a:lnTo>
                    <a:lnTo>
                      <a:pt x="3306" y="4670"/>
                    </a:lnTo>
                    <a:lnTo>
                      <a:pt x="3310" y="4656"/>
                    </a:lnTo>
                    <a:lnTo>
                      <a:pt x="3312" y="4648"/>
                    </a:lnTo>
                    <a:lnTo>
                      <a:pt x="3312" y="4633"/>
                    </a:lnTo>
                    <a:lnTo>
                      <a:pt x="3317" y="4614"/>
                    </a:lnTo>
                    <a:lnTo>
                      <a:pt x="3318" y="4609"/>
                    </a:lnTo>
                    <a:lnTo>
                      <a:pt x="3321" y="4604"/>
                    </a:lnTo>
                    <a:lnTo>
                      <a:pt x="3322" y="4600"/>
                    </a:lnTo>
                    <a:lnTo>
                      <a:pt x="3323" y="4600"/>
                    </a:lnTo>
                    <a:lnTo>
                      <a:pt x="3323" y="4593"/>
                    </a:lnTo>
                    <a:lnTo>
                      <a:pt x="3322" y="4586"/>
                    </a:lnTo>
                    <a:lnTo>
                      <a:pt x="3318" y="4565"/>
                    </a:lnTo>
                    <a:lnTo>
                      <a:pt x="3301" y="4503"/>
                    </a:lnTo>
                    <a:lnTo>
                      <a:pt x="3300" y="4496"/>
                    </a:lnTo>
                    <a:lnTo>
                      <a:pt x="3301" y="4488"/>
                    </a:lnTo>
                    <a:lnTo>
                      <a:pt x="3304" y="4484"/>
                    </a:lnTo>
                    <a:lnTo>
                      <a:pt x="3325" y="4472"/>
                    </a:lnTo>
                    <a:lnTo>
                      <a:pt x="3329" y="4467"/>
                    </a:lnTo>
                    <a:lnTo>
                      <a:pt x="3335" y="4457"/>
                    </a:lnTo>
                    <a:lnTo>
                      <a:pt x="3336" y="4455"/>
                    </a:lnTo>
                    <a:lnTo>
                      <a:pt x="3336" y="4449"/>
                    </a:lnTo>
                    <a:lnTo>
                      <a:pt x="3337" y="4437"/>
                    </a:lnTo>
                    <a:lnTo>
                      <a:pt x="3337" y="4432"/>
                    </a:lnTo>
                    <a:lnTo>
                      <a:pt x="3335" y="4427"/>
                    </a:lnTo>
                    <a:lnTo>
                      <a:pt x="3334" y="4426"/>
                    </a:lnTo>
                    <a:lnTo>
                      <a:pt x="3330" y="4420"/>
                    </a:lnTo>
                    <a:lnTo>
                      <a:pt x="3327" y="4416"/>
                    </a:lnTo>
                    <a:lnTo>
                      <a:pt x="3329" y="4405"/>
                    </a:lnTo>
                    <a:lnTo>
                      <a:pt x="3333" y="4401"/>
                    </a:lnTo>
                    <a:lnTo>
                      <a:pt x="3335" y="4398"/>
                    </a:lnTo>
                    <a:lnTo>
                      <a:pt x="3343" y="4396"/>
                    </a:lnTo>
                    <a:lnTo>
                      <a:pt x="3369" y="4398"/>
                    </a:lnTo>
                    <a:lnTo>
                      <a:pt x="3375" y="4396"/>
                    </a:lnTo>
                    <a:lnTo>
                      <a:pt x="3399" y="4377"/>
                    </a:lnTo>
                    <a:lnTo>
                      <a:pt x="3423" y="4348"/>
                    </a:lnTo>
                    <a:lnTo>
                      <a:pt x="3429" y="4339"/>
                    </a:lnTo>
                    <a:lnTo>
                      <a:pt x="3433" y="4327"/>
                    </a:lnTo>
                    <a:lnTo>
                      <a:pt x="3436" y="4313"/>
                    </a:lnTo>
                    <a:lnTo>
                      <a:pt x="3435" y="4302"/>
                    </a:lnTo>
                    <a:lnTo>
                      <a:pt x="3431" y="4281"/>
                    </a:lnTo>
                    <a:lnTo>
                      <a:pt x="3430" y="4270"/>
                    </a:lnTo>
                    <a:lnTo>
                      <a:pt x="3430" y="4265"/>
                    </a:lnTo>
                    <a:lnTo>
                      <a:pt x="3433" y="4261"/>
                    </a:lnTo>
                    <a:lnTo>
                      <a:pt x="3441" y="4250"/>
                    </a:lnTo>
                    <a:lnTo>
                      <a:pt x="3444" y="4245"/>
                    </a:lnTo>
                    <a:lnTo>
                      <a:pt x="3447" y="4239"/>
                    </a:lnTo>
                    <a:lnTo>
                      <a:pt x="3448" y="4231"/>
                    </a:lnTo>
                    <a:lnTo>
                      <a:pt x="3450" y="4219"/>
                    </a:lnTo>
                    <a:lnTo>
                      <a:pt x="3449" y="4209"/>
                    </a:lnTo>
                    <a:lnTo>
                      <a:pt x="3447" y="4200"/>
                    </a:lnTo>
                    <a:lnTo>
                      <a:pt x="3429" y="4154"/>
                    </a:lnTo>
                    <a:lnTo>
                      <a:pt x="3412" y="4122"/>
                    </a:lnTo>
                    <a:lnTo>
                      <a:pt x="3408" y="4110"/>
                    </a:lnTo>
                    <a:lnTo>
                      <a:pt x="3406" y="4098"/>
                    </a:lnTo>
                    <a:lnTo>
                      <a:pt x="3402" y="4074"/>
                    </a:lnTo>
                    <a:lnTo>
                      <a:pt x="3399" y="4064"/>
                    </a:lnTo>
                    <a:lnTo>
                      <a:pt x="3393" y="4049"/>
                    </a:lnTo>
                    <a:lnTo>
                      <a:pt x="3393" y="4042"/>
                    </a:lnTo>
                    <a:lnTo>
                      <a:pt x="3397" y="4038"/>
                    </a:lnTo>
                    <a:lnTo>
                      <a:pt x="3434" y="4026"/>
                    </a:lnTo>
                    <a:lnTo>
                      <a:pt x="3443" y="4026"/>
                    </a:lnTo>
                    <a:lnTo>
                      <a:pt x="3461" y="4029"/>
                    </a:lnTo>
                    <a:lnTo>
                      <a:pt x="3464" y="4027"/>
                    </a:lnTo>
                    <a:lnTo>
                      <a:pt x="3465" y="4024"/>
                    </a:lnTo>
                    <a:lnTo>
                      <a:pt x="3466" y="4023"/>
                    </a:lnTo>
                    <a:lnTo>
                      <a:pt x="3469" y="4000"/>
                    </a:lnTo>
                    <a:lnTo>
                      <a:pt x="3470" y="3996"/>
                    </a:lnTo>
                    <a:lnTo>
                      <a:pt x="3471" y="3993"/>
                    </a:lnTo>
                    <a:lnTo>
                      <a:pt x="3482" y="3975"/>
                    </a:lnTo>
                    <a:lnTo>
                      <a:pt x="3486" y="3968"/>
                    </a:lnTo>
                    <a:lnTo>
                      <a:pt x="3488" y="3959"/>
                    </a:lnTo>
                    <a:lnTo>
                      <a:pt x="3493" y="3927"/>
                    </a:lnTo>
                    <a:lnTo>
                      <a:pt x="3493" y="3924"/>
                    </a:lnTo>
                    <a:lnTo>
                      <a:pt x="3492" y="3921"/>
                    </a:lnTo>
                    <a:lnTo>
                      <a:pt x="3450" y="3862"/>
                    </a:lnTo>
                    <a:lnTo>
                      <a:pt x="3445" y="3858"/>
                    </a:lnTo>
                    <a:lnTo>
                      <a:pt x="3440" y="3855"/>
                    </a:lnTo>
                    <a:lnTo>
                      <a:pt x="3429" y="3855"/>
                    </a:lnTo>
                    <a:lnTo>
                      <a:pt x="3423" y="3853"/>
                    </a:lnTo>
                    <a:lnTo>
                      <a:pt x="3418" y="3850"/>
                    </a:lnTo>
                    <a:lnTo>
                      <a:pt x="3406" y="3834"/>
                    </a:lnTo>
                    <a:lnTo>
                      <a:pt x="3399" y="3828"/>
                    </a:lnTo>
                    <a:lnTo>
                      <a:pt x="3380" y="3807"/>
                    </a:lnTo>
                    <a:lnTo>
                      <a:pt x="3378" y="3803"/>
                    </a:lnTo>
                    <a:lnTo>
                      <a:pt x="3390" y="3717"/>
                    </a:lnTo>
                    <a:lnTo>
                      <a:pt x="3403" y="3631"/>
                    </a:lnTo>
                    <a:lnTo>
                      <a:pt x="3403" y="3618"/>
                    </a:lnTo>
                    <a:lnTo>
                      <a:pt x="3402" y="3613"/>
                    </a:lnTo>
                    <a:lnTo>
                      <a:pt x="3398" y="3596"/>
                    </a:lnTo>
                    <a:lnTo>
                      <a:pt x="3397" y="3594"/>
                    </a:lnTo>
                    <a:lnTo>
                      <a:pt x="3367" y="3511"/>
                    </a:lnTo>
                    <a:lnTo>
                      <a:pt x="3367" y="3504"/>
                    </a:lnTo>
                    <a:lnTo>
                      <a:pt x="3369" y="3494"/>
                    </a:lnTo>
                    <a:lnTo>
                      <a:pt x="3374" y="3477"/>
                    </a:lnTo>
                    <a:lnTo>
                      <a:pt x="3377" y="3468"/>
                    </a:lnTo>
                    <a:lnTo>
                      <a:pt x="3377" y="3460"/>
                    </a:lnTo>
                    <a:lnTo>
                      <a:pt x="3368" y="3407"/>
                    </a:lnTo>
                    <a:lnTo>
                      <a:pt x="3367" y="3399"/>
                    </a:lnTo>
                    <a:lnTo>
                      <a:pt x="3369" y="3394"/>
                    </a:lnTo>
                    <a:lnTo>
                      <a:pt x="3388" y="3366"/>
                    </a:lnTo>
                    <a:lnTo>
                      <a:pt x="3362" y="3295"/>
                    </a:lnTo>
                    <a:lnTo>
                      <a:pt x="3351" y="3266"/>
                    </a:lnTo>
                    <a:lnTo>
                      <a:pt x="3385" y="3207"/>
                    </a:lnTo>
                    <a:lnTo>
                      <a:pt x="3387" y="3200"/>
                    </a:lnTo>
                    <a:lnTo>
                      <a:pt x="3387" y="3192"/>
                    </a:lnTo>
                    <a:lnTo>
                      <a:pt x="3379" y="3156"/>
                    </a:lnTo>
                    <a:lnTo>
                      <a:pt x="3399" y="3135"/>
                    </a:lnTo>
                    <a:lnTo>
                      <a:pt x="3429" y="3080"/>
                    </a:lnTo>
                    <a:lnTo>
                      <a:pt x="3461" y="3028"/>
                    </a:lnTo>
                    <a:lnTo>
                      <a:pt x="3472" y="3015"/>
                    </a:lnTo>
                    <a:lnTo>
                      <a:pt x="3508" y="2990"/>
                    </a:lnTo>
                    <a:lnTo>
                      <a:pt x="3548" y="2979"/>
                    </a:lnTo>
                    <a:lnTo>
                      <a:pt x="3604" y="2994"/>
                    </a:lnTo>
                    <a:lnTo>
                      <a:pt x="3660" y="3008"/>
                    </a:lnTo>
                    <a:lnTo>
                      <a:pt x="3664" y="3008"/>
                    </a:lnTo>
                    <a:lnTo>
                      <a:pt x="3667" y="3005"/>
                    </a:lnTo>
                    <a:lnTo>
                      <a:pt x="3693" y="2950"/>
                    </a:lnTo>
                    <a:lnTo>
                      <a:pt x="3695" y="2944"/>
                    </a:lnTo>
                    <a:lnTo>
                      <a:pt x="3696" y="2937"/>
                    </a:lnTo>
                    <a:lnTo>
                      <a:pt x="3688" y="2851"/>
                    </a:lnTo>
                    <a:lnTo>
                      <a:pt x="3685" y="2842"/>
                    </a:lnTo>
                    <a:lnTo>
                      <a:pt x="3680" y="2838"/>
                    </a:lnTo>
                    <a:lnTo>
                      <a:pt x="3667" y="2835"/>
                    </a:lnTo>
                    <a:lnTo>
                      <a:pt x="3660" y="2833"/>
                    </a:lnTo>
                    <a:lnTo>
                      <a:pt x="3613" y="2798"/>
                    </a:lnTo>
                    <a:lnTo>
                      <a:pt x="3655" y="2723"/>
                    </a:lnTo>
                    <a:lnTo>
                      <a:pt x="3697" y="2647"/>
                    </a:lnTo>
                    <a:lnTo>
                      <a:pt x="3697" y="2647"/>
                    </a:lnTo>
                    <a:lnTo>
                      <a:pt x="3719" y="2612"/>
                    </a:lnTo>
                    <a:lnTo>
                      <a:pt x="3723" y="2601"/>
                    </a:lnTo>
                    <a:lnTo>
                      <a:pt x="3723" y="2600"/>
                    </a:lnTo>
                    <a:lnTo>
                      <a:pt x="3724" y="2597"/>
                    </a:lnTo>
                    <a:lnTo>
                      <a:pt x="3728" y="2562"/>
                    </a:lnTo>
                    <a:lnTo>
                      <a:pt x="3730" y="2553"/>
                    </a:lnTo>
                    <a:lnTo>
                      <a:pt x="3733" y="2547"/>
                    </a:lnTo>
                    <a:lnTo>
                      <a:pt x="3746" y="2535"/>
                    </a:lnTo>
                    <a:lnTo>
                      <a:pt x="3751" y="2523"/>
                    </a:lnTo>
                    <a:lnTo>
                      <a:pt x="3752" y="2506"/>
                    </a:lnTo>
                    <a:lnTo>
                      <a:pt x="3751" y="2486"/>
                    </a:lnTo>
                    <a:lnTo>
                      <a:pt x="3751" y="2468"/>
                    </a:lnTo>
                    <a:lnTo>
                      <a:pt x="3759" y="2377"/>
                    </a:lnTo>
                    <a:lnTo>
                      <a:pt x="3760" y="2371"/>
                    </a:lnTo>
                    <a:lnTo>
                      <a:pt x="3771" y="2346"/>
                    </a:lnTo>
                    <a:lnTo>
                      <a:pt x="3773" y="2338"/>
                    </a:lnTo>
                    <a:lnTo>
                      <a:pt x="3772" y="2322"/>
                    </a:lnTo>
                    <a:lnTo>
                      <a:pt x="3756" y="2212"/>
                    </a:lnTo>
                    <a:lnTo>
                      <a:pt x="3796" y="2207"/>
                    </a:lnTo>
                    <a:lnTo>
                      <a:pt x="3837" y="2201"/>
                    </a:lnTo>
                    <a:lnTo>
                      <a:pt x="3905" y="2153"/>
                    </a:lnTo>
                    <a:lnTo>
                      <a:pt x="3907" y="2148"/>
                    </a:lnTo>
                    <a:lnTo>
                      <a:pt x="3907" y="2140"/>
                    </a:lnTo>
                    <a:lnTo>
                      <a:pt x="3905" y="2127"/>
                    </a:lnTo>
                    <a:lnTo>
                      <a:pt x="3904" y="2122"/>
                    </a:lnTo>
                    <a:lnTo>
                      <a:pt x="3897" y="2079"/>
                    </a:lnTo>
                    <a:lnTo>
                      <a:pt x="3896" y="2068"/>
                    </a:lnTo>
                    <a:lnTo>
                      <a:pt x="3935" y="2025"/>
                    </a:lnTo>
                    <a:lnTo>
                      <a:pt x="3994" y="1909"/>
                    </a:lnTo>
                    <a:lnTo>
                      <a:pt x="4007" y="1890"/>
                    </a:lnTo>
                    <a:lnTo>
                      <a:pt x="4037" y="1859"/>
                    </a:lnTo>
                    <a:lnTo>
                      <a:pt x="4046" y="1854"/>
                    </a:lnTo>
                    <a:lnTo>
                      <a:pt x="4051" y="1849"/>
                    </a:lnTo>
                    <a:lnTo>
                      <a:pt x="4053" y="1842"/>
                    </a:lnTo>
                    <a:lnTo>
                      <a:pt x="4058" y="1789"/>
                    </a:lnTo>
                    <a:lnTo>
                      <a:pt x="4057" y="1782"/>
                    </a:lnTo>
                    <a:lnTo>
                      <a:pt x="4008" y="1690"/>
                    </a:lnTo>
                    <a:lnTo>
                      <a:pt x="4016" y="1660"/>
                    </a:lnTo>
                    <a:lnTo>
                      <a:pt x="4019" y="1655"/>
                    </a:lnTo>
                    <a:lnTo>
                      <a:pt x="4046" y="1649"/>
                    </a:lnTo>
                    <a:lnTo>
                      <a:pt x="4055" y="1644"/>
                    </a:lnTo>
                    <a:lnTo>
                      <a:pt x="4064" y="1634"/>
                    </a:lnTo>
                    <a:lnTo>
                      <a:pt x="4081" y="1606"/>
                    </a:lnTo>
                    <a:lnTo>
                      <a:pt x="4084" y="1597"/>
                    </a:lnTo>
                    <a:lnTo>
                      <a:pt x="4108" y="1501"/>
                    </a:lnTo>
                    <a:lnTo>
                      <a:pt x="4112" y="1493"/>
                    </a:lnTo>
                    <a:lnTo>
                      <a:pt x="4116" y="1487"/>
                    </a:lnTo>
                    <a:lnTo>
                      <a:pt x="4181" y="1432"/>
                    </a:lnTo>
                    <a:lnTo>
                      <a:pt x="4194" y="1407"/>
                    </a:lnTo>
                    <a:lnTo>
                      <a:pt x="4197" y="1404"/>
                    </a:lnTo>
                    <a:lnTo>
                      <a:pt x="4243" y="1433"/>
                    </a:lnTo>
                    <a:lnTo>
                      <a:pt x="4288" y="1462"/>
                    </a:lnTo>
                    <a:lnTo>
                      <a:pt x="4292" y="1460"/>
                    </a:lnTo>
                    <a:lnTo>
                      <a:pt x="4297" y="1453"/>
                    </a:lnTo>
                    <a:lnTo>
                      <a:pt x="4302" y="1442"/>
                    </a:lnTo>
                    <a:lnTo>
                      <a:pt x="4331" y="1381"/>
                    </a:lnTo>
                    <a:lnTo>
                      <a:pt x="4335" y="1364"/>
                    </a:lnTo>
                    <a:lnTo>
                      <a:pt x="4326" y="1280"/>
                    </a:lnTo>
                    <a:lnTo>
                      <a:pt x="4327" y="1267"/>
                    </a:lnTo>
                    <a:lnTo>
                      <a:pt x="4330" y="1227"/>
                    </a:lnTo>
                    <a:lnTo>
                      <a:pt x="4331" y="1222"/>
                    </a:lnTo>
                    <a:lnTo>
                      <a:pt x="4332" y="1220"/>
                    </a:lnTo>
                    <a:lnTo>
                      <a:pt x="4335" y="1218"/>
                    </a:lnTo>
                    <a:lnTo>
                      <a:pt x="4374" y="1203"/>
                    </a:lnTo>
                    <a:lnTo>
                      <a:pt x="4381" y="1208"/>
                    </a:lnTo>
                    <a:lnTo>
                      <a:pt x="4407" y="1234"/>
                    </a:lnTo>
                    <a:lnTo>
                      <a:pt x="4416" y="1237"/>
                    </a:lnTo>
                    <a:lnTo>
                      <a:pt x="4469" y="1233"/>
                    </a:lnTo>
                    <a:lnTo>
                      <a:pt x="4540" y="1268"/>
                    </a:lnTo>
                    <a:lnTo>
                      <a:pt x="4611" y="1299"/>
                    </a:lnTo>
                    <a:lnTo>
                      <a:pt x="4618" y="1299"/>
                    </a:lnTo>
                    <a:lnTo>
                      <a:pt x="4624" y="1294"/>
                    </a:lnTo>
                    <a:lnTo>
                      <a:pt x="4661" y="1245"/>
                    </a:lnTo>
                    <a:lnTo>
                      <a:pt x="4616" y="1217"/>
                    </a:lnTo>
                    <a:lnTo>
                      <a:pt x="4646" y="1189"/>
                    </a:lnTo>
                    <a:lnTo>
                      <a:pt x="4660" y="1166"/>
                    </a:lnTo>
                    <a:lnTo>
                      <a:pt x="4676" y="1119"/>
                    </a:lnTo>
                    <a:lnTo>
                      <a:pt x="4678" y="1111"/>
                    </a:lnTo>
                    <a:lnTo>
                      <a:pt x="4679" y="1102"/>
                    </a:lnTo>
                    <a:lnTo>
                      <a:pt x="4678" y="1063"/>
                    </a:lnTo>
                    <a:lnTo>
                      <a:pt x="4676" y="1056"/>
                    </a:lnTo>
                    <a:lnTo>
                      <a:pt x="4639" y="1006"/>
                    </a:lnTo>
                    <a:lnTo>
                      <a:pt x="4680" y="1003"/>
                    </a:lnTo>
                    <a:lnTo>
                      <a:pt x="4721" y="1000"/>
                    </a:lnTo>
                    <a:lnTo>
                      <a:pt x="4736" y="972"/>
                    </a:lnTo>
                    <a:lnTo>
                      <a:pt x="4740" y="970"/>
                    </a:lnTo>
                    <a:lnTo>
                      <a:pt x="4786" y="998"/>
                    </a:lnTo>
                    <a:lnTo>
                      <a:pt x="4792" y="1000"/>
                    </a:lnTo>
                    <a:lnTo>
                      <a:pt x="4797" y="997"/>
                    </a:lnTo>
                    <a:lnTo>
                      <a:pt x="4806" y="977"/>
                    </a:lnTo>
                    <a:lnTo>
                      <a:pt x="4786" y="936"/>
                    </a:lnTo>
                    <a:lnTo>
                      <a:pt x="4791" y="921"/>
                    </a:lnTo>
                    <a:lnTo>
                      <a:pt x="4794" y="914"/>
                    </a:lnTo>
                    <a:lnTo>
                      <a:pt x="4796" y="910"/>
                    </a:lnTo>
                    <a:lnTo>
                      <a:pt x="4831" y="886"/>
                    </a:lnTo>
                    <a:lnTo>
                      <a:pt x="4882" y="895"/>
                    </a:lnTo>
                    <a:lnTo>
                      <a:pt x="4886" y="899"/>
                    </a:lnTo>
                    <a:lnTo>
                      <a:pt x="4931" y="987"/>
                    </a:lnTo>
                    <a:lnTo>
                      <a:pt x="4943" y="1011"/>
                    </a:lnTo>
                    <a:lnTo>
                      <a:pt x="4965" y="1035"/>
                    </a:lnTo>
                    <a:lnTo>
                      <a:pt x="4967" y="1041"/>
                    </a:lnTo>
                    <a:lnTo>
                      <a:pt x="4970" y="1052"/>
                    </a:lnTo>
                    <a:lnTo>
                      <a:pt x="4972" y="1057"/>
                    </a:lnTo>
                    <a:lnTo>
                      <a:pt x="4984" y="1079"/>
                    </a:lnTo>
                    <a:lnTo>
                      <a:pt x="4997" y="1090"/>
                    </a:lnTo>
                    <a:lnTo>
                      <a:pt x="4999" y="1094"/>
                    </a:lnTo>
                    <a:lnTo>
                      <a:pt x="5003" y="1134"/>
                    </a:lnTo>
                    <a:lnTo>
                      <a:pt x="5005" y="1142"/>
                    </a:lnTo>
                    <a:lnTo>
                      <a:pt x="5008" y="1144"/>
                    </a:lnTo>
                    <a:lnTo>
                      <a:pt x="5026" y="1137"/>
                    </a:lnTo>
                    <a:lnTo>
                      <a:pt x="5030" y="1136"/>
                    </a:lnTo>
                    <a:lnTo>
                      <a:pt x="5035" y="1137"/>
                    </a:lnTo>
                    <a:lnTo>
                      <a:pt x="5075" y="1159"/>
                    </a:lnTo>
                    <a:lnTo>
                      <a:pt x="5102" y="1154"/>
                    </a:lnTo>
                    <a:lnTo>
                      <a:pt x="5110" y="1156"/>
                    </a:lnTo>
                    <a:lnTo>
                      <a:pt x="5114" y="1161"/>
                    </a:lnTo>
                    <a:lnTo>
                      <a:pt x="5126" y="1182"/>
                    </a:lnTo>
                    <a:lnTo>
                      <a:pt x="5130" y="1184"/>
                    </a:lnTo>
                    <a:lnTo>
                      <a:pt x="5175" y="1154"/>
                    </a:lnTo>
                    <a:lnTo>
                      <a:pt x="5200" y="1150"/>
                    </a:lnTo>
                    <a:lnTo>
                      <a:pt x="5215" y="1141"/>
                    </a:lnTo>
                    <a:lnTo>
                      <a:pt x="5220" y="1123"/>
                    </a:lnTo>
                    <a:lnTo>
                      <a:pt x="5223" y="1104"/>
                    </a:lnTo>
                    <a:lnTo>
                      <a:pt x="5234" y="1097"/>
                    </a:lnTo>
                    <a:lnTo>
                      <a:pt x="5246" y="1097"/>
                    </a:lnTo>
                    <a:lnTo>
                      <a:pt x="5278" y="1115"/>
                    </a:lnTo>
                    <a:lnTo>
                      <a:pt x="5283" y="1124"/>
                    </a:lnTo>
                    <a:lnTo>
                      <a:pt x="5287" y="1128"/>
                    </a:lnTo>
                    <a:lnTo>
                      <a:pt x="5310" y="1144"/>
                    </a:lnTo>
                    <a:lnTo>
                      <a:pt x="5334" y="1153"/>
                    </a:lnTo>
                    <a:lnTo>
                      <a:pt x="5363" y="1163"/>
                    </a:lnTo>
                    <a:lnTo>
                      <a:pt x="5377" y="1175"/>
                    </a:lnTo>
                    <a:lnTo>
                      <a:pt x="5389" y="1194"/>
                    </a:lnTo>
                    <a:lnTo>
                      <a:pt x="5394" y="1207"/>
                    </a:lnTo>
                    <a:lnTo>
                      <a:pt x="5397" y="1211"/>
                    </a:lnTo>
                    <a:lnTo>
                      <a:pt x="5401" y="1210"/>
                    </a:lnTo>
                    <a:lnTo>
                      <a:pt x="5404" y="1205"/>
                    </a:lnTo>
                    <a:lnTo>
                      <a:pt x="5406" y="1197"/>
                    </a:lnTo>
                    <a:lnTo>
                      <a:pt x="5408" y="1189"/>
                    </a:lnTo>
                    <a:lnTo>
                      <a:pt x="5413" y="1185"/>
                    </a:lnTo>
                    <a:lnTo>
                      <a:pt x="5417" y="1185"/>
                    </a:lnTo>
                    <a:lnTo>
                      <a:pt x="5427" y="1178"/>
                    </a:lnTo>
                    <a:lnTo>
                      <a:pt x="5431" y="1177"/>
                    </a:lnTo>
                    <a:lnTo>
                      <a:pt x="5435" y="1175"/>
                    </a:lnTo>
                    <a:lnTo>
                      <a:pt x="5437" y="1171"/>
                    </a:lnTo>
                    <a:lnTo>
                      <a:pt x="5439" y="1162"/>
                    </a:lnTo>
                    <a:lnTo>
                      <a:pt x="5437" y="1158"/>
                    </a:lnTo>
                    <a:lnTo>
                      <a:pt x="5437" y="1156"/>
                    </a:lnTo>
                    <a:lnTo>
                      <a:pt x="5438" y="1153"/>
                    </a:lnTo>
                    <a:lnTo>
                      <a:pt x="5439" y="1150"/>
                    </a:lnTo>
                    <a:lnTo>
                      <a:pt x="5439" y="1129"/>
                    </a:lnTo>
                    <a:lnTo>
                      <a:pt x="5440" y="1120"/>
                    </a:lnTo>
                    <a:lnTo>
                      <a:pt x="5442" y="1111"/>
                    </a:lnTo>
                    <a:lnTo>
                      <a:pt x="5448" y="1099"/>
                    </a:lnTo>
                    <a:lnTo>
                      <a:pt x="5477" y="1072"/>
                    </a:lnTo>
                    <a:lnTo>
                      <a:pt x="5485" y="1068"/>
                    </a:lnTo>
                    <a:lnTo>
                      <a:pt x="5492" y="1066"/>
                    </a:lnTo>
                    <a:lnTo>
                      <a:pt x="5512" y="1073"/>
                    </a:lnTo>
                    <a:lnTo>
                      <a:pt x="5515" y="1072"/>
                    </a:lnTo>
                    <a:lnTo>
                      <a:pt x="5519" y="1068"/>
                    </a:lnTo>
                    <a:lnTo>
                      <a:pt x="5522" y="1061"/>
                    </a:lnTo>
                    <a:lnTo>
                      <a:pt x="5524" y="1055"/>
                    </a:lnTo>
                    <a:lnTo>
                      <a:pt x="5526" y="1049"/>
                    </a:lnTo>
                    <a:lnTo>
                      <a:pt x="5531" y="1042"/>
                    </a:lnTo>
                    <a:lnTo>
                      <a:pt x="5533" y="1037"/>
                    </a:lnTo>
                    <a:lnTo>
                      <a:pt x="5534" y="1031"/>
                    </a:lnTo>
                    <a:lnTo>
                      <a:pt x="5536" y="1026"/>
                    </a:lnTo>
                    <a:lnTo>
                      <a:pt x="5542" y="1019"/>
                    </a:lnTo>
                    <a:lnTo>
                      <a:pt x="5544" y="1014"/>
                    </a:lnTo>
                    <a:lnTo>
                      <a:pt x="5543" y="1010"/>
                    </a:lnTo>
                    <a:lnTo>
                      <a:pt x="5542" y="1008"/>
                    </a:lnTo>
                    <a:lnTo>
                      <a:pt x="5539" y="1005"/>
                    </a:lnTo>
                    <a:lnTo>
                      <a:pt x="5538" y="1003"/>
                    </a:lnTo>
                    <a:lnTo>
                      <a:pt x="5537" y="1000"/>
                    </a:lnTo>
                    <a:lnTo>
                      <a:pt x="5538" y="999"/>
                    </a:lnTo>
                    <a:lnTo>
                      <a:pt x="5537" y="997"/>
                    </a:lnTo>
                    <a:lnTo>
                      <a:pt x="5535" y="990"/>
                    </a:lnTo>
                    <a:lnTo>
                      <a:pt x="5535" y="987"/>
                    </a:lnTo>
                    <a:lnTo>
                      <a:pt x="5536" y="983"/>
                    </a:lnTo>
                    <a:lnTo>
                      <a:pt x="5536" y="980"/>
                    </a:lnTo>
                    <a:lnTo>
                      <a:pt x="5537" y="965"/>
                    </a:lnTo>
                    <a:lnTo>
                      <a:pt x="5537" y="963"/>
                    </a:lnTo>
                    <a:lnTo>
                      <a:pt x="5538" y="962"/>
                    </a:lnTo>
                    <a:lnTo>
                      <a:pt x="5538" y="960"/>
                    </a:lnTo>
                    <a:lnTo>
                      <a:pt x="5538" y="956"/>
                    </a:lnTo>
                    <a:lnTo>
                      <a:pt x="5538" y="953"/>
                    </a:lnTo>
                    <a:lnTo>
                      <a:pt x="5536" y="945"/>
                    </a:lnTo>
                    <a:lnTo>
                      <a:pt x="5535" y="943"/>
                    </a:lnTo>
                    <a:lnTo>
                      <a:pt x="5533" y="931"/>
                    </a:lnTo>
                    <a:lnTo>
                      <a:pt x="5533" y="919"/>
                    </a:lnTo>
                    <a:lnTo>
                      <a:pt x="5539" y="883"/>
                    </a:lnTo>
                    <a:lnTo>
                      <a:pt x="5541" y="877"/>
                    </a:lnTo>
                    <a:lnTo>
                      <a:pt x="5555" y="851"/>
                    </a:lnTo>
                    <a:lnTo>
                      <a:pt x="5554" y="847"/>
                    </a:lnTo>
                    <a:lnTo>
                      <a:pt x="5549" y="829"/>
                    </a:lnTo>
                    <a:lnTo>
                      <a:pt x="5554" y="819"/>
                    </a:lnTo>
                    <a:lnTo>
                      <a:pt x="5555" y="816"/>
                    </a:lnTo>
                    <a:lnTo>
                      <a:pt x="5557" y="813"/>
                    </a:lnTo>
                    <a:lnTo>
                      <a:pt x="5557" y="802"/>
                    </a:lnTo>
                    <a:lnTo>
                      <a:pt x="5558" y="796"/>
                    </a:lnTo>
                    <a:lnTo>
                      <a:pt x="5560" y="791"/>
                    </a:lnTo>
                    <a:lnTo>
                      <a:pt x="5559" y="788"/>
                    </a:lnTo>
                    <a:lnTo>
                      <a:pt x="5557" y="785"/>
                    </a:lnTo>
                    <a:lnTo>
                      <a:pt x="5557" y="783"/>
                    </a:lnTo>
                    <a:lnTo>
                      <a:pt x="5559" y="778"/>
                    </a:lnTo>
                    <a:lnTo>
                      <a:pt x="5568" y="770"/>
                    </a:lnTo>
                    <a:lnTo>
                      <a:pt x="5573" y="763"/>
                    </a:lnTo>
                    <a:lnTo>
                      <a:pt x="5575" y="753"/>
                    </a:lnTo>
                    <a:lnTo>
                      <a:pt x="5575" y="742"/>
                    </a:lnTo>
                    <a:lnTo>
                      <a:pt x="5572" y="732"/>
                    </a:lnTo>
                    <a:lnTo>
                      <a:pt x="5569" y="727"/>
                    </a:lnTo>
                    <a:lnTo>
                      <a:pt x="5568" y="723"/>
                    </a:lnTo>
                    <a:lnTo>
                      <a:pt x="5570" y="718"/>
                    </a:lnTo>
                    <a:lnTo>
                      <a:pt x="5572" y="713"/>
                    </a:lnTo>
                    <a:lnTo>
                      <a:pt x="5575" y="706"/>
                    </a:lnTo>
                    <a:lnTo>
                      <a:pt x="5580" y="703"/>
                    </a:lnTo>
                    <a:lnTo>
                      <a:pt x="5603" y="696"/>
                    </a:lnTo>
                    <a:lnTo>
                      <a:pt x="5606" y="694"/>
                    </a:lnTo>
                    <a:lnTo>
                      <a:pt x="5608" y="691"/>
                    </a:lnTo>
                    <a:lnTo>
                      <a:pt x="5610" y="687"/>
                    </a:lnTo>
                    <a:lnTo>
                      <a:pt x="5617" y="675"/>
                    </a:lnTo>
                    <a:lnTo>
                      <a:pt x="5625" y="658"/>
                    </a:lnTo>
                    <a:lnTo>
                      <a:pt x="5641" y="639"/>
                    </a:lnTo>
                    <a:lnTo>
                      <a:pt x="5646" y="630"/>
                    </a:lnTo>
                    <a:lnTo>
                      <a:pt x="5644" y="621"/>
                    </a:lnTo>
                    <a:lnTo>
                      <a:pt x="5646" y="618"/>
                    </a:lnTo>
                    <a:lnTo>
                      <a:pt x="5651" y="610"/>
                    </a:lnTo>
                    <a:lnTo>
                      <a:pt x="5654" y="601"/>
                    </a:lnTo>
                    <a:lnTo>
                      <a:pt x="5659" y="598"/>
                    </a:lnTo>
                    <a:lnTo>
                      <a:pt x="5687" y="593"/>
                    </a:lnTo>
                    <a:lnTo>
                      <a:pt x="5697" y="596"/>
                    </a:lnTo>
                    <a:lnTo>
                      <a:pt x="5712" y="592"/>
                    </a:lnTo>
                    <a:lnTo>
                      <a:pt x="5717" y="594"/>
                    </a:lnTo>
                    <a:lnTo>
                      <a:pt x="5726" y="600"/>
                    </a:lnTo>
                    <a:lnTo>
                      <a:pt x="5730" y="599"/>
                    </a:lnTo>
                    <a:lnTo>
                      <a:pt x="5734" y="599"/>
                    </a:lnTo>
                    <a:lnTo>
                      <a:pt x="5746" y="608"/>
                    </a:lnTo>
                    <a:lnTo>
                      <a:pt x="5749" y="609"/>
                    </a:lnTo>
                    <a:lnTo>
                      <a:pt x="5783" y="596"/>
                    </a:lnTo>
                    <a:lnTo>
                      <a:pt x="5789" y="587"/>
                    </a:lnTo>
                    <a:lnTo>
                      <a:pt x="5788" y="586"/>
                    </a:lnTo>
                    <a:lnTo>
                      <a:pt x="5786" y="583"/>
                    </a:lnTo>
                    <a:lnTo>
                      <a:pt x="5785" y="582"/>
                    </a:lnTo>
                    <a:lnTo>
                      <a:pt x="5787" y="578"/>
                    </a:lnTo>
                    <a:lnTo>
                      <a:pt x="5789" y="576"/>
                    </a:lnTo>
                    <a:lnTo>
                      <a:pt x="5791" y="576"/>
                    </a:lnTo>
                    <a:lnTo>
                      <a:pt x="5794" y="575"/>
                    </a:lnTo>
                    <a:lnTo>
                      <a:pt x="5804" y="562"/>
                    </a:lnTo>
                    <a:lnTo>
                      <a:pt x="5823" y="552"/>
                    </a:lnTo>
                    <a:lnTo>
                      <a:pt x="5824" y="544"/>
                    </a:lnTo>
                    <a:lnTo>
                      <a:pt x="5831" y="534"/>
                    </a:lnTo>
                    <a:lnTo>
                      <a:pt x="5839" y="531"/>
                    </a:lnTo>
                    <a:lnTo>
                      <a:pt x="5859" y="536"/>
                    </a:lnTo>
                    <a:lnTo>
                      <a:pt x="5871" y="528"/>
                    </a:lnTo>
                    <a:lnTo>
                      <a:pt x="5876" y="530"/>
                    </a:lnTo>
                    <a:lnTo>
                      <a:pt x="5881" y="538"/>
                    </a:lnTo>
                    <a:lnTo>
                      <a:pt x="5889" y="559"/>
                    </a:lnTo>
                    <a:lnTo>
                      <a:pt x="5919" y="612"/>
                    </a:lnTo>
                    <a:lnTo>
                      <a:pt x="5922" y="616"/>
                    </a:lnTo>
                    <a:lnTo>
                      <a:pt x="5953" y="630"/>
                    </a:lnTo>
                    <a:lnTo>
                      <a:pt x="5952" y="645"/>
                    </a:lnTo>
                    <a:lnTo>
                      <a:pt x="5956" y="654"/>
                    </a:lnTo>
                    <a:lnTo>
                      <a:pt x="5962" y="659"/>
                    </a:lnTo>
                    <a:lnTo>
                      <a:pt x="5969" y="662"/>
                    </a:lnTo>
                    <a:lnTo>
                      <a:pt x="6020" y="687"/>
                    </a:lnTo>
                    <a:lnTo>
                      <a:pt x="6072" y="713"/>
                    </a:lnTo>
                    <a:lnTo>
                      <a:pt x="6074" y="718"/>
                    </a:lnTo>
                    <a:lnTo>
                      <a:pt x="6083" y="753"/>
                    </a:lnTo>
                    <a:lnTo>
                      <a:pt x="6106" y="809"/>
                    </a:lnTo>
                    <a:lnTo>
                      <a:pt x="6087" y="848"/>
                    </a:lnTo>
                    <a:lnTo>
                      <a:pt x="6029" y="920"/>
                    </a:lnTo>
                    <a:lnTo>
                      <a:pt x="6028" y="926"/>
                    </a:lnTo>
                    <a:lnTo>
                      <a:pt x="6026" y="936"/>
                    </a:lnTo>
                    <a:lnTo>
                      <a:pt x="6023" y="969"/>
                    </a:lnTo>
                    <a:lnTo>
                      <a:pt x="6023" y="976"/>
                    </a:lnTo>
                    <a:lnTo>
                      <a:pt x="6025" y="980"/>
                    </a:lnTo>
                    <a:lnTo>
                      <a:pt x="6043" y="1004"/>
                    </a:lnTo>
                    <a:lnTo>
                      <a:pt x="6047" y="1001"/>
                    </a:lnTo>
                    <a:lnTo>
                      <a:pt x="6052" y="1000"/>
                    </a:lnTo>
                    <a:lnTo>
                      <a:pt x="6061" y="1001"/>
                    </a:lnTo>
                    <a:lnTo>
                      <a:pt x="6070" y="995"/>
                    </a:lnTo>
                    <a:lnTo>
                      <a:pt x="6078" y="985"/>
                    </a:lnTo>
                    <a:lnTo>
                      <a:pt x="6086" y="972"/>
                    </a:lnTo>
                    <a:lnTo>
                      <a:pt x="6089" y="965"/>
                    </a:lnTo>
                    <a:lnTo>
                      <a:pt x="6091" y="958"/>
                    </a:lnTo>
                    <a:lnTo>
                      <a:pt x="6094" y="942"/>
                    </a:lnTo>
                    <a:lnTo>
                      <a:pt x="6095" y="938"/>
                    </a:lnTo>
                    <a:lnTo>
                      <a:pt x="6098" y="931"/>
                    </a:lnTo>
                    <a:lnTo>
                      <a:pt x="6099" y="927"/>
                    </a:lnTo>
                    <a:lnTo>
                      <a:pt x="6099" y="923"/>
                    </a:lnTo>
                    <a:lnTo>
                      <a:pt x="6099" y="919"/>
                    </a:lnTo>
                    <a:lnTo>
                      <a:pt x="6100" y="916"/>
                    </a:lnTo>
                    <a:lnTo>
                      <a:pt x="6101" y="912"/>
                    </a:lnTo>
                    <a:lnTo>
                      <a:pt x="6103" y="899"/>
                    </a:lnTo>
                    <a:lnTo>
                      <a:pt x="6104" y="892"/>
                    </a:lnTo>
                    <a:lnTo>
                      <a:pt x="6111" y="882"/>
                    </a:lnTo>
                    <a:lnTo>
                      <a:pt x="6120" y="877"/>
                    </a:lnTo>
                    <a:lnTo>
                      <a:pt x="6147" y="876"/>
                    </a:lnTo>
                    <a:lnTo>
                      <a:pt x="6156" y="871"/>
                    </a:lnTo>
                    <a:lnTo>
                      <a:pt x="6166" y="859"/>
                    </a:lnTo>
                    <a:lnTo>
                      <a:pt x="6170" y="857"/>
                    </a:lnTo>
                    <a:lnTo>
                      <a:pt x="6194" y="856"/>
                    </a:lnTo>
                    <a:lnTo>
                      <a:pt x="6201" y="853"/>
                    </a:lnTo>
                    <a:lnTo>
                      <a:pt x="6204" y="849"/>
                    </a:lnTo>
                    <a:lnTo>
                      <a:pt x="6210" y="840"/>
                    </a:lnTo>
                    <a:lnTo>
                      <a:pt x="6229" y="819"/>
                    </a:lnTo>
                    <a:lnTo>
                      <a:pt x="6231" y="814"/>
                    </a:lnTo>
                    <a:lnTo>
                      <a:pt x="6232" y="809"/>
                    </a:lnTo>
                    <a:lnTo>
                      <a:pt x="6232" y="803"/>
                    </a:lnTo>
                    <a:lnTo>
                      <a:pt x="6233" y="796"/>
                    </a:lnTo>
                    <a:lnTo>
                      <a:pt x="6234" y="790"/>
                    </a:lnTo>
                    <a:lnTo>
                      <a:pt x="6236" y="787"/>
                    </a:lnTo>
                    <a:lnTo>
                      <a:pt x="6240" y="784"/>
                    </a:lnTo>
                    <a:lnTo>
                      <a:pt x="6243" y="780"/>
                    </a:lnTo>
                    <a:lnTo>
                      <a:pt x="6245" y="774"/>
                    </a:lnTo>
                    <a:lnTo>
                      <a:pt x="6246" y="766"/>
                    </a:lnTo>
                    <a:lnTo>
                      <a:pt x="6246" y="755"/>
                    </a:lnTo>
                    <a:lnTo>
                      <a:pt x="6245" y="747"/>
                    </a:lnTo>
                    <a:lnTo>
                      <a:pt x="6243" y="743"/>
                    </a:lnTo>
                    <a:lnTo>
                      <a:pt x="6233" y="739"/>
                    </a:lnTo>
                    <a:lnTo>
                      <a:pt x="6230" y="735"/>
                    </a:lnTo>
                    <a:lnTo>
                      <a:pt x="6228" y="731"/>
                    </a:lnTo>
                    <a:lnTo>
                      <a:pt x="6232" y="729"/>
                    </a:lnTo>
                    <a:lnTo>
                      <a:pt x="6239" y="728"/>
                    </a:lnTo>
                    <a:lnTo>
                      <a:pt x="6246" y="730"/>
                    </a:lnTo>
                    <a:lnTo>
                      <a:pt x="6256" y="738"/>
                    </a:lnTo>
                    <a:lnTo>
                      <a:pt x="6286" y="772"/>
                    </a:lnTo>
                    <a:lnTo>
                      <a:pt x="6291" y="776"/>
                    </a:lnTo>
                    <a:lnTo>
                      <a:pt x="6330" y="783"/>
                    </a:lnTo>
                    <a:lnTo>
                      <a:pt x="6345" y="780"/>
                    </a:lnTo>
                    <a:lnTo>
                      <a:pt x="6352" y="772"/>
                    </a:lnTo>
                    <a:lnTo>
                      <a:pt x="6357" y="757"/>
                    </a:lnTo>
                    <a:lnTo>
                      <a:pt x="6357" y="749"/>
                    </a:lnTo>
                    <a:lnTo>
                      <a:pt x="6357" y="714"/>
                    </a:lnTo>
                    <a:lnTo>
                      <a:pt x="6353" y="706"/>
                    </a:lnTo>
                    <a:lnTo>
                      <a:pt x="6350" y="700"/>
                    </a:lnTo>
                    <a:lnTo>
                      <a:pt x="6350" y="697"/>
                    </a:lnTo>
                    <a:lnTo>
                      <a:pt x="6350" y="692"/>
                    </a:lnTo>
                    <a:lnTo>
                      <a:pt x="6349" y="684"/>
                    </a:lnTo>
                    <a:lnTo>
                      <a:pt x="6347" y="679"/>
                    </a:lnTo>
                    <a:lnTo>
                      <a:pt x="6344" y="671"/>
                    </a:lnTo>
                    <a:lnTo>
                      <a:pt x="6343" y="653"/>
                    </a:lnTo>
                    <a:lnTo>
                      <a:pt x="6335" y="660"/>
                    </a:lnTo>
                    <a:lnTo>
                      <a:pt x="6334" y="660"/>
                    </a:lnTo>
                    <a:lnTo>
                      <a:pt x="6329" y="666"/>
                    </a:lnTo>
                    <a:lnTo>
                      <a:pt x="6326" y="668"/>
                    </a:lnTo>
                    <a:lnTo>
                      <a:pt x="6323" y="669"/>
                    </a:lnTo>
                    <a:lnTo>
                      <a:pt x="6321" y="667"/>
                    </a:lnTo>
                    <a:lnTo>
                      <a:pt x="6321" y="663"/>
                    </a:lnTo>
                    <a:lnTo>
                      <a:pt x="6322" y="659"/>
                    </a:lnTo>
                    <a:lnTo>
                      <a:pt x="6324" y="657"/>
                    </a:lnTo>
                    <a:lnTo>
                      <a:pt x="6321" y="652"/>
                    </a:lnTo>
                    <a:lnTo>
                      <a:pt x="6286" y="647"/>
                    </a:lnTo>
                    <a:lnTo>
                      <a:pt x="6281" y="651"/>
                    </a:lnTo>
                    <a:lnTo>
                      <a:pt x="6282" y="660"/>
                    </a:lnTo>
                    <a:lnTo>
                      <a:pt x="6281" y="664"/>
                    </a:lnTo>
                    <a:lnTo>
                      <a:pt x="6282" y="668"/>
                    </a:lnTo>
                    <a:lnTo>
                      <a:pt x="6283" y="672"/>
                    </a:lnTo>
                    <a:lnTo>
                      <a:pt x="6284" y="677"/>
                    </a:lnTo>
                    <a:lnTo>
                      <a:pt x="6284" y="680"/>
                    </a:lnTo>
                    <a:lnTo>
                      <a:pt x="6283" y="682"/>
                    </a:lnTo>
                    <a:lnTo>
                      <a:pt x="6283" y="684"/>
                    </a:lnTo>
                    <a:lnTo>
                      <a:pt x="6281" y="686"/>
                    </a:lnTo>
                    <a:lnTo>
                      <a:pt x="6281" y="689"/>
                    </a:lnTo>
                    <a:lnTo>
                      <a:pt x="6282" y="694"/>
                    </a:lnTo>
                    <a:lnTo>
                      <a:pt x="6281" y="707"/>
                    </a:lnTo>
                    <a:lnTo>
                      <a:pt x="6280" y="711"/>
                    </a:lnTo>
                    <a:lnTo>
                      <a:pt x="6278" y="713"/>
                    </a:lnTo>
                    <a:lnTo>
                      <a:pt x="6267" y="716"/>
                    </a:lnTo>
                    <a:lnTo>
                      <a:pt x="6263" y="713"/>
                    </a:lnTo>
                    <a:lnTo>
                      <a:pt x="6271" y="710"/>
                    </a:lnTo>
                    <a:lnTo>
                      <a:pt x="6275" y="700"/>
                    </a:lnTo>
                    <a:lnTo>
                      <a:pt x="6275" y="685"/>
                    </a:lnTo>
                    <a:lnTo>
                      <a:pt x="6275" y="664"/>
                    </a:lnTo>
                    <a:lnTo>
                      <a:pt x="6275" y="664"/>
                    </a:lnTo>
                    <a:lnTo>
                      <a:pt x="6274" y="653"/>
                    </a:lnTo>
                    <a:lnTo>
                      <a:pt x="6274" y="649"/>
                    </a:lnTo>
                    <a:lnTo>
                      <a:pt x="6274" y="645"/>
                    </a:lnTo>
                    <a:lnTo>
                      <a:pt x="6273" y="641"/>
                    </a:lnTo>
                    <a:lnTo>
                      <a:pt x="6273" y="638"/>
                    </a:lnTo>
                    <a:lnTo>
                      <a:pt x="6269" y="633"/>
                    </a:lnTo>
                    <a:lnTo>
                      <a:pt x="6257" y="638"/>
                    </a:lnTo>
                    <a:lnTo>
                      <a:pt x="6252" y="635"/>
                    </a:lnTo>
                    <a:lnTo>
                      <a:pt x="6260" y="628"/>
                    </a:lnTo>
                    <a:lnTo>
                      <a:pt x="6261" y="625"/>
                    </a:lnTo>
                    <a:lnTo>
                      <a:pt x="6258" y="617"/>
                    </a:lnTo>
                    <a:lnTo>
                      <a:pt x="6256" y="616"/>
                    </a:lnTo>
                    <a:lnTo>
                      <a:pt x="6248" y="619"/>
                    </a:lnTo>
                    <a:lnTo>
                      <a:pt x="6236" y="619"/>
                    </a:lnTo>
                    <a:lnTo>
                      <a:pt x="6236" y="624"/>
                    </a:lnTo>
                    <a:lnTo>
                      <a:pt x="6236" y="634"/>
                    </a:lnTo>
                    <a:lnTo>
                      <a:pt x="6236" y="644"/>
                    </a:lnTo>
                    <a:lnTo>
                      <a:pt x="6235" y="650"/>
                    </a:lnTo>
                    <a:lnTo>
                      <a:pt x="6237" y="655"/>
                    </a:lnTo>
                    <a:lnTo>
                      <a:pt x="6241" y="658"/>
                    </a:lnTo>
                    <a:lnTo>
                      <a:pt x="6243" y="663"/>
                    </a:lnTo>
                    <a:lnTo>
                      <a:pt x="6243" y="669"/>
                    </a:lnTo>
                    <a:lnTo>
                      <a:pt x="6240" y="673"/>
                    </a:lnTo>
                    <a:lnTo>
                      <a:pt x="6231" y="674"/>
                    </a:lnTo>
                    <a:lnTo>
                      <a:pt x="6227" y="676"/>
                    </a:lnTo>
                    <a:lnTo>
                      <a:pt x="6229" y="681"/>
                    </a:lnTo>
                    <a:lnTo>
                      <a:pt x="6235" y="696"/>
                    </a:lnTo>
                    <a:lnTo>
                      <a:pt x="6238" y="700"/>
                    </a:lnTo>
                    <a:lnTo>
                      <a:pt x="6239" y="703"/>
                    </a:lnTo>
                    <a:lnTo>
                      <a:pt x="6239" y="707"/>
                    </a:lnTo>
                    <a:lnTo>
                      <a:pt x="6238" y="707"/>
                    </a:lnTo>
                    <a:lnTo>
                      <a:pt x="6228" y="698"/>
                    </a:lnTo>
                    <a:lnTo>
                      <a:pt x="6226" y="694"/>
                    </a:lnTo>
                    <a:lnTo>
                      <a:pt x="6223" y="684"/>
                    </a:lnTo>
                    <a:lnTo>
                      <a:pt x="6221" y="683"/>
                    </a:lnTo>
                    <a:lnTo>
                      <a:pt x="6214" y="691"/>
                    </a:lnTo>
                    <a:lnTo>
                      <a:pt x="6206" y="695"/>
                    </a:lnTo>
                    <a:lnTo>
                      <a:pt x="6202" y="699"/>
                    </a:lnTo>
                    <a:lnTo>
                      <a:pt x="6200" y="707"/>
                    </a:lnTo>
                    <a:lnTo>
                      <a:pt x="6199" y="699"/>
                    </a:lnTo>
                    <a:lnTo>
                      <a:pt x="6203" y="694"/>
                    </a:lnTo>
                    <a:lnTo>
                      <a:pt x="6210" y="690"/>
                    </a:lnTo>
                    <a:lnTo>
                      <a:pt x="6213" y="684"/>
                    </a:lnTo>
                    <a:lnTo>
                      <a:pt x="6217" y="673"/>
                    </a:lnTo>
                    <a:lnTo>
                      <a:pt x="6219" y="669"/>
                    </a:lnTo>
                    <a:lnTo>
                      <a:pt x="6214" y="667"/>
                    </a:lnTo>
                    <a:lnTo>
                      <a:pt x="6208" y="670"/>
                    </a:lnTo>
                    <a:lnTo>
                      <a:pt x="6195" y="684"/>
                    </a:lnTo>
                    <a:lnTo>
                      <a:pt x="6194" y="685"/>
                    </a:lnTo>
                    <a:lnTo>
                      <a:pt x="6181" y="681"/>
                    </a:lnTo>
                    <a:lnTo>
                      <a:pt x="6164" y="682"/>
                    </a:lnTo>
                    <a:lnTo>
                      <a:pt x="6159" y="685"/>
                    </a:lnTo>
                    <a:lnTo>
                      <a:pt x="6141" y="704"/>
                    </a:lnTo>
                    <a:lnTo>
                      <a:pt x="6136" y="713"/>
                    </a:lnTo>
                    <a:lnTo>
                      <a:pt x="6134" y="716"/>
                    </a:lnTo>
                    <a:lnTo>
                      <a:pt x="6128" y="719"/>
                    </a:lnTo>
                    <a:lnTo>
                      <a:pt x="6131" y="712"/>
                    </a:lnTo>
                    <a:lnTo>
                      <a:pt x="6135" y="703"/>
                    </a:lnTo>
                    <a:lnTo>
                      <a:pt x="6137" y="697"/>
                    </a:lnTo>
                    <a:lnTo>
                      <a:pt x="6131" y="697"/>
                    </a:lnTo>
                    <a:lnTo>
                      <a:pt x="6135" y="695"/>
                    </a:lnTo>
                    <a:lnTo>
                      <a:pt x="6141" y="694"/>
                    </a:lnTo>
                    <a:lnTo>
                      <a:pt x="6145" y="691"/>
                    </a:lnTo>
                    <a:lnTo>
                      <a:pt x="6146" y="686"/>
                    </a:lnTo>
                    <a:lnTo>
                      <a:pt x="6148" y="681"/>
                    </a:lnTo>
                    <a:lnTo>
                      <a:pt x="6150" y="677"/>
                    </a:lnTo>
                    <a:lnTo>
                      <a:pt x="6153" y="676"/>
                    </a:lnTo>
                    <a:lnTo>
                      <a:pt x="6153" y="672"/>
                    </a:lnTo>
                    <a:lnTo>
                      <a:pt x="6154" y="668"/>
                    </a:lnTo>
                    <a:lnTo>
                      <a:pt x="6162" y="658"/>
                    </a:lnTo>
                    <a:lnTo>
                      <a:pt x="6168" y="654"/>
                    </a:lnTo>
                    <a:lnTo>
                      <a:pt x="6171" y="642"/>
                    </a:lnTo>
                    <a:lnTo>
                      <a:pt x="6174" y="638"/>
                    </a:lnTo>
                    <a:lnTo>
                      <a:pt x="6169" y="625"/>
                    </a:lnTo>
                    <a:lnTo>
                      <a:pt x="6169" y="620"/>
                    </a:lnTo>
                    <a:lnTo>
                      <a:pt x="6168" y="616"/>
                    </a:lnTo>
                    <a:lnTo>
                      <a:pt x="6167" y="612"/>
                    </a:lnTo>
                    <a:lnTo>
                      <a:pt x="6169" y="606"/>
                    </a:lnTo>
                    <a:lnTo>
                      <a:pt x="6164" y="603"/>
                    </a:lnTo>
                    <a:lnTo>
                      <a:pt x="6157" y="609"/>
                    </a:lnTo>
                    <a:lnTo>
                      <a:pt x="6151" y="606"/>
                    </a:lnTo>
                    <a:lnTo>
                      <a:pt x="6147" y="609"/>
                    </a:lnTo>
                    <a:lnTo>
                      <a:pt x="6145" y="608"/>
                    </a:lnTo>
                    <a:lnTo>
                      <a:pt x="6143" y="605"/>
                    </a:lnTo>
                    <a:lnTo>
                      <a:pt x="6140" y="604"/>
                    </a:lnTo>
                    <a:lnTo>
                      <a:pt x="6138" y="603"/>
                    </a:lnTo>
                    <a:lnTo>
                      <a:pt x="6136" y="603"/>
                    </a:lnTo>
                    <a:lnTo>
                      <a:pt x="6133" y="605"/>
                    </a:lnTo>
                    <a:lnTo>
                      <a:pt x="6126" y="615"/>
                    </a:lnTo>
                    <a:lnTo>
                      <a:pt x="6120" y="627"/>
                    </a:lnTo>
                    <a:lnTo>
                      <a:pt x="6116" y="629"/>
                    </a:lnTo>
                    <a:lnTo>
                      <a:pt x="6109" y="628"/>
                    </a:lnTo>
                    <a:lnTo>
                      <a:pt x="6113" y="625"/>
                    </a:lnTo>
                    <a:lnTo>
                      <a:pt x="6114" y="623"/>
                    </a:lnTo>
                    <a:lnTo>
                      <a:pt x="6116" y="621"/>
                    </a:lnTo>
                    <a:lnTo>
                      <a:pt x="6116" y="619"/>
                    </a:lnTo>
                    <a:lnTo>
                      <a:pt x="6117" y="617"/>
                    </a:lnTo>
                    <a:lnTo>
                      <a:pt x="6118" y="614"/>
                    </a:lnTo>
                    <a:lnTo>
                      <a:pt x="6121" y="609"/>
                    </a:lnTo>
                    <a:lnTo>
                      <a:pt x="6128" y="604"/>
                    </a:lnTo>
                    <a:lnTo>
                      <a:pt x="6135" y="598"/>
                    </a:lnTo>
                    <a:lnTo>
                      <a:pt x="6142" y="593"/>
                    </a:lnTo>
                    <a:lnTo>
                      <a:pt x="6156" y="579"/>
                    </a:lnTo>
                    <a:lnTo>
                      <a:pt x="6160" y="577"/>
                    </a:lnTo>
                    <a:lnTo>
                      <a:pt x="6113" y="561"/>
                    </a:lnTo>
                    <a:lnTo>
                      <a:pt x="6106" y="555"/>
                    </a:lnTo>
                    <a:lnTo>
                      <a:pt x="6076" y="559"/>
                    </a:lnTo>
                    <a:lnTo>
                      <a:pt x="6072" y="555"/>
                    </a:lnTo>
                    <a:lnTo>
                      <a:pt x="6080" y="548"/>
                    </a:lnTo>
                    <a:lnTo>
                      <a:pt x="6081" y="546"/>
                    </a:lnTo>
                    <a:lnTo>
                      <a:pt x="6080" y="543"/>
                    </a:lnTo>
                    <a:lnTo>
                      <a:pt x="6076" y="542"/>
                    </a:lnTo>
                    <a:lnTo>
                      <a:pt x="6071" y="543"/>
                    </a:lnTo>
                    <a:lnTo>
                      <a:pt x="6072" y="541"/>
                    </a:lnTo>
                    <a:lnTo>
                      <a:pt x="6073" y="536"/>
                    </a:lnTo>
                    <a:lnTo>
                      <a:pt x="6050" y="537"/>
                    </a:lnTo>
                    <a:lnTo>
                      <a:pt x="6039" y="529"/>
                    </a:lnTo>
                    <a:lnTo>
                      <a:pt x="6008" y="523"/>
                    </a:lnTo>
                    <a:lnTo>
                      <a:pt x="6013" y="520"/>
                    </a:lnTo>
                    <a:lnTo>
                      <a:pt x="6027" y="520"/>
                    </a:lnTo>
                    <a:lnTo>
                      <a:pt x="6027" y="517"/>
                    </a:lnTo>
                    <a:lnTo>
                      <a:pt x="6024" y="517"/>
                    </a:lnTo>
                    <a:lnTo>
                      <a:pt x="6017" y="511"/>
                    </a:lnTo>
                    <a:lnTo>
                      <a:pt x="6015" y="511"/>
                    </a:lnTo>
                    <a:lnTo>
                      <a:pt x="6008" y="517"/>
                    </a:lnTo>
                    <a:lnTo>
                      <a:pt x="5998" y="517"/>
                    </a:lnTo>
                    <a:lnTo>
                      <a:pt x="5992" y="513"/>
                    </a:lnTo>
                    <a:lnTo>
                      <a:pt x="5989" y="507"/>
                    </a:lnTo>
                    <a:lnTo>
                      <a:pt x="5994" y="506"/>
                    </a:lnTo>
                    <a:lnTo>
                      <a:pt x="6002" y="501"/>
                    </a:lnTo>
                    <a:lnTo>
                      <a:pt x="6008" y="494"/>
                    </a:lnTo>
                    <a:lnTo>
                      <a:pt x="6012" y="485"/>
                    </a:lnTo>
                    <a:lnTo>
                      <a:pt x="5987" y="488"/>
                    </a:lnTo>
                    <a:lnTo>
                      <a:pt x="5990" y="481"/>
                    </a:lnTo>
                    <a:lnTo>
                      <a:pt x="5996" y="478"/>
                    </a:lnTo>
                    <a:lnTo>
                      <a:pt x="6041" y="493"/>
                    </a:lnTo>
                    <a:lnTo>
                      <a:pt x="6087" y="507"/>
                    </a:lnTo>
                    <a:lnTo>
                      <a:pt x="6086" y="507"/>
                    </a:lnTo>
                    <a:lnTo>
                      <a:pt x="6160" y="519"/>
                    </a:lnTo>
                    <a:lnTo>
                      <a:pt x="6235" y="530"/>
                    </a:lnTo>
                    <a:lnTo>
                      <a:pt x="6231" y="529"/>
                    </a:lnTo>
                    <a:lnTo>
                      <a:pt x="6228" y="527"/>
                    </a:lnTo>
                    <a:lnTo>
                      <a:pt x="6228" y="524"/>
                    </a:lnTo>
                    <a:lnTo>
                      <a:pt x="6233" y="520"/>
                    </a:lnTo>
                    <a:lnTo>
                      <a:pt x="6260" y="509"/>
                    </a:lnTo>
                    <a:lnTo>
                      <a:pt x="6266" y="503"/>
                    </a:lnTo>
                    <a:lnTo>
                      <a:pt x="6271" y="491"/>
                    </a:lnTo>
                    <a:lnTo>
                      <a:pt x="6266" y="488"/>
                    </a:lnTo>
                    <a:lnTo>
                      <a:pt x="6266" y="482"/>
                    </a:lnTo>
                    <a:lnTo>
                      <a:pt x="6269" y="477"/>
                    </a:lnTo>
                    <a:lnTo>
                      <a:pt x="6273" y="472"/>
                    </a:lnTo>
                    <a:lnTo>
                      <a:pt x="6287" y="468"/>
                    </a:lnTo>
                    <a:lnTo>
                      <a:pt x="6291" y="462"/>
                    </a:lnTo>
                    <a:lnTo>
                      <a:pt x="6291" y="452"/>
                    </a:lnTo>
                    <a:lnTo>
                      <a:pt x="6297" y="447"/>
                    </a:lnTo>
                    <a:lnTo>
                      <a:pt x="6358" y="440"/>
                    </a:lnTo>
                    <a:lnTo>
                      <a:pt x="6375" y="430"/>
                    </a:lnTo>
                    <a:lnTo>
                      <a:pt x="6380" y="430"/>
                    </a:lnTo>
                    <a:lnTo>
                      <a:pt x="6379" y="423"/>
                    </a:lnTo>
                    <a:close/>
                    <a:moveTo>
                      <a:pt x="5463" y="78"/>
                    </a:moveTo>
                    <a:lnTo>
                      <a:pt x="5465" y="82"/>
                    </a:lnTo>
                    <a:lnTo>
                      <a:pt x="5468" y="84"/>
                    </a:lnTo>
                    <a:lnTo>
                      <a:pt x="5488" y="73"/>
                    </a:lnTo>
                    <a:lnTo>
                      <a:pt x="5491" y="74"/>
                    </a:lnTo>
                    <a:lnTo>
                      <a:pt x="5494" y="77"/>
                    </a:lnTo>
                    <a:lnTo>
                      <a:pt x="5505" y="80"/>
                    </a:lnTo>
                    <a:lnTo>
                      <a:pt x="5501" y="86"/>
                    </a:lnTo>
                    <a:lnTo>
                      <a:pt x="5482" y="96"/>
                    </a:lnTo>
                    <a:lnTo>
                      <a:pt x="5488" y="101"/>
                    </a:lnTo>
                    <a:lnTo>
                      <a:pt x="5494" y="108"/>
                    </a:lnTo>
                    <a:lnTo>
                      <a:pt x="5498" y="117"/>
                    </a:lnTo>
                    <a:lnTo>
                      <a:pt x="5501" y="121"/>
                    </a:lnTo>
                    <a:lnTo>
                      <a:pt x="5504" y="123"/>
                    </a:lnTo>
                    <a:lnTo>
                      <a:pt x="5511" y="121"/>
                    </a:lnTo>
                    <a:lnTo>
                      <a:pt x="5522" y="115"/>
                    </a:lnTo>
                    <a:lnTo>
                      <a:pt x="5535" y="116"/>
                    </a:lnTo>
                    <a:lnTo>
                      <a:pt x="5535" y="112"/>
                    </a:lnTo>
                    <a:lnTo>
                      <a:pt x="5534" y="112"/>
                    </a:lnTo>
                    <a:lnTo>
                      <a:pt x="5530" y="110"/>
                    </a:lnTo>
                    <a:lnTo>
                      <a:pt x="5532" y="100"/>
                    </a:lnTo>
                    <a:lnTo>
                      <a:pt x="5535" y="99"/>
                    </a:lnTo>
                    <a:lnTo>
                      <a:pt x="5543" y="106"/>
                    </a:lnTo>
                    <a:lnTo>
                      <a:pt x="5559" y="107"/>
                    </a:lnTo>
                    <a:lnTo>
                      <a:pt x="5563" y="105"/>
                    </a:lnTo>
                    <a:lnTo>
                      <a:pt x="5566" y="100"/>
                    </a:lnTo>
                    <a:lnTo>
                      <a:pt x="5570" y="99"/>
                    </a:lnTo>
                    <a:lnTo>
                      <a:pt x="5586" y="100"/>
                    </a:lnTo>
                    <a:lnTo>
                      <a:pt x="5589" y="98"/>
                    </a:lnTo>
                    <a:lnTo>
                      <a:pt x="5592" y="92"/>
                    </a:lnTo>
                    <a:lnTo>
                      <a:pt x="5593" y="90"/>
                    </a:lnTo>
                    <a:lnTo>
                      <a:pt x="5603" y="86"/>
                    </a:lnTo>
                    <a:lnTo>
                      <a:pt x="5607" y="81"/>
                    </a:lnTo>
                    <a:lnTo>
                      <a:pt x="5609" y="72"/>
                    </a:lnTo>
                    <a:lnTo>
                      <a:pt x="5608" y="64"/>
                    </a:lnTo>
                    <a:lnTo>
                      <a:pt x="5604" y="64"/>
                    </a:lnTo>
                    <a:lnTo>
                      <a:pt x="5596" y="70"/>
                    </a:lnTo>
                    <a:lnTo>
                      <a:pt x="5593" y="71"/>
                    </a:lnTo>
                    <a:lnTo>
                      <a:pt x="5587" y="82"/>
                    </a:lnTo>
                    <a:lnTo>
                      <a:pt x="5583" y="86"/>
                    </a:lnTo>
                    <a:lnTo>
                      <a:pt x="5579" y="88"/>
                    </a:lnTo>
                    <a:lnTo>
                      <a:pt x="5573" y="88"/>
                    </a:lnTo>
                    <a:lnTo>
                      <a:pt x="5568" y="87"/>
                    </a:lnTo>
                    <a:lnTo>
                      <a:pt x="5563" y="82"/>
                    </a:lnTo>
                    <a:lnTo>
                      <a:pt x="5565" y="83"/>
                    </a:lnTo>
                    <a:lnTo>
                      <a:pt x="5569" y="80"/>
                    </a:lnTo>
                    <a:lnTo>
                      <a:pt x="5569" y="70"/>
                    </a:lnTo>
                    <a:lnTo>
                      <a:pt x="5566" y="70"/>
                    </a:lnTo>
                    <a:lnTo>
                      <a:pt x="5563" y="69"/>
                    </a:lnTo>
                    <a:lnTo>
                      <a:pt x="5560" y="66"/>
                    </a:lnTo>
                    <a:lnTo>
                      <a:pt x="5557" y="62"/>
                    </a:lnTo>
                    <a:lnTo>
                      <a:pt x="5564" y="61"/>
                    </a:lnTo>
                    <a:lnTo>
                      <a:pt x="5573" y="55"/>
                    </a:lnTo>
                    <a:lnTo>
                      <a:pt x="5580" y="45"/>
                    </a:lnTo>
                    <a:lnTo>
                      <a:pt x="5579" y="31"/>
                    </a:lnTo>
                    <a:lnTo>
                      <a:pt x="5576" y="27"/>
                    </a:lnTo>
                    <a:lnTo>
                      <a:pt x="5568" y="35"/>
                    </a:lnTo>
                    <a:lnTo>
                      <a:pt x="5565" y="34"/>
                    </a:lnTo>
                    <a:lnTo>
                      <a:pt x="5562" y="36"/>
                    </a:lnTo>
                    <a:lnTo>
                      <a:pt x="5558" y="40"/>
                    </a:lnTo>
                    <a:lnTo>
                      <a:pt x="5556" y="41"/>
                    </a:lnTo>
                    <a:lnTo>
                      <a:pt x="5556" y="32"/>
                    </a:lnTo>
                    <a:lnTo>
                      <a:pt x="5552" y="32"/>
                    </a:lnTo>
                    <a:lnTo>
                      <a:pt x="5544" y="41"/>
                    </a:lnTo>
                    <a:lnTo>
                      <a:pt x="5540" y="37"/>
                    </a:lnTo>
                    <a:lnTo>
                      <a:pt x="5540" y="33"/>
                    </a:lnTo>
                    <a:lnTo>
                      <a:pt x="5543" y="19"/>
                    </a:lnTo>
                    <a:lnTo>
                      <a:pt x="5544" y="12"/>
                    </a:lnTo>
                    <a:lnTo>
                      <a:pt x="5524" y="17"/>
                    </a:lnTo>
                    <a:lnTo>
                      <a:pt x="5524" y="9"/>
                    </a:lnTo>
                    <a:lnTo>
                      <a:pt x="5522" y="7"/>
                    </a:lnTo>
                    <a:lnTo>
                      <a:pt x="5520" y="7"/>
                    </a:lnTo>
                    <a:lnTo>
                      <a:pt x="5517" y="10"/>
                    </a:lnTo>
                    <a:lnTo>
                      <a:pt x="5515" y="14"/>
                    </a:lnTo>
                    <a:lnTo>
                      <a:pt x="5512" y="17"/>
                    </a:lnTo>
                    <a:lnTo>
                      <a:pt x="5506" y="13"/>
                    </a:lnTo>
                    <a:lnTo>
                      <a:pt x="5504" y="19"/>
                    </a:lnTo>
                    <a:lnTo>
                      <a:pt x="5524" y="42"/>
                    </a:lnTo>
                    <a:lnTo>
                      <a:pt x="5527" y="47"/>
                    </a:lnTo>
                    <a:lnTo>
                      <a:pt x="5529" y="53"/>
                    </a:lnTo>
                    <a:lnTo>
                      <a:pt x="5530" y="62"/>
                    </a:lnTo>
                    <a:lnTo>
                      <a:pt x="5529" y="58"/>
                    </a:lnTo>
                    <a:lnTo>
                      <a:pt x="5517" y="49"/>
                    </a:lnTo>
                    <a:lnTo>
                      <a:pt x="5510" y="50"/>
                    </a:lnTo>
                    <a:lnTo>
                      <a:pt x="5507" y="48"/>
                    </a:lnTo>
                    <a:lnTo>
                      <a:pt x="5505" y="44"/>
                    </a:lnTo>
                    <a:lnTo>
                      <a:pt x="5504" y="43"/>
                    </a:lnTo>
                    <a:lnTo>
                      <a:pt x="5500" y="42"/>
                    </a:lnTo>
                    <a:lnTo>
                      <a:pt x="5494" y="38"/>
                    </a:lnTo>
                    <a:lnTo>
                      <a:pt x="5491" y="38"/>
                    </a:lnTo>
                    <a:lnTo>
                      <a:pt x="5489" y="42"/>
                    </a:lnTo>
                    <a:lnTo>
                      <a:pt x="5490" y="44"/>
                    </a:lnTo>
                    <a:lnTo>
                      <a:pt x="5491" y="48"/>
                    </a:lnTo>
                    <a:lnTo>
                      <a:pt x="5492" y="50"/>
                    </a:lnTo>
                    <a:lnTo>
                      <a:pt x="5489" y="53"/>
                    </a:lnTo>
                    <a:lnTo>
                      <a:pt x="5486" y="51"/>
                    </a:lnTo>
                    <a:lnTo>
                      <a:pt x="5482" y="48"/>
                    </a:lnTo>
                    <a:lnTo>
                      <a:pt x="5479" y="46"/>
                    </a:lnTo>
                    <a:lnTo>
                      <a:pt x="5472" y="47"/>
                    </a:lnTo>
                    <a:lnTo>
                      <a:pt x="5469" y="49"/>
                    </a:lnTo>
                    <a:lnTo>
                      <a:pt x="5466" y="52"/>
                    </a:lnTo>
                    <a:lnTo>
                      <a:pt x="5471" y="56"/>
                    </a:lnTo>
                    <a:lnTo>
                      <a:pt x="5462" y="66"/>
                    </a:lnTo>
                    <a:lnTo>
                      <a:pt x="5463" y="70"/>
                    </a:lnTo>
                    <a:lnTo>
                      <a:pt x="5462" y="74"/>
                    </a:lnTo>
                    <a:lnTo>
                      <a:pt x="5463" y="78"/>
                    </a:lnTo>
                    <a:close/>
                    <a:moveTo>
                      <a:pt x="180" y="0"/>
                    </a:moveTo>
                    <a:lnTo>
                      <a:pt x="177" y="0"/>
                    </a:lnTo>
                    <a:lnTo>
                      <a:pt x="171" y="2"/>
                    </a:lnTo>
                    <a:lnTo>
                      <a:pt x="158" y="1"/>
                    </a:lnTo>
                    <a:lnTo>
                      <a:pt x="155" y="2"/>
                    </a:lnTo>
                    <a:lnTo>
                      <a:pt x="154" y="4"/>
                    </a:lnTo>
                    <a:lnTo>
                      <a:pt x="150" y="11"/>
                    </a:lnTo>
                    <a:lnTo>
                      <a:pt x="148" y="12"/>
                    </a:lnTo>
                    <a:lnTo>
                      <a:pt x="126" y="16"/>
                    </a:lnTo>
                    <a:lnTo>
                      <a:pt x="118" y="26"/>
                    </a:lnTo>
                    <a:lnTo>
                      <a:pt x="115" y="32"/>
                    </a:lnTo>
                    <a:lnTo>
                      <a:pt x="107" y="52"/>
                    </a:lnTo>
                    <a:lnTo>
                      <a:pt x="106" y="56"/>
                    </a:lnTo>
                    <a:lnTo>
                      <a:pt x="104" y="60"/>
                    </a:lnTo>
                    <a:lnTo>
                      <a:pt x="102" y="62"/>
                    </a:lnTo>
                    <a:lnTo>
                      <a:pt x="97" y="78"/>
                    </a:lnTo>
                    <a:lnTo>
                      <a:pt x="96" y="81"/>
                    </a:lnTo>
                    <a:lnTo>
                      <a:pt x="94" y="82"/>
                    </a:lnTo>
                    <a:lnTo>
                      <a:pt x="91" y="82"/>
                    </a:lnTo>
                    <a:lnTo>
                      <a:pt x="89" y="83"/>
                    </a:lnTo>
                    <a:lnTo>
                      <a:pt x="89" y="86"/>
                    </a:lnTo>
                    <a:lnTo>
                      <a:pt x="88" y="88"/>
                    </a:lnTo>
                    <a:lnTo>
                      <a:pt x="87" y="90"/>
                    </a:lnTo>
                    <a:lnTo>
                      <a:pt x="68" y="95"/>
                    </a:lnTo>
                    <a:lnTo>
                      <a:pt x="62" y="100"/>
                    </a:lnTo>
                    <a:lnTo>
                      <a:pt x="62" y="100"/>
                    </a:lnTo>
                    <a:lnTo>
                      <a:pt x="61" y="102"/>
                    </a:lnTo>
                    <a:lnTo>
                      <a:pt x="61" y="104"/>
                    </a:lnTo>
                    <a:lnTo>
                      <a:pt x="60" y="106"/>
                    </a:lnTo>
                    <a:lnTo>
                      <a:pt x="53" y="114"/>
                    </a:lnTo>
                    <a:lnTo>
                      <a:pt x="46" y="118"/>
                    </a:lnTo>
                    <a:lnTo>
                      <a:pt x="33" y="120"/>
                    </a:lnTo>
                    <a:lnTo>
                      <a:pt x="29" y="123"/>
                    </a:lnTo>
                    <a:lnTo>
                      <a:pt x="28" y="125"/>
                    </a:lnTo>
                    <a:lnTo>
                      <a:pt x="27" y="129"/>
                    </a:lnTo>
                    <a:lnTo>
                      <a:pt x="25" y="131"/>
                    </a:lnTo>
                    <a:lnTo>
                      <a:pt x="20" y="134"/>
                    </a:lnTo>
                    <a:lnTo>
                      <a:pt x="14" y="143"/>
                    </a:lnTo>
                    <a:lnTo>
                      <a:pt x="12" y="145"/>
                    </a:lnTo>
                    <a:lnTo>
                      <a:pt x="10" y="146"/>
                    </a:lnTo>
                    <a:lnTo>
                      <a:pt x="5" y="146"/>
                    </a:lnTo>
                    <a:lnTo>
                      <a:pt x="0" y="149"/>
                    </a:lnTo>
                    <a:lnTo>
                      <a:pt x="2" y="155"/>
                    </a:lnTo>
                    <a:lnTo>
                      <a:pt x="9" y="169"/>
                    </a:lnTo>
                    <a:lnTo>
                      <a:pt x="8" y="171"/>
                    </a:lnTo>
                    <a:lnTo>
                      <a:pt x="7" y="176"/>
                    </a:lnTo>
                    <a:lnTo>
                      <a:pt x="7" y="179"/>
                    </a:lnTo>
                    <a:lnTo>
                      <a:pt x="10" y="181"/>
                    </a:lnTo>
                    <a:lnTo>
                      <a:pt x="16" y="182"/>
                    </a:lnTo>
                    <a:lnTo>
                      <a:pt x="21" y="180"/>
                    </a:lnTo>
                    <a:lnTo>
                      <a:pt x="25" y="176"/>
                    </a:lnTo>
                    <a:lnTo>
                      <a:pt x="26" y="173"/>
                    </a:lnTo>
                    <a:lnTo>
                      <a:pt x="29" y="166"/>
                    </a:lnTo>
                    <a:lnTo>
                      <a:pt x="30" y="163"/>
                    </a:lnTo>
                    <a:lnTo>
                      <a:pt x="33" y="160"/>
                    </a:lnTo>
                    <a:lnTo>
                      <a:pt x="39" y="157"/>
                    </a:lnTo>
                    <a:lnTo>
                      <a:pt x="41" y="154"/>
                    </a:lnTo>
                    <a:lnTo>
                      <a:pt x="67" y="118"/>
                    </a:lnTo>
                    <a:lnTo>
                      <a:pt x="73" y="115"/>
                    </a:lnTo>
                    <a:lnTo>
                      <a:pt x="80" y="108"/>
                    </a:lnTo>
                    <a:lnTo>
                      <a:pt x="99" y="100"/>
                    </a:lnTo>
                    <a:lnTo>
                      <a:pt x="103" y="100"/>
                    </a:lnTo>
                    <a:lnTo>
                      <a:pt x="111" y="105"/>
                    </a:lnTo>
                    <a:lnTo>
                      <a:pt x="114" y="106"/>
                    </a:lnTo>
                    <a:lnTo>
                      <a:pt x="177" y="72"/>
                    </a:lnTo>
                    <a:lnTo>
                      <a:pt x="180" y="66"/>
                    </a:lnTo>
                    <a:lnTo>
                      <a:pt x="180" y="57"/>
                    </a:lnTo>
                    <a:lnTo>
                      <a:pt x="177" y="46"/>
                    </a:lnTo>
                    <a:lnTo>
                      <a:pt x="176" y="37"/>
                    </a:lnTo>
                    <a:lnTo>
                      <a:pt x="180" y="32"/>
                    </a:lnTo>
                    <a:lnTo>
                      <a:pt x="184" y="29"/>
                    </a:lnTo>
                    <a:lnTo>
                      <a:pt x="188" y="21"/>
                    </a:lnTo>
                    <a:lnTo>
                      <a:pt x="188" y="11"/>
                    </a:lnTo>
                    <a:lnTo>
                      <a:pt x="184" y="2"/>
                    </a:lnTo>
                    <a:lnTo>
                      <a:pt x="18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6350" cap="rnd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1619" dirty="0"/>
              </a:p>
            </p:txBody>
          </p:sp>
        </p:grpSp>
        <p:grpSp>
          <p:nvGrpSpPr>
            <p:cNvPr id="367" name="SPINE"/>
            <p:cNvGrpSpPr/>
            <p:nvPr>
              <p:custDataLst>
                <p:tags r:id="rId207"/>
              </p:custDataLst>
            </p:nvPr>
          </p:nvGrpSpPr>
          <p:grpSpPr bwMode="gray">
            <a:xfrm>
              <a:off x="4972173" y="242910"/>
              <a:ext cx="770598" cy="727770"/>
              <a:chOff x="4754081" y="2891285"/>
              <a:chExt cx="874340" cy="825747"/>
            </a:xfrm>
          </p:grpSpPr>
          <p:sp>
            <p:nvSpPr>
              <p:cNvPr id="368" name="Gleichschenkliges Dreieck 367"/>
              <p:cNvSpPr/>
              <p:nvPr>
                <p:custDataLst>
                  <p:tags r:id="rId208"/>
                </p:custDataLst>
              </p:nvPr>
            </p:nvSpPr>
            <p:spPr bwMode="gray">
              <a:xfrm flipH="1" flipV="1">
                <a:off x="4754081" y="2891285"/>
                <a:ext cx="874340" cy="753739"/>
              </a:xfrm>
              <a:prstGeom prst="triangle">
                <a:avLst/>
              </a:prstGeom>
              <a:gradFill>
                <a:gsLst>
                  <a:gs pos="38000">
                    <a:schemeClr val="bg1">
                      <a:alpha val="0"/>
                    </a:schemeClr>
                  </a:gs>
                  <a:gs pos="100000">
                    <a:schemeClr val="bg1"/>
                  </a:gs>
                </a:gsLst>
                <a:lin ang="16200000" scaled="0"/>
              </a:gra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300"/>
                  </a:spcBef>
                </a:pPr>
                <a:endParaRPr lang="de-DE" sz="16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9" name="Ellipse 368"/>
              <p:cNvSpPr/>
              <p:nvPr>
                <p:custDataLst>
                  <p:tags r:id="rId209"/>
                </p:custDataLst>
              </p:nvPr>
            </p:nvSpPr>
            <p:spPr bwMode="gray">
              <a:xfrm>
                <a:off x="5098738" y="3543130"/>
                <a:ext cx="173902" cy="173902"/>
              </a:xfrm>
              <a:prstGeom prst="ellipse">
                <a:avLst/>
              </a:prstGeom>
              <a:ln>
                <a:solidFill>
                  <a:schemeClr val="bg1">
                    <a:alpha val="35000"/>
                  </a:schemeClr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 sz="1619"/>
              </a:p>
            </p:txBody>
          </p:sp>
          <p:grpSp>
            <p:nvGrpSpPr>
              <p:cNvPr id="370" name="Gruppieren 369"/>
              <p:cNvGrpSpPr/>
              <p:nvPr>
                <p:custDataLst>
                  <p:tags r:id="rId210"/>
                </p:custDataLst>
              </p:nvPr>
            </p:nvGrpSpPr>
            <p:grpSpPr bwMode="gray">
              <a:xfrm>
                <a:off x="4968406" y="3010909"/>
                <a:ext cx="439329" cy="646004"/>
                <a:chOff x="3308966" y="2143710"/>
                <a:chExt cx="292835" cy="430594"/>
              </a:xfrm>
              <a:solidFill>
                <a:schemeClr val="tx1"/>
              </a:solidFill>
            </p:grpSpPr>
            <p:sp>
              <p:nvSpPr>
                <p:cNvPr id="371" name="Freeform 65"/>
                <p:cNvSpPr>
                  <a:spLocks noEditPoints="1"/>
                </p:cNvSpPr>
                <p:nvPr/>
              </p:nvSpPr>
              <p:spPr bwMode="gray">
                <a:xfrm>
                  <a:off x="3308966" y="2285597"/>
                  <a:ext cx="292835" cy="60621"/>
                </a:xfrm>
                <a:custGeom>
                  <a:avLst/>
                  <a:gdLst>
                    <a:gd name="T0" fmla="*/ 16878 w 17448"/>
                    <a:gd name="T1" fmla="*/ 22 h 3310"/>
                    <a:gd name="T2" fmla="*/ 17112 w 17448"/>
                    <a:gd name="T3" fmla="*/ 119 h 3310"/>
                    <a:gd name="T4" fmla="*/ 17296 w 17448"/>
                    <a:gd name="T5" fmla="*/ 281 h 3310"/>
                    <a:gd name="T6" fmla="*/ 17414 w 17448"/>
                    <a:gd name="T7" fmla="*/ 490 h 3310"/>
                    <a:gd name="T8" fmla="*/ 17448 w 17448"/>
                    <a:gd name="T9" fmla="*/ 2614 h 3310"/>
                    <a:gd name="T10" fmla="*/ 17402 w 17448"/>
                    <a:gd name="T11" fmla="*/ 2853 h 3310"/>
                    <a:gd name="T12" fmla="*/ 17274 w 17448"/>
                    <a:gd name="T13" fmla="*/ 3056 h 3310"/>
                    <a:gd name="T14" fmla="*/ 17082 w 17448"/>
                    <a:gd name="T15" fmla="*/ 3209 h 3310"/>
                    <a:gd name="T16" fmla="*/ 16841 w 17448"/>
                    <a:gd name="T17" fmla="*/ 3296 h 3310"/>
                    <a:gd name="T18" fmla="*/ 683 w 17448"/>
                    <a:gd name="T19" fmla="*/ 3307 h 3310"/>
                    <a:gd name="T20" fmla="*/ 431 w 17448"/>
                    <a:gd name="T21" fmla="*/ 3242 h 3310"/>
                    <a:gd name="T22" fmla="*/ 224 w 17448"/>
                    <a:gd name="T23" fmla="*/ 3106 h 3310"/>
                    <a:gd name="T24" fmla="*/ 75 w 17448"/>
                    <a:gd name="T25" fmla="*/ 2915 h 3310"/>
                    <a:gd name="T26" fmla="*/ 4 w 17448"/>
                    <a:gd name="T27" fmla="*/ 2685 h 3310"/>
                    <a:gd name="T28" fmla="*/ 15 w 17448"/>
                    <a:gd name="T29" fmla="*/ 557 h 3310"/>
                    <a:gd name="T30" fmla="*/ 110 w 17448"/>
                    <a:gd name="T31" fmla="*/ 336 h 3310"/>
                    <a:gd name="T32" fmla="*/ 277 w 17448"/>
                    <a:gd name="T33" fmla="*/ 160 h 3310"/>
                    <a:gd name="T34" fmla="*/ 499 w 17448"/>
                    <a:gd name="T35" fmla="*/ 42 h 3310"/>
                    <a:gd name="T36" fmla="*/ 760 w 17448"/>
                    <a:gd name="T37" fmla="*/ 0 h 3310"/>
                    <a:gd name="T38" fmla="*/ 15849 w 17448"/>
                    <a:gd name="T39" fmla="*/ 1049 h 3310"/>
                    <a:gd name="T40" fmla="*/ 16058 w 17448"/>
                    <a:gd name="T41" fmla="*/ 1146 h 3310"/>
                    <a:gd name="T42" fmla="*/ 16217 w 17448"/>
                    <a:gd name="T43" fmla="*/ 1300 h 3310"/>
                    <a:gd name="T44" fmla="*/ 16314 w 17448"/>
                    <a:gd name="T45" fmla="*/ 1496 h 3310"/>
                    <a:gd name="T46" fmla="*/ 16332 w 17448"/>
                    <a:gd name="T47" fmla="*/ 1720 h 3310"/>
                    <a:gd name="T48" fmla="*/ 16267 w 17448"/>
                    <a:gd name="T49" fmla="*/ 1930 h 3310"/>
                    <a:gd name="T50" fmla="*/ 16133 w 17448"/>
                    <a:gd name="T51" fmla="*/ 2104 h 3310"/>
                    <a:gd name="T52" fmla="*/ 15943 w 17448"/>
                    <a:gd name="T53" fmla="*/ 2228 h 3310"/>
                    <a:gd name="T54" fmla="*/ 15714 w 17448"/>
                    <a:gd name="T55" fmla="*/ 2287 h 3310"/>
                    <a:gd name="T56" fmla="*/ 15471 w 17448"/>
                    <a:gd name="T57" fmla="*/ 2270 h 3310"/>
                    <a:gd name="T58" fmla="*/ 15257 w 17448"/>
                    <a:gd name="T59" fmla="*/ 2182 h 3310"/>
                    <a:gd name="T60" fmla="*/ 15089 w 17448"/>
                    <a:gd name="T61" fmla="*/ 2035 h 3310"/>
                    <a:gd name="T62" fmla="*/ 14982 w 17448"/>
                    <a:gd name="T63" fmla="*/ 1843 h 3310"/>
                    <a:gd name="T64" fmla="*/ 14953 w 17448"/>
                    <a:gd name="T65" fmla="*/ 1622 h 3310"/>
                    <a:gd name="T66" fmla="*/ 15006 w 17448"/>
                    <a:gd name="T67" fmla="*/ 1408 h 3310"/>
                    <a:gd name="T68" fmla="*/ 15132 w 17448"/>
                    <a:gd name="T69" fmla="*/ 1228 h 3310"/>
                    <a:gd name="T70" fmla="*/ 15314 w 17448"/>
                    <a:gd name="T71" fmla="*/ 1097 h 3310"/>
                    <a:gd name="T72" fmla="*/ 15539 w 17448"/>
                    <a:gd name="T73" fmla="*/ 1028 h 3310"/>
                    <a:gd name="T74" fmla="*/ 13632 w 17448"/>
                    <a:gd name="T75" fmla="*/ 1028 h 3310"/>
                    <a:gd name="T76" fmla="*/ 13857 w 17448"/>
                    <a:gd name="T77" fmla="*/ 1097 h 3310"/>
                    <a:gd name="T78" fmla="*/ 14039 w 17448"/>
                    <a:gd name="T79" fmla="*/ 1228 h 3310"/>
                    <a:gd name="T80" fmla="*/ 14165 w 17448"/>
                    <a:gd name="T81" fmla="*/ 1408 h 3310"/>
                    <a:gd name="T82" fmla="*/ 14218 w 17448"/>
                    <a:gd name="T83" fmla="*/ 1622 h 3310"/>
                    <a:gd name="T84" fmla="*/ 14187 w 17448"/>
                    <a:gd name="T85" fmla="*/ 1843 h 3310"/>
                    <a:gd name="T86" fmla="*/ 14082 w 17448"/>
                    <a:gd name="T87" fmla="*/ 2035 h 3310"/>
                    <a:gd name="T88" fmla="*/ 13914 w 17448"/>
                    <a:gd name="T89" fmla="*/ 2182 h 3310"/>
                    <a:gd name="T90" fmla="*/ 13700 w 17448"/>
                    <a:gd name="T91" fmla="*/ 2270 h 3310"/>
                    <a:gd name="T92" fmla="*/ 13457 w 17448"/>
                    <a:gd name="T93" fmla="*/ 2287 h 3310"/>
                    <a:gd name="T94" fmla="*/ 13227 w 17448"/>
                    <a:gd name="T95" fmla="*/ 2228 h 3310"/>
                    <a:gd name="T96" fmla="*/ 13038 w 17448"/>
                    <a:gd name="T97" fmla="*/ 2104 h 3310"/>
                    <a:gd name="T98" fmla="*/ 12903 w 17448"/>
                    <a:gd name="T99" fmla="*/ 1930 h 3310"/>
                    <a:gd name="T100" fmla="*/ 12838 w 17448"/>
                    <a:gd name="T101" fmla="*/ 1720 h 3310"/>
                    <a:gd name="T102" fmla="*/ 12857 w 17448"/>
                    <a:gd name="T103" fmla="*/ 1496 h 3310"/>
                    <a:gd name="T104" fmla="*/ 12953 w 17448"/>
                    <a:gd name="T105" fmla="*/ 1300 h 3310"/>
                    <a:gd name="T106" fmla="*/ 13113 w 17448"/>
                    <a:gd name="T107" fmla="*/ 1146 h 3310"/>
                    <a:gd name="T108" fmla="*/ 13322 w 17448"/>
                    <a:gd name="T109" fmla="*/ 1049 h 33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7448" h="3310">
                      <a:moveTo>
                        <a:pt x="760" y="0"/>
                      </a:moveTo>
                      <a:lnTo>
                        <a:pt x="16688" y="0"/>
                      </a:lnTo>
                      <a:lnTo>
                        <a:pt x="16727" y="1"/>
                      </a:lnTo>
                      <a:lnTo>
                        <a:pt x="16765" y="4"/>
                      </a:lnTo>
                      <a:lnTo>
                        <a:pt x="16804" y="8"/>
                      </a:lnTo>
                      <a:lnTo>
                        <a:pt x="16841" y="14"/>
                      </a:lnTo>
                      <a:lnTo>
                        <a:pt x="16878" y="22"/>
                      </a:lnTo>
                      <a:lnTo>
                        <a:pt x="16914" y="31"/>
                      </a:lnTo>
                      <a:lnTo>
                        <a:pt x="16949" y="42"/>
                      </a:lnTo>
                      <a:lnTo>
                        <a:pt x="16983" y="55"/>
                      </a:lnTo>
                      <a:lnTo>
                        <a:pt x="17017" y="69"/>
                      </a:lnTo>
                      <a:lnTo>
                        <a:pt x="17050" y="84"/>
                      </a:lnTo>
                      <a:lnTo>
                        <a:pt x="17082" y="101"/>
                      </a:lnTo>
                      <a:lnTo>
                        <a:pt x="17112" y="119"/>
                      </a:lnTo>
                      <a:lnTo>
                        <a:pt x="17142" y="139"/>
                      </a:lnTo>
                      <a:lnTo>
                        <a:pt x="17171" y="160"/>
                      </a:lnTo>
                      <a:lnTo>
                        <a:pt x="17198" y="182"/>
                      </a:lnTo>
                      <a:lnTo>
                        <a:pt x="17224" y="205"/>
                      </a:lnTo>
                      <a:lnTo>
                        <a:pt x="17250" y="229"/>
                      </a:lnTo>
                      <a:lnTo>
                        <a:pt x="17274" y="254"/>
                      </a:lnTo>
                      <a:lnTo>
                        <a:pt x="17296" y="281"/>
                      </a:lnTo>
                      <a:lnTo>
                        <a:pt x="17318" y="308"/>
                      </a:lnTo>
                      <a:lnTo>
                        <a:pt x="17338" y="336"/>
                      </a:lnTo>
                      <a:lnTo>
                        <a:pt x="17356" y="365"/>
                      </a:lnTo>
                      <a:lnTo>
                        <a:pt x="17373" y="395"/>
                      </a:lnTo>
                      <a:lnTo>
                        <a:pt x="17388" y="426"/>
                      </a:lnTo>
                      <a:lnTo>
                        <a:pt x="17402" y="458"/>
                      </a:lnTo>
                      <a:lnTo>
                        <a:pt x="17414" y="490"/>
                      </a:lnTo>
                      <a:lnTo>
                        <a:pt x="17424" y="523"/>
                      </a:lnTo>
                      <a:lnTo>
                        <a:pt x="17433" y="557"/>
                      </a:lnTo>
                      <a:lnTo>
                        <a:pt x="17439" y="591"/>
                      </a:lnTo>
                      <a:lnTo>
                        <a:pt x="17444" y="626"/>
                      </a:lnTo>
                      <a:lnTo>
                        <a:pt x="17447" y="661"/>
                      </a:lnTo>
                      <a:lnTo>
                        <a:pt x="17448" y="697"/>
                      </a:lnTo>
                      <a:lnTo>
                        <a:pt x="17448" y="2614"/>
                      </a:lnTo>
                      <a:lnTo>
                        <a:pt x="17447" y="2649"/>
                      </a:lnTo>
                      <a:lnTo>
                        <a:pt x="17444" y="2685"/>
                      </a:lnTo>
                      <a:lnTo>
                        <a:pt x="17439" y="2719"/>
                      </a:lnTo>
                      <a:lnTo>
                        <a:pt x="17433" y="2754"/>
                      </a:lnTo>
                      <a:lnTo>
                        <a:pt x="17424" y="2787"/>
                      </a:lnTo>
                      <a:lnTo>
                        <a:pt x="17414" y="2820"/>
                      </a:lnTo>
                      <a:lnTo>
                        <a:pt x="17402" y="2853"/>
                      </a:lnTo>
                      <a:lnTo>
                        <a:pt x="17388" y="2884"/>
                      </a:lnTo>
                      <a:lnTo>
                        <a:pt x="17373" y="2915"/>
                      </a:lnTo>
                      <a:lnTo>
                        <a:pt x="17356" y="2945"/>
                      </a:lnTo>
                      <a:lnTo>
                        <a:pt x="17338" y="2974"/>
                      </a:lnTo>
                      <a:lnTo>
                        <a:pt x="17318" y="3003"/>
                      </a:lnTo>
                      <a:lnTo>
                        <a:pt x="17296" y="3030"/>
                      </a:lnTo>
                      <a:lnTo>
                        <a:pt x="17274" y="3056"/>
                      </a:lnTo>
                      <a:lnTo>
                        <a:pt x="17250" y="3082"/>
                      </a:lnTo>
                      <a:lnTo>
                        <a:pt x="17224" y="3106"/>
                      </a:lnTo>
                      <a:lnTo>
                        <a:pt x="17198" y="3129"/>
                      </a:lnTo>
                      <a:lnTo>
                        <a:pt x="17171" y="3151"/>
                      </a:lnTo>
                      <a:lnTo>
                        <a:pt x="17142" y="3172"/>
                      </a:lnTo>
                      <a:lnTo>
                        <a:pt x="17112" y="3191"/>
                      </a:lnTo>
                      <a:lnTo>
                        <a:pt x="17082" y="3209"/>
                      </a:lnTo>
                      <a:lnTo>
                        <a:pt x="17050" y="3226"/>
                      </a:lnTo>
                      <a:lnTo>
                        <a:pt x="17017" y="3242"/>
                      </a:lnTo>
                      <a:lnTo>
                        <a:pt x="16983" y="3256"/>
                      </a:lnTo>
                      <a:lnTo>
                        <a:pt x="16949" y="3268"/>
                      </a:lnTo>
                      <a:lnTo>
                        <a:pt x="16914" y="3279"/>
                      </a:lnTo>
                      <a:lnTo>
                        <a:pt x="16878" y="3288"/>
                      </a:lnTo>
                      <a:lnTo>
                        <a:pt x="16841" y="3296"/>
                      </a:lnTo>
                      <a:lnTo>
                        <a:pt x="16804" y="3302"/>
                      </a:lnTo>
                      <a:lnTo>
                        <a:pt x="16765" y="3307"/>
                      </a:lnTo>
                      <a:lnTo>
                        <a:pt x="16727" y="3310"/>
                      </a:lnTo>
                      <a:lnTo>
                        <a:pt x="16688" y="3310"/>
                      </a:lnTo>
                      <a:lnTo>
                        <a:pt x="760" y="3310"/>
                      </a:lnTo>
                      <a:lnTo>
                        <a:pt x="721" y="3310"/>
                      </a:lnTo>
                      <a:lnTo>
                        <a:pt x="683" y="3307"/>
                      </a:lnTo>
                      <a:lnTo>
                        <a:pt x="644" y="3302"/>
                      </a:lnTo>
                      <a:lnTo>
                        <a:pt x="607" y="3296"/>
                      </a:lnTo>
                      <a:lnTo>
                        <a:pt x="570" y="3288"/>
                      </a:lnTo>
                      <a:lnTo>
                        <a:pt x="534" y="3279"/>
                      </a:lnTo>
                      <a:lnTo>
                        <a:pt x="499" y="3268"/>
                      </a:lnTo>
                      <a:lnTo>
                        <a:pt x="465" y="3256"/>
                      </a:lnTo>
                      <a:lnTo>
                        <a:pt x="431" y="3242"/>
                      </a:lnTo>
                      <a:lnTo>
                        <a:pt x="398" y="3226"/>
                      </a:lnTo>
                      <a:lnTo>
                        <a:pt x="366" y="3209"/>
                      </a:lnTo>
                      <a:lnTo>
                        <a:pt x="336" y="3191"/>
                      </a:lnTo>
                      <a:lnTo>
                        <a:pt x="306" y="3172"/>
                      </a:lnTo>
                      <a:lnTo>
                        <a:pt x="277" y="3151"/>
                      </a:lnTo>
                      <a:lnTo>
                        <a:pt x="250" y="3129"/>
                      </a:lnTo>
                      <a:lnTo>
                        <a:pt x="224" y="3106"/>
                      </a:lnTo>
                      <a:lnTo>
                        <a:pt x="198" y="3082"/>
                      </a:lnTo>
                      <a:lnTo>
                        <a:pt x="174" y="3056"/>
                      </a:lnTo>
                      <a:lnTo>
                        <a:pt x="152" y="3030"/>
                      </a:lnTo>
                      <a:lnTo>
                        <a:pt x="130" y="3003"/>
                      </a:lnTo>
                      <a:lnTo>
                        <a:pt x="110" y="2974"/>
                      </a:lnTo>
                      <a:lnTo>
                        <a:pt x="92" y="2945"/>
                      </a:lnTo>
                      <a:lnTo>
                        <a:pt x="75" y="2915"/>
                      </a:lnTo>
                      <a:lnTo>
                        <a:pt x="60" y="2884"/>
                      </a:lnTo>
                      <a:lnTo>
                        <a:pt x="46" y="2853"/>
                      </a:lnTo>
                      <a:lnTo>
                        <a:pt x="34" y="2820"/>
                      </a:lnTo>
                      <a:lnTo>
                        <a:pt x="24" y="2787"/>
                      </a:lnTo>
                      <a:lnTo>
                        <a:pt x="15" y="2754"/>
                      </a:lnTo>
                      <a:lnTo>
                        <a:pt x="9" y="2719"/>
                      </a:lnTo>
                      <a:lnTo>
                        <a:pt x="4" y="2685"/>
                      </a:lnTo>
                      <a:lnTo>
                        <a:pt x="1" y="2649"/>
                      </a:lnTo>
                      <a:lnTo>
                        <a:pt x="0" y="2614"/>
                      </a:lnTo>
                      <a:lnTo>
                        <a:pt x="0" y="697"/>
                      </a:lnTo>
                      <a:lnTo>
                        <a:pt x="1" y="661"/>
                      </a:lnTo>
                      <a:lnTo>
                        <a:pt x="4" y="626"/>
                      </a:lnTo>
                      <a:lnTo>
                        <a:pt x="9" y="591"/>
                      </a:lnTo>
                      <a:lnTo>
                        <a:pt x="15" y="557"/>
                      </a:lnTo>
                      <a:lnTo>
                        <a:pt x="24" y="523"/>
                      </a:lnTo>
                      <a:lnTo>
                        <a:pt x="34" y="490"/>
                      </a:lnTo>
                      <a:lnTo>
                        <a:pt x="46" y="458"/>
                      </a:lnTo>
                      <a:lnTo>
                        <a:pt x="60" y="426"/>
                      </a:lnTo>
                      <a:lnTo>
                        <a:pt x="75" y="395"/>
                      </a:lnTo>
                      <a:lnTo>
                        <a:pt x="92" y="365"/>
                      </a:lnTo>
                      <a:lnTo>
                        <a:pt x="110" y="336"/>
                      </a:lnTo>
                      <a:lnTo>
                        <a:pt x="130" y="308"/>
                      </a:lnTo>
                      <a:lnTo>
                        <a:pt x="152" y="281"/>
                      </a:lnTo>
                      <a:lnTo>
                        <a:pt x="174" y="254"/>
                      </a:lnTo>
                      <a:lnTo>
                        <a:pt x="198" y="229"/>
                      </a:lnTo>
                      <a:lnTo>
                        <a:pt x="224" y="205"/>
                      </a:lnTo>
                      <a:lnTo>
                        <a:pt x="250" y="182"/>
                      </a:lnTo>
                      <a:lnTo>
                        <a:pt x="277" y="160"/>
                      </a:lnTo>
                      <a:lnTo>
                        <a:pt x="306" y="139"/>
                      </a:lnTo>
                      <a:lnTo>
                        <a:pt x="336" y="119"/>
                      </a:lnTo>
                      <a:lnTo>
                        <a:pt x="366" y="101"/>
                      </a:lnTo>
                      <a:lnTo>
                        <a:pt x="398" y="84"/>
                      </a:lnTo>
                      <a:lnTo>
                        <a:pt x="431" y="69"/>
                      </a:lnTo>
                      <a:lnTo>
                        <a:pt x="465" y="55"/>
                      </a:lnTo>
                      <a:lnTo>
                        <a:pt x="499" y="42"/>
                      </a:lnTo>
                      <a:lnTo>
                        <a:pt x="534" y="31"/>
                      </a:lnTo>
                      <a:lnTo>
                        <a:pt x="570" y="22"/>
                      </a:lnTo>
                      <a:lnTo>
                        <a:pt x="607" y="14"/>
                      </a:lnTo>
                      <a:lnTo>
                        <a:pt x="644" y="8"/>
                      </a:lnTo>
                      <a:lnTo>
                        <a:pt x="683" y="4"/>
                      </a:lnTo>
                      <a:lnTo>
                        <a:pt x="721" y="1"/>
                      </a:lnTo>
                      <a:lnTo>
                        <a:pt x="760" y="0"/>
                      </a:lnTo>
                      <a:close/>
                      <a:moveTo>
                        <a:pt x="15643" y="1020"/>
                      </a:moveTo>
                      <a:lnTo>
                        <a:pt x="15679" y="1021"/>
                      </a:lnTo>
                      <a:lnTo>
                        <a:pt x="15714" y="1023"/>
                      </a:lnTo>
                      <a:lnTo>
                        <a:pt x="15749" y="1028"/>
                      </a:lnTo>
                      <a:lnTo>
                        <a:pt x="15783" y="1033"/>
                      </a:lnTo>
                      <a:lnTo>
                        <a:pt x="15817" y="1040"/>
                      </a:lnTo>
                      <a:lnTo>
                        <a:pt x="15849" y="1049"/>
                      </a:lnTo>
                      <a:lnTo>
                        <a:pt x="15881" y="1059"/>
                      </a:lnTo>
                      <a:lnTo>
                        <a:pt x="15913" y="1070"/>
                      </a:lnTo>
                      <a:lnTo>
                        <a:pt x="15943" y="1083"/>
                      </a:lnTo>
                      <a:lnTo>
                        <a:pt x="15974" y="1097"/>
                      </a:lnTo>
                      <a:lnTo>
                        <a:pt x="16002" y="1112"/>
                      </a:lnTo>
                      <a:lnTo>
                        <a:pt x="16030" y="1129"/>
                      </a:lnTo>
                      <a:lnTo>
                        <a:pt x="16058" y="1146"/>
                      </a:lnTo>
                      <a:lnTo>
                        <a:pt x="16084" y="1165"/>
                      </a:lnTo>
                      <a:lnTo>
                        <a:pt x="16109" y="1185"/>
                      </a:lnTo>
                      <a:lnTo>
                        <a:pt x="16133" y="1206"/>
                      </a:lnTo>
                      <a:lnTo>
                        <a:pt x="16156" y="1228"/>
                      </a:lnTo>
                      <a:lnTo>
                        <a:pt x="16178" y="1251"/>
                      </a:lnTo>
                      <a:lnTo>
                        <a:pt x="16198" y="1275"/>
                      </a:lnTo>
                      <a:lnTo>
                        <a:pt x="16217" y="1300"/>
                      </a:lnTo>
                      <a:lnTo>
                        <a:pt x="16235" y="1326"/>
                      </a:lnTo>
                      <a:lnTo>
                        <a:pt x="16252" y="1352"/>
                      </a:lnTo>
                      <a:lnTo>
                        <a:pt x="16267" y="1380"/>
                      </a:lnTo>
                      <a:lnTo>
                        <a:pt x="16281" y="1408"/>
                      </a:lnTo>
                      <a:lnTo>
                        <a:pt x="16293" y="1437"/>
                      </a:lnTo>
                      <a:lnTo>
                        <a:pt x="16304" y="1466"/>
                      </a:lnTo>
                      <a:lnTo>
                        <a:pt x="16314" y="1496"/>
                      </a:lnTo>
                      <a:lnTo>
                        <a:pt x="16322" y="1527"/>
                      </a:lnTo>
                      <a:lnTo>
                        <a:pt x="16327" y="1558"/>
                      </a:lnTo>
                      <a:lnTo>
                        <a:pt x="16332" y="1590"/>
                      </a:lnTo>
                      <a:lnTo>
                        <a:pt x="16335" y="1622"/>
                      </a:lnTo>
                      <a:lnTo>
                        <a:pt x="16336" y="1655"/>
                      </a:lnTo>
                      <a:lnTo>
                        <a:pt x="16335" y="1687"/>
                      </a:lnTo>
                      <a:lnTo>
                        <a:pt x="16332" y="1720"/>
                      </a:lnTo>
                      <a:lnTo>
                        <a:pt x="16327" y="1751"/>
                      </a:lnTo>
                      <a:lnTo>
                        <a:pt x="16322" y="1783"/>
                      </a:lnTo>
                      <a:lnTo>
                        <a:pt x="16314" y="1813"/>
                      </a:lnTo>
                      <a:lnTo>
                        <a:pt x="16304" y="1843"/>
                      </a:lnTo>
                      <a:lnTo>
                        <a:pt x="16293" y="1873"/>
                      </a:lnTo>
                      <a:lnTo>
                        <a:pt x="16281" y="1902"/>
                      </a:lnTo>
                      <a:lnTo>
                        <a:pt x="16267" y="1930"/>
                      </a:lnTo>
                      <a:lnTo>
                        <a:pt x="16252" y="1957"/>
                      </a:lnTo>
                      <a:lnTo>
                        <a:pt x="16235" y="1985"/>
                      </a:lnTo>
                      <a:lnTo>
                        <a:pt x="16217" y="2010"/>
                      </a:lnTo>
                      <a:lnTo>
                        <a:pt x="16198" y="2035"/>
                      </a:lnTo>
                      <a:lnTo>
                        <a:pt x="16178" y="2059"/>
                      </a:lnTo>
                      <a:lnTo>
                        <a:pt x="16156" y="2082"/>
                      </a:lnTo>
                      <a:lnTo>
                        <a:pt x="16133" y="2104"/>
                      </a:lnTo>
                      <a:lnTo>
                        <a:pt x="16109" y="2125"/>
                      </a:lnTo>
                      <a:lnTo>
                        <a:pt x="16084" y="2145"/>
                      </a:lnTo>
                      <a:lnTo>
                        <a:pt x="16058" y="2164"/>
                      </a:lnTo>
                      <a:lnTo>
                        <a:pt x="16030" y="2182"/>
                      </a:lnTo>
                      <a:lnTo>
                        <a:pt x="16002" y="2198"/>
                      </a:lnTo>
                      <a:lnTo>
                        <a:pt x="15974" y="2214"/>
                      </a:lnTo>
                      <a:lnTo>
                        <a:pt x="15943" y="2228"/>
                      </a:lnTo>
                      <a:lnTo>
                        <a:pt x="15913" y="2240"/>
                      </a:lnTo>
                      <a:lnTo>
                        <a:pt x="15881" y="2252"/>
                      </a:lnTo>
                      <a:lnTo>
                        <a:pt x="15849" y="2262"/>
                      </a:lnTo>
                      <a:lnTo>
                        <a:pt x="15817" y="2270"/>
                      </a:lnTo>
                      <a:lnTo>
                        <a:pt x="15783" y="2277"/>
                      </a:lnTo>
                      <a:lnTo>
                        <a:pt x="15749" y="2283"/>
                      </a:lnTo>
                      <a:lnTo>
                        <a:pt x="15714" y="2287"/>
                      </a:lnTo>
                      <a:lnTo>
                        <a:pt x="15679" y="2289"/>
                      </a:lnTo>
                      <a:lnTo>
                        <a:pt x="15643" y="2290"/>
                      </a:lnTo>
                      <a:lnTo>
                        <a:pt x="15608" y="2289"/>
                      </a:lnTo>
                      <a:lnTo>
                        <a:pt x="15572" y="2287"/>
                      </a:lnTo>
                      <a:lnTo>
                        <a:pt x="15539" y="2283"/>
                      </a:lnTo>
                      <a:lnTo>
                        <a:pt x="15504" y="2277"/>
                      </a:lnTo>
                      <a:lnTo>
                        <a:pt x="15471" y="2270"/>
                      </a:lnTo>
                      <a:lnTo>
                        <a:pt x="15438" y="2262"/>
                      </a:lnTo>
                      <a:lnTo>
                        <a:pt x="15405" y="2252"/>
                      </a:lnTo>
                      <a:lnTo>
                        <a:pt x="15374" y="2240"/>
                      </a:lnTo>
                      <a:lnTo>
                        <a:pt x="15343" y="2228"/>
                      </a:lnTo>
                      <a:lnTo>
                        <a:pt x="15314" y="2214"/>
                      </a:lnTo>
                      <a:lnTo>
                        <a:pt x="15284" y="2198"/>
                      </a:lnTo>
                      <a:lnTo>
                        <a:pt x="15257" y="2182"/>
                      </a:lnTo>
                      <a:lnTo>
                        <a:pt x="15230" y="2164"/>
                      </a:lnTo>
                      <a:lnTo>
                        <a:pt x="15204" y="2145"/>
                      </a:lnTo>
                      <a:lnTo>
                        <a:pt x="15179" y="2125"/>
                      </a:lnTo>
                      <a:lnTo>
                        <a:pt x="15155" y="2104"/>
                      </a:lnTo>
                      <a:lnTo>
                        <a:pt x="15132" y="2082"/>
                      </a:lnTo>
                      <a:lnTo>
                        <a:pt x="15110" y="2059"/>
                      </a:lnTo>
                      <a:lnTo>
                        <a:pt x="15089" y="2035"/>
                      </a:lnTo>
                      <a:lnTo>
                        <a:pt x="15070" y="2010"/>
                      </a:lnTo>
                      <a:lnTo>
                        <a:pt x="15052" y="1985"/>
                      </a:lnTo>
                      <a:lnTo>
                        <a:pt x="15035" y="1957"/>
                      </a:lnTo>
                      <a:lnTo>
                        <a:pt x="15019" y="1930"/>
                      </a:lnTo>
                      <a:lnTo>
                        <a:pt x="15006" y="1902"/>
                      </a:lnTo>
                      <a:lnTo>
                        <a:pt x="14993" y="1873"/>
                      </a:lnTo>
                      <a:lnTo>
                        <a:pt x="14982" y="1843"/>
                      </a:lnTo>
                      <a:lnTo>
                        <a:pt x="14974" y="1813"/>
                      </a:lnTo>
                      <a:lnTo>
                        <a:pt x="14966" y="1783"/>
                      </a:lnTo>
                      <a:lnTo>
                        <a:pt x="14959" y="1751"/>
                      </a:lnTo>
                      <a:lnTo>
                        <a:pt x="14955" y="1720"/>
                      </a:lnTo>
                      <a:lnTo>
                        <a:pt x="14953" y="1687"/>
                      </a:lnTo>
                      <a:lnTo>
                        <a:pt x="14952" y="1655"/>
                      </a:lnTo>
                      <a:lnTo>
                        <a:pt x="14953" y="1622"/>
                      </a:lnTo>
                      <a:lnTo>
                        <a:pt x="14955" y="1590"/>
                      </a:lnTo>
                      <a:lnTo>
                        <a:pt x="14959" y="1558"/>
                      </a:lnTo>
                      <a:lnTo>
                        <a:pt x="14966" y="1527"/>
                      </a:lnTo>
                      <a:lnTo>
                        <a:pt x="14974" y="1496"/>
                      </a:lnTo>
                      <a:lnTo>
                        <a:pt x="14982" y="1466"/>
                      </a:lnTo>
                      <a:lnTo>
                        <a:pt x="14993" y="1437"/>
                      </a:lnTo>
                      <a:lnTo>
                        <a:pt x="15006" y="1408"/>
                      </a:lnTo>
                      <a:lnTo>
                        <a:pt x="15019" y="1380"/>
                      </a:lnTo>
                      <a:lnTo>
                        <a:pt x="15035" y="1352"/>
                      </a:lnTo>
                      <a:lnTo>
                        <a:pt x="15052" y="1326"/>
                      </a:lnTo>
                      <a:lnTo>
                        <a:pt x="15070" y="1300"/>
                      </a:lnTo>
                      <a:lnTo>
                        <a:pt x="15089" y="1275"/>
                      </a:lnTo>
                      <a:lnTo>
                        <a:pt x="15110" y="1251"/>
                      </a:lnTo>
                      <a:lnTo>
                        <a:pt x="15132" y="1228"/>
                      </a:lnTo>
                      <a:lnTo>
                        <a:pt x="15155" y="1206"/>
                      </a:lnTo>
                      <a:lnTo>
                        <a:pt x="15179" y="1185"/>
                      </a:lnTo>
                      <a:lnTo>
                        <a:pt x="15204" y="1165"/>
                      </a:lnTo>
                      <a:lnTo>
                        <a:pt x="15230" y="1146"/>
                      </a:lnTo>
                      <a:lnTo>
                        <a:pt x="15257" y="1129"/>
                      </a:lnTo>
                      <a:lnTo>
                        <a:pt x="15284" y="1112"/>
                      </a:lnTo>
                      <a:lnTo>
                        <a:pt x="15314" y="1097"/>
                      </a:lnTo>
                      <a:lnTo>
                        <a:pt x="15343" y="1083"/>
                      </a:lnTo>
                      <a:lnTo>
                        <a:pt x="15374" y="1070"/>
                      </a:lnTo>
                      <a:lnTo>
                        <a:pt x="15405" y="1059"/>
                      </a:lnTo>
                      <a:lnTo>
                        <a:pt x="15438" y="1049"/>
                      </a:lnTo>
                      <a:lnTo>
                        <a:pt x="15471" y="1040"/>
                      </a:lnTo>
                      <a:lnTo>
                        <a:pt x="15504" y="1033"/>
                      </a:lnTo>
                      <a:lnTo>
                        <a:pt x="15539" y="1028"/>
                      </a:lnTo>
                      <a:lnTo>
                        <a:pt x="15572" y="1023"/>
                      </a:lnTo>
                      <a:lnTo>
                        <a:pt x="15608" y="1021"/>
                      </a:lnTo>
                      <a:lnTo>
                        <a:pt x="15643" y="1020"/>
                      </a:lnTo>
                      <a:close/>
                      <a:moveTo>
                        <a:pt x="13527" y="1020"/>
                      </a:moveTo>
                      <a:lnTo>
                        <a:pt x="13563" y="1021"/>
                      </a:lnTo>
                      <a:lnTo>
                        <a:pt x="13597" y="1023"/>
                      </a:lnTo>
                      <a:lnTo>
                        <a:pt x="13632" y="1028"/>
                      </a:lnTo>
                      <a:lnTo>
                        <a:pt x="13666" y="1033"/>
                      </a:lnTo>
                      <a:lnTo>
                        <a:pt x="13700" y="1040"/>
                      </a:lnTo>
                      <a:lnTo>
                        <a:pt x="13733" y="1049"/>
                      </a:lnTo>
                      <a:lnTo>
                        <a:pt x="13765" y="1059"/>
                      </a:lnTo>
                      <a:lnTo>
                        <a:pt x="13796" y="1070"/>
                      </a:lnTo>
                      <a:lnTo>
                        <a:pt x="13826" y="1083"/>
                      </a:lnTo>
                      <a:lnTo>
                        <a:pt x="13857" y="1097"/>
                      </a:lnTo>
                      <a:lnTo>
                        <a:pt x="13885" y="1112"/>
                      </a:lnTo>
                      <a:lnTo>
                        <a:pt x="13914" y="1129"/>
                      </a:lnTo>
                      <a:lnTo>
                        <a:pt x="13941" y="1146"/>
                      </a:lnTo>
                      <a:lnTo>
                        <a:pt x="13967" y="1165"/>
                      </a:lnTo>
                      <a:lnTo>
                        <a:pt x="13992" y="1185"/>
                      </a:lnTo>
                      <a:lnTo>
                        <a:pt x="14016" y="1206"/>
                      </a:lnTo>
                      <a:lnTo>
                        <a:pt x="14039" y="1228"/>
                      </a:lnTo>
                      <a:lnTo>
                        <a:pt x="14061" y="1251"/>
                      </a:lnTo>
                      <a:lnTo>
                        <a:pt x="14082" y="1275"/>
                      </a:lnTo>
                      <a:lnTo>
                        <a:pt x="14101" y="1300"/>
                      </a:lnTo>
                      <a:lnTo>
                        <a:pt x="14119" y="1326"/>
                      </a:lnTo>
                      <a:lnTo>
                        <a:pt x="14135" y="1352"/>
                      </a:lnTo>
                      <a:lnTo>
                        <a:pt x="14150" y="1380"/>
                      </a:lnTo>
                      <a:lnTo>
                        <a:pt x="14165" y="1408"/>
                      </a:lnTo>
                      <a:lnTo>
                        <a:pt x="14177" y="1437"/>
                      </a:lnTo>
                      <a:lnTo>
                        <a:pt x="14187" y="1466"/>
                      </a:lnTo>
                      <a:lnTo>
                        <a:pt x="14197" y="1496"/>
                      </a:lnTo>
                      <a:lnTo>
                        <a:pt x="14205" y="1527"/>
                      </a:lnTo>
                      <a:lnTo>
                        <a:pt x="14211" y="1558"/>
                      </a:lnTo>
                      <a:lnTo>
                        <a:pt x="14216" y="1590"/>
                      </a:lnTo>
                      <a:lnTo>
                        <a:pt x="14218" y="1622"/>
                      </a:lnTo>
                      <a:lnTo>
                        <a:pt x="14219" y="1655"/>
                      </a:lnTo>
                      <a:lnTo>
                        <a:pt x="14218" y="1687"/>
                      </a:lnTo>
                      <a:lnTo>
                        <a:pt x="14216" y="1720"/>
                      </a:lnTo>
                      <a:lnTo>
                        <a:pt x="14211" y="1751"/>
                      </a:lnTo>
                      <a:lnTo>
                        <a:pt x="14205" y="1783"/>
                      </a:lnTo>
                      <a:lnTo>
                        <a:pt x="14197" y="1813"/>
                      </a:lnTo>
                      <a:lnTo>
                        <a:pt x="14187" y="1843"/>
                      </a:lnTo>
                      <a:lnTo>
                        <a:pt x="14177" y="1873"/>
                      </a:lnTo>
                      <a:lnTo>
                        <a:pt x="14165" y="1902"/>
                      </a:lnTo>
                      <a:lnTo>
                        <a:pt x="14150" y="1930"/>
                      </a:lnTo>
                      <a:lnTo>
                        <a:pt x="14135" y="1957"/>
                      </a:lnTo>
                      <a:lnTo>
                        <a:pt x="14119" y="1985"/>
                      </a:lnTo>
                      <a:lnTo>
                        <a:pt x="14101" y="2010"/>
                      </a:lnTo>
                      <a:lnTo>
                        <a:pt x="14082" y="2035"/>
                      </a:lnTo>
                      <a:lnTo>
                        <a:pt x="14061" y="2059"/>
                      </a:lnTo>
                      <a:lnTo>
                        <a:pt x="14039" y="2082"/>
                      </a:lnTo>
                      <a:lnTo>
                        <a:pt x="14016" y="2104"/>
                      </a:lnTo>
                      <a:lnTo>
                        <a:pt x="13992" y="2125"/>
                      </a:lnTo>
                      <a:lnTo>
                        <a:pt x="13967" y="2145"/>
                      </a:lnTo>
                      <a:lnTo>
                        <a:pt x="13941" y="2164"/>
                      </a:lnTo>
                      <a:lnTo>
                        <a:pt x="13914" y="2182"/>
                      </a:lnTo>
                      <a:lnTo>
                        <a:pt x="13885" y="2198"/>
                      </a:lnTo>
                      <a:lnTo>
                        <a:pt x="13857" y="2214"/>
                      </a:lnTo>
                      <a:lnTo>
                        <a:pt x="13826" y="2228"/>
                      </a:lnTo>
                      <a:lnTo>
                        <a:pt x="13796" y="2240"/>
                      </a:lnTo>
                      <a:lnTo>
                        <a:pt x="13765" y="2252"/>
                      </a:lnTo>
                      <a:lnTo>
                        <a:pt x="13733" y="2262"/>
                      </a:lnTo>
                      <a:lnTo>
                        <a:pt x="13700" y="2270"/>
                      </a:lnTo>
                      <a:lnTo>
                        <a:pt x="13666" y="2277"/>
                      </a:lnTo>
                      <a:lnTo>
                        <a:pt x="13632" y="2283"/>
                      </a:lnTo>
                      <a:lnTo>
                        <a:pt x="13597" y="2287"/>
                      </a:lnTo>
                      <a:lnTo>
                        <a:pt x="13563" y="2289"/>
                      </a:lnTo>
                      <a:lnTo>
                        <a:pt x="13527" y="2290"/>
                      </a:lnTo>
                      <a:lnTo>
                        <a:pt x="13492" y="2289"/>
                      </a:lnTo>
                      <a:lnTo>
                        <a:pt x="13457" y="2287"/>
                      </a:lnTo>
                      <a:lnTo>
                        <a:pt x="13422" y="2283"/>
                      </a:lnTo>
                      <a:lnTo>
                        <a:pt x="13388" y="2277"/>
                      </a:lnTo>
                      <a:lnTo>
                        <a:pt x="13354" y="2270"/>
                      </a:lnTo>
                      <a:lnTo>
                        <a:pt x="13322" y="2262"/>
                      </a:lnTo>
                      <a:lnTo>
                        <a:pt x="13289" y="2252"/>
                      </a:lnTo>
                      <a:lnTo>
                        <a:pt x="13257" y="2240"/>
                      </a:lnTo>
                      <a:lnTo>
                        <a:pt x="13227" y="2228"/>
                      </a:lnTo>
                      <a:lnTo>
                        <a:pt x="13197" y="2214"/>
                      </a:lnTo>
                      <a:lnTo>
                        <a:pt x="13168" y="2198"/>
                      </a:lnTo>
                      <a:lnTo>
                        <a:pt x="13141" y="2182"/>
                      </a:lnTo>
                      <a:lnTo>
                        <a:pt x="13113" y="2164"/>
                      </a:lnTo>
                      <a:lnTo>
                        <a:pt x="13087" y="2145"/>
                      </a:lnTo>
                      <a:lnTo>
                        <a:pt x="13062" y="2125"/>
                      </a:lnTo>
                      <a:lnTo>
                        <a:pt x="13038" y="2104"/>
                      </a:lnTo>
                      <a:lnTo>
                        <a:pt x="13015" y="2082"/>
                      </a:lnTo>
                      <a:lnTo>
                        <a:pt x="12993" y="2059"/>
                      </a:lnTo>
                      <a:lnTo>
                        <a:pt x="12973" y="2035"/>
                      </a:lnTo>
                      <a:lnTo>
                        <a:pt x="12953" y="2010"/>
                      </a:lnTo>
                      <a:lnTo>
                        <a:pt x="12936" y="1985"/>
                      </a:lnTo>
                      <a:lnTo>
                        <a:pt x="12919" y="1957"/>
                      </a:lnTo>
                      <a:lnTo>
                        <a:pt x="12903" y="1930"/>
                      </a:lnTo>
                      <a:lnTo>
                        <a:pt x="12890" y="1902"/>
                      </a:lnTo>
                      <a:lnTo>
                        <a:pt x="12877" y="1873"/>
                      </a:lnTo>
                      <a:lnTo>
                        <a:pt x="12866" y="1843"/>
                      </a:lnTo>
                      <a:lnTo>
                        <a:pt x="12857" y="1813"/>
                      </a:lnTo>
                      <a:lnTo>
                        <a:pt x="12849" y="1783"/>
                      </a:lnTo>
                      <a:lnTo>
                        <a:pt x="12843" y="1751"/>
                      </a:lnTo>
                      <a:lnTo>
                        <a:pt x="12838" y="1720"/>
                      </a:lnTo>
                      <a:lnTo>
                        <a:pt x="12836" y="1687"/>
                      </a:lnTo>
                      <a:lnTo>
                        <a:pt x="12835" y="1655"/>
                      </a:lnTo>
                      <a:lnTo>
                        <a:pt x="12836" y="1622"/>
                      </a:lnTo>
                      <a:lnTo>
                        <a:pt x="12838" y="1590"/>
                      </a:lnTo>
                      <a:lnTo>
                        <a:pt x="12843" y="1558"/>
                      </a:lnTo>
                      <a:lnTo>
                        <a:pt x="12849" y="1527"/>
                      </a:lnTo>
                      <a:lnTo>
                        <a:pt x="12857" y="1496"/>
                      </a:lnTo>
                      <a:lnTo>
                        <a:pt x="12866" y="1466"/>
                      </a:lnTo>
                      <a:lnTo>
                        <a:pt x="12877" y="1437"/>
                      </a:lnTo>
                      <a:lnTo>
                        <a:pt x="12890" y="1408"/>
                      </a:lnTo>
                      <a:lnTo>
                        <a:pt x="12903" y="1380"/>
                      </a:lnTo>
                      <a:lnTo>
                        <a:pt x="12919" y="1352"/>
                      </a:lnTo>
                      <a:lnTo>
                        <a:pt x="12936" y="1326"/>
                      </a:lnTo>
                      <a:lnTo>
                        <a:pt x="12953" y="1300"/>
                      </a:lnTo>
                      <a:lnTo>
                        <a:pt x="12973" y="1275"/>
                      </a:lnTo>
                      <a:lnTo>
                        <a:pt x="12993" y="1251"/>
                      </a:lnTo>
                      <a:lnTo>
                        <a:pt x="13015" y="1228"/>
                      </a:lnTo>
                      <a:lnTo>
                        <a:pt x="13038" y="1206"/>
                      </a:lnTo>
                      <a:lnTo>
                        <a:pt x="13062" y="1185"/>
                      </a:lnTo>
                      <a:lnTo>
                        <a:pt x="13087" y="1165"/>
                      </a:lnTo>
                      <a:lnTo>
                        <a:pt x="13113" y="1146"/>
                      </a:lnTo>
                      <a:lnTo>
                        <a:pt x="13141" y="1129"/>
                      </a:lnTo>
                      <a:lnTo>
                        <a:pt x="13168" y="1112"/>
                      </a:lnTo>
                      <a:lnTo>
                        <a:pt x="13197" y="1097"/>
                      </a:lnTo>
                      <a:lnTo>
                        <a:pt x="13227" y="1083"/>
                      </a:lnTo>
                      <a:lnTo>
                        <a:pt x="13257" y="1070"/>
                      </a:lnTo>
                      <a:lnTo>
                        <a:pt x="13289" y="1059"/>
                      </a:lnTo>
                      <a:lnTo>
                        <a:pt x="13322" y="1049"/>
                      </a:lnTo>
                      <a:lnTo>
                        <a:pt x="13354" y="1040"/>
                      </a:lnTo>
                      <a:lnTo>
                        <a:pt x="13388" y="1033"/>
                      </a:lnTo>
                      <a:lnTo>
                        <a:pt x="13422" y="1028"/>
                      </a:lnTo>
                      <a:lnTo>
                        <a:pt x="13457" y="1023"/>
                      </a:lnTo>
                      <a:lnTo>
                        <a:pt x="13492" y="1021"/>
                      </a:lnTo>
                      <a:lnTo>
                        <a:pt x="13527" y="10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sz="1619">
                    <a:solidFill>
                      <a:schemeClr val="accent3"/>
                    </a:solidFill>
                  </a:endParaRPr>
                </a:p>
              </p:txBody>
            </p:sp>
            <p:grpSp>
              <p:nvGrpSpPr>
                <p:cNvPr id="372" name="Gruppieren 371"/>
                <p:cNvGrpSpPr/>
                <p:nvPr/>
              </p:nvGrpSpPr>
              <p:grpSpPr bwMode="gray">
                <a:xfrm>
                  <a:off x="3308966" y="2486494"/>
                  <a:ext cx="292835" cy="87810"/>
                  <a:chOff x="4860392" y="1419492"/>
                  <a:chExt cx="402646" cy="120739"/>
                </a:xfrm>
                <a:grpFill/>
              </p:grpSpPr>
              <p:sp>
                <p:nvSpPr>
                  <p:cNvPr id="377" name="Rectangle 66"/>
                  <p:cNvSpPr>
                    <a:spLocks noChangeArrowheads="1"/>
                  </p:cNvSpPr>
                  <p:nvPr/>
                </p:nvSpPr>
                <p:spPr bwMode="gray">
                  <a:xfrm>
                    <a:off x="4860392" y="1505892"/>
                    <a:ext cx="169477" cy="18554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>
                      <a:solidFill>
                        <a:schemeClr val="accent3"/>
                      </a:solidFill>
                    </a:endParaRPr>
                  </a:p>
                </p:txBody>
              </p:sp>
              <p:sp>
                <p:nvSpPr>
                  <p:cNvPr id="378" name="Rectangle 67"/>
                  <p:cNvSpPr>
                    <a:spLocks noChangeArrowheads="1"/>
                  </p:cNvSpPr>
                  <p:nvPr/>
                </p:nvSpPr>
                <p:spPr bwMode="gray">
                  <a:xfrm>
                    <a:off x="5093561" y="1505892"/>
                    <a:ext cx="169477" cy="18554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>
                      <a:solidFill>
                        <a:schemeClr val="accent3"/>
                      </a:solidFill>
                    </a:endParaRPr>
                  </a:p>
                </p:txBody>
              </p:sp>
              <p:sp>
                <p:nvSpPr>
                  <p:cNvPr id="379" name="Freeform 68"/>
                  <p:cNvSpPr>
                    <a:spLocks/>
                  </p:cNvSpPr>
                  <p:nvPr/>
                </p:nvSpPr>
                <p:spPr bwMode="gray">
                  <a:xfrm>
                    <a:off x="5036792" y="1490108"/>
                    <a:ext cx="49846" cy="50123"/>
                  </a:xfrm>
                  <a:custGeom>
                    <a:avLst/>
                    <a:gdLst>
                      <a:gd name="T0" fmla="*/ 1196 w 2170"/>
                      <a:gd name="T1" fmla="*/ 6 h 1992"/>
                      <a:gd name="T2" fmla="*/ 1357 w 2170"/>
                      <a:gd name="T3" fmla="*/ 33 h 1992"/>
                      <a:gd name="T4" fmla="*/ 1507 w 2170"/>
                      <a:gd name="T5" fmla="*/ 80 h 1992"/>
                      <a:gd name="T6" fmla="*/ 1648 w 2170"/>
                      <a:gd name="T7" fmla="*/ 146 h 1992"/>
                      <a:gd name="T8" fmla="*/ 1775 w 2170"/>
                      <a:gd name="T9" fmla="*/ 229 h 1992"/>
                      <a:gd name="T10" fmla="*/ 1889 w 2170"/>
                      <a:gd name="T11" fmla="*/ 327 h 1992"/>
                      <a:gd name="T12" fmla="*/ 1985 w 2170"/>
                      <a:gd name="T13" fmla="*/ 440 h 1992"/>
                      <a:gd name="T14" fmla="*/ 2063 w 2170"/>
                      <a:gd name="T15" fmla="*/ 565 h 1992"/>
                      <a:gd name="T16" fmla="*/ 2122 w 2170"/>
                      <a:gd name="T17" fmla="*/ 701 h 1992"/>
                      <a:gd name="T18" fmla="*/ 2158 w 2170"/>
                      <a:gd name="T19" fmla="*/ 845 h 1992"/>
                      <a:gd name="T20" fmla="*/ 2170 w 2170"/>
                      <a:gd name="T21" fmla="*/ 997 h 1992"/>
                      <a:gd name="T22" fmla="*/ 2158 w 2170"/>
                      <a:gd name="T23" fmla="*/ 1148 h 1992"/>
                      <a:gd name="T24" fmla="*/ 2122 w 2170"/>
                      <a:gd name="T25" fmla="*/ 1293 h 1992"/>
                      <a:gd name="T26" fmla="*/ 2063 w 2170"/>
                      <a:gd name="T27" fmla="*/ 1428 h 1992"/>
                      <a:gd name="T28" fmla="*/ 1985 w 2170"/>
                      <a:gd name="T29" fmla="*/ 1553 h 1992"/>
                      <a:gd name="T30" fmla="*/ 1889 w 2170"/>
                      <a:gd name="T31" fmla="*/ 1666 h 1992"/>
                      <a:gd name="T32" fmla="*/ 1775 w 2170"/>
                      <a:gd name="T33" fmla="*/ 1765 h 1992"/>
                      <a:gd name="T34" fmla="*/ 1648 w 2170"/>
                      <a:gd name="T35" fmla="*/ 1848 h 1992"/>
                      <a:gd name="T36" fmla="*/ 1507 w 2170"/>
                      <a:gd name="T37" fmla="*/ 1914 h 1992"/>
                      <a:gd name="T38" fmla="*/ 1357 w 2170"/>
                      <a:gd name="T39" fmla="*/ 1961 h 1992"/>
                      <a:gd name="T40" fmla="*/ 1196 w 2170"/>
                      <a:gd name="T41" fmla="*/ 1987 h 1992"/>
                      <a:gd name="T42" fmla="*/ 1029 w 2170"/>
                      <a:gd name="T43" fmla="*/ 1991 h 1992"/>
                      <a:gd name="T44" fmla="*/ 867 w 2170"/>
                      <a:gd name="T45" fmla="*/ 1972 h 1992"/>
                      <a:gd name="T46" fmla="*/ 712 w 2170"/>
                      <a:gd name="T47" fmla="*/ 1932 h 1992"/>
                      <a:gd name="T48" fmla="*/ 568 w 2170"/>
                      <a:gd name="T49" fmla="*/ 1872 h 1992"/>
                      <a:gd name="T50" fmla="*/ 436 w 2170"/>
                      <a:gd name="T51" fmla="*/ 1794 h 1992"/>
                      <a:gd name="T52" fmla="*/ 317 w 2170"/>
                      <a:gd name="T53" fmla="*/ 1700 h 1992"/>
                      <a:gd name="T54" fmla="*/ 215 w 2170"/>
                      <a:gd name="T55" fmla="*/ 1592 h 1992"/>
                      <a:gd name="T56" fmla="*/ 131 w 2170"/>
                      <a:gd name="T57" fmla="*/ 1471 h 1992"/>
                      <a:gd name="T58" fmla="*/ 65 w 2170"/>
                      <a:gd name="T59" fmla="*/ 1339 h 1992"/>
                      <a:gd name="T60" fmla="*/ 22 w 2170"/>
                      <a:gd name="T61" fmla="*/ 1197 h 1992"/>
                      <a:gd name="T62" fmla="*/ 1 w 2170"/>
                      <a:gd name="T63" fmla="*/ 1048 h 1992"/>
                      <a:gd name="T64" fmla="*/ 5 w 2170"/>
                      <a:gd name="T65" fmla="*/ 895 h 1992"/>
                      <a:gd name="T66" fmla="*/ 34 w 2170"/>
                      <a:gd name="T67" fmla="*/ 748 h 1992"/>
                      <a:gd name="T68" fmla="*/ 85 w 2170"/>
                      <a:gd name="T69" fmla="*/ 609 h 1992"/>
                      <a:gd name="T70" fmla="*/ 157 w 2170"/>
                      <a:gd name="T71" fmla="*/ 481 h 1992"/>
                      <a:gd name="T72" fmla="*/ 247 w 2170"/>
                      <a:gd name="T73" fmla="*/ 364 h 1992"/>
                      <a:gd name="T74" fmla="*/ 355 w 2170"/>
                      <a:gd name="T75" fmla="*/ 260 h 1992"/>
                      <a:gd name="T76" fmla="*/ 479 w 2170"/>
                      <a:gd name="T77" fmla="*/ 171 h 1992"/>
                      <a:gd name="T78" fmla="*/ 614 w 2170"/>
                      <a:gd name="T79" fmla="*/ 100 h 1992"/>
                      <a:gd name="T80" fmla="*/ 762 w 2170"/>
                      <a:gd name="T81" fmla="*/ 46 h 1992"/>
                      <a:gd name="T82" fmla="*/ 919 w 2170"/>
                      <a:gd name="T83" fmla="*/ 12 h 1992"/>
                      <a:gd name="T84" fmla="*/ 1085 w 2170"/>
                      <a:gd name="T85" fmla="*/ 0 h 19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2170" h="1992">
                        <a:moveTo>
                          <a:pt x="1085" y="0"/>
                        </a:moveTo>
                        <a:lnTo>
                          <a:pt x="1141" y="2"/>
                        </a:lnTo>
                        <a:lnTo>
                          <a:pt x="1196" y="6"/>
                        </a:lnTo>
                        <a:lnTo>
                          <a:pt x="1251" y="12"/>
                        </a:lnTo>
                        <a:lnTo>
                          <a:pt x="1304" y="21"/>
                        </a:lnTo>
                        <a:lnTo>
                          <a:pt x="1357" y="33"/>
                        </a:lnTo>
                        <a:lnTo>
                          <a:pt x="1408" y="46"/>
                        </a:lnTo>
                        <a:lnTo>
                          <a:pt x="1458" y="62"/>
                        </a:lnTo>
                        <a:lnTo>
                          <a:pt x="1507" y="80"/>
                        </a:lnTo>
                        <a:lnTo>
                          <a:pt x="1556" y="100"/>
                        </a:lnTo>
                        <a:lnTo>
                          <a:pt x="1603" y="122"/>
                        </a:lnTo>
                        <a:lnTo>
                          <a:pt x="1648" y="146"/>
                        </a:lnTo>
                        <a:lnTo>
                          <a:pt x="1692" y="171"/>
                        </a:lnTo>
                        <a:lnTo>
                          <a:pt x="1735" y="199"/>
                        </a:lnTo>
                        <a:lnTo>
                          <a:pt x="1775" y="229"/>
                        </a:lnTo>
                        <a:lnTo>
                          <a:pt x="1815" y="260"/>
                        </a:lnTo>
                        <a:lnTo>
                          <a:pt x="1853" y="293"/>
                        </a:lnTo>
                        <a:lnTo>
                          <a:pt x="1889" y="327"/>
                        </a:lnTo>
                        <a:lnTo>
                          <a:pt x="1923" y="364"/>
                        </a:lnTo>
                        <a:lnTo>
                          <a:pt x="1955" y="401"/>
                        </a:lnTo>
                        <a:lnTo>
                          <a:pt x="1985" y="440"/>
                        </a:lnTo>
                        <a:lnTo>
                          <a:pt x="2013" y="481"/>
                        </a:lnTo>
                        <a:lnTo>
                          <a:pt x="2039" y="522"/>
                        </a:lnTo>
                        <a:lnTo>
                          <a:pt x="2063" y="565"/>
                        </a:lnTo>
                        <a:lnTo>
                          <a:pt x="2085" y="609"/>
                        </a:lnTo>
                        <a:lnTo>
                          <a:pt x="2105" y="655"/>
                        </a:lnTo>
                        <a:lnTo>
                          <a:pt x="2122" y="701"/>
                        </a:lnTo>
                        <a:lnTo>
                          <a:pt x="2136" y="748"/>
                        </a:lnTo>
                        <a:lnTo>
                          <a:pt x="2148" y="796"/>
                        </a:lnTo>
                        <a:lnTo>
                          <a:pt x="2158" y="845"/>
                        </a:lnTo>
                        <a:lnTo>
                          <a:pt x="2165" y="895"/>
                        </a:lnTo>
                        <a:lnTo>
                          <a:pt x="2169" y="945"/>
                        </a:lnTo>
                        <a:lnTo>
                          <a:pt x="2170" y="997"/>
                        </a:lnTo>
                        <a:lnTo>
                          <a:pt x="2169" y="1048"/>
                        </a:lnTo>
                        <a:lnTo>
                          <a:pt x="2165" y="1099"/>
                        </a:lnTo>
                        <a:lnTo>
                          <a:pt x="2158" y="1148"/>
                        </a:lnTo>
                        <a:lnTo>
                          <a:pt x="2148" y="1197"/>
                        </a:lnTo>
                        <a:lnTo>
                          <a:pt x="2136" y="1245"/>
                        </a:lnTo>
                        <a:lnTo>
                          <a:pt x="2122" y="1293"/>
                        </a:lnTo>
                        <a:lnTo>
                          <a:pt x="2105" y="1339"/>
                        </a:lnTo>
                        <a:lnTo>
                          <a:pt x="2085" y="1384"/>
                        </a:lnTo>
                        <a:lnTo>
                          <a:pt x="2063" y="1428"/>
                        </a:lnTo>
                        <a:lnTo>
                          <a:pt x="2039" y="1471"/>
                        </a:lnTo>
                        <a:lnTo>
                          <a:pt x="2013" y="1513"/>
                        </a:lnTo>
                        <a:lnTo>
                          <a:pt x="1985" y="1553"/>
                        </a:lnTo>
                        <a:lnTo>
                          <a:pt x="1955" y="1592"/>
                        </a:lnTo>
                        <a:lnTo>
                          <a:pt x="1923" y="1630"/>
                        </a:lnTo>
                        <a:lnTo>
                          <a:pt x="1889" y="1666"/>
                        </a:lnTo>
                        <a:lnTo>
                          <a:pt x="1853" y="1700"/>
                        </a:lnTo>
                        <a:lnTo>
                          <a:pt x="1815" y="1733"/>
                        </a:lnTo>
                        <a:lnTo>
                          <a:pt x="1775" y="1765"/>
                        </a:lnTo>
                        <a:lnTo>
                          <a:pt x="1735" y="1794"/>
                        </a:lnTo>
                        <a:lnTo>
                          <a:pt x="1692" y="1822"/>
                        </a:lnTo>
                        <a:lnTo>
                          <a:pt x="1648" y="1848"/>
                        </a:lnTo>
                        <a:lnTo>
                          <a:pt x="1603" y="1872"/>
                        </a:lnTo>
                        <a:lnTo>
                          <a:pt x="1556" y="1894"/>
                        </a:lnTo>
                        <a:lnTo>
                          <a:pt x="1507" y="1914"/>
                        </a:lnTo>
                        <a:lnTo>
                          <a:pt x="1458" y="1932"/>
                        </a:lnTo>
                        <a:lnTo>
                          <a:pt x="1408" y="1947"/>
                        </a:lnTo>
                        <a:lnTo>
                          <a:pt x="1357" y="1961"/>
                        </a:lnTo>
                        <a:lnTo>
                          <a:pt x="1304" y="1972"/>
                        </a:lnTo>
                        <a:lnTo>
                          <a:pt x="1251" y="1980"/>
                        </a:lnTo>
                        <a:lnTo>
                          <a:pt x="1196" y="1987"/>
                        </a:lnTo>
                        <a:lnTo>
                          <a:pt x="1141" y="1991"/>
                        </a:lnTo>
                        <a:lnTo>
                          <a:pt x="1085" y="1992"/>
                        </a:lnTo>
                        <a:lnTo>
                          <a:pt x="1029" y="1991"/>
                        </a:lnTo>
                        <a:lnTo>
                          <a:pt x="974" y="1987"/>
                        </a:lnTo>
                        <a:lnTo>
                          <a:pt x="919" y="1980"/>
                        </a:lnTo>
                        <a:lnTo>
                          <a:pt x="867" y="1972"/>
                        </a:lnTo>
                        <a:lnTo>
                          <a:pt x="813" y="1961"/>
                        </a:lnTo>
                        <a:lnTo>
                          <a:pt x="762" y="1947"/>
                        </a:lnTo>
                        <a:lnTo>
                          <a:pt x="712" y="1932"/>
                        </a:lnTo>
                        <a:lnTo>
                          <a:pt x="663" y="1914"/>
                        </a:lnTo>
                        <a:lnTo>
                          <a:pt x="614" y="1894"/>
                        </a:lnTo>
                        <a:lnTo>
                          <a:pt x="568" y="1872"/>
                        </a:lnTo>
                        <a:lnTo>
                          <a:pt x="522" y="1848"/>
                        </a:lnTo>
                        <a:lnTo>
                          <a:pt x="479" y="1822"/>
                        </a:lnTo>
                        <a:lnTo>
                          <a:pt x="436" y="1794"/>
                        </a:lnTo>
                        <a:lnTo>
                          <a:pt x="395" y="1765"/>
                        </a:lnTo>
                        <a:lnTo>
                          <a:pt x="355" y="1733"/>
                        </a:lnTo>
                        <a:lnTo>
                          <a:pt x="317" y="1700"/>
                        </a:lnTo>
                        <a:lnTo>
                          <a:pt x="281" y="1666"/>
                        </a:lnTo>
                        <a:lnTo>
                          <a:pt x="247" y="1630"/>
                        </a:lnTo>
                        <a:lnTo>
                          <a:pt x="215" y="1592"/>
                        </a:lnTo>
                        <a:lnTo>
                          <a:pt x="185" y="1553"/>
                        </a:lnTo>
                        <a:lnTo>
                          <a:pt x="157" y="1513"/>
                        </a:lnTo>
                        <a:lnTo>
                          <a:pt x="131" y="1471"/>
                        </a:lnTo>
                        <a:lnTo>
                          <a:pt x="107" y="1428"/>
                        </a:lnTo>
                        <a:lnTo>
                          <a:pt x="85" y="1384"/>
                        </a:lnTo>
                        <a:lnTo>
                          <a:pt x="65" y="1339"/>
                        </a:lnTo>
                        <a:lnTo>
                          <a:pt x="48" y="1293"/>
                        </a:lnTo>
                        <a:lnTo>
                          <a:pt x="34" y="1245"/>
                        </a:lnTo>
                        <a:lnTo>
                          <a:pt x="22" y="1197"/>
                        </a:lnTo>
                        <a:lnTo>
                          <a:pt x="12" y="1148"/>
                        </a:lnTo>
                        <a:lnTo>
                          <a:pt x="5" y="1099"/>
                        </a:lnTo>
                        <a:lnTo>
                          <a:pt x="1" y="1048"/>
                        </a:lnTo>
                        <a:lnTo>
                          <a:pt x="0" y="997"/>
                        </a:lnTo>
                        <a:lnTo>
                          <a:pt x="1" y="945"/>
                        </a:lnTo>
                        <a:lnTo>
                          <a:pt x="5" y="895"/>
                        </a:lnTo>
                        <a:lnTo>
                          <a:pt x="12" y="845"/>
                        </a:lnTo>
                        <a:lnTo>
                          <a:pt x="22" y="796"/>
                        </a:lnTo>
                        <a:lnTo>
                          <a:pt x="34" y="748"/>
                        </a:lnTo>
                        <a:lnTo>
                          <a:pt x="48" y="701"/>
                        </a:lnTo>
                        <a:lnTo>
                          <a:pt x="65" y="655"/>
                        </a:lnTo>
                        <a:lnTo>
                          <a:pt x="85" y="609"/>
                        </a:lnTo>
                        <a:lnTo>
                          <a:pt x="107" y="565"/>
                        </a:lnTo>
                        <a:lnTo>
                          <a:pt x="131" y="522"/>
                        </a:lnTo>
                        <a:lnTo>
                          <a:pt x="157" y="481"/>
                        </a:lnTo>
                        <a:lnTo>
                          <a:pt x="185" y="440"/>
                        </a:lnTo>
                        <a:lnTo>
                          <a:pt x="215" y="401"/>
                        </a:lnTo>
                        <a:lnTo>
                          <a:pt x="247" y="364"/>
                        </a:lnTo>
                        <a:lnTo>
                          <a:pt x="281" y="327"/>
                        </a:lnTo>
                        <a:lnTo>
                          <a:pt x="317" y="293"/>
                        </a:lnTo>
                        <a:lnTo>
                          <a:pt x="355" y="260"/>
                        </a:lnTo>
                        <a:lnTo>
                          <a:pt x="395" y="229"/>
                        </a:lnTo>
                        <a:lnTo>
                          <a:pt x="436" y="199"/>
                        </a:lnTo>
                        <a:lnTo>
                          <a:pt x="479" y="171"/>
                        </a:lnTo>
                        <a:lnTo>
                          <a:pt x="522" y="146"/>
                        </a:lnTo>
                        <a:lnTo>
                          <a:pt x="568" y="122"/>
                        </a:lnTo>
                        <a:lnTo>
                          <a:pt x="614" y="100"/>
                        </a:lnTo>
                        <a:lnTo>
                          <a:pt x="663" y="80"/>
                        </a:lnTo>
                        <a:lnTo>
                          <a:pt x="712" y="62"/>
                        </a:lnTo>
                        <a:lnTo>
                          <a:pt x="762" y="46"/>
                        </a:lnTo>
                        <a:lnTo>
                          <a:pt x="813" y="33"/>
                        </a:lnTo>
                        <a:lnTo>
                          <a:pt x="867" y="21"/>
                        </a:lnTo>
                        <a:lnTo>
                          <a:pt x="919" y="12"/>
                        </a:lnTo>
                        <a:lnTo>
                          <a:pt x="974" y="6"/>
                        </a:lnTo>
                        <a:lnTo>
                          <a:pt x="1029" y="2"/>
                        </a:lnTo>
                        <a:lnTo>
                          <a:pt x="1085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>
                      <a:solidFill>
                        <a:schemeClr val="accent3"/>
                      </a:solidFill>
                    </a:endParaRPr>
                  </a:p>
                </p:txBody>
              </p:sp>
              <p:sp>
                <p:nvSpPr>
                  <p:cNvPr id="380" name="Rectangle 69"/>
                  <p:cNvSpPr>
                    <a:spLocks noChangeArrowheads="1"/>
                  </p:cNvSpPr>
                  <p:nvPr/>
                </p:nvSpPr>
                <p:spPr bwMode="gray">
                  <a:xfrm>
                    <a:off x="5055900" y="1419492"/>
                    <a:ext cx="9692" cy="83631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>
                      <a:solidFill>
                        <a:schemeClr val="accent3"/>
                      </a:solidFill>
                    </a:endParaRPr>
                  </a:p>
                </p:txBody>
              </p:sp>
            </p:grpSp>
            <p:sp>
              <p:nvSpPr>
                <p:cNvPr id="373" name="Freeform 70"/>
                <p:cNvSpPr>
                  <a:spLocks noEditPoints="1"/>
                </p:cNvSpPr>
                <p:nvPr/>
              </p:nvSpPr>
              <p:spPr bwMode="gray">
                <a:xfrm>
                  <a:off x="3308966" y="2356541"/>
                  <a:ext cx="292835" cy="60621"/>
                </a:xfrm>
                <a:custGeom>
                  <a:avLst/>
                  <a:gdLst>
                    <a:gd name="T0" fmla="*/ 16878 w 17448"/>
                    <a:gd name="T1" fmla="*/ 22 h 3310"/>
                    <a:gd name="T2" fmla="*/ 17112 w 17448"/>
                    <a:gd name="T3" fmla="*/ 119 h 3310"/>
                    <a:gd name="T4" fmla="*/ 17296 w 17448"/>
                    <a:gd name="T5" fmla="*/ 281 h 3310"/>
                    <a:gd name="T6" fmla="*/ 17414 w 17448"/>
                    <a:gd name="T7" fmla="*/ 490 h 3310"/>
                    <a:gd name="T8" fmla="*/ 17448 w 17448"/>
                    <a:gd name="T9" fmla="*/ 2614 h 3310"/>
                    <a:gd name="T10" fmla="*/ 17402 w 17448"/>
                    <a:gd name="T11" fmla="*/ 2853 h 3310"/>
                    <a:gd name="T12" fmla="*/ 17274 w 17448"/>
                    <a:gd name="T13" fmla="*/ 3056 h 3310"/>
                    <a:gd name="T14" fmla="*/ 17082 w 17448"/>
                    <a:gd name="T15" fmla="*/ 3209 h 3310"/>
                    <a:gd name="T16" fmla="*/ 16841 w 17448"/>
                    <a:gd name="T17" fmla="*/ 3296 h 3310"/>
                    <a:gd name="T18" fmla="*/ 683 w 17448"/>
                    <a:gd name="T19" fmla="*/ 3307 h 3310"/>
                    <a:gd name="T20" fmla="*/ 431 w 17448"/>
                    <a:gd name="T21" fmla="*/ 3241 h 3310"/>
                    <a:gd name="T22" fmla="*/ 224 w 17448"/>
                    <a:gd name="T23" fmla="*/ 3106 h 3310"/>
                    <a:gd name="T24" fmla="*/ 75 w 17448"/>
                    <a:gd name="T25" fmla="*/ 2915 h 3310"/>
                    <a:gd name="T26" fmla="*/ 4 w 17448"/>
                    <a:gd name="T27" fmla="*/ 2685 h 3310"/>
                    <a:gd name="T28" fmla="*/ 15 w 17448"/>
                    <a:gd name="T29" fmla="*/ 557 h 3310"/>
                    <a:gd name="T30" fmla="*/ 110 w 17448"/>
                    <a:gd name="T31" fmla="*/ 336 h 3310"/>
                    <a:gd name="T32" fmla="*/ 277 w 17448"/>
                    <a:gd name="T33" fmla="*/ 160 h 3310"/>
                    <a:gd name="T34" fmla="*/ 499 w 17448"/>
                    <a:gd name="T35" fmla="*/ 42 h 3310"/>
                    <a:gd name="T36" fmla="*/ 760 w 17448"/>
                    <a:gd name="T37" fmla="*/ 0 h 3310"/>
                    <a:gd name="T38" fmla="*/ 15849 w 17448"/>
                    <a:gd name="T39" fmla="*/ 1049 h 3310"/>
                    <a:gd name="T40" fmla="*/ 16058 w 17448"/>
                    <a:gd name="T41" fmla="*/ 1146 h 3310"/>
                    <a:gd name="T42" fmla="*/ 16217 w 17448"/>
                    <a:gd name="T43" fmla="*/ 1300 h 3310"/>
                    <a:gd name="T44" fmla="*/ 16314 w 17448"/>
                    <a:gd name="T45" fmla="*/ 1496 h 3310"/>
                    <a:gd name="T46" fmla="*/ 16332 w 17448"/>
                    <a:gd name="T47" fmla="*/ 1720 h 3310"/>
                    <a:gd name="T48" fmla="*/ 16267 w 17448"/>
                    <a:gd name="T49" fmla="*/ 1930 h 3310"/>
                    <a:gd name="T50" fmla="*/ 16133 w 17448"/>
                    <a:gd name="T51" fmla="*/ 2104 h 3310"/>
                    <a:gd name="T52" fmla="*/ 15943 w 17448"/>
                    <a:gd name="T53" fmla="*/ 2228 h 3310"/>
                    <a:gd name="T54" fmla="*/ 15714 w 17448"/>
                    <a:gd name="T55" fmla="*/ 2287 h 3310"/>
                    <a:gd name="T56" fmla="*/ 15471 w 17448"/>
                    <a:gd name="T57" fmla="*/ 2270 h 3310"/>
                    <a:gd name="T58" fmla="*/ 15257 w 17448"/>
                    <a:gd name="T59" fmla="*/ 2182 h 3310"/>
                    <a:gd name="T60" fmla="*/ 15089 w 17448"/>
                    <a:gd name="T61" fmla="*/ 2034 h 3310"/>
                    <a:gd name="T62" fmla="*/ 14982 w 17448"/>
                    <a:gd name="T63" fmla="*/ 1843 h 3310"/>
                    <a:gd name="T64" fmla="*/ 14953 w 17448"/>
                    <a:gd name="T65" fmla="*/ 1622 h 3310"/>
                    <a:gd name="T66" fmla="*/ 15006 w 17448"/>
                    <a:gd name="T67" fmla="*/ 1408 h 3310"/>
                    <a:gd name="T68" fmla="*/ 15132 w 17448"/>
                    <a:gd name="T69" fmla="*/ 1228 h 3310"/>
                    <a:gd name="T70" fmla="*/ 15314 w 17448"/>
                    <a:gd name="T71" fmla="*/ 1097 h 3310"/>
                    <a:gd name="T72" fmla="*/ 15539 w 17448"/>
                    <a:gd name="T73" fmla="*/ 1028 h 3310"/>
                    <a:gd name="T74" fmla="*/ 13632 w 17448"/>
                    <a:gd name="T75" fmla="*/ 1028 h 3310"/>
                    <a:gd name="T76" fmla="*/ 13857 w 17448"/>
                    <a:gd name="T77" fmla="*/ 1097 h 3310"/>
                    <a:gd name="T78" fmla="*/ 14039 w 17448"/>
                    <a:gd name="T79" fmla="*/ 1228 h 3310"/>
                    <a:gd name="T80" fmla="*/ 14165 w 17448"/>
                    <a:gd name="T81" fmla="*/ 1408 h 3310"/>
                    <a:gd name="T82" fmla="*/ 14218 w 17448"/>
                    <a:gd name="T83" fmla="*/ 1622 h 3310"/>
                    <a:gd name="T84" fmla="*/ 14187 w 17448"/>
                    <a:gd name="T85" fmla="*/ 1843 h 3310"/>
                    <a:gd name="T86" fmla="*/ 14082 w 17448"/>
                    <a:gd name="T87" fmla="*/ 2034 h 3310"/>
                    <a:gd name="T88" fmla="*/ 13914 w 17448"/>
                    <a:gd name="T89" fmla="*/ 2182 h 3310"/>
                    <a:gd name="T90" fmla="*/ 13700 w 17448"/>
                    <a:gd name="T91" fmla="*/ 2270 h 3310"/>
                    <a:gd name="T92" fmla="*/ 13457 w 17448"/>
                    <a:gd name="T93" fmla="*/ 2287 h 3310"/>
                    <a:gd name="T94" fmla="*/ 13227 w 17448"/>
                    <a:gd name="T95" fmla="*/ 2228 h 3310"/>
                    <a:gd name="T96" fmla="*/ 13038 w 17448"/>
                    <a:gd name="T97" fmla="*/ 2104 h 3310"/>
                    <a:gd name="T98" fmla="*/ 12903 w 17448"/>
                    <a:gd name="T99" fmla="*/ 1930 h 3310"/>
                    <a:gd name="T100" fmla="*/ 12838 w 17448"/>
                    <a:gd name="T101" fmla="*/ 1720 h 3310"/>
                    <a:gd name="T102" fmla="*/ 12857 w 17448"/>
                    <a:gd name="T103" fmla="*/ 1496 h 3310"/>
                    <a:gd name="T104" fmla="*/ 12953 w 17448"/>
                    <a:gd name="T105" fmla="*/ 1300 h 3310"/>
                    <a:gd name="T106" fmla="*/ 13113 w 17448"/>
                    <a:gd name="T107" fmla="*/ 1146 h 3310"/>
                    <a:gd name="T108" fmla="*/ 13322 w 17448"/>
                    <a:gd name="T109" fmla="*/ 1049 h 33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7448" h="3310">
                      <a:moveTo>
                        <a:pt x="760" y="0"/>
                      </a:moveTo>
                      <a:lnTo>
                        <a:pt x="16688" y="0"/>
                      </a:lnTo>
                      <a:lnTo>
                        <a:pt x="16727" y="1"/>
                      </a:lnTo>
                      <a:lnTo>
                        <a:pt x="16765" y="4"/>
                      </a:lnTo>
                      <a:lnTo>
                        <a:pt x="16804" y="8"/>
                      </a:lnTo>
                      <a:lnTo>
                        <a:pt x="16841" y="14"/>
                      </a:lnTo>
                      <a:lnTo>
                        <a:pt x="16878" y="22"/>
                      </a:lnTo>
                      <a:lnTo>
                        <a:pt x="16914" y="31"/>
                      </a:lnTo>
                      <a:lnTo>
                        <a:pt x="16949" y="42"/>
                      </a:lnTo>
                      <a:lnTo>
                        <a:pt x="16983" y="55"/>
                      </a:lnTo>
                      <a:lnTo>
                        <a:pt x="17017" y="69"/>
                      </a:lnTo>
                      <a:lnTo>
                        <a:pt x="17050" y="84"/>
                      </a:lnTo>
                      <a:lnTo>
                        <a:pt x="17082" y="101"/>
                      </a:lnTo>
                      <a:lnTo>
                        <a:pt x="17112" y="119"/>
                      </a:lnTo>
                      <a:lnTo>
                        <a:pt x="17142" y="139"/>
                      </a:lnTo>
                      <a:lnTo>
                        <a:pt x="17171" y="160"/>
                      </a:lnTo>
                      <a:lnTo>
                        <a:pt x="17198" y="182"/>
                      </a:lnTo>
                      <a:lnTo>
                        <a:pt x="17224" y="205"/>
                      </a:lnTo>
                      <a:lnTo>
                        <a:pt x="17250" y="229"/>
                      </a:lnTo>
                      <a:lnTo>
                        <a:pt x="17274" y="254"/>
                      </a:lnTo>
                      <a:lnTo>
                        <a:pt x="17296" y="281"/>
                      </a:lnTo>
                      <a:lnTo>
                        <a:pt x="17318" y="308"/>
                      </a:lnTo>
                      <a:lnTo>
                        <a:pt x="17338" y="336"/>
                      </a:lnTo>
                      <a:lnTo>
                        <a:pt x="17356" y="365"/>
                      </a:lnTo>
                      <a:lnTo>
                        <a:pt x="17373" y="395"/>
                      </a:lnTo>
                      <a:lnTo>
                        <a:pt x="17388" y="426"/>
                      </a:lnTo>
                      <a:lnTo>
                        <a:pt x="17402" y="458"/>
                      </a:lnTo>
                      <a:lnTo>
                        <a:pt x="17414" y="490"/>
                      </a:lnTo>
                      <a:lnTo>
                        <a:pt x="17424" y="523"/>
                      </a:lnTo>
                      <a:lnTo>
                        <a:pt x="17433" y="557"/>
                      </a:lnTo>
                      <a:lnTo>
                        <a:pt x="17439" y="591"/>
                      </a:lnTo>
                      <a:lnTo>
                        <a:pt x="17444" y="626"/>
                      </a:lnTo>
                      <a:lnTo>
                        <a:pt x="17447" y="661"/>
                      </a:lnTo>
                      <a:lnTo>
                        <a:pt x="17448" y="697"/>
                      </a:lnTo>
                      <a:lnTo>
                        <a:pt x="17448" y="2614"/>
                      </a:lnTo>
                      <a:lnTo>
                        <a:pt x="17447" y="2649"/>
                      </a:lnTo>
                      <a:lnTo>
                        <a:pt x="17444" y="2685"/>
                      </a:lnTo>
                      <a:lnTo>
                        <a:pt x="17439" y="2719"/>
                      </a:lnTo>
                      <a:lnTo>
                        <a:pt x="17433" y="2754"/>
                      </a:lnTo>
                      <a:lnTo>
                        <a:pt x="17424" y="2787"/>
                      </a:lnTo>
                      <a:lnTo>
                        <a:pt x="17414" y="2820"/>
                      </a:lnTo>
                      <a:lnTo>
                        <a:pt x="17402" y="2853"/>
                      </a:lnTo>
                      <a:lnTo>
                        <a:pt x="17388" y="2884"/>
                      </a:lnTo>
                      <a:lnTo>
                        <a:pt x="17373" y="2915"/>
                      </a:lnTo>
                      <a:lnTo>
                        <a:pt x="17356" y="2945"/>
                      </a:lnTo>
                      <a:lnTo>
                        <a:pt x="17338" y="2974"/>
                      </a:lnTo>
                      <a:lnTo>
                        <a:pt x="17318" y="3003"/>
                      </a:lnTo>
                      <a:lnTo>
                        <a:pt x="17296" y="3030"/>
                      </a:lnTo>
                      <a:lnTo>
                        <a:pt x="17274" y="3056"/>
                      </a:lnTo>
                      <a:lnTo>
                        <a:pt x="17250" y="3082"/>
                      </a:lnTo>
                      <a:lnTo>
                        <a:pt x="17224" y="3106"/>
                      </a:lnTo>
                      <a:lnTo>
                        <a:pt x="17198" y="3129"/>
                      </a:lnTo>
                      <a:lnTo>
                        <a:pt x="17171" y="3151"/>
                      </a:lnTo>
                      <a:lnTo>
                        <a:pt x="17142" y="3172"/>
                      </a:lnTo>
                      <a:lnTo>
                        <a:pt x="17112" y="3191"/>
                      </a:lnTo>
                      <a:lnTo>
                        <a:pt x="17082" y="3209"/>
                      </a:lnTo>
                      <a:lnTo>
                        <a:pt x="17050" y="3226"/>
                      </a:lnTo>
                      <a:lnTo>
                        <a:pt x="17017" y="3241"/>
                      </a:lnTo>
                      <a:lnTo>
                        <a:pt x="16983" y="3255"/>
                      </a:lnTo>
                      <a:lnTo>
                        <a:pt x="16949" y="3268"/>
                      </a:lnTo>
                      <a:lnTo>
                        <a:pt x="16914" y="3279"/>
                      </a:lnTo>
                      <a:lnTo>
                        <a:pt x="16878" y="3288"/>
                      </a:lnTo>
                      <a:lnTo>
                        <a:pt x="16841" y="3296"/>
                      </a:lnTo>
                      <a:lnTo>
                        <a:pt x="16804" y="3302"/>
                      </a:lnTo>
                      <a:lnTo>
                        <a:pt x="16765" y="3307"/>
                      </a:lnTo>
                      <a:lnTo>
                        <a:pt x="16727" y="3310"/>
                      </a:lnTo>
                      <a:lnTo>
                        <a:pt x="16688" y="3310"/>
                      </a:lnTo>
                      <a:lnTo>
                        <a:pt x="760" y="3310"/>
                      </a:lnTo>
                      <a:lnTo>
                        <a:pt x="721" y="3310"/>
                      </a:lnTo>
                      <a:lnTo>
                        <a:pt x="683" y="3307"/>
                      </a:lnTo>
                      <a:lnTo>
                        <a:pt x="644" y="3302"/>
                      </a:lnTo>
                      <a:lnTo>
                        <a:pt x="607" y="3296"/>
                      </a:lnTo>
                      <a:lnTo>
                        <a:pt x="570" y="3288"/>
                      </a:lnTo>
                      <a:lnTo>
                        <a:pt x="534" y="3279"/>
                      </a:lnTo>
                      <a:lnTo>
                        <a:pt x="499" y="3268"/>
                      </a:lnTo>
                      <a:lnTo>
                        <a:pt x="465" y="3255"/>
                      </a:lnTo>
                      <a:lnTo>
                        <a:pt x="431" y="3241"/>
                      </a:lnTo>
                      <a:lnTo>
                        <a:pt x="398" y="3226"/>
                      </a:lnTo>
                      <a:lnTo>
                        <a:pt x="366" y="3209"/>
                      </a:lnTo>
                      <a:lnTo>
                        <a:pt x="336" y="3191"/>
                      </a:lnTo>
                      <a:lnTo>
                        <a:pt x="306" y="3172"/>
                      </a:lnTo>
                      <a:lnTo>
                        <a:pt x="277" y="3151"/>
                      </a:lnTo>
                      <a:lnTo>
                        <a:pt x="250" y="3129"/>
                      </a:lnTo>
                      <a:lnTo>
                        <a:pt x="224" y="3106"/>
                      </a:lnTo>
                      <a:lnTo>
                        <a:pt x="198" y="3082"/>
                      </a:lnTo>
                      <a:lnTo>
                        <a:pt x="174" y="3056"/>
                      </a:lnTo>
                      <a:lnTo>
                        <a:pt x="152" y="3030"/>
                      </a:lnTo>
                      <a:lnTo>
                        <a:pt x="130" y="3003"/>
                      </a:lnTo>
                      <a:lnTo>
                        <a:pt x="110" y="2974"/>
                      </a:lnTo>
                      <a:lnTo>
                        <a:pt x="92" y="2945"/>
                      </a:lnTo>
                      <a:lnTo>
                        <a:pt x="75" y="2915"/>
                      </a:lnTo>
                      <a:lnTo>
                        <a:pt x="60" y="2884"/>
                      </a:lnTo>
                      <a:lnTo>
                        <a:pt x="46" y="2853"/>
                      </a:lnTo>
                      <a:lnTo>
                        <a:pt x="34" y="2820"/>
                      </a:lnTo>
                      <a:lnTo>
                        <a:pt x="24" y="2787"/>
                      </a:lnTo>
                      <a:lnTo>
                        <a:pt x="15" y="2754"/>
                      </a:lnTo>
                      <a:lnTo>
                        <a:pt x="9" y="2719"/>
                      </a:lnTo>
                      <a:lnTo>
                        <a:pt x="4" y="2685"/>
                      </a:lnTo>
                      <a:lnTo>
                        <a:pt x="1" y="2649"/>
                      </a:lnTo>
                      <a:lnTo>
                        <a:pt x="0" y="2614"/>
                      </a:lnTo>
                      <a:lnTo>
                        <a:pt x="0" y="697"/>
                      </a:lnTo>
                      <a:lnTo>
                        <a:pt x="1" y="661"/>
                      </a:lnTo>
                      <a:lnTo>
                        <a:pt x="4" y="626"/>
                      </a:lnTo>
                      <a:lnTo>
                        <a:pt x="9" y="591"/>
                      </a:lnTo>
                      <a:lnTo>
                        <a:pt x="15" y="557"/>
                      </a:lnTo>
                      <a:lnTo>
                        <a:pt x="24" y="523"/>
                      </a:lnTo>
                      <a:lnTo>
                        <a:pt x="34" y="490"/>
                      </a:lnTo>
                      <a:lnTo>
                        <a:pt x="46" y="458"/>
                      </a:lnTo>
                      <a:lnTo>
                        <a:pt x="60" y="426"/>
                      </a:lnTo>
                      <a:lnTo>
                        <a:pt x="75" y="395"/>
                      </a:lnTo>
                      <a:lnTo>
                        <a:pt x="92" y="365"/>
                      </a:lnTo>
                      <a:lnTo>
                        <a:pt x="110" y="336"/>
                      </a:lnTo>
                      <a:lnTo>
                        <a:pt x="130" y="308"/>
                      </a:lnTo>
                      <a:lnTo>
                        <a:pt x="152" y="281"/>
                      </a:lnTo>
                      <a:lnTo>
                        <a:pt x="174" y="254"/>
                      </a:lnTo>
                      <a:lnTo>
                        <a:pt x="198" y="229"/>
                      </a:lnTo>
                      <a:lnTo>
                        <a:pt x="224" y="205"/>
                      </a:lnTo>
                      <a:lnTo>
                        <a:pt x="250" y="182"/>
                      </a:lnTo>
                      <a:lnTo>
                        <a:pt x="277" y="160"/>
                      </a:lnTo>
                      <a:lnTo>
                        <a:pt x="306" y="139"/>
                      </a:lnTo>
                      <a:lnTo>
                        <a:pt x="336" y="119"/>
                      </a:lnTo>
                      <a:lnTo>
                        <a:pt x="366" y="101"/>
                      </a:lnTo>
                      <a:lnTo>
                        <a:pt x="398" y="84"/>
                      </a:lnTo>
                      <a:lnTo>
                        <a:pt x="431" y="69"/>
                      </a:lnTo>
                      <a:lnTo>
                        <a:pt x="465" y="55"/>
                      </a:lnTo>
                      <a:lnTo>
                        <a:pt x="499" y="42"/>
                      </a:lnTo>
                      <a:lnTo>
                        <a:pt x="534" y="31"/>
                      </a:lnTo>
                      <a:lnTo>
                        <a:pt x="570" y="22"/>
                      </a:lnTo>
                      <a:lnTo>
                        <a:pt x="607" y="14"/>
                      </a:lnTo>
                      <a:lnTo>
                        <a:pt x="644" y="8"/>
                      </a:lnTo>
                      <a:lnTo>
                        <a:pt x="683" y="4"/>
                      </a:lnTo>
                      <a:lnTo>
                        <a:pt x="721" y="1"/>
                      </a:lnTo>
                      <a:lnTo>
                        <a:pt x="760" y="0"/>
                      </a:lnTo>
                      <a:close/>
                      <a:moveTo>
                        <a:pt x="15643" y="1020"/>
                      </a:moveTo>
                      <a:lnTo>
                        <a:pt x="15679" y="1021"/>
                      </a:lnTo>
                      <a:lnTo>
                        <a:pt x="15714" y="1023"/>
                      </a:lnTo>
                      <a:lnTo>
                        <a:pt x="15749" y="1028"/>
                      </a:lnTo>
                      <a:lnTo>
                        <a:pt x="15783" y="1033"/>
                      </a:lnTo>
                      <a:lnTo>
                        <a:pt x="15817" y="1040"/>
                      </a:lnTo>
                      <a:lnTo>
                        <a:pt x="15849" y="1049"/>
                      </a:lnTo>
                      <a:lnTo>
                        <a:pt x="15881" y="1059"/>
                      </a:lnTo>
                      <a:lnTo>
                        <a:pt x="15913" y="1070"/>
                      </a:lnTo>
                      <a:lnTo>
                        <a:pt x="15943" y="1083"/>
                      </a:lnTo>
                      <a:lnTo>
                        <a:pt x="15974" y="1097"/>
                      </a:lnTo>
                      <a:lnTo>
                        <a:pt x="16002" y="1112"/>
                      </a:lnTo>
                      <a:lnTo>
                        <a:pt x="16030" y="1129"/>
                      </a:lnTo>
                      <a:lnTo>
                        <a:pt x="16058" y="1146"/>
                      </a:lnTo>
                      <a:lnTo>
                        <a:pt x="16084" y="1165"/>
                      </a:lnTo>
                      <a:lnTo>
                        <a:pt x="16109" y="1185"/>
                      </a:lnTo>
                      <a:lnTo>
                        <a:pt x="16133" y="1206"/>
                      </a:lnTo>
                      <a:lnTo>
                        <a:pt x="16156" y="1228"/>
                      </a:lnTo>
                      <a:lnTo>
                        <a:pt x="16178" y="1251"/>
                      </a:lnTo>
                      <a:lnTo>
                        <a:pt x="16198" y="1275"/>
                      </a:lnTo>
                      <a:lnTo>
                        <a:pt x="16217" y="1300"/>
                      </a:lnTo>
                      <a:lnTo>
                        <a:pt x="16235" y="1326"/>
                      </a:lnTo>
                      <a:lnTo>
                        <a:pt x="16252" y="1352"/>
                      </a:lnTo>
                      <a:lnTo>
                        <a:pt x="16267" y="1380"/>
                      </a:lnTo>
                      <a:lnTo>
                        <a:pt x="16281" y="1408"/>
                      </a:lnTo>
                      <a:lnTo>
                        <a:pt x="16293" y="1436"/>
                      </a:lnTo>
                      <a:lnTo>
                        <a:pt x="16304" y="1466"/>
                      </a:lnTo>
                      <a:lnTo>
                        <a:pt x="16314" y="1496"/>
                      </a:lnTo>
                      <a:lnTo>
                        <a:pt x="16322" y="1527"/>
                      </a:lnTo>
                      <a:lnTo>
                        <a:pt x="16327" y="1558"/>
                      </a:lnTo>
                      <a:lnTo>
                        <a:pt x="16332" y="1590"/>
                      </a:lnTo>
                      <a:lnTo>
                        <a:pt x="16335" y="1622"/>
                      </a:lnTo>
                      <a:lnTo>
                        <a:pt x="16336" y="1655"/>
                      </a:lnTo>
                      <a:lnTo>
                        <a:pt x="16335" y="1687"/>
                      </a:lnTo>
                      <a:lnTo>
                        <a:pt x="16332" y="1720"/>
                      </a:lnTo>
                      <a:lnTo>
                        <a:pt x="16327" y="1751"/>
                      </a:lnTo>
                      <a:lnTo>
                        <a:pt x="16322" y="1783"/>
                      </a:lnTo>
                      <a:lnTo>
                        <a:pt x="16314" y="1813"/>
                      </a:lnTo>
                      <a:lnTo>
                        <a:pt x="16304" y="1843"/>
                      </a:lnTo>
                      <a:lnTo>
                        <a:pt x="16293" y="1873"/>
                      </a:lnTo>
                      <a:lnTo>
                        <a:pt x="16281" y="1902"/>
                      </a:lnTo>
                      <a:lnTo>
                        <a:pt x="16267" y="1930"/>
                      </a:lnTo>
                      <a:lnTo>
                        <a:pt x="16252" y="1957"/>
                      </a:lnTo>
                      <a:lnTo>
                        <a:pt x="16235" y="1984"/>
                      </a:lnTo>
                      <a:lnTo>
                        <a:pt x="16217" y="2009"/>
                      </a:lnTo>
                      <a:lnTo>
                        <a:pt x="16198" y="2034"/>
                      </a:lnTo>
                      <a:lnTo>
                        <a:pt x="16178" y="2059"/>
                      </a:lnTo>
                      <a:lnTo>
                        <a:pt x="16156" y="2082"/>
                      </a:lnTo>
                      <a:lnTo>
                        <a:pt x="16133" y="2104"/>
                      </a:lnTo>
                      <a:lnTo>
                        <a:pt x="16109" y="2125"/>
                      </a:lnTo>
                      <a:lnTo>
                        <a:pt x="16084" y="2145"/>
                      </a:lnTo>
                      <a:lnTo>
                        <a:pt x="16058" y="2164"/>
                      </a:lnTo>
                      <a:lnTo>
                        <a:pt x="16030" y="2182"/>
                      </a:lnTo>
                      <a:lnTo>
                        <a:pt x="16002" y="2198"/>
                      </a:lnTo>
                      <a:lnTo>
                        <a:pt x="15974" y="2213"/>
                      </a:lnTo>
                      <a:lnTo>
                        <a:pt x="15943" y="2228"/>
                      </a:lnTo>
                      <a:lnTo>
                        <a:pt x="15913" y="2240"/>
                      </a:lnTo>
                      <a:lnTo>
                        <a:pt x="15881" y="2252"/>
                      </a:lnTo>
                      <a:lnTo>
                        <a:pt x="15849" y="2262"/>
                      </a:lnTo>
                      <a:lnTo>
                        <a:pt x="15817" y="2270"/>
                      </a:lnTo>
                      <a:lnTo>
                        <a:pt x="15783" y="2277"/>
                      </a:lnTo>
                      <a:lnTo>
                        <a:pt x="15749" y="2283"/>
                      </a:lnTo>
                      <a:lnTo>
                        <a:pt x="15714" y="2287"/>
                      </a:lnTo>
                      <a:lnTo>
                        <a:pt x="15679" y="2289"/>
                      </a:lnTo>
                      <a:lnTo>
                        <a:pt x="15643" y="2290"/>
                      </a:lnTo>
                      <a:lnTo>
                        <a:pt x="15608" y="2289"/>
                      </a:lnTo>
                      <a:lnTo>
                        <a:pt x="15572" y="2287"/>
                      </a:lnTo>
                      <a:lnTo>
                        <a:pt x="15539" y="2283"/>
                      </a:lnTo>
                      <a:lnTo>
                        <a:pt x="15504" y="2277"/>
                      </a:lnTo>
                      <a:lnTo>
                        <a:pt x="15471" y="2270"/>
                      </a:lnTo>
                      <a:lnTo>
                        <a:pt x="15438" y="2262"/>
                      </a:lnTo>
                      <a:lnTo>
                        <a:pt x="15405" y="2252"/>
                      </a:lnTo>
                      <a:lnTo>
                        <a:pt x="15374" y="2240"/>
                      </a:lnTo>
                      <a:lnTo>
                        <a:pt x="15343" y="2228"/>
                      </a:lnTo>
                      <a:lnTo>
                        <a:pt x="15314" y="2213"/>
                      </a:lnTo>
                      <a:lnTo>
                        <a:pt x="15284" y="2198"/>
                      </a:lnTo>
                      <a:lnTo>
                        <a:pt x="15257" y="2182"/>
                      </a:lnTo>
                      <a:lnTo>
                        <a:pt x="15230" y="2164"/>
                      </a:lnTo>
                      <a:lnTo>
                        <a:pt x="15204" y="2145"/>
                      </a:lnTo>
                      <a:lnTo>
                        <a:pt x="15179" y="2125"/>
                      </a:lnTo>
                      <a:lnTo>
                        <a:pt x="15155" y="2104"/>
                      </a:lnTo>
                      <a:lnTo>
                        <a:pt x="15132" y="2082"/>
                      </a:lnTo>
                      <a:lnTo>
                        <a:pt x="15110" y="2059"/>
                      </a:lnTo>
                      <a:lnTo>
                        <a:pt x="15089" y="2034"/>
                      </a:lnTo>
                      <a:lnTo>
                        <a:pt x="15070" y="2009"/>
                      </a:lnTo>
                      <a:lnTo>
                        <a:pt x="15052" y="1984"/>
                      </a:lnTo>
                      <a:lnTo>
                        <a:pt x="15035" y="1957"/>
                      </a:lnTo>
                      <a:lnTo>
                        <a:pt x="15019" y="1930"/>
                      </a:lnTo>
                      <a:lnTo>
                        <a:pt x="15006" y="1902"/>
                      </a:lnTo>
                      <a:lnTo>
                        <a:pt x="14993" y="1873"/>
                      </a:lnTo>
                      <a:lnTo>
                        <a:pt x="14982" y="1843"/>
                      </a:lnTo>
                      <a:lnTo>
                        <a:pt x="14974" y="1813"/>
                      </a:lnTo>
                      <a:lnTo>
                        <a:pt x="14966" y="1783"/>
                      </a:lnTo>
                      <a:lnTo>
                        <a:pt x="14959" y="1751"/>
                      </a:lnTo>
                      <a:lnTo>
                        <a:pt x="14955" y="1720"/>
                      </a:lnTo>
                      <a:lnTo>
                        <a:pt x="14953" y="1687"/>
                      </a:lnTo>
                      <a:lnTo>
                        <a:pt x="14952" y="1655"/>
                      </a:lnTo>
                      <a:lnTo>
                        <a:pt x="14953" y="1622"/>
                      </a:lnTo>
                      <a:lnTo>
                        <a:pt x="14955" y="1590"/>
                      </a:lnTo>
                      <a:lnTo>
                        <a:pt x="14959" y="1558"/>
                      </a:lnTo>
                      <a:lnTo>
                        <a:pt x="14966" y="1527"/>
                      </a:lnTo>
                      <a:lnTo>
                        <a:pt x="14974" y="1496"/>
                      </a:lnTo>
                      <a:lnTo>
                        <a:pt x="14982" y="1466"/>
                      </a:lnTo>
                      <a:lnTo>
                        <a:pt x="14993" y="1436"/>
                      </a:lnTo>
                      <a:lnTo>
                        <a:pt x="15006" y="1408"/>
                      </a:lnTo>
                      <a:lnTo>
                        <a:pt x="15019" y="1380"/>
                      </a:lnTo>
                      <a:lnTo>
                        <a:pt x="15035" y="1352"/>
                      </a:lnTo>
                      <a:lnTo>
                        <a:pt x="15052" y="1326"/>
                      </a:lnTo>
                      <a:lnTo>
                        <a:pt x="15070" y="1300"/>
                      </a:lnTo>
                      <a:lnTo>
                        <a:pt x="15089" y="1275"/>
                      </a:lnTo>
                      <a:lnTo>
                        <a:pt x="15110" y="1251"/>
                      </a:lnTo>
                      <a:lnTo>
                        <a:pt x="15132" y="1228"/>
                      </a:lnTo>
                      <a:lnTo>
                        <a:pt x="15155" y="1206"/>
                      </a:lnTo>
                      <a:lnTo>
                        <a:pt x="15179" y="1185"/>
                      </a:lnTo>
                      <a:lnTo>
                        <a:pt x="15204" y="1165"/>
                      </a:lnTo>
                      <a:lnTo>
                        <a:pt x="15230" y="1146"/>
                      </a:lnTo>
                      <a:lnTo>
                        <a:pt x="15257" y="1129"/>
                      </a:lnTo>
                      <a:lnTo>
                        <a:pt x="15284" y="1112"/>
                      </a:lnTo>
                      <a:lnTo>
                        <a:pt x="15314" y="1097"/>
                      </a:lnTo>
                      <a:lnTo>
                        <a:pt x="15343" y="1083"/>
                      </a:lnTo>
                      <a:lnTo>
                        <a:pt x="15374" y="1070"/>
                      </a:lnTo>
                      <a:lnTo>
                        <a:pt x="15405" y="1059"/>
                      </a:lnTo>
                      <a:lnTo>
                        <a:pt x="15438" y="1049"/>
                      </a:lnTo>
                      <a:lnTo>
                        <a:pt x="15471" y="1040"/>
                      </a:lnTo>
                      <a:lnTo>
                        <a:pt x="15504" y="1033"/>
                      </a:lnTo>
                      <a:lnTo>
                        <a:pt x="15539" y="1028"/>
                      </a:lnTo>
                      <a:lnTo>
                        <a:pt x="15572" y="1023"/>
                      </a:lnTo>
                      <a:lnTo>
                        <a:pt x="15608" y="1021"/>
                      </a:lnTo>
                      <a:lnTo>
                        <a:pt x="15643" y="1020"/>
                      </a:lnTo>
                      <a:close/>
                      <a:moveTo>
                        <a:pt x="13527" y="1020"/>
                      </a:moveTo>
                      <a:lnTo>
                        <a:pt x="13563" y="1021"/>
                      </a:lnTo>
                      <a:lnTo>
                        <a:pt x="13597" y="1023"/>
                      </a:lnTo>
                      <a:lnTo>
                        <a:pt x="13632" y="1028"/>
                      </a:lnTo>
                      <a:lnTo>
                        <a:pt x="13666" y="1033"/>
                      </a:lnTo>
                      <a:lnTo>
                        <a:pt x="13700" y="1040"/>
                      </a:lnTo>
                      <a:lnTo>
                        <a:pt x="13733" y="1049"/>
                      </a:lnTo>
                      <a:lnTo>
                        <a:pt x="13765" y="1059"/>
                      </a:lnTo>
                      <a:lnTo>
                        <a:pt x="13796" y="1070"/>
                      </a:lnTo>
                      <a:lnTo>
                        <a:pt x="13826" y="1083"/>
                      </a:lnTo>
                      <a:lnTo>
                        <a:pt x="13857" y="1097"/>
                      </a:lnTo>
                      <a:lnTo>
                        <a:pt x="13885" y="1112"/>
                      </a:lnTo>
                      <a:lnTo>
                        <a:pt x="13914" y="1129"/>
                      </a:lnTo>
                      <a:lnTo>
                        <a:pt x="13941" y="1146"/>
                      </a:lnTo>
                      <a:lnTo>
                        <a:pt x="13967" y="1165"/>
                      </a:lnTo>
                      <a:lnTo>
                        <a:pt x="13992" y="1185"/>
                      </a:lnTo>
                      <a:lnTo>
                        <a:pt x="14016" y="1206"/>
                      </a:lnTo>
                      <a:lnTo>
                        <a:pt x="14039" y="1228"/>
                      </a:lnTo>
                      <a:lnTo>
                        <a:pt x="14061" y="1251"/>
                      </a:lnTo>
                      <a:lnTo>
                        <a:pt x="14082" y="1275"/>
                      </a:lnTo>
                      <a:lnTo>
                        <a:pt x="14101" y="1300"/>
                      </a:lnTo>
                      <a:lnTo>
                        <a:pt x="14119" y="1326"/>
                      </a:lnTo>
                      <a:lnTo>
                        <a:pt x="14135" y="1352"/>
                      </a:lnTo>
                      <a:lnTo>
                        <a:pt x="14150" y="1380"/>
                      </a:lnTo>
                      <a:lnTo>
                        <a:pt x="14165" y="1408"/>
                      </a:lnTo>
                      <a:lnTo>
                        <a:pt x="14177" y="1436"/>
                      </a:lnTo>
                      <a:lnTo>
                        <a:pt x="14187" y="1466"/>
                      </a:lnTo>
                      <a:lnTo>
                        <a:pt x="14197" y="1496"/>
                      </a:lnTo>
                      <a:lnTo>
                        <a:pt x="14205" y="1527"/>
                      </a:lnTo>
                      <a:lnTo>
                        <a:pt x="14211" y="1558"/>
                      </a:lnTo>
                      <a:lnTo>
                        <a:pt x="14216" y="1590"/>
                      </a:lnTo>
                      <a:lnTo>
                        <a:pt x="14218" y="1622"/>
                      </a:lnTo>
                      <a:lnTo>
                        <a:pt x="14219" y="1655"/>
                      </a:lnTo>
                      <a:lnTo>
                        <a:pt x="14218" y="1687"/>
                      </a:lnTo>
                      <a:lnTo>
                        <a:pt x="14216" y="1720"/>
                      </a:lnTo>
                      <a:lnTo>
                        <a:pt x="14211" y="1751"/>
                      </a:lnTo>
                      <a:lnTo>
                        <a:pt x="14205" y="1783"/>
                      </a:lnTo>
                      <a:lnTo>
                        <a:pt x="14197" y="1813"/>
                      </a:lnTo>
                      <a:lnTo>
                        <a:pt x="14187" y="1843"/>
                      </a:lnTo>
                      <a:lnTo>
                        <a:pt x="14177" y="1873"/>
                      </a:lnTo>
                      <a:lnTo>
                        <a:pt x="14165" y="1902"/>
                      </a:lnTo>
                      <a:lnTo>
                        <a:pt x="14150" y="1930"/>
                      </a:lnTo>
                      <a:lnTo>
                        <a:pt x="14135" y="1957"/>
                      </a:lnTo>
                      <a:lnTo>
                        <a:pt x="14119" y="1984"/>
                      </a:lnTo>
                      <a:lnTo>
                        <a:pt x="14101" y="2009"/>
                      </a:lnTo>
                      <a:lnTo>
                        <a:pt x="14082" y="2034"/>
                      </a:lnTo>
                      <a:lnTo>
                        <a:pt x="14061" y="2059"/>
                      </a:lnTo>
                      <a:lnTo>
                        <a:pt x="14039" y="2082"/>
                      </a:lnTo>
                      <a:lnTo>
                        <a:pt x="14016" y="2104"/>
                      </a:lnTo>
                      <a:lnTo>
                        <a:pt x="13992" y="2125"/>
                      </a:lnTo>
                      <a:lnTo>
                        <a:pt x="13967" y="2145"/>
                      </a:lnTo>
                      <a:lnTo>
                        <a:pt x="13941" y="2164"/>
                      </a:lnTo>
                      <a:lnTo>
                        <a:pt x="13914" y="2182"/>
                      </a:lnTo>
                      <a:lnTo>
                        <a:pt x="13885" y="2198"/>
                      </a:lnTo>
                      <a:lnTo>
                        <a:pt x="13857" y="2213"/>
                      </a:lnTo>
                      <a:lnTo>
                        <a:pt x="13826" y="2228"/>
                      </a:lnTo>
                      <a:lnTo>
                        <a:pt x="13796" y="2240"/>
                      </a:lnTo>
                      <a:lnTo>
                        <a:pt x="13765" y="2252"/>
                      </a:lnTo>
                      <a:lnTo>
                        <a:pt x="13733" y="2262"/>
                      </a:lnTo>
                      <a:lnTo>
                        <a:pt x="13700" y="2270"/>
                      </a:lnTo>
                      <a:lnTo>
                        <a:pt x="13666" y="2277"/>
                      </a:lnTo>
                      <a:lnTo>
                        <a:pt x="13632" y="2283"/>
                      </a:lnTo>
                      <a:lnTo>
                        <a:pt x="13597" y="2287"/>
                      </a:lnTo>
                      <a:lnTo>
                        <a:pt x="13563" y="2289"/>
                      </a:lnTo>
                      <a:lnTo>
                        <a:pt x="13527" y="2290"/>
                      </a:lnTo>
                      <a:lnTo>
                        <a:pt x="13492" y="2289"/>
                      </a:lnTo>
                      <a:lnTo>
                        <a:pt x="13457" y="2287"/>
                      </a:lnTo>
                      <a:lnTo>
                        <a:pt x="13422" y="2283"/>
                      </a:lnTo>
                      <a:lnTo>
                        <a:pt x="13388" y="2277"/>
                      </a:lnTo>
                      <a:lnTo>
                        <a:pt x="13354" y="2270"/>
                      </a:lnTo>
                      <a:lnTo>
                        <a:pt x="13322" y="2262"/>
                      </a:lnTo>
                      <a:lnTo>
                        <a:pt x="13289" y="2252"/>
                      </a:lnTo>
                      <a:lnTo>
                        <a:pt x="13257" y="2240"/>
                      </a:lnTo>
                      <a:lnTo>
                        <a:pt x="13227" y="2228"/>
                      </a:lnTo>
                      <a:lnTo>
                        <a:pt x="13197" y="2213"/>
                      </a:lnTo>
                      <a:lnTo>
                        <a:pt x="13168" y="2198"/>
                      </a:lnTo>
                      <a:lnTo>
                        <a:pt x="13141" y="2182"/>
                      </a:lnTo>
                      <a:lnTo>
                        <a:pt x="13113" y="2164"/>
                      </a:lnTo>
                      <a:lnTo>
                        <a:pt x="13087" y="2145"/>
                      </a:lnTo>
                      <a:lnTo>
                        <a:pt x="13062" y="2125"/>
                      </a:lnTo>
                      <a:lnTo>
                        <a:pt x="13038" y="2104"/>
                      </a:lnTo>
                      <a:lnTo>
                        <a:pt x="13015" y="2082"/>
                      </a:lnTo>
                      <a:lnTo>
                        <a:pt x="12993" y="2059"/>
                      </a:lnTo>
                      <a:lnTo>
                        <a:pt x="12973" y="2034"/>
                      </a:lnTo>
                      <a:lnTo>
                        <a:pt x="12953" y="2009"/>
                      </a:lnTo>
                      <a:lnTo>
                        <a:pt x="12936" y="1984"/>
                      </a:lnTo>
                      <a:lnTo>
                        <a:pt x="12919" y="1957"/>
                      </a:lnTo>
                      <a:lnTo>
                        <a:pt x="12903" y="1930"/>
                      </a:lnTo>
                      <a:lnTo>
                        <a:pt x="12890" y="1902"/>
                      </a:lnTo>
                      <a:lnTo>
                        <a:pt x="12877" y="1873"/>
                      </a:lnTo>
                      <a:lnTo>
                        <a:pt x="12866" y="1843"/>
                      </a:lnTo>
                      <a:lnTo>
                        <a:pt x="12857" y="1813"/>
                      </a:lnTo>
                      <a:lnTo>
                        <a:pt x="12849" y="1783"/>
                      </a:lnTo>
                      <a:lnTo>
                        <a:pt x="12843" y="1751"/>
                      </a:lnTo>
                      <a:lnTo>
                        <a:pt x="12838" y="1720"/>
                      </a:lnTo>
                      <a:lnTo>
                        <a:pt x="12836" y="1687"/>
                      </a:lnTo>
                      <a:lnTo>
                        <a:pt x="12835" y="1655"/>
                      </a:lnTo>
                      <a:lnTo>
                        <a:pt x="12836" y="1622"/>
                      </a:lnTo>
                      <a:lnTo>
                        <a:pt x="12838" y="1590"/>
                      </a:lnTo>
                      <a:lnTo>
                        <a:pt x="12843" y="1558"/>
                      </a:lnTo>
                      <a:lnTo>
                        <a:pt x="12849" y="1527"/>
                      </a:lnTo>
                      <a:lnTo>
                        <a:pt x="12857" y="1496"/>
                      </a:lnTo>
                      <a:lnTo>
                        <a:pt x="12866" y="1466"/>
                      </a:lnTo>
                      <a:lnTo>
                        <a:pt x="12877" y="1436"/>
                      </a:lnTo>
                      <a:lnTo>
                        <a:pt x="12890" y="1408"/>
                      </a:lnTo>
                      <a:lnTo>
                        <a:pt x="12903" y="1380"/>
                      </a:lnTo>
                      <a:lnTo>
                        <a:pt x="12919" y="1352"/>
                      </a:lnTo>
                      <a:lnTo>
                        <a:pt x="12936" y="1326"/>
                      </a:lnTo>
                      <a:lnTo>
                        <a:pt x="12953" y="1300"/>
                      </a:lnTo>
                      <a:lnTo>
                        <a:pt x="12973" y="1275"/>
                      </a:lnTo>
                      <a:lnTo>
                        <a:pt x="12993" y="1251"/>
                      </a:lnTo>
                      <a:lnTo>
                        <a:pt x="13015" y="1228"/>
                      </a:lnTo>
                      <a:lnTo>
                        <a:pt x="13038" y="1206"/>
                      </a:lnTo>
                      <a:lnTo>
                        <a:pt x="13062" y="1185"/>
                      </a:lnTo>
                      <a:lnTo>
                        <a:pt x="13087" y="1165"/>
                      </a:lnTo>
                      <a:lnTo>
                        <a:pt x="13113" y="1146"/>
                      </a:lnTo>
                      <a:lnTo>
                        <a:pt x="13141" y="1129"/>
                      </a:lnTo>
                      <a:lnTo>
                        <a:pt x="13168" y="1112"/>
                      </a:lnTo>
                      <a:lnTo>
                        <a:pt x="13197" y="1097"/>
                      </a:lnTo>
                      <a:lnTo>
                        <a:pt x="13227" y="1083"/>
                      </a:lnTo>
                      <a:lnTo>
                        <a:pt x="13257" y="1070"/>
                      </a:lnTo>
                      <a:lnTo>
                        <a:pt x="13289" y="1059"/>
                      </a:lnTo>
                      <a:lnTo>
                        <a:pt x="13322" y="1049"/>
                      </a:lnTo>
                      <a:lnTo>
                        <a:pt x="13354" y="1040"/>
                      </a:lnTo>
                      <a:lnTo>
                        <a:pt x="13388" y="1033"/>
                      </a:lnTo>
                      <a:lnTo>
                        <a:pt x="13422" y="1028"/>
                      </a:lnTo>
                      <a:lnTo>
                        <a:pt x="13457" y="1023"/>
                      </a:lnTo>
                      <a:lnTo>
                        <a:pt x="13492" y="1021"/>
                      </a:lnTo>
                      <a:lnTo>
                        <a:pt x="13527" y="10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sz="1619">
                    <a:solidFill>
                      <a:schemeClr val="accent3"/>
                    </a:solidFill>
                  </a:endParaRPr>
                </a:p>
              </p:txBody>
            </p:sp>
            <p:sp>
              <p:nvSpPr>
                <p:cNvPr id="374" name="Freeform 71"/>
                <p:cNvSpPr>
                  <a:spLocks noEditPoints="1"/>
                </p:cNvSpPr>
                <p:nvPr/>
              </p:nvSpPr>
              <p:spPr bwMode="gray">
                <a:xfrm>
                  <a:off x="3308966" y="2427484"/>
                  <a:ext cx="292835" cy="60621"/>
                </a:xfrm>
                <a:custGeom>
                  <a:avLst/>
                  <a:gdLst>
                    <a:gd name="T0" fmla="*/ 16878 w 17448"/>
                    <a:gd name="T1" fmla="*/ 22 h 3310"/>
                    <a:gd name="T2" fmla="*/ 17112 w 17448"/>
                    <a:gd name="T3" fmla="*/ 119 h 3310"/>
                    <a:gd name="T4" fmla="*/ 17296 w 17448"/>
                    <a:gd name="T5" fmla="*/ 280 h 3310"/>
                    <a:gd name="T6" fmla="*/ 17414 w 17448"/>
                    <a:gd name="T7" fmla="*/ 490 h 3310"/>
                    <a:gd name="T8" fmla="*/ 17448 w 17448"/>
                    <a:gd name="T9" fmla="*/ 2614 h 3310"/>
                    <a:gd name="T10" fmla="*/ 17402 w 17448"/>
                    <a:gd name="T11" fmla="*/ 2852 h 3310"/>
                    <a:gd name="T12" fmla="*/ 17274 w 17448"/>
                    <a:gd name="T13" fmla="*/ 3056 h 3310"/>
                    <a:gd name="T14" fmla="*/ 17082 w 17448"/>
                    <a:gd name="T15" fmla="*/ 3209 h 3310"/>
                    <a:gd name="T16" fmla="*/ 16841 w 17448"/>
                    <a:gd name="T17" fmla="*/ 3296 h 3310"/>
                    <a:gd name="T18" fmla="*/ 683 w 17448"/>
                    <a:gd name="T19" fmla="*/ 3307 h 3310"/>
                    <a:gd name="T20" fmla="*/ 431 w 17448"/>
                    <a:gd name="T21" fmla="*/ 3241 h 3310"/>
                    <a:gd name="T22" fmla="*/ 224 w 17448"/>
                    <a:gd name="T23" fmla="*/ 3106 h 3310"/>
                    <a:gd name="T24" fmla="*/ 75 w 17448"/>
                    <a:gd name="T25" fmla="*/ 2915 h 3310"/>
                    <a:gd name="T26" fmla="*/ 4 w 17448"/>
                    <a:gd name="T27" fmla="*/ 2685 h 3310"/>
                    <a:gd name="T28" fmla="*/ 15 w 17448"/>
                    <a:gd name="T29" fmla="*/ 557 h 3310"/>
                    <a:gd name="T30" fmla="*/ 110 w 17448"/>
                    <a:gd name="T31" fmla="*/ 336 h 3310"/>
                    <a:gd name="T32" fmla="*/ 277 w 17448"/>
                    <a:gd name="T33" fmla="*/ 159 h 3310"/>
                    <a:gd name="T34" fmla="*/ 499 w 17448"/>
                    <a:gd name="T35" fmla="*/ 42 h 3310"/>
                    <a:gd name="T36" fmla="*/ 760 w 17448"/>
                    <a:gd name="T37" fmla="*/ 0 h 3310"/>
                    <a:gd name="T38" fmla="*/ 15849 w 17448"/>
                    <a:gd name="T39" fmla="*/ 1049 h 3310"/>
                    <a:gd name="T40" fmla="*/ 16058 w 17448"/>
                    <a:gd name="T41" fmla="*/ 1146 h 3310"/>
                    <a:gd name="T42" fmla="*/ 16217 w 17448"/>
                    <a:gd name="T43" fmla="*/ 1300 h 3310"/>
                    <a:gd name="T44" fmla="*/ 16314 w 17448"/>
                    <a:gd name="T45" fmla="*/ 1496 h 3310"/>
                    <a:gd name="T46" fmla="*/ 16332 w 17448"/>
                    <a:gd name="T47" fmla="*/ 1719 h 3310"/>
                    <a:gd name="T48" fmla="*/ 16267 w 17448"/>
                    <a:gd name="T49" fmla="*/ 1930 h 3310"/>
                    <a:gd name="T50" fmla="*/ 16133 w 17448"/>
                    <a:gd name="T51" fmla="*/ 2103 h 3310"/>
                    <a:gd name="T52" fmla="*/ 15943 w 17448"/>
                    <a:gd name="T53" fmla="*/ 2227 h 3310"/>
                    <a:gd name="T54" fmla="*/ 15714 w 17448"/>
                    <a:gd name="T55" fmla="*/ 2287 h 3310"/>
                    <a:gd name="T56" fmla="*/ 15471 w 17448"/>
                    <a:gd name="T57" fmla="*/ 2270 h 3310"/>
                    <a:gd name="T58" fmla="*/ 15257 w 17448"/>
                    <a:gd name="T59" fmla="*/ 2182 h 3310"/>
                    <a:gd name="T60" fmla="*/ 15089 w 17448"/>
                    <a:gd name="T61" fmla="*/ 2034 h 3310"/>
                    <a:gd name="T62" fmla="*/ 14982 w 17448"/>
                    <a:gd name="T63" fmla="*/ 1843 h 3310"/>
                    <a:gd name="T64" fmla="*/ 14953 w 17448"/>
                    <a:gd name="T65" fmla="*/ 1622 h 3310"/>
                    <a:gd name="T66" fmla="*/ 15006 w 17448"/>
                    <a:gd name="T67" fmla="*/ 1408 h 3310"/>
                    <a:gd name="T68" fmla="*/ 15132 w 17448"/>
                    <a:gd name="T69" fmla="*/ 1228 h 3310"/>
                    <a:gd name="T70" fmla="*/ 15314 w 17448"/>
                    <a:gd name="T71" fmla="*/ 1097 h 3310"/>
                    <a:gd name="T72" fmla="*/ 15539 w 17448"/>
                    <a:gd name="T73" fmla="*/ 1027 h 3310"/>
                    <a:gd name="T74" fmla="*/ 13632 w 17448"/>
                    <a:gd name="T75" fmla="*/ 1027 h 3310"/>
                    <a:gd name="T76" fmla="*/ 13857 w 17448"/>
                    <a:gd name="T77" fmla="*/ 1097 h 3310"/>
                    <a:gd name="T78" fmla="*/ 14039 w 17448"/>
                    <a:gd name="T79" fmla="*/ 1228 h 3310"/>
                    <a:gd name="T80" fmla="*/ 14165 w 17448"/>
                    <a:gd name="T81" fmla="*/ 1408 h 3310"/>
                    <a:gd name="T82" fmla="*/ 14218 w 17448"/>
                    <a:gd name="T83" fmla="*/ 1622 h 3310"/>
                    <a:gd name="T84" fmla="*/ 14187 w 17448"/>
                    <a:gd name="T85" fmla="*/ 1843 h 3310"/>
                    <a:gd name="T86" fmla="*/ 14082 w 17448"/>
                    <a:gd name="T87" fmla="*/ 2034 h 3310"/>
                    <a:gd name="T88" fmla="*/ 13914 w 17448"/>
                    <a:gd name="T89" fmla="*/ 2182 h 3310"/>
                    <a:gd name="T90" fmla="*/ 13700 w 17448"/>
                    <a:gd name="T91" fmla="*/ 2270 h 3310"/>
                    <a:gd name="T92" fmla="*/ 13457 w 17448"/>
                    <a:gd name="T93" fmla="*/ 2287 h 3310"/>
                    <a:gd name="T94" fmla="*/ 13227 w 17448"/>
                    <a:gd name="T95" fmla="*/ 2227 h 3310"/>
                    <a:gd name="T96" fmla="*/ 13038 w 17448"/>
                    <a:gd name="T97" fmla="*/ 2103 h 3310"/>
                    <a:gd name="T98" fmla="*/ 12903 w 17448"/>
                    <a:gd name="T99" fmla="*/ 1930 h 3310"/>
                    <a:gd name="T100" fmla="*/ 12838 w 17448"/>
                    <a:gd name="T101" fmla="*/ 1719 h 3310"/>
                    <a:gd name="T102" fmla="*/ 12857 w 17448"/>
                    <a:gd name="T103" fmla="*/ 1496 h 3310"/>
                    <a:gd name="T104" fmla="*/ 12953 w 17448"/>
                    <a:gd name="T105" fmla="*/ 1300 h 3310"/>
                    <a:gd name="T106" fmla="*/ 13113 w 17448"/>
                    <a:gd name="T107" fmla="*/ 1146 h 3310"/>
                    <a:gd name="T108" fmla="*/ 13322 w 17448"/>
                    <a:gd name="T109" fmla="*/ 1049 h 33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7448" h="3310">
                      <a:moveTo>
                        <a:pt x="760" y="0"/>
                      </a:moveTo>
                      <a:lnTo>
                        <a:pt x="16688" y="0"/>
                      </a:lnTo>
                      <a:lnTo>
                        <a:pt x="16727" y="1"/>
                      </a:lnTo>
                      <a:lnTo>
                        <a:pt x="16765" y="3"/>
                      </a:lnTo>
                      <a:lnTo>
                        <a:pt x="16804" y="8"/>
                      </a:lnTo>
                      <a:lnTo>
                        <a:pt x="16841" y="14"/>
                      </a:lnTo>
                      <a:lnTo>
                        <a:pt x="16878" y="22"/>
                      </a:lnTo>
                      <a:lnTo>
                        <a:pt x="16914" y="31"/>
                      </a:lnTo>
                      <a:lnTo>
                        <a:pt x="16949" y="42"/>
                      </a:lnTo>
                      <a:lnTo>
                        <a:pt x="16983" y="55"/>
                      </a:lnTo>
                      <a:lnTo>
                        <a:pt x="17017" y="69"/>
                      </a:lnTo>
                      <a:lnTo>
                        <a:pt x="17050" y="84"/>
                      </a:lnTo>
                      <a:lnTo>
                        <a:pt x="17082" y="101"/>
                      </a:lnTo>
                      <a:lnTo>
                        <a:pt x="17112" y="119"/>
                      </a:lnTo>
                      <a:lnTo>
                        <a:pt x="17142" y="139"/>
                      </a:lnTo>
                      <a:lnTo>
                        <a:pt x="17171" y="159"/>
                      </a:lnTo>
                      <a:lnTo>
                        <a:pt x="17198" y="181"/>
                      </a:lnTo>
                      <a:lnTo>
                        <a:pt x="17224" y="205"/>
                      </a:lnTo>
                      <a:lnTo>
                        <a:pt x="17250" y="229"/>
                      </a:lnTo>
                      <a:lnTo>
                        <a:pt x="17274" y="254"/>
                      </a:lnTo>
                      <a:lnTo>
                        <a:pt x="17296" y="280"/>
                      </a:lnTo>
                      <a:lnTo>
                        <a:pt x="17318" y="308"/>
                      </a:lnTo>
                      <a:lnTo>
                        <a:pt x="17338" y="336"/>
                      </a:lnTo>
                      <a:lnTo>
                        <a:pt x="17356" y="365"/>
                      </a:lnTo>
                      <a:lnTo>
                        <a:pt x="17373" y="395"/>
                      </a:lnTo>
                      <a:lnTo>
                        <a:pt x="17388" y="426"/>
                      </a:lnTo>
                      <a:lnTo>
                        <a:pt x="17402" y="458"/>
                      </a:lnTo>
                      <a:lnTo>
                        <a:pt x="17414" y="490"/>
                      </a:lnTo>
                      <a:lnTo>
                        <a:pt x="17424" y="523"/>
                      </a:lnTo>
                      <a:lnTo>
                        <a:pt x="17433" y="557"/>
                      </a:lnTo>
                      <a:lnTo>
                        <a:pt x="17439" y="591"/>
                      </a:lnTo>
                      <a:lnTo>
                        <a:pt x="17444" y="626"/>
                      </a:lnTo>
                      <a:lnTo>
                        <a:pt x="17447" y="661"/>
                      </a:lnTo>
                      <a:lnTo>
                        <a:pt x="17448" y="697"/>
                      </a:lnTo>
                      <a:lnTo>
                        <a:pt x="17448" y="2614"/>
                      </a:lnTo>
                      <a:lnTo>
                        <a:pt x="17447" y="2649"/>
                      </a:lnTo>
                      <a:lnTo>
                        <a:pt x="17444" y="2685"/>
                      </a:lnTo>
                      <a:lnTo>
                        <a:pt x="17439" y="2719"/>
                      </a:lnTo>
                      <a:lnTo>
                        <a:pt x="17433" y="2753"/>
                      </a:lnTo>
                      <a:lnTo>
                        <a:pt x="17424" y="2787"/>
                      </a:lnTo>
                      <a:lnTo>
                        <a:pt x="17414" y="2820"/>
                      </a:lnTo>
                      <a:lnTo>
                        <a:pt x="17402" y="2852"/>
                      </a:lnTo>
                      <a:lnTo>
                        <a:pt x="17388" y="2884"/>
                      </a:lnTo>
                      <a:lnTo>
                        <a:pt x="17373" y="2915"/>
                      </a:lnTo>
                      <a:lnTo>
                        <a:pt x="17356" y="2945"/>
                      </a:lnTo>
                      <a:lnTo>
                        <a:pt x="17338" y="2974"/>
                      </a:lnTo>
                      <a:lnTo>
                        <a:pt x="17318" y="3002"/>
                      </a:lnTo>
                      <a:lnTo>
                        <a:pt x="17296" y="3030"/>
                      </a:lnTo>
                      <a:lnTo>
                        <a:pt x="17274" y="3056"/>
                      </a:lnTo>
                      <a:lnTo>
                        <a:pt x="17250" y="3081"/>
                      </a:lnTo>
                      <a:lnTo>
                        <a:pt x="17224" y="3106"/>
                      </a:lnTo>
                      <a:lnTo>
                        <a:pt x="17198" y="3129"/>
                      </a:lnTo>
                      <a:lnTo>
                        <a:pt x="17171" y="3151"/>
                      </a:lnTo>
                      <a:lnTo>
                        <a:pt x="17142" y="3171"/>
                      </a:lnTo>
                      <a:lnTo>
                        <a:pt x="17112" y="3191"/>
                      </a:lnTo>
                      <a:lnTo>
                        <a:pt x="17082" y="3209"/>
                      </a:lnTo>
                      <a:lnTo>
                        <a:pt x="17050" y="3226"/>
                      </a:lnTo>
                      <a:lnTo>
                        <a:pt x="17017" y="3241"/>
                      </a:lnTo>
                      <a:lnTo>
                        <a:pt x="16983" y="3255"/>
                      </a:lnTo>
                      <a:lnTo>
                        <a:pt x="16949" y="3268"/>
                      </a:lnTo>
                      <a:lnTo>
                        <a:pt x="16914" y="3279"/>
                      </a:lnTo>
                      <a:lnTo>
                        <a:pt x="16878" y="3288"/>
                      </a:lnTo>
                      <a:lnTo>
                        <a:pt x="16841" y="3296"/>
                      </a:lnTo>
                      <a:lnTo>
                        <a:pt x="16804" y="3302"/>
                      </a:lnTo>
                      <a:lnTo>
                        <a:pt x="16765" y="3307"/>
                      </a:lnTo>
                      <a:lnTo>
                        <a:pt x="16727" y="3309"/>
                      </a:lnTo>
                      <a:lnTo>
                        <a:pt x="16688" y="3310"/>
                      </a:lnTo>
                      <a:lnTo>
                        <a:pt x="760" y="3310"/>
                      </a:lnTo>
                      <a:lnTo>
                        <a:pt x="721" y="3309"/>
                      </a:lnTo>
                      <a:lnTo>
                        <a:pt x="683" y="3307"/>
                      </a:lnTo>
                      <a:lnTo>
                        <a:pt x="644" y="3302"/>
                      </a:lnTo>
                      <a:lnTo>
                        <a:pt x="607" y="3296"/>
                      </a:lnTo>
                      <a:lnTo>
                        <a:pt x="570" y="3288"/>
                      </a:lnTo>
                      <a:lnTo>
                        <a:pt x="534" y="3279"/>
                      </a:lnTo>
                      <a:lnTo>
                        <a:pt x="499" y="3268"/>
                      </a:lnTo>
                      <a:lnTo>
                        <a:pt x="465" y="3255"/>
                      </a:lnTo>
                      <a:lnTo>
                        <a:pt x="431" y="3241"/>
                      </a:lnTo>
                      <a:lnTo>
                        <a:pt x="398" y="3226"/>
                      </a:lnTo>
                      <a:lnTo>
                        <a:pt x="366" y="3209"/>
                      </a:lnTo>
                      <a:lnTo>
                        <a:pt x="336" y="3191"/>
                      </a:lnTo>
                      <a:lnTo>
                        <a:pt x="306" y="3171"/>
                      </a:lnTo>
                      <a:lnTo>
                        <a:pt x="277" y="3151"/>
                      </a:lnTo>
                      <a:lnTo>
                        <a:pt x="250" y="3129"/>
                      </a:lnTo>
                      <a:lnTo>
                        <a:pt x="224" y="3106"/>
                      </a:lnTo>
                      <a:lnTo>
                        <a:pt x="198" y="3081"/>
                      </a:lnTo>
                      <a:lnTo>
                        <a:pt x="174" y="3056"/>
                      </a:lnTo>
                      <a:lnTo>
                        <a:pt x="152" y="3030"/>
                      </a:lnTo>
                      <a:lnTo>
                        <a:pt x="130" y="3002"/>
                      </a:lnTo>
                      <a:lnTo>
                        <a:pt x="110" y="2974"/>
                      </a:lnTo>
                      <a:lnTo>
                        <a:pt x="92" y="2945"/>
                      </a:lnTo>
                      <a:lnTo>
                        <a:pt x="75" y="2915"/>
                      </a:lnTo>
                      <a:lnTo>
                        <a:pt x="60" y="2884"/>
                      </a:lnTo>
                      <a:lnTo>
                        <a:pt x="46" y="2852"/>
                      </a:lnTo>
                      <a:lnTo>
                        <a:pt x="34" y="2820"/>
                      </a:lnTo>
                      <a:lnTo>
                        <a:pt x="24" y="2787"/>
                      </a:lnTo>
                      <a:lnTo>
                        <a:pt x="15" y="2753"/>
                      </a:lnTo>
                      <a:lnTo>
                        <a:pt x="9" y="2719"/>
                      </a:lnTo>
                      <a:lnTo>
                        <a:pt x="4" y="2685"/>
                      </a:lnTo>
                      <a:lnTo>
                        <a:pt x="1" y="2649"/>
                      </a:lnTo>
                      <a:lnTo>
                        <a:pt x="0" y="2614"/>
                      </a:lnTo>
                      <a:lnTo>
                        <a:pt x="0" y="697"/>
                      </a:lnTo>
                      <a:lnTo>
                        <a:pt x="1" y="661"/>
                      </a:lnTo>
                      <a:lnTo>
                        <a:pt x="4" y="626"/>
                      </a:lnTo>
                      <a:lnTo>
                        <a:pt x="9" y="591"/>
                      </a:lnTo>
                      <a:lnTo>
                        <a:pt x="15" y="557"/>
                      </a:lnTo>
                      <a:lnTo>
                        <a:pt x="24" y="523"/>
                      </a:lnTo>
                      <a:lnTo>
                        <a:pt x="34" y="490"/>
                      </a:lnTo>
                      <a:lnTo>
                        <a:pt x="46" y="458"/>
                      </a:lnTo>
                      <a:lnTo>
                        <a:pt x="60" y="426"/>
                      </a:lnTo>
                      <a:lnTo>
                        <a:pt x="75" y="395"/>
                      </a:lnTo>
                      <a:lnTo>
                        <a:pt x="92" y="365"/>
                      </a:lnTo>
                      <a:lnTo>
                        <a:pt x="110" y="336"/>
                      </a:lnTo>
                      <a:lnTo>
                        <a:pt x="130" y="308"/>
                      </a:lnTo>
                      <a:lnTo>
                        <a:pt x="152" y="280"/>
                      </a:lnTo>
                      <a:lnTo>
                        <a:pt x="174" y="254"/>
                      </a:lnTo>
                      <a:lnTo>
                        <a:pt x="198" y="229"/>
                      </a:lnTo>
                      <a:lnTo>
                        <a:pt x="224" y="205"/>
                      </a:lnTo>
                      <a:lnTo>
                        <a:pt x="250" y="181"/>
                      </a:lnTo>
                      <a:lnTo>
                        <a:pt x="277" y="159"/>
                      </a:lnTo>
                      <a:lnTo>
                        <a:pt x="306" y="139"/>
                      </a:lnTo>
                      <a:lnTo>
                        <a:pt x="336" y="119"/>
                      </a:lnTo>
                      <a:lnTo>
                        <a:pt x="366" y="101"/>
                      </a:lnTo>
                      <a:lnTo>
                        <a:pt x="398" y="84"/>
                      </a:lnTo>
                      <a:lnTo>
                        <a:pt x="431" y="69"/>
                      </a:lnTo>
                      <a:lnTo>
                        <a:pt x="465" y="55"/>
                      </a:lnTo>
                      <a:lnTo>
                        <a:pt x="499" y="42"/>
                      </a:lnTo>
                      <a:lnTo>
                        <a:pt x="534" y="31"/>
                      </a:lnTo>
                      <a:lnTo>
                        <a:pt x="570" y="22"/>
                      </a:lnTo>
                      <a:lnTo>
                        <a:pt x="607" y="14"/>
                      </a:lnTo>
                      <a:lnTo>
                        <a:pt x="644" y="8"/>
                      </a:lnTo>
                      <a:lnTo>
                        <a:pt x="683" y="3"/>
                      </a:lnTo>
                      <a:lnTo>
                        <a:pt x="721" y="1"/>
                      </a:lnTo>
                      <a:lnTo>
                        <a:pt x="760" y="0"/>
                      </a:lnTo>
                      <a:close/>
                      <a:moveTo>
                        <a:pt x="15643" y="1020"/>
                      </a:moveTo>
                      <a:lnTo>
                        <a:pt x="15679" y="1021"/>
                      </a:lnTo>
                      <a:lnTo>
                        <a:pt x="15714" y="1023"/>
                      </a:lnTo>
                      <a:lnTo>
                        <a:pt x="15749" y="1027"/>
                      </a:lnTo>
                      <a:lnTo>
                        <a:pt x="15783" y="1033"/>
                      </a:lnTo>
                      <a:lnTo>
                        <a:pt x="15817" y="1040"/>
                      </a:lnTo>
                      <a:lnTo>
                        <a:pt x="15849" y="1049"/>
                      </a:lnTo>
                      <a:lnTo>
                        <a:pt x="15881" y="1059"/>
                      </a:lnTo>
                      <a:lnTo>
                        <a:pt x="15913" y="1070"/>
                      </a:lnTo>
                      <a:lnTo>
                        <a:pt x="15943" y="1083"/>
                      </a:lnTo>
                      <a:lnTo>
                        <a:pt x="15974" y="1097"/>
                      </a:lnTo>
                      <a:lnTo>
                        <a:pt x="16002" y="1112"/>
                      </a:lnTo>
                      <a:lnTo>
                        <a:pt x="16030" y="1128"/>
                      </a:lnTo>
                      <a:lnTo>
                        <a:pt x="16058" y="1146"/>
                      </a:lnTo>
                      <a:lnTo>
                        <a:pt x="16084" y="1165"/>
                      </a:lnTo>
                      <a:lnTo>
                        <a:pt x="16109" y="1185"/>
                      </a:lnTo>
                      <a:lnTo>
                        <a:pt x="16133" y="1206"/>
                      </a:lnTo>
                      <a:lnTo>
                        <a:pt x="16156" y="1228"/>
                      </a:lnTo>
                      <a:lnTo>
                        <a:pt x="16178" y="1251"/>
                      </a:lnTo>
                      <a:lnTo>
                        <a:pt x="16198" y="1275"/>
                      </a:lnTo>
                      <a:lnTo>
                        <a:pt x="16217" y="1300"/>
                      </a:lnTo>
                      <a:lnTo>
                        <a:pt x="16235" y="1326"/>
                      </a:lnTo>
                      <a:lnTo>
                        <a:pt x="16252" y="1352"/>
                      </a:lnTo>
                      <a:lnTo>
                        <a:pt x="16267" y="1379"/>
                      </a:lnTo>
                      <a:lnTo>
                        <a:pt x="16281" y="1408"/>
                      </a:lnTo>
                      <a:lnTo>
                        <a:pt x="16293" y="1436"/>
                      </a:lnTo>
                      <a:lnTo>
                        <a:pt x="16304" y="1466"/>
                      </a:lnTo>
                      <a:lnTo>
                        <a:pt x="16314" y="1496"/>
                      </a:lnTo>
                      <a:lnTo>
                        <a:pt x="16322" y="1527"/>
                      </a:lnTo>
                      <a:lnTo>
                        <a:pt x="16327" y="1558"/>
                      </a:lnTo>
                      <a:lnTo>
                        <a:pt x="16332" y="1590"/>
                      </a:lnTo>
                      <a:lnTo>
                        <a:pt x="16335" y="1622"/>
                      </a:lnTo>
                      <a:lnTo>
                        <a:pt x="16336" y="1654"/>
                      </a:lnTo>
                      <a:lnTo>
                        <a:pt x="16335" y="1687"/>
                      </a:lnTo>
                      <a:lnTo>
                        <a:pt x="16332" y="1719"/>
                      </a:lnTo>
                      <a:lnTo>
                        <a:pt x="16327" y="1751"/>
                      </a:lnTo>
                      <a:lnTo>
                        <a:pt x="16322" y="1782"/>
                      </a:lnTo>
                      <a:lnTo>
                        <a:pt x="16314" y="1813"/>
                      </a:lnTo>
                      <a:lnTo>
                        <a:pt x="16304" y="1843"/>
                      </a:lnTo>
                      <a:lnTo>
                        <a:pt x="16293" y="1873"/>
                      </a:lnTo>
                      <a:lnTo>
                        <a:pt x="16281" y="1901"/>
                      </a:lnTo>
                      <a:lnTo>
                        <a:pt x="16267" y="1930"/>
                      </a:lnTo>
                      <a:lnTo>
                        <a:pt x="16252" y="1957"/>
                      </a:lnTo>
                      <a:lnTo>
                        <a:pt x="16235" y="1983"/>
                      </a:lnTo>
                      <a:lnTo>
                        <a:pt x="16217" y="2009"/>
                      </a:lnTo>
                      <a:lnTo>
                        <a:pt x="16198" y="2034"/>
                      </a:lnTo>
                      <a:lnTo>
                        <a:pt x="16178" y="2058"/>
                      </a:lnTo>
                      <a:lnTo>
                        <a:pt x="16156" y="2081"/>
                      </a:lnTo>
                      <a:lnTo>
                        <a:pt x="16133" y="2103"/>
                      </a:lnTo>
                      <a:lnTo>
                        <a:pt x="16109" y="2125"/>
                      </a:lnTo>
                      <a:lnTo>
                        <a:pt x="16084" y="2145"/>
                      </a:lnTo>
                      <a:lnTo>
                        <a:pt x="16058" y="2164"/>
                      </a:lnTo>
                      <a:lnTo>
                        <a:pt x="16030" y="2182"/>
                      </a:lnTo>
                      <a:lnTo>
                        <a:pt x="16002" y="2198"/>
                      </a:lnTo>
                      <a:lnTo>
                        <a:pt x="15974" y="2213"/>
                      </a:lnTo>
                      <a:lnTo>
                        <a:pt x="15943" y="2227"/>
                      </a:lnTo>
                      <a:lnTo>
                        <a:pt x="15913" y="2240"/>
                      </a:lnTo>
                      <a:lnTo>
                        <a:pt x="15881" y="2251"/>
                      </a:lnTo>
                      <a:lnTo>
                        <a:pt x="15849" y="2261"/>
                      </a:lnTo>
                      <a:lnTo>
                        <a:pt x="15817" y="2270"/>
                      </a:lnTo>
                      <a:lnTo>
                        <a:pt x="15783" y="2277"/>
                      </a:lnTo>
                      <a:lnTo>
                        <a:pt x="15749" y="2283"/>
                      </a:lnTo>
                      <a:lnTo>
                        <a:pt x="15714" y="2287"/>
                      </a:lnTo>
                      <a:lnTo>
                        <a:pt x="15679" y="2289"/>
                      </a:lnTo>
                      <a:lnTo>
                        <a:pt x="15643" y="2290"/>
                      </a:lnTo>
                      <a:lnTo>
                        <a:pt x="15608" y="2289"/>
                      </a:lnTo>
                      <a:lnTo>
                        <a:pt x="15572" y="2287"/>
                      </a:lnTo>
                      <a:lnTo>
                        <a:pt x="15539" y="2283"/>
                      </a:lnTo>
                      <a:lnTo>
                        <a:pt x="15504" y="2277"/>
                      </a:lnTo>
                      <a:lnTo>
                        <a:pt x="15471" y="2270"/>
                      </a:lnTo>
                      <a:lnTo>
                        <a:pt x="15438" y="2261"/>
                      </a:lnTo>
                      <a:lnTo>
                        <a:pt x="15405" y="2251"/>
                      </a:lnTo>
                      <a:lnTo>
                        <a:pt x="15374" y="2240"/>
                      </a:lnTo>
                      <a:lnTo>
                        <a:pt x="15343" y="2227"/>
                      </a:lnTo>
                      <a:lnTo>
                        <a:pt x="15314" y="2213"/>
                      </a:lnTo>
                      <a:lnTo>
                        <a:pt x="15284" y="2198"/>
                      </a:lnTo>
                      <a:lnTo>
                        <a:pt x="15257" y="2182"/>
                      </a:lnTo>
                      <a:lnTo>
                        <a:pt x="15230" y="2164"/>
                      </a:lnTo>
                      <a:lnTo>
                        <a:pt x="15204" y="2145"/>
                      </a:lnTo>
                      <a:lnTo>
                        <a:pt x="15179" y="2125"/>
                      </a:lnTo>
                      <a:lnTo>
                        <a:pt x="15155" y="2103"/>
                      </a:lnTo>
                      <a:lnTo>
                        <a:pt x="15132" y="2081"/>
                      </a:lnTo>
                      <a:lnTo>
                        <a:pt x="15110" y="2058"/>
                      </a:lnTo>
                      <a:lnTo>
                        <a:pt x="15089" y="2034"/>
                      </a:lnTo>
                      <a:lnTo>
                        <a:pt x="15070" y="2009"/>
                      </a:lnTo>
                      <a:lnTo>
                        <a:pt x="15052" y="1983"/>
                      </a:lnTo>
                      <a:lnTo>
                        <a:pt x="15035" y="1957"/>
                      </a:lnTo>
                      <a:lnTo>
                        <a:pt x="15019" y="1930"/>
                      </a:lnTo>
                      <a:lnTo>
                        <a:pt x="15006" y="1901"/>
                      </a:lnTo>
                      <a:lnTo>
                        <a:pt x="14993" y="1873"/>
                      </a:lnTo>
                      <a:lnTo>
                        <a:pt x="14982" y="1843"/>
                      </a:lnTo>
                      <a:lnTo>
                        <a:pt x="14974" y="1813"/>
                      </a:lnTo>
                      <a:lnTo>
                        <a:pt x="14966" y="1782"/>
                      </a:lnTo>
                      <a:lnTo>
                        <a:pt x="14959" y="1751"/>
                      </a:lnTo>
                      <a:lnTo>
                        <a:pt x="14955" y="1719"/>
                      </a:lnTo>
                      <a:lnTo>
                        <a:pt x="14953" y="1687"/>
                      </a:lnTo>
                      <a:lnTo>
                        <a:pt x="14952" y="1654"/>
                      </a:lnTo>
                      <a:lnTo>
                        <a:pt x="14953" y="1622"/>
                      </a:lnTo>
                      <a:lnTo>
                        <a:pt x="14955" y="1590"/>
                      </a:lnTo>
                      <a:lnTo>
                        <a:pt x="14959" y="1558"/>
                      </a:lnTo>
                      <a:lnTo>
                        <a:pt x="14966" y="1527"/>
                      </a:lnTo>
                      <a:lnTo>
                        <a:pt x="14974" y="1496"/>
                      </a:lnTo>
                      <a:lnTo>
                        <a:pt x="14982" y="1466"/>
                      </a:lnTo>
                      <a:lnTo>
                        <a:pt x="14993" y="1436"/>
                      </a:lnTo>
                      <a:lnTo>
                        <a:pt x="15006" y="1408"/>
                      </a:lnTo>
                      <a:lnTo>
                        <a:pt x="15019" y="1379"/>
                      </a:lnTo>
                      <a:lnTo>
                        <a:pt x="15035" y="1352"/>
                      </a:lnTo>
                      <a:lnTo>
                        <a:pt x="15052" y="1326"/>
                      </a:lnTo>
                      <a:lnTo>
                        <a:pt x="15070" y="1300"/>
                      </a:lnTo>
                      <a:lnTo>
                        <a:pt x="15089" y="1275"/>
                      </a:lnTo>
                      <a:lnTo>
                        <a:pt x="15110" y="1251"/>
                      </a:lnTo>
                      <a:lnTo>
                        <a:pt x="15132" y="1228"/>
                      </a:lnTo>
                      <a:lnTo>
                        <a:pt x="15155" y="1206"/>
                      </a:lnTo>
                      <a:lnTo>
                        <a:pt x="15179" y="1185"/>
                      </a:lnTo>
                      <a:lnTo>
                        <a:pt x="15204" y="1165"/>
                      </a:lnTo>
                      <a:lnTo>
                        <a:pt x="15230" y="1146"/>
                      </a:lnTo>
                      <a:lnTo>
                        <a:pt x="15257" y="1128"/>
                      </a:lnTo>
                      <a:lnTo>
                        <a:pt x="15284" y="1112"/>
                      </a:lnTo>
                      <a:lnTo>
                        <a:pt x="15314" y="1097"/>
                      </a:lnTo>
                      <a:lnTo>
                        <a:pt x="15343" y="1083"/>
                      </a:lnTo>
                      <a:lnTo>
                        <a:pt x="15374" y="1070"/>
                      </a:lnTo>
                      <a:lnTo>
                        <a:pt x="15405" y="1059"/>
                      </a:lnTo>
                      <a:lnTo>
                        <a:pt x="15438" y="1049"/>
                      </a:lnTo>
                      <a:lnTo>
                        <a:pt x="15471" y="1040"/>
                      </a:lnTo>
                      <a:lnTo>
                        <a:pt x="15504" y="1033"/>
                      </a:lnTo>
                      <a:lnTo>
                        <a:pt x="15539" y="1027"/>
                      </a:lnTo>
                      <a:lnTo>
                        <a:pt x="15572" y="1023"/>
                      </a:lnTo>
                      <a:lnTo>
                        <a:pt x="15608" y="1021"/>
                      </a:lnTo>
                      <a:lnTo>
                        <a:pt x="15643" y="1020"/>
                      </a:lnTo>
                      <a:close/>
                      <a:moveTo>
                        <a:pt x="13527" y="1020"/>
                      </a:moveTo>
                      <a:lnTo>
                        <a:pt x="13563" y="1021"/>
                      </a:lnTo>
                      <a:lnTo>
                        <a:pt x="13597" y="1023"/>
                      </a:lnTo>
                      <a:lnTo>
                        <a:pt x="13632" y="1027"/>
                      </a:lnTo>
                      <a:lnTo>
                        <a:pt x="13666" y="1033"/>
                      </a:lnTo>
                      <a:lnTo>
                        <a:pt x="13700" y="1040"/>
                      </a:lnTo>
                      <a:lnTo>
                        <a:pt x="13733" y="1049"/>
                      </a:lnTo>
                      <a:lnTo>
                        <a:pt x="13765" y="1059"/>
                      </a:lnTo>
                      <a:lnTo>
                        <a:pt x="13796" y="1070"/>
                      </a:lnTo>
                      <a:lnTo>
                        <a:pt x="13826" y="1083"/>
                      </a:lnTo>
                      <a:lnTo>
                        <a:pt x="13857" y="1097"/>
                      </a:lnTo>
                      <a:lnTo>
                        <a:pt x="13885" y="1112"/>
                      </a:lnTo>
                      <a:lnTo>
                        <a:pt x="13914" y="1128"/>
                      </a:lnTo>
                      <a:lnTo>
                        <a:pt x="13941" y="1146"/>
                      </a:lnTo>
                      <a:lnTo>
                        <a:pt x="13967" y="1165"/>
                      </a:lnTo>
                      <a:lnTo>
                        <a:pt x="13992" y="1185"/>
                      </a:lnTo>
                      <a:lnTo>
                        <a:pt x="14016" y="1206"/>
                      </a:lnTo>
                      <a:lnTo>
                        <a:pt x="14039" y="1228"/>
                      </a:lnTo>
                      <a:lnTo>
                        <a:pt x="14061" y="1251"/>
                      </a:lnTo>
                      <a:lnTo>
                        <a:pt x="14082" y="1275"/>
                      </a:lnTo>
                      <a:lnTo>
                        <a:pt x="14101" y="1300"/>
                      </a:lnTo>
                      <a:lnTo>
                        <a:pt x="14119" y="1326"/>
                      </a:lnTo>
                      <a:lnTo>
                        <a:pt x="14135" y="1352"/>
                      </a:lnTo>
                      <a:lnTo>
                        <a:pt x="14150" y="1379"/>
                      </a:lnTo>
                      <a:lnTo>
                        <a:pt x="14165" y="1408"/>
                      </a:lnTo>
                      <a:lnTo>
                        <a:pt x="14177" y="1436"/>
                      </a:lnTo>
                      <a:lnTo>
                        <a:pt x="14187" y="1466"/>
                      </a:lnTo>
                      <a:lnTo>
                        <a:pt x="14197" y="1496"/>
                      </a:lnTo>
                      <a:lnTo>
                        <a:pt x="14205" y="1527"/>
                      </a:lnTo>
                      <a:lnTo>
                        <a:pt x="14211" y="1558"/>
                      </a:lnTo>
                      <a:lnTo>
                        <a:pt x="14216" y="1590"/>
                      </a:lnTo>
                      <a:lnTo>
                        <a:pt x="14218" y="1622"/>
                      </a:lnTo>
                      <a:lnTo>
                        <a:pt x="14219" y="1654"/>
                      </a:lnTo>
                      <a:lnTo>
                        <a:pt x="14218" y="1687"/>
                      </a:lnTo>
                      <a:lnTo>
                        <a:pt x="14216" y="1719"/>
                      </a:lnTo>
                      <a:lnTo>
                        <a:pt x="14211" y="1751"/>
                      </a:lnTo>
                      <a:lnTo>
                        <a:pt x="14205" y="1782"/>
                      </a:lnTo>
                      <a:lnTo>
                        <a:pt x="14197" y="1813"/>
                      </a:lnTo>
                      <a:lnTo>
                        <a:pt x="14187" y="1843"/>
                      </a:lnTo>
                      <a:lnTo>
                        <a:pt x="14177" y="1873"/>
                      </a:lnTo>
                      <a:lnTo>
                        <a:pt x="14165" y="1901"/>
                      </a:lnTo>
                      <a:lnTo>
                        <a:pt x="14150" y="1930"/>
                      </a:lnTo>
                      <a:lnTo>
                        <a:pt x="14135" y="1957"/>
                      </a:lnTo>
                      <a:lnTo>
                        <a:pt x="14119" y="1983"/>
                      </a:lnTo>
                      <a:lnTo>
                        <a:pt x="14101" y="2009"/>
                      </a:lnTo>
                      <a:lnTo>
                        <a:pt x="14082" y="2034"/>
                      </a:lnTo>
                      <a:lnTo>
                        <a:pt x="14061" y="2058"/>
                      </a:lnTo>
                      <a:lnTo>
                        <a:pt x="14039" y="2081"/>
                      </a:lnTo>
                      <a:lnTo>
                        <a:pt x="14016" y="2103"/>
                      </a:lnTo>
                      <a:lnTo>
                        <a:pt x="13992" y="2125"/>
                      </a:lnTo>
                      <a:lnTo>
                        <a:pt x="13967" y="2145"/>
                      </a:lnTo>
                      <a:lnTo>
                        <a:pt x="13941" y="2164"/>
                      </a:lnTo>
                      <a:lnTo>
                        <a:pt x="13914" y="2182"/>
                      </a:lnTo>
                      <a:lnTo>
                        <a:pt x="13885" y="2198"/>
                      </a:lnTo>
                      <a:lnTo>
                        <a:pt x="13857" y="2213"/>
                      </a:lnTo>
                      <a:lnTo>
                        <a:pt x="13826" y="2227"/>
                      </a:lnTo>
                      <a:lnTo>
                        <a:pt x="13796" y="2240"/>
                      </a:lnTo>
                      <a:lnTo>
                        <a:pt x="13765" y="2251"/>
                      </a:lnTo>
                      <a:lnTo>
                        <a:pt x="13733" y="2261"/>
                      </a:lnTo>
                      <a:lnTo>
                        <a:pt x="13700" y="2270"/>
                      </a:lnTo>
                      <a:lnTo>
                        <a:pt x="13666" y="2277"/>
                      </a:lnTo>
                      <a:lnTo>
                        <a:pt x="13632" y="2283"/>
                      </a:lnTo>
                      <a:lnTo>
                        <a:pt x="13597" y="2287"/>
                      </a:lnTo>
                      <a:lnTo>
                        <a:pt x="13563" y="2289"/>
                      </a:lnTo>
                      <a:lnTo>
                        <a:pt x="13527" y="2290"/>
                      </a:lnTo>
                      <a:lnTo>
                        <a:pt x="13492" y="2289"/>
                      </a:lnTo>
                      <a:lnTo>
                        <a:pt x="13457" y="2287"/>
                      </a:lnTo>
                      <a:lnTo>
                        <a:pt x="13422" y="2283"/>
                      </a:lnTo>
                      <a:lnTo>
                        <a:pt x="13388" y="2277"/>
                      </a:lnTo>
                      <a:lnTo>
                        <a:pt x="13354" y="2270"/>
                      </a:lnTo>
                      <a:lnTo>
                        <a:pt x="13322" y="2261"/>
                      </a:lnTo>
                      <a:lnTo>
                        <a:pt x="13289" y="2251"/>
                      </a:lnTo>
                      <a:lnTo>
                        <a:pt x="13257" y="2240"/>
                      </a:lnTo>
                      <a:lnTo>
                        <a:pt x="13227" y="2227"/>
                      </a:lnTo>
                      <a:lnTo>
                        <a:pt x="13197" y="2213"/>
                      </a:lnTo>
                      <a:lnTo>
                        <a:pt x="13168" y="2198"/>
                      </a:lnTo>
                      <a:lnTo>
                        <a:pt x="13141" y="2182"/>
                      </a:lnTo>
                      <a:lnTo>
                        <a:pt x="13113" y="2164"/>
                      </a:lnTo>
                      <a:lnTo>
                        <a:pt x="13087" y="2145"/>
                      </a:lnTo>
                      <a:lnTo>
                        <a:pt x="13062" y="2125"/>
                      </a:lnTo>
                      <a:lnTo>
                        <a:pt x="13038" y="2103"/>
                      </a:lnTo>
                      <a:lnTo>
                        <a:pt x="13015" y="2081"/>
                      </a:lnTo>
                      <a:lnTo>
                        <a:pt x="12993" y="2058"/>
                      </a:lnTo>
                      <a:lnTo>
                        <a:pt x="12973" y="2034"/>
                      </a:lnTo>
                      <a:lnTo>
                        <a:pt x="12953" y="2009"/>
                      </a:lnTo>
                      <a:lnTo>
                        <a:pt x="12936" y="1983"/>
                      </a:lnTo>
                      <a:lnTo>
                        <a:pt x="12919" y="1957"/>
                      </a:lnTo>
                      <a:lnTo>
                        <a:pt x="12903" y="1930"/>
                      </a:lnTo>
                      <a:lnTo>
                        <a:pt x="12890" y="1901"/>
                      </a:lnTo>
                      <a:lnTo>
                        <a:pt x="12877" y="1873"/>
                      </a:lnTo>
                      <a:lnTo>
                        <a:pt x="12866" y="1843"/>
                      </a:lnTo>
                      <a:lnTo>
                        <a:pt x="12857" y="1813"/>
                      </a:lnTo>
                      <a:lnTo>
                        <a:pt x="12849" y="1782"/>
                      </a:lnTo>
                      <a:lnTo>
                        <a:pt x="12843" y="1751"/>
                      </a:lnTo>
                      <a:lnTo>
                        <a:pt x="12838" y="1719"/>
                      </a:lnTo>
                      <a:lnTo>
                        <a:pt x="12836" y="1687"/>
                      </a:lnTo>
                      <a:lnTo>
                        <a:pt x="12835" y="1654"/>
                      </a:lnTo>
                      <a:lnTo>
                        <a:pt x="12836" y="1622"/>
                      </a:lnTo>
                      <a:lnTo>
                        <a:pt x="12838" y="1590"/>
                      </a:lnTo>
                      <a:lnTo>
                        <a:pt x="12843" y="1558"/>
                      </a:lnTo>
                      <a:lnTo>
                        <a:pt x="12849" y="1527"/>
                      </a:lnTo>
                      <a:lnTo>
                        <a:pt x="12857" y="1496"/>
                      </a:lnTo>
                      <a:lnTo>
                        <a:pt x="12866" y="1466"/>
                      </a:lnTo>
                      <a:lnTo>
                        <a:pt x="12877" y="1436"/>
                      </a:lnTo>
                      <a:lnTo>
                        <a:pt x="12890" y="1408"/>
                      </a:lnTo>
                      <a:lnTo>
                        <a:pt x="12903" y="1379"/>
                      </a:lnTo>
                      <a:lnTo>
                        <a:pt x="12919" y="1352"/>
                      </a:lnTo>
                      <a:lnTo>
                        <a:pt x="12936" y="1326"/>
                      </a:lnTo>
                      <a:lnTo>
                        <a:pt x="12953" y="1300"/>
                      </a:lnTo>
                      <a:lnTo>
                        <a:pt x="12973" y="1275"/>
                      </a:lnTo>
                      <a:lnTo>
                        <a:pt x="12993" y="1251"/>
                      </a:lnTo>
                      <a:lnTo>
                        <a:pt x="13015" y="1228"/>
                      </a:lnTo>
                      <a:lnTo>
                        <a:pt x="13038" y="1206"/>
                      </a:lnTo>
                      <a:lnTo>
                        <a:pt x="13062" y="1185"/>
                      </a:lnTo>
                      <a:lnTo>
                        <a:pt x="13087" y="1165"/>
                      </a:lnTo>
                      <a:lnTo>
                        <a:pt x="13113" y="1146"/>
                      </a:lnTo>
                      <a:lnTo>
                        <a:pt x="13141" y="1128"/>
                      </a:lnTo>
                      <a:lnTo>
                        <a:pt x="13168" y="1112"/>
                      </a:lnTo>
                      <a:lnTo>
                        <a:pt x="13197" y="1097"/>
                      </a:lnTo>
                      <a:lnTo>
                        <a:pt x="13227" y="1083"/>
                      </a:lnTo>
                      <a:lnTo>
                        <a:pt x="13257" y="1070"/>
                      </a:lnTo>
                      <a:lnTo>
                        <a:pt x="13289" y="1059"/>
                      </a:lnTo>
                      <a:lnTo>
                        <a:pt x="13322" y="1049"/>
                      </a:lnTo>
                      <a:lnTo>
                        <a:pt x="13354" y="1040"/>
                      </a:lnTo>
                      <a:lnTo>
                        <a:pt x="13388" y="1033"/>
                      </a:lnTo>
                      <a:lnTo>
                        <a:pt x="13422" y="1027"/>
                      </a:lnTo>
                      <a:lnTo>
                        <a:pt x="13457" y="1023"/>
                      </a:lnTo>
                      <a:lnTo>
                        <a:pt x="13492" y="1021"/>
                      </a:lnTo>
                      <a:lnTo>
                        <a:pt x="13527" y="10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sz="1619">
                    <a:solidFill>
                      <a:schemeClr val="accent3"/>
                    </a:solidFill>
                  </a:endParaRPr>
                </a:p>
              </p:txBody>
            </p:sp>
            <p:sp>
              <p:nvSpPr>
                <p:cNvPr id="375" name="Freeform 65"/>
                <p:cNvSpPr>
                  <a:spLocks noEditPoints="1"/>
                </p:cNvSpPr>
                <p:nvPr/>
              </p:nvSpPr>
              <p:spPr bwMode="gray">
                <a:xfrm>
                  <a:off x="3308966" y="2214654"/>
                  <a:ext cx="292835" cy="60621"/>
                </a:xfrm>
                <a:custGeom>
                  <a:avLst/>
                  <a:gdLst>
                    <a:gd name="T0" fmla="*/ 16878 w 17448"/>
                    <a:gd name="T1" fmla="*/ 22 h 3310"/>
                    <a:gd name="T2" fmla="*/ 17112 w 17448"/>
                    <a:gd name="T3" fmla="*/ 119 h 3310"/>
                    <a:gd name="T4" fmla="*/ 17296 w 17448"/>
                    <a:gd name="T5" fmla="*/ 281 h 3310"/>
                    <a:gd name="T6" fmla="*/ 17414 w 17448"/>
                    <a:gd name="T7" fmla="*/ 490 h 3310"/>
                    <a:gd name="T8" fmla="*/ 17448 w 17448"/>
                    <a:gd name="T9" fmla="*/ 2614 h 3310"/>
                    <a:gd name="T10" fmla="*/ 17402 w 17448"/>
                    <a:gd name="T11" fmla="*/ 2853 h 3310"/>
                    <a:gd name="T12" fmla="*/ 17274 w 17448"/>
                    <a:gd name="T13" fmla="*/ 3056 h 3310"/>
                    <a:gd name="T14" fmla="*/ 17082 w 17448"/>
                    <a:gd name="T15" fmla="*/ 3209 h 3310"/>
                    <a:gd name="T16" fmla="*/ 16841 w 17448"/>
                    <a:gd name="T17" fmla="*/ 3296 h 3310"/>
                    <a:gd name="T18" fmla="*/ 683 w 17448"/>
                    <a:gd name="T19" fmla="*/ 3307 h 3310"/>
                    <a:gd name="T20" fmla="*/ 431 w 17448"/>
                    <a:gd name="T21" fmla="*/ 3242 h 3310"/>
                    <a:gd name="T22" fmla="*/ 224 w 17448"/>
                    <a:gd name="T23" fmla="*/ 3106 h 3310"/>
                    <a:gd name="T24" fmla="*/ 75 w 17448"/>
                    <a:gd name="T25" fmla="*/ 2915 h 3310"/>
                    <a:gd name="T26" fmla="*/ 4 w 17448"/>
                    <a:gd name="T27" fmla="*/ 2685 h 3310"/>
                    <a:gd name="T28" fmla="*/ 15 w 17448"/>
                    <a:gd name="T29" fmla="*/ 557 h 3310"/>
                    <a:gd name="T30" fmla="*/ 110 w 17448"/>
                    <a:gd name="T31" fmla="*/ 336 h 3310"/>
                    <a:gd name="T32" fmla="*/ 277 w 17448"/>
                    <a:gd name="T33" fmla="*/ 160 h 3310"/>
                    <a:gd name="T34" fmla="*/ 499 w 17448"/>
                    <a:gd name="T35" fmla="*/ 42 h 3310"/>
                    <a:gd name="T36" fmla="*/ 760 w 17448"/>
                    <a:gd name="T37" fmla="*/ 0 h 3310"/>
                    <a:gd name="T38" fmla="*/ 15849 w 17448"/>
                    <a:gd name="T39" fmla="*/ 1049 h 3310"/>
                    <a:gd name="T40" fmla="*/ 16058 w 17448"/>
                    <a:gd name="T41" fmla="*/ 1146 h 3310"/>
                    <a:gd name="T42" fmla="*/ 16217 w 17448"/>
                    <a:gd name="T43" fmla="*/ 1300 h 3310"/>
                    <a:gd name="T44" fmla="*/ 16314 w 17448"/>
                    <a:gd name="T45" fmla="*/ 1496 h 3310"/>
                    <a:gd name="T46" fmla="*/ 16332 w 17448"/>
                    <a:gd name="T47" fmla="*/ 1720 h 3310"/>
                    <a:gd name="T48" fmla="*/ 16267 w 17448"/>
                    <a:gd name="T49" fmla="*/ 1930 h 3310"/>
                    <a:gd name="T50" fmla="*/ 16133 w 17448"/>
                    <a:gd name="T51" fmla="*/ 2104 h 3310"/>
                    <a:gd name="T52" fmla="*/ 15943 w 17448"/>
                    <a:gd name="T53" fmla="*/ 2228 h 3310"/>
                    <a:gd name="T54" fmla="*/ 15714 w 17448"/>
                    <a:gd name="T55" fmla="*/ 2287 h 3310"/>
                    <a:gd name="T56" fmla="*/ 15471 w 17448"/>
                    <a:gd name="T57" fmla="*/ 2270 h 3310"/>
                    <a:gd name="T58" fmla="*/ 15257 w 17448"/>
                    <a:gd name="T59" fmla="*/ 2182 h 3310"/>
                    <a:gd name="T60" fmla="*/ 15089 w 17448"/>
                    <a:gd name="T61" fmla="*/ 2035 h 3310"/>
                    <a:gd name="T62" fmla="*/ 14982 w 17448"/>
                    <a:gd name="T63" fmla="*/ 1843 h 3310"/>
                    <a:gd name="T64" fmla="*/ 14953 w 17448"/>
                    <a:gd name="T65" fmla="*/ 1622 h 3310"/>
                    <a:gd name="T66" fmla="*/ 15006 w 17448"/>
                    <a:gd name="T67" fmla="*/ 1408 h 3310"/>
                    <a:gd name="T68" fmla="*/ 15132 w 17448"/>
                    <a:gd name="T69" fmla="*/ 1228 h 3310"/>
                    <a:gd name="T70" fmla="*/ 15314 w 17448"/>
                    <a:gd name="T71" fmla="*/ 1097 h 3310"/>
                    <a:gd name="T72" fmla="*/ 15539 w 17448"/>
                    <a:gd name="T73" fmla="*/ 1028 h 3310"/>
                    <a:gd name="T74" fmla="*/ 13632 w 17448"/>
                    <a:gd name="T75" fmla="*/ 1028 h 3310"/>
                    <a:gd name="T76" fmla="*/ 13857 w 17448"/>
                    <a:gd name="T77" fmla="*/ 1097 h 3310"/>
                    <a:gd name="T78" fmla="*/ 14039 w 17448"/>
                    <a:gd name="T79" fmla="*/ 1228 h 3310"/>
                    <a:gd name="T80" fmla="*/ 14165 w 17448"/>
                    <a:gd name="T81" fmla="*/ 1408 h 3310"/>
                    <a:gd name="T82" fmla="*/ 14218 w 17448"/>
                    <a:gd name="T83" fmla="*/ 1622 h 3310"/>
                    <a:gd name="T84" fmla="*/ 14187 w 17448"/>
                    <a:gd name="T85" fmla="*/ 1843 h 3310"/>
                    <a:gd name="T86" fmla="*/ 14082 w 17448"/>
                    <a:gd name="T87" fmla="*/ 2035 h 3310"/>
                    <a:gd name="T88" fmla="*/ 13914 w 17448"/>
                    <a:gd name="T89" fmla="*/ 2182 h 3310"/>
                    <a:gd name="T90" fmla="*/ 13700 w 17448"/>
                    <a:gd name="T91" fmla="*/ 2270 h 3310"/>
                    <a:gd name="T92" fmla="*/ 13457 w 17448"/>
                    <a:gd name="T93" fmla="*/ 2287 h 3310"/>
                    <a:gd name="T94" fmla="*/ 13227 w 17448"/>
                    <a:gd name="T95" fmla="*/ 2228 h 3310"/>
                    <a:gd name="T96" fmla="*/ 13038 w 17448"/>
                    <a:gd name="T97" fmla="*/ 2104 h 3310"/>
                    <a:gd name="T98" fmla="*/ 12903 w 17448"/>
                    <a:gd name="T99" fmla="*/ 1930 h 3310"/>
                    <a:gd name="T100" fmla="*/ 12838 w 17448"/>
                    <a:gd name="T101" fmla="*/ 1720 h 3310"/>
                    <a:gd name="T102" fmla="*/ 12857 w 17448"/>
                    <a:gd name="T103" fmla="*/ 1496 h 3310"/>
                    <a:gd name="T104" fmla="*/ 12953 w 17448"/>
                    <a:gd name="T105" fmla="*/ 1300 h 3310"/>
                    <a:gd name="T106" fmla="*/ 13113 w 17448"/>
                    <a:gd name="T107" fmla="*/ 1146 h 3310"/>
                    <a:gd name="T108" fmla="*/ 13322 w 17448"/>
                    <a:gd name="T109" fmla="*/ 1049 h 33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7448" h="3310">
                      <a:moveTo>
                        <a:pt x="760" y="0"/>
                      </a:moveTo>
                      <a:lnTo>
                        <a:pt x="16688" y="0"/>
                      </a:lnTo>
                      <a:lnTo>
                        <a:pt x="16727" y="1"/>
                      </a:lnTo>
                      <a:lnTo>
                        <a:pt x="16765" y="4"/>
                      </a:lnTo>
                      <a:lnTo>
                        <a:pt x="16804" y="8"/>
                      </a:lnTo>
                      <a:lnTo>
                        <a:pt x="16841" y="14"/>
                      </a:lnTo>
                      <a:lnTo>
                        <a:pt x="16878" y="22"/>
                      </a:lnTo>
                      <a:lnTo>
                        <a:pt x="16914" y="31"/>
                      </a:lnTo>
                      <a:lnTo>
                        <a:pt x="16949" y="42"/>
                      </a:lnTo>
                      <a:lnTo>
                        <a:pt x="16983" y="55"/>
                      </a:lnTo>
                      <a:lnTo>
                        <a:pt x="17017" y="69"/>
                      </a:lnTo>
                      <a:lnTo>
                        <a:pt x="17050" y="84"/>
                      </a:lnTo>
                      <a:lnTo>
                        <a:pt x="17082" y="101"/>
                      </a:lnTo>
                      <a:lnTo>
                        <a:pt x="17112" y="119"/>
                      </a:lnTo>
                      <a:lnTo>
                        <a:pt x="17142" y="139"/>
                      </a:lnTo>
                      <a:lnTo>
                        <a:pt x="17171" y="160"/>
                      </a:lnTo>
                      <a:lnTo>
                        <a:pt x="17198" y="182"/>
                      </a:lnTo>
                      <a:lnTo>
                        <a:pt x="17224" y="205"/>
                      </a:lnTo>
                      <a:lnTo>
                        <a:pt x="17250" y="229"/>
                      </a:lnTo>
                      <a:lnTo>
                        <a:pt x="17274" y="254"/>
                      </a:lnTo>
                      <a:lnTo>
                        <a:pt x="17296" y="281"/>
                      </a:lnTo>
                      <a:lnTo>
                        <a:pt x="17318" y="308"/>
                      </a:lnTo>
                      <a:lnTo>
                        <a:pt x="17338" y="336"/>
                      </a:lnTo>
                      <a:lnTo>
                        <a:pt x="17356" y="365"/>
                      </a:lnTo>
                      <a:lnTo>
                        <a:pt x="17373" y="395"/>
                      </a:lnTo>
                      <a:lnTo>
                        <a:pt x="17388" y="426"/>
                      </a:lnTo>
                      <a:lnTo>
                        <a:pt x="17402" y="458"/>
                      </a:lnTo>
                      <a:lnTo>
                        <a:pt x="17414" y="490"/>
                      </a:lnTo>
                      <a:lnTo>
                        <a:pt x="17424" y="523"/>
                      </a:lnTo>
                      <a:lnTo>
                        <a:pt x="17433" y="557"/>
                      </a:lnTo>
                      <a:lnTo>
                        <a:pt x="17439" y="591"/>
                      </a:lnTo>
                      <a:lnTo>
                        <a:pt x="17444" y="626"/>
                      </a:lnTo>
                      <a:lnTo>
                        <a:pt x="17447" y="661"/>
                      </a:lnTo>
                      <a:lnTo>
                        <a:pt x="17448" y="697"/>
                      </a:lnTo>
                      <a:lnTo>
                        <a:pt x="17448" y="2614"/>
                      </a:lnTo>
                      <a:lnTo>
                        <a:pt x="17447" y="2649"/>
                      </a:lnTo>
                      <a:lnTo>
                        <a:pt x="17444" y="2685"/>
                      </a:lnTo>
                      <a:lnTo>
                        <a:pt x="17439" y="2719"/>
                      </a:lnTo>
                      <a:lnTo>
                        <a:pt x="17433" y="2754"/>
                      </a:lnTo>
                      <a:lnTo>
                        <a:pt x="17424" y="2787"/>
                      </a:lnTo>
                      <a:lnTo>
                        <a:pt x="17414" y="2820"/>
                      </a:lnTo>
                      <a:lnTo>
                        <a:pt x="17402" y="2853"/>
                      </a:lnTo>
                      <a:lnTo>
                        <a:pt x="17388" y="2884"/>
                      </a:lnTo>
                      <a:lnTo>
                        <a:pt x="17373" y="2915"/>
                      </a:lnTo>
                      <a:lnTo>
                        <a:pt x="17356" y="2945"/>
                      </a:lnTo>
                      <a:lnTo>
                        <a:pt x="17338" y="2974"/>
                      </a:lnTo>
                      <a:lnTo>
                        <a:pt x="17318" y="3003"/>
                      </a:lnTo>
                      <a:lnTo>
                        <a:pt x="17296" y="3030"/>
                      </a:lnTo>
                      <a:lnTo>
                        <a:pt x="17274" y="3056"/>
                      </a:lnTo>
                      <a:lnTo>
                        <a:pt x="17250" y="3082"/>
                      </a:lnTo>
                      <a:lnTo>
                        <a:pt x="17224" y="3106"/>
                      </a:lnTo>
                      <a:lnTo>
                        <a:pt x="17198" y="3129"/>
                      </a:lnTo>
                      <a:lnTo>
                        <a:pt x="17171" y="3151"/>
                      </a:lnTo>
                      <a:lnTo>
                        <a:pt x="17142" y="3172"/>
                      </a:lnTo>
                      <a:lnTo>
                        <a:pt x="17112" y="3191"/>
                      </a:lnTo>
                      <a:lnTo>
                        <a:pt x="17082" y="3209"/>
                      </a:lnTo>
                      <a:lnTo>
                        <a:pt x="17050" y="3226"/>
                      </a:lnTo>
                      <a:lnTo>
                        <a:pt x="17017" y="3242"/>
                      </a:lnTo>
                      <a:lnTo>
                        <a:pt x="16983" y="3256"/>
                      </a:lnTo>
                      <a:lnTo>
                        <a:pt x="16949" y="3268"/>
                      </a:lnTo>
                      <a:lnTo>
                        <a:pt x="16914" y="3279"/>
                      </a:lnTo>
                      <a:lnTo>
                        <a:pt x="16878" y="3288"/>
                      </a:lnTo>
                      <a:lnTo>
                        <a:pt x="16841" y="3296"/>
                      </a:lnTo>
                      <a:lnTo>
                        <a:pt x="16804" y="3302"/>
                      </a:lnTo>
                      <a:lnTo>
                        <a:pt x="16765" y="3307"/>
                      </a:lnTo>
                      <a:lnTo>
                        <a:pt x="16727" y="3310"/>
                      </a:lnTo>
                      <a:lnTo>
                        <a:pt x="16688" y="3310"/>
                      </a:lnTo>
                      <a:lnTo>
                        <a:pt x="760" y="3310"/>
                      </a:lnTo>
                      <a:lnTo>
                        <a:pt x="721" y="3310"/>
                      </a:lnTo>
                      <a:lnTo>
                        <a:pt x="683" y="3307"/>
                      </a:lnTo>
                      <a:lnTo>
                        <a:pt x="644" y="3302"/>
                      </a:lnTo>
                      <a:lnTo>
                        <a:pt x="607" y="3296"/>
                      </a:lnTo>
                      <a:lnTo>
                        <a:pt x="570" y="3288"/>
                      </a:lnTo>
                      <a:lnTo>
                        <a:pt x="534" y="3279"/>
                      </a:lnTo>
                      <a:lnTo>
                        <a:pt x="499" y="3268"/>
                      </a:lnTo>
                      <a:lnTo>
                        <a:pt x="465" y="3256"/>
                      </a:lnTo>
                      <a:lnTo>
                        <a:pt x="431" y="3242"/>
                      </a:lnTo>
                      <a:lnTo>
                        <a:pt x="398" y="3226"/>
                      </a:lnTo>
                      <a:lnTo>
                        <a:pt x="366" y="3209"/>
                      </a:lnTo>
                      <a:lnTo>
                        <a:pt x="336" y="3191"/>
                      </a:lnTo>
                      <a:lnTo>
                        <a:pt x="306" y="3172"/>
                      </a:lnTo>
                      <a:lnTo>
                        <a:pt x="277" y="3151"/>
                      </a:lnTo>
                      <a:lnTo>
                        <a:pt x="250" y="3129"/>
                      </a:lnTo>
                      <a:lnTo>
                        <a:pt x="224" y="3106"/>
                      </a:lnTo>
                      <a:lnTo>
                        <a:pt x="198" y="3082"/>
                      </a:lnTo>
                      <a:lnTo>
                        <a:pt x="174" y="3056"/>
                      </a:lnTo>
                      <a:lnTo>
                        <a:pt x="152" y="3030"/>
                      </a:lnTo>
                      <a:lnTo>
                        <a:pt x="130" y="3003"/>
                      </a:lnTo>
                      <a:lnTo>
                        <a:pt x="110" y="2974"/>
                      </a:lnTo>
                      <a:lnTo>
                        <a:pt x="92" y="2945"/>
                      </a:lnTo>
                      <a:lnTo>
                        <a:pt x="75" y="2915"/>
                      </a:lnTo>
                      <a:lnTo>
                        <a:pt x="60" y="2884"/>
                      </a:lnTo>
                      <a:lnTo>
                        <a:pt x="46" y="2853"/>
                      </a:lnTo>
                      <a:lnTo>
                        <a:pt x="34" y="2820"/>
                      </a:lnTo>
                      <a:lnTo>
                        <a:pt x="24" y="2787"/>
                      </a:lnTo>
                      <a:lnTo>
                        <a:pt x="15" y="2754"/>
                      </a:lnTo>
                      <a:lnTo>
                        <a:pt x="9" y="2719"/>
                      </a:lnTo>
                      <a:lnTo>
                        <a:pt x="4" y="2685"/>
                      </a:lnTo>
                      <a:lnTo>
                        <a:pt x="1" y="2649"/>
                      </a:lnTo>
                      <a:lnTo>
                        <a:pt x="0" y="2614"/>
                      </a:lnTo>
                      <a:lnTo>
                        <a:pt x="0" y="697"/>
                      </a:lnTo>
                      <a:lnTo>
                        <a:pt x="1" y="661"/>
                      </a:lnTo>
                      <a:lnTo>
                        <a:pt x="4" y="626"/>
                      </a:lnTo>
                      <a:lnTo>
                        <a:pt x="9" y="591"/>
                      </a:lnTo>
                      <a:lnTo>
                        <a:pt x="15" y="557"/>
                      </a:lnTo>
                      <a:lnTo>
                        <a:pt x="24" y="523"/>
                      </a:lnTo>
                      <a:lnTo>
                        <a:pt x="34" y="490"/>
                      </a:lnTo>
                      <a:lnTo>
                        <a:pt x="46" y="458"/>
                      </a:lnTo>
                      <a:lnTo>
                        <a:pt x="60" y="426"/>
                      </a:lnTo>
                      <a:lnTo>
                        <a:pt x="75" y="395"/>
                      </a:lnTo>
                      <a:lnTo>
                        <a:pt x="92" y="365"/>
                      </a:lnTo>
                      <a:lnTo>
                        <a:pt x="110" y="336"/>
                      </a:lnTo>
                      <a:lnTo>
                        <a:pt x="130" y="308"/>
                      </a:lnTo>
                      <a:lnTo>
                        <a:pt x="152" y="281"/>
                      </a:lnTo>
                      <a:lnTo>
                        <a:pt x="174" y="254"/>
                      </a:lnTo>
                      <a:lnTo>
                        <a:pt x="198" y="229"/>
                      </a:lnTo>
                      <a:lnTo>
                        <a:pt x="224" y="205"/>
                      </a:lnTo>
                      <a:lnTo>
                        <a:pt x="250" y="182"/>
                      </a:lnTo>
                      <a:lnTo>
                        <a:pt x="277" y="160"/>
                      </a:lnTo>
                      <a:lnTo>
                        <a:pt x="306" y="139"/>
                      </a:lnTo>
                      <a:lnTo>
                        <a:pt x="336" y="119"/>
                      </a:lnTo>
                      <a:lnTo>
                        <a:pt x="366" y="101"/>
                      </a:lnTo>
                      <a:lnTo>
                        <a:pt x="398" y="84"/>
                      </a:lnTo>
                      <a:lnTo>
                        <a:pt x="431" y="69"/>
                      </a:lnTo>
                      <a:lnTo>
                        <a:pt x="465" y="55"/>
                      </a:lnTo>
                      <a:lnTo>
                        <a:pt x="499" y="42"/>
                      </a:lnTo>
                      <a:lnTo>
                        <a:pt x="534" y="31"/>
                      </a:lnTo>
                      <a:lnTo>
                        <a:pt x="570" y="22"/>
                      </a:lnTo>
                      <a:lnTo>
                        <a:pt x="607" y="14"/>
                      </a:lnTo>
                      <a:lnTo>
                        <a:pt x="644" y="8"/>
                      </a:lnTo>
                      <a:lnTo>
                        <a:pt x="683" y="4"/>
                      </a:lnTo>
                      <a:lnTo>
                        <a:pt x="721" y="1"/>
                      </a:lnTo>
                      <a:lnTo>
                        <a:pt x="760" y="0"/>
                      </a:lnTo>
                      <a:close/>
                      <a:moveTo>
                        <a:pt x="15643" y="1020"/>
                      </a:moveTo>
                      <a:lnTo>
                        <a:pt x="15679" y="1021"/>
                      </a:lnTo>
                      <a:lnTo>
                        <a:pt x="15714" y="1023"/>
                      </a:lnTo>
                      <a:lnTo>
                        <a:pt x="15749" y="1028"/>
                      </a:lnTo>
                      <a:lnTo>
                        <a:pt x="15783" y="1033"/>
                      </a:lnTo>
                      <a:lnTo>
                        <a:pt x="15817" y="1040"/>
                      </a:lnTo>
                      <a:lnTo>
                        <a:pt x="15849" y="1049"/>
                      </a:lnTo>
                      <a:lnTo>
                        <a:pt x="15881" y="1059"/>
                      </a:lnTo>
                      <a:lnTo>
                        <a:pt x="15913" y="1070"/>
                      </a:lnTo>
                      <a:lnTo>
                        <a:pt x="15943" y="1083"/>
                      </a:lnTo>
                      <a:lnTo>
                        <a:pt x="15974" y="1097"/>
                      </a:lnTo>
                      <a:lnTo>
                        <a:pt x="16002" y="1112"/>
                      </a:lnTo>
                      <a:lnTo>
                        <a:pt x="16030" y="1129"/>
                      </a:lnTo>
                      <a:lnTo>
                        <a:pt x="16058" y="1146"/>
                      </a:lnTo>
                      <a:lnTo>
                        <a:pt x="16084" y="1165"/>
                      </a:lnTo>
                      <a:lnTo>
                        <a:pt x="16109" y="1185"/>
                      </a:lnTo>
                      <a:lnTo>
                        <a:pt x="16133" y="1206"/>
                      </a:lnTo>
                      <a:lnTo>
                        <a:pt x="16156" y="1228"/>
                      </a:lnTo>
                      <a:lnTo>
                        <a:pt x="16178" y="1251"/>
                      </a:lnTo>
                      <a:lnTo>
                        <a:pt x="16198" y="1275"/>
                      </a:lnTo>
                      <a:lnTo>
                        <a:pt x="16217" y="1300"/>
                      </a:lnTo>
                      <a:lnTo>
                        <a:pt x="16235" y="1326"/>
                      </a:lnTo>
                      <a:lnTo>
                        <a:pt x="16252" y="1352"/>
                      </a:lnTo>
                      <a:lnTo>
                        <a:pt x="16267" y="1380"/>
                      </a:lnTo>
                      <a:lnTo>
                        <a:pt x="16281" y="1408"/>
                      </a:lnTo>
                      <a:lnTo>
                        <a:pt x="16293" y="1437"/>
                      </a:lnTo>
                      <a:lnTo>
                        <a:pt x="16304" y="1466"/>
                      </a:lnTo>
                      <a:lnTo>
                        <a:pt x="16314" y="1496"/>
                      </a:lnTo>
                      <a:lnTo>
                        <a:pt x="16322" y="1527"/>
                      </a:lnTo>
                      <a:lnTo>
                        <a:pt x="16327" y="1558"/>
                      </a:lnTo>
                      <a:lnTo>
                        <a:pt x="16332" y="1590"/>
                      </a:lnTo>
                      <a:lnTo>
                        <a:pt x="16335" y="1622"/>
                      </a:lnTo>
                      <a:lnTo>
                        <a:pt x="16336" y="1655"/>
                      </a:lnTo>
                      <a:lnTo>
                        <a:pt x="16335" y="1687"/>
                      </a:lnTo>
                      <a:lnTo>
                        <a:pt x="16332" y="1720"/>
                      </a:lnTo>
                      <a:lnTo>
                        <a:pt x="16327" y="1751"/>
                      </a:lnTo>
                      <a:lnTo>
                        <a:pt x="16322" y="1783"/>
                      </a:lnTo>
                      <a:lnTo>
                        <a:pt x="16314" y="1813"/>
                      </a:lnTo>
                      <a:lnTo>
                        <a:pt x="16304" y="1843"/>
                      </a:lnTo>
                      <a:lnTo>
                        <a:pt x="16293" y="1873"/>
                      </a:lnTo>
                      <a:lnTo>
                        <a:pt x="16281" y="1902"/>
                      </a:lnTo>
                      <a:lnTo>
                        <a:pt x="16267" y="1930"/>
                      </a:lnTo>
                      <a:lnTo>
                        <a:pt x="16252" y="1957"/>
                      </a:lnTo>
                      <a:lnTo>
                        <a:pt x="16235" y="1985"/>
                      </a:lnTo>
                      <a:lnTo>
                        <a:pt x="16217" y="2010"/>
                      </a:lnTo>
                      <a:lnTo>
                        <a:pt x="16198" y="2035"/>
                      </a:lnTo>
                      <a:lnTo>
                        <a:pt x="16178" y="2059"/>
                      </a:lnTo>
                      <a:lnTo>
                        <a:pt x="16156" y="2082"/>
                      </a:lnTo>
                      <a:lnTo>
                        <a:pt x="16133" y="2104"/>
                      </a:lnTo>
                      <a:lnTo>
                        <a:pt x="16109" y="2125"/>
                      </a:lnTo>
                      <a:lnTo>
                        <a:pt x="16084" y="2145"/>
                      </a:lnTo>
                      <a:lnTo>
                        <a:pt x="16058" y="2164"/>
                      </a:lnTo>
                      <a:lnTo>
                        <a:pt x="16030" y="2182"/>
                      </a:lnTo>
                      <a:lnTo>
                        <a:pt x="16002" y="2198"/>
                      </a:lnTo>
                      <a:lnTo>
                        <a:pt x="15974" y="2214"/>
                      </a:lnTo>
                      <a:lnTo>
                        <a:pt x="15943" y="2228"/>
                      </a:lnTo>
                      <a:lnTo>
                        <a:pt x="15913" y="2240"/>
                      </a:lnTo>
                      <a:lnTo>
                        <a:pt x="15881" y="2252"/>
                      </a:lnTo>
                      <a:lnTo>
                        <a:pt x="15849" y="2262"/>
                      </a:lnTo>
                      <a:lnTo>
                        <a:pt x="15817" y="2270"/>
                      </a:lnTo>
                      <a:lnTo>
                        <a:pt x="15783" y="2277"/>
                      </a:lnTo>
                      <a:lnTo>
                        <a:pt x="15749" y="2283"/>
                      </a:lnTo>
                      <a:lnTo>
                        <a:pt x="15714" y="2287"/>
                      </a:lnTo>
                      <a:lnTo>
                        <a:pt x="15679" y="2289"/>
                      </a:lnTo>
                      <a:lnTo>
                        <a:pt x="15643" y="2290"/>
                      </a:lnTo>
                      <a:lnTo>
                        <a:pt x="15608" y="2289"/>
                      </a:lnTo>
                      <a:lnTo>
                        <a:pt x="15572" y="2287"/>
                      </a:lnTo>
                      <a:lnTo>
                        <a:pt x="15539" y="2283"/>
                      </a:lnTo>
                      <a:lnTo>
                        <a:pt x="15504" y="2277"/>
                      </a:lnTo>
                      <a:lnTo>
                        <a:pt x="15471" y="2270"/>
                      </a:lnTo>
                      <a:lnTo>
                        <a:pt x="15438" y="2262"/>
                      </a:lnTo>
                      <a:lnTo>
                        <a:pt x="15405" y="2252"/>
                      </a:lnTo>
                      <a:lnTo>
                        <a:pt x="15374" y="2240"/>
                      </a:lnTo>
                      <a:lnTo>
                        <a:pt x="15343" y="2228"/>
                      </a:lnTo>
                      <a:lnTo>
                        <a:pt x="15314" y="2214"/>
                      </a:lnTo>
                      <a:lnTo>
                        <a:pt x="15284" y="2198"/>
                      </a:lnTo>
                      <a:lnTo>
                        <a:pt x="15257" y="2182"/>
                      </a:lnTo>
                      <a:lnTo>
                        <a:pt x="15230" y="2164"/>
                      </a:lnTo>
                      <a:lnTo>
                        <a:pt x="15204" y="2145"/>
                      </a:lnTo>
                      <a:lnTo>
                        <a:pt x="15179" y="2125"/>
                      </a:lnTo>
                      <a:lnTo>
                        <a:pt x="15155" y="2104"/>
                      </a:lnTo>
                      <a:lnTo>
                        <a:pt x="15132" y="2082"/>
                      </a:lnTo>
                      <a:lnTo>
                        <a:pt x="15110" y="2059"/>
                      </a:lnTo>
                      <a:lnTo>
                        <a:pt x="15089" y="2035"/>
                      </a:lnTo>
                      <a:lnTo>
                        <a:pt x="15070" y="2010"/>
                      </a:lnTo>
                      <a:lnTo>
                        <a:pt x="15052" y="1985"/>
                      </a:lnTo>
                      <a:lnTo>
                        <a:pt x="15035" y="1957"/>
                      </a:lnTo>
                      <a:lnTo>
                        <a:pt x="15019" y="1930"/>
                      </a:lnTo>
                      <a:lnTo>
                        <a:pt x="15006" y="1902"/>
                      </a:lnTo>
                      <a:lnTo>
                        <a:pt x="14993" y="1873"/>
                      </a:lnTo>
                      <a:lnTo>
                        <a:pt x="14982" y="1843"/>
                      </a:lnTo>
                      <a:lnTo>
                        <a:pt x="14974" y="1813"/>
                      </a:lnTo>
                      <a:lnTo>
                        <a:pt x="14966" y="1783"/>
                      </a:lnTo>
                      <a:lnTo>
                        <a:pt x="14959" y="1751"/>
                      </a:lnTo>
                      <a:lnTo>
                        <a:pt x="14955" y="1720"/>
                      </a:lnTo>
                      <a:lnTo>
                        <a:pt x="14953" y="1687"/>
                      </a:lnTo>
                      <a:lnTo>
                        <a:pt x="14952" y="1655"/>
                      </a:lnTo>
                      <a:lnTo>
                        <a:pt x="14953" y="1622"/>
                      </a:lnTo>
                      <a:lnTo>
                        <a:pt x="14955" y="1590"/>
                      </a:lnTo>
                      <a:lnTo>
                        <a:pt x="14959" y="1558"/>
                      </a:lnTo>
                      <a:lnTo>
                        <a:pt x="14966" y="1527"/>
                      </a:lnTo>
                      <a:lnTo>
                        <a:pt x="14974" y="1496"/>
                      </a:lnTo>
                      <a:lnTo>
                        <a:pt x="14982" y="1466"/>
                      </a:lnTo>
                      <a:lnTo>
                        <a:pt x="14993" y="1437"/>
                      </a:lnTo>
                      <a:lnTo>
                        <a:pt x="15006" y="1408"/>
                      </a:lnTo>
                      <a:lnTo>
                        <a:pt x="15019" y="1380"/>
                      </a:lnTo>
                      <a:lnTo>
                        <a:pt x="15035" y="1352"/>
                      </a:lnTo>
                      <a:lnTo>
                        <a:pt x="15052" y="1326"/>
                      </a:lnTo>
                      <a:lnTo>
                        <a:pt x="15070" y="1300"/>
                      </a:lnTo>
                      <a:lnTo>
                        <a:pt x="15089" y="1275"/>
                      </a:lnTo>
                      <a:lnTo>
                        <a:pt x="15110" y="1251"/>
                      </a:lnTo>
                      <a:lnTo>
                        <a:pt x="15132" y="1228"/>
                      </a:lnTo>
                      <a:lnTo>
                        <a:pt x="15155" y="1206"/>
                      </a:lnTo>
                      <a:lnTo>
                        <a:pt x="15179" y="1185"/>
                      </a:lnTo>
                      <a:lnTo>
                        <a:pt x="15204" y="1165"/>
                      </a:lnTo>
                      <a:lnTo>
                        <a:pt x="15230" y="1146"/>
                      </a:lnTo>
                      <a:lnTo>
                        <a:pt x="15257" y="1129"/>
                      </a:lnTo>
                      <a:lnTo>
                        <a:pt x="15284" y="1112"/>
                      </a:lnTo>
                      <a:lnTo>
                        <a:pt x="15314" y="1097"/>
                      </a:lnTo>
                      <a:lnTo>
                        <a:pt x="15343" y="1083"/>
                      </a:lnTo>
                      <a:lnTo>
                        <a:pt x="15374" y="1070"/>
                      </a:lnTo>
                      <a:lnTo>
                        <a:pt x="15405" y="1059"/>
                      </a:lnTo>
                      <a:lnTo>
                        <a:pt x="15438" y="1049"/>
                      </a:lnTo>
                      <a:lnTo>
                        <a:pt x="15471" y="1040"/>
                      </a:lnTo>
                      <a:lnTo>
                        <a:pt x="15504" y="1033"/>
                      </a:lnTo>
                      <a:lnTo>
                        <a:pt x="15539" y="1028"/>
                      </a:lnTo>
                      <a:lnTo>
                        <a:pt x="15572" y="1023"/>
                      </a:lnTo>
                      <a:lnTo>
                        <a:pt x="15608" y="1021"/>
                      </a:lnTo>
                      <a:lnTo>
                        <a:pt x="15643" y="1020"/>
                      </a:lnTo>
                      <a:close/>
                      <a:moveTo>
                        <a:pt x="13527" y="1020"/>
                      </a:moveTo>
                      <a:lnTo>
                        <a:pt x="13563" y="1021"/>
                      </a:lnTo>
                      <a:lnTo>
                        <a:pt x="13597" y="1023"/>
                      </a:lnTo>
                      <a:lnTo>
                        <a:pt x="13632" y="1028"/>
                      </a:lnTo>
                      <a:lnTo>
                        <a:pt x="13666" y="1033"/>
                      </a:lnTo>
                      <a:lnTo>
                        <a:pt x="13700" y="1040"/>
                      </a:lnTo>
                      <a:lnTo>
                        <a:pt x="13733" y="1049"/>
                      </a:lnTo>
                      <a:lnTo>
                        <a:pt x="13765" y="1059"/>
                      </a:lnTo>
                      <a:lnTo>
                        <a:pt x="13796" y="1070"/>
                      </a:lnTo>
                      <a:lnTo>
                        <a:pt x="13826" y="1083"/>
                      </a:lnTo>
                      <a:lnTo>
                        <a:pt x="13857" y="1097"/>
                      </a:lnTo>
                      <a:lnTo>
                        <a:pt x="13885" y="1112"/>
                      </a:lnTo>
                      <a:lnTo>
                        <a:pt x="13914" y="1129"/>
                      </a:lnTo>
                      <a:lnTo>
                        <a:pt x="13941" y="1146"/>
                      </a:lnTo>
                      <a:lnTo>
                        <a:pt x="13967" y="1165"/>
                      </a:lnTo>
                      <a:lnTo>
                        <a:pt x="13992" y="1185"/>
                      </a:lnTo>
                      <a:lnTo>
                        <a:pt x="14016" y="1206"/>
                      </a:lnTo>
                      <a:lnTo>
                        <a:pt x="14039" y="1228"/>
                      </a:lnTo>
                      <a:lnTo>
                        <a:pt x="14061" y="1251"/>
                      </a:lnTo>
                      <a:lnTo>
                        <a:pt x="14082" y="1275"/>
                      </a:lnTo>
                      <a:lnTo>
                        <a:pt x="14101" y="1300"/>
                      </a:lnTo>
                      <a:lnTo>
                        <a:pt x="14119" y="1326"/>
                      </a:lnTo>
                      <a:lnTo>
                        <a:pt x="14135" y="1352"/>
                      </a:lnTo>
                      <a:lnTo>
                        <a:pt x="14150" y="1380"/>
                      </a:lnTo>
                      <a:lnTo>
                        <a:pt x="14165" y="1408"/>
                      </a:lnTo>
                      <a:lnTo>
                        <a:pt x="14177" y="1437"/>
                      </a:lnTo>
                      <a:lnTo>
                        <a:pt x="14187" y="1466"/>
                      </a:lnTo>
                      <a:lnTo>
                        <a:pt x="14197" y="1496"/>
                      </a:lnTo>
                      <a:lnTo>
                        <a:pt x="14205" y="1527"/>
                      </a:lnTo>
                      <a:lnTo>
                        <a:pt x="14211" y="1558"/>
                      </a:lnTo>
                      <a:lnTo>
                        <a:pt x="14216" y="1590"/>
                      </a:lnTo>
                      <a:lnTo>
                        <a:pt x="14218" y="1622"/>
                      </a:lnTo>
                      <a:lnTo>
                        <a:pt x="14219" y="1655"/>
                      </a:lnTo>
                      <a:lnTo>
                        <a:pt x="14218" y="1687"/>
                      </a:lnTo>
                      <a:lnTo>
                        <a:pt x="14216" y="1720"/>
                      </a:lnTo>
                      <a:lnTo>
                        <a:pt x="14211" y="1751"/>
                      </a:lnTo>
                      <a:lnTo>
                        <a:pt x="14205" y="1783"/>
                      </a:lnTo>
                      <a:lnTo>
                        <a:pt x="14197" y="1813"/>
                      </a:lnTo>
                      <a:lnTo>
                        <a:pt x="14187" y="1843"/>
                      </a:lnTo>
                      <a:lnTo>
                        <a:pt x="14177" y="1873"/>
                      </a:lnTo>
                      <a:lnTo>
                        <a:pt x="14165" y="1902"/>
                      </a:lnTo>
                      <a:lnTo>
                        <a:pt x="14150" y="1930"/>
                      </a:lnTo>
                      <a:lnTo>
                        <a:pt x="14135" y="1957"/>
                      </a:lnTo>
                      <a:lnTo>
                        <a:pt x="14119" y="1985"/>
                      </a:lnTo>
                      <a:lnTo>
                        <a:pt x="14101" y="2010"/>
                      </a:lnTo>
                      <a:lnTo>
                        <a:pt x="14082" y="2035"/>
                      </a:lnTo>
                      <a:lnTo>
                        <a:pt x="14061" y="2059"/>
                      </a:lnTo>
                      <a:lnTo>
                        <a:pt x="14039" y="2082"/>
                      </a:lnTo>
                      <a:lnTo>
                        <a:pt x="14016" y="2104"/>
                      </a:lnTo>
                      <a:lnTo>
                        <a:pt x="13992" y="2125"/>
                      </a:lnTo>
                      <a:lnTo>
                        <a:pt x="13967" y="2145"/>
                      </a:lnTo>
                      <a:lnTo>
                        <a:pt x="13941" y="2164"/>
                      </a:lnTo>
                      <a:lnTo>
                        <a:pt x="13914" y="2182"/>
                      </a:lnTo>
                      <a:lnTo>
                        <a:pt x="13885" y="2198"/>
                      </a:lnTo>
                      <a:lnTo>
                        <a:pt x="13857" y="2214"/>
                      </a:lnTo>
                      <a:lnTo>
                        <a:pt x="13826" y="2228"/>
                      </a:lnTo>
                      <a:lnTo>
                        <a:pt x="13796" y="2240"/>
                      </a:lnTo>
                      <a:lnTo>
                        <a:pt x="13765" y="2252"/>
                      </a:lnTo>
                      <a:lnTo>
                        <a:pt x="13733" y="2262"/>
                      </a:lnTo>
                      <a:lnTo>
                        <a:pt x="13700" y="2270"/>
                      </a:lnTo>
                      <a:lnTo>
                        <a:pt x="13666" y="2277"/>
                      </a:lnTo>
                      <a:lnTo>
                        <a:pt x="13632" y="2283"/>
                      </a:lnTo>
                      <a:lnTo>
                        <a:pt x="13597" y="2287"/>
                      </a:lnTo>
                      <a:lnTo>
                        <a:pt x="13563" y="2289"/>
                      </a:lnTo>
                      <a:lnTo>
                        <a:pt x="13527" y="2290"/>
                      </a:lnTo>
                      <a:lnTo>
                        <a:pt x="13492" y="2289"/>
                      </a:lnTo>
                      <a:lnTo>
                        <a:pt x="13457" y="2287"/>
                      </a:lnTo>
                      <a:lnTo>
                        <a:pt x="13422" y="2283"/>
                      </a:lnTo>
                      <a:lnTo>
                        <a:pt x="13388" y="2277"/>
                      </a:lnTo>
                      <a:lnTo>
                        <a:pt x="13354" y="2270"/>
                      </a:lnTo>
                      <a:lnTo>
                        <a:pt x="13322" y="2262"/>
                      </a:lnTo>
                      <a:lnTo>
                        <a:pt x="13289" y="2252"/>
                      </a:lnTo>
                      <a:lnTo>
                        <a:pt x="13257" y="2240"/>
                      </a:lnTo>
                      <a:lnTo>
                        <a:pt x="13227" y="2228"/>
                      </a:lnTo>
                      <a:lnTo>
                        <a:pt x="13197" y="2214"/>
                      </a:lnTo>
                      <a:lnTo>
                        <a:pt x="13168" y="2198"/>
                      </a:lnTo>
                      <a:lnTo>
                        <a:pt x="13141" y="2182"/>
                      </a:lnTo>
                      <a:lnTo>
                        <a:pt x="13113" y="2164"/>
                      </a:lnTo>
                      <a:lnTo>
                        <a:pt x="13087" y="2145"/>
                      </a:lnTo>
                      <a:lnTo>
                        <a:pt x="13062" y="2125"/>
                      </a:lnTo>
                      <a:lnTo>
                        <a:pt x="13038" y="2104"/>
                      </a:lnTo>
                      <a:lnTo>
                        <a:pt x="13015" y="2082"/>
                      </a:lnTo>
                      <a:lnTo>
                        <a:pt x="12993" y="2059"/>
                      </a:lnTo>
                      <a:lnTo>
                        <a:pt x="12973" y="2035"/>
                      </a:lnTo>
                      <a:lnTo>
                        <a:pt x="12953" y="2010"/>
                      </a:lnTo>
                      <a:lnTo>
                        <a:pt x="12936" y="1985"/>
                      </a:lnTo>
                      <a:lnTo>
                        <a:pt x="12919" y="1957"/>
                      </a:lnTo>
                      <a:lnTo>
                        <a:pt x="12903" y="1930"/>
                      </a:lnTo>
                      <a:lnTo>
                        <a:pt x="12890" y="1902"/>
                      </a:lnTo>
                      <a:lnTo>
                        <a:pt x="12877" y="1873"/>
                      </a:lnTo>
                      <a:lnTo>
                        <a:pt x="12866" y="1843"/>
                      </a:lnTo>
                      <a:lnTo>
                        <a:pt x="12857" y="1813"/>
                      </a:lnTo>
                      <a:lnTo>
                        <a:pt x="12849" y="1783"/>
                      </a:lnTo>
                      <a:lnTo>
                        <a:pt x="12843" y="1751"/>
                      </a:lnTo>
                      <a:lnTo>
                        <a:pt x="12838" y="1720"/>
                      </a:lnTo>
                      <a:lnTo>
                        <a:pt x="12836" y="1687"/>
                      </a:lnTo>
                      <a:lnTo>
                        <a:pt x="12835" y="1655"/>
                      </a:lnTo>
                      <a:lnTo>
                        <a:pt x="12836" y="1622"/>
                      </a:lnTo>
                      <a:lnTo>
                        <a:pt x="12838" y="1590"/>
                      </a:lnTo>
                      <a:lnTo>
                        <a:pt x="12843" y="1558"/>
                      </a:lnTo>
                      <a:lnTo>
                        <a:pt x="12849" y="1527"/>
                      </a:lnTo>
                      <a:lnTo>
                        <a:pt x="12857" y="1496"/>
                      </a:lnTo>
                      <a:lnTo>
                        <a:pt x="12866" y="1466"/>
                      </a:lnTo>
                      <a:lnTo>
                        <a:pt x="12877" y="1437"/>
                      </a:lnTo>
                      <a:lnTo>
                        <a:pt x="12890" y="1408"/>
                      </a:lnTo>
                      <a:lnTo>
                        <a:pt x="12903" y="1380"/>
                      </a:lnTo>
                      <a:lnTo>
                        <a:pt x="12919" y="1352"/>
                      </a:lnTo>
                      <a:lnTo>
                        <a:pt x="12936" y="1326"/>
                      </a:lnTo>
                      <a:lnTo>
                        <a:pt x="12953" y="1300"/>
                      </a:lnTo>
                      <a:lnTo>
                        <a:pt x="12973" y="1275"/>
                      </a:lnTo>
                      <a:lnTo>
                        <a:pt x="12993" y="1251"/>
                      </a:lnTo>
                      <a:lnTo>
                        <a:pt x="13015" y="1228"/>
                      </a:lnTo>
                      <a:lnTo>
                        <a:pt x="13038" y="1206"/>
                      </a:lnTo>
                      <a:lnTo>
                        <a:pt x="13062" y="1185"/>
                      </a:lnTo>
                      <a:lnTo>
                        <a:pt x="13087" y="1165"/>
                      </a:lnTo>
                      <a:lnTo>
                        <a:pt x="13113" y="1146"/>
                      </a:lnTo>
                      <a:lnTo>
                        <a:pt x="13141" y="1129"/>
                      </a:lnTo>
                      <a:lnTo>
                        <a:pt x="13168" y="1112"/>
                      </a:lnTo>
                      <a:lnTo>
                        <a:pt x="13197" y="1097"/>
                      </a:lnTo>
                      <a:lnTo>
                        <a:pt x="13227" y="1083"/>
                      </a:lnTo>
                      <a:lnTo>
                        <a:pt x="13257" y="1070"/>
                      </a:lnTo>
                      <a:lnTo>
                        <a:pt x="13289" y="1059"/>
                      </a:lnTo>
                      <a:lnTo>
                        <a:pt x="13322" y="1049"/>
                      </a:lnTo>
                      <a:lnTo>
                        <a:pt x="13354" y="1040"/>
                      </a:lnTo>
                      <a:lnTo>
                        <a:pt x="13388" y="1033"/>
                      </a:lnTo>
                      <a:lnTo>
                        <a:pt x="13422" y="1028"/>
                      </a:lnTo>
                      <a:lnTo>
                        <a:pt x="13457" y="1023"/>
                      </a:lnTo>
                      <a:lnTo>
                        <a:pt x="13492" y="1021"/>
                      </a:lnTo>
                      <a:lnTo>
                        <a:pt x="13527" y="10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sz="1619">
                    <a:solidFill>
                      <a:schemeClr val="accent3"/>
                    </a:solidFill>
                  </a:endParaRPr>
                </a:p>
              </p:txBody>
            </p:sp>
            <p:sp>
              <p:nvSpPr>
                <p:cNvPr id="376" name="Freeform 65"/>
                <p:cNvSpPr>
                  <a:spLocks noEditPoints="1"/>
                </p:cNvSpPr>
                <p:nvPr/>
              </p:nvSpPr>
              <p:spPr bwMode="gray">
                <a:xfrm>
                  <a:off x="3308966" y="2143710"/>
                  <a:ext cx="292835" cy="60621"/>
                </a:xfrm>
                <a:custGeom>
                  <a:avLst/>
                  <a:gdLst>
                    <a:gd name="T0" fmla="*/ 16878 w 17448"/>
                    <a:gd name="T1" fmla="*/ 22 h 3310"/>
                    <a:gd name="T2" fmla="*/ 17112 w 17448"/>
                    <a:gd name="T3" fmla="*/ 119 h 3310"/>
                    <a:gd name="T4" fmla="*/ 17296 w 17448"/>
                    <a:gd name="T5" fmla="*/ 281 h 3310"/>
                    <a:gd name="T6" fmla="*/ 17414 w 17448"/>
                    <a:gd name="T7" fmla="*/ 490 h 3310"/>
                    <a:gd name="T8" fmla="*/ 17448 w 17448"/>
                    <a:gd name="T9" fmla="*/ 2614 h 3310"/>
                    <a:gd name="T10" fmla="*/ 17402 w 17448"/>
                    <a:gd name="T11" fmla="*/ 2853 h 3310"/>
                    <a:gd name="T12" fmla="*/ 17274 w 17448"/>
                    <a:gd name="T13" fmla="*/ 3056 h 3310"/>
                    <a:gd name="T14" fmla="*/ 17082 w 17448"/>
                    <a:gd name="T15" fmla="*/ 3209 h 3310"/>
                    <a:gd name="T16" fmla="*/ 16841 w 17448"/>
                    <a:gd name="T17" fmla="*/ 3296 h 3310"/>
                    <a:gd name="T18" fmla="*/ 683 w 17448"/>
                    <a:gd name="T19" fmla="*/ 3307 h 3310"/>
                    <a:gd name="T20" fmla="*/ 431 w 17448"/>
                    <a:gd name="T21" fmla="*/ 3242 h 3310"/>
                    <a:gd name="T22" fmla="*/ 224 w 17448"/>
                    <a:gd name="T23" fmla="*/ 3106 h 3310"/>
                    <a:gd name="T24" fmla="*/ 75 w 17448"/>
                    <a:gd name="T25" fmla="*/ 2915 h 3310"/>
                    <a:gd name="T26" fmla="*/ 4 w 17448"/>
                    <a:gd name="T27" fmla="*/ 2685 h 3310"/>
                    <a:gd name="T28" fmla="*/ 15 w 17448"/>
                    <a:gd name="T29" fmla="*/ 557 h 3310"/>
                    <a:gd name="T30" fmla="*/ 110 w 17448"/>
                    <a:gd name="T31" fmla="*/ 336 h 3310"/>
                    <a:gd name="T32" fmla="*/ 277 w 17448"/>
                    <a:gd name="T33" fmla="*/ 160 h 3310"/>
                    <a:gd name="T34" fmla="*/ 499 w 17448"/>
                    <a:gd name="T35" fmla="*/ 42 h 3310"/>
                    <a:gd name="T36" fmla="*/ 760 w 17448"/>
                    <a:gd name="T37" fmla="*/ 0 h 3310"/>
                    <a:gd name="T38" fmla="*/ 15849 w 17448"/>
                    <a:gd name="T39" fmla="*/ 1049 h 3310"/>
                    <a:gd name="T40" fmla="*/ 16058 w 17448"/>
                    <a:gd name="T41" fmla="*/ 1146 h 3310"/>
                    <a:gd name="T42" fmla="*/ 16217 w 17448"/>
                    <a:gd name="T43" fmla="*/ 1300 h 3310"/>
                    <a:gd name="T44" fmla="*/ 16314 w 17448"/>
                    <a:gd name="T45" fmla="*/ 1496 h 3310"/>
                    <a:gd name="T46" fmla="*/ 16332 w 17448"/>
                    <a:gd name="T47" fmla="*/ 1720 h 3310"/>
                    <a:gd name="T48" fmla="*/ 16267 w 17448"/>
                    <a:gd name="T49" fmla="*/ 1930 h 3310"/>
                    <a:gd name="T50" fmla="*/ 16133 w 17448"/>
                    <a:gd name="T51" fmla="*/ 2104 h 3310"/>
                    <a:gd name="T52" fmla="*/ 15943 w 17448"/>
                    <a:gd name="T53" fmla="*/ 2228 h 3310"/>
                    <a:gd name="T54" fmla="*/ 15714 w 17448"/>
                    <a:gd name="T55" fmla="*/ 2287 h 3310"/>
                    <a:gd name="T56" fmla="*/ 15471 w 17448"/>
                    <a:gd name="T57" fmla="*/ 2270 h 3310"/>
                    <a:gd name="T58" fmla="*/ 15257 w 17448"/>
                    <a:gd name="T59" fmla="*/ 2182 h 3310"/>
                    <a:gd name="T60" fmla="*/ 15089 w 17448"/>
                    <a:gd name="T61" fmla="*/ 2035 h 3310"/>
                    <a:gd name="T62" fmla="*/ 14982 w 17448"/>
                    <a:gd name="T63" fmla="*/ 1843 h 3310"/>
                    <a:gd name="T64" fmla="*/ 14953 w 17448"/>
                    <a:gd name="T65" fmla="*/ 1622 h 3310"/>
                    <a:gd name="T66" fmla="*/ 15006 w 17448"/>
                    <a:gd name="T67" fmla="*/ 1408 h 3310"/>
                    <a:gd name="T68" fmla="*/ 15132 w 17448"/>
                    <a:gd name="T69" fmla="*/ 1228 h 3310"/>
                    <a:gd name="T70" fmla="*/ 15314 w 17448"/>
                    <a:gd name="T71" fmla="*/ 1097 h 3310"/>
                    <a:gd name="T72" fmla="*/ 15539 w 17448"/>
                    <a:gd name="T73" fmla="*/ 1028 h 3310"/>
                    <a:gd name="T74" fmla="*/ 13632 w 17448"/>
                    <a:gd name="T75" fmla="*/ 1028 h 3310"/>
                    <a:gd name="T76" fmla="*/ 13857 w 17448"/>
                    <a:gd name="T77" fmla="*/ 1097 h 3310"/>
                    <a:gd name="T78" fmla="*/ 14039 w 17448"/>
                    <a:gd name="T79" fmla="*/ 1228 h 3310"/>
                    <a:gd name="T80" fmla="*/ 14165 w 17448"/>
                    <a:gd name="T81" fmla="*/ 1408 h 3310"/>
                    <a:gd name="T82" fmla="*/ 14218 w 17448"/>
                    <a:gd name="T83" fmla="*/ 1622 h 3310"/>
                    <a:gd name="T84" fmla="*/ 14187 w 17448"/>
                    <a:gd name="T85" fmla="*/ 1843 h 3310"/>
                    <a:gd name="T86" fmla="*/ 14082 w 17448"/>
                    <a:gd name="T87" fmla="*/ 2035 h 3310"/>
                    <a:gd name="T88" fmla="*/ 13914 w 17448"/>
                    <a:gd name="T89" fmla="*/ 2182 h 3310"/>
                    <a:gd name="T90" fmla="*/ 13700 w 17448"/>
                    <a:gd name="T91" fmla="*/ 2270 h 3310"/>
                    <a:gd name="T92" fmla="*/ 13457 w 17448"/>
                    <a:gd name="T93" fmla="*/ 2287 h 3310"/>
                    <a:gd name="T94" fmla="*/ 13227 w 17448"/>
                    <a:gd name="T95" fmla="*/ 2228 h 3310"/>
                    <a:gd name="T96" fmla="*/ 13038 w 17448"/>
                    <a:gd name="T97" fmla="*/ 2104 h 3310"/>
                    <a:gd name="T98" fmla="*/ 12903 w 17448"/>
                    <a:gd name="T99" fmla="*/ 1930 h 3310"/>
                    <a:gd name="T100" fmla="*/ 12838 w 17448"/>
                    <a:gd name="T101" fmla="*/ 1720 h 3310"/>
                    <a:gd name="T102" fmla="*/ 12857 w 17448"/>
                    <a:gd name="T103" fmla="*/ 1496 h 3310"/>
                    <a:gd name="T104" fmla="*/ 12953 w 17448"/>
                    <a:gd name="T105" fmla="*/ 1300 h 3310"/>
                    <a:gd name="T106" fmla="*/ 13113 w 17448"/>
                    <a:gd name="T107" fmla="*/ 1146 h 3310"/>
                    <a:gd name="T108" fmla="*/ 13322 w 17448"/>
                    <a:gd name="T109" fmla="*/ 1049 h 33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7448" h="3310">
                      <a:moveTo>
                        <a:pt x="760" y="0"/>
                      </a:moveTo>
                      <a:lnTo>
                        <a:pt x="16688" y="0"/>
                      </a:lnTo>
                      <a:lnTo>
                        <a:pt x="16727" y="1"/>
                      </a:lnTo>
                      <a:lnTo>
                        <a:pt x="16765" y="4"/>
                      </a:lnTo>
                      <a:lnTo>
                        <a:pt x="16804" y="8"/>
                      </a:lnTo>
                      <a:lnTo>
                        <a:pt x="16841" y="14"/>
                      </a:lnTo>
                      <a:lnTo>
                        <a:pt x="16878" y="22"/>
                      </a:lnTo>
                      <a:lnTo>
                        <a:pt x="16914" y="31"/>
                      </a:lnTo>
                      <a:lnTo>
                        <a:pt x="16949" y="42"/>
                      </a:lnTo>
                      <a:lnTo>
                        <a:pt x="16983" y="55"/>
                      </a:lnTo>
                      <a:lnTo>
                        <a:pt x="17017" y="69"/>
                      </a:lnTo>
                      <a:lnTo>
                        <a:pt x="17050" y="84"/>
                      </a:lnTo>
                      <a:lnTo>
                        <a:pt x="17082" y="101"/>
                      </a:lnTo>
                      <a:lnTo>
                        <a:pt x="17112" y="119"/>
                      </a:lnTo>
                      <a:lnTo>
                        <a:pt x="17142" y="139"/>
                      </a:lnTo>
                      <a:lnTo>
                        <a:pt x="17171" y="160"/>
                      </a:lnTo>
                      <a:lnTo>
                        <a:pt x="17198" y="182"/>
                      </a:lnTo>
                      <a:lnTo>
                        <a:pt x="17224" y="205"/>
                      </a:lnTo>
                      <a:lnTo>
                        <a:pt x="17250" y="229"/>
                      </a:lnTo>
                      <a:lnTo>
                        <a:pt x="17274" y="254"/>
                      </a:lnTo>
                      <a:lnTo>
                        <a:pt x="17296" y="281"/>
                      </a:lnTo>
                      <a:lnTo>
                        <a:pt x="17318" y="308"/>
                      </a:lnTo>
                      <a:lnTo>
                        <a:pt x="17338" y="336"/>
                      </a:lnTo>
                      <a:lnTo>
                        <a:pt x="17356" y="365"/>
                      </a:lnTo>
                      <a:lnTo>
                        <a:pt x="17373" y="395"/>
                      </a:lnTo>
                      <a:lnTo>
                        <a:pt x="17388" y="426"/>
                      </a:lnTo>
                      <a:lnTo>
                        <a:pt x="17402" y="458"/>
                      </a:lnTo>
                      <a:lnTo>
                        <a:pt x="17414" y="490"/>
                      </a:lnTo>
                      <a:lnTo>
                        <a:pt x="17424" y="523"/>
                      </a:lnTo>
                      <a:lnTo>
                        <a:pt x="17433" y="557"/>
                      </a:lnTo>
                      <a:lnTo>
                        <a:pt x="17439" y="591"/>
                      </a:lnTo>
                      <a:lnTo>
                        <a:pt x="17444" y="626"/>
                      </a:lnTo>
                      <a:lnTo>
                        <a:pt x="17447" y="661"/>
                      </a:lnTo>
                      <a:lnTo>
                        <a:pt x="17448" y="697"/>
                      </a:lnTo>
                      <a:lnTo>
                        <a:pt x="17448" y="2614"/>
                      </a:lnTo>
                      <a:lnTo>
                        <a:pt x="17447" y="2649"/>
                      </a:lnTo>
                      <a:lnTo>
                        <a:pt x="17444" y="2685"/>
                      </a:lnTo>
                      <a:lnTo>
                        <a:pt x="17439" y="2719"/>
                      </a:lnTo>
                      <a:lnTo>
                        <a:pt x="17433" y="2754"/>
                      </a:lnTo>
                      <a:lnTo>
                        <a:pt x="17424" y="2787"/>
                      </a:lnTo>
                      <a:lnTo>
                        <a:pt x="17414" y="2820"/>
                      </a:lnTo>
                      <a:lnTo>
                        <a:pt x="17402" y="2853"/>
                      </a:lnTo>
                      <a:lnTo>
                        <a:pt x="17388" y="2884"/>
                      </a:lnTo>
                      <a:lnTo>
                        <a:pt x="17373" y="2915"/>
                      </a:lnTo>
                      <a:lnTo>
                        <a:pt x="17356" y="2945"/>
                      </a:lnTo>
                      <a:lnTo>
                        <a:pt x="17338" y="2974"/>
                      </a:lnTo>
                      <a:lnTo>
                        <a:pt x="17318" y="3003"/>
                      </a:lnTo>
                      <a:lnTo>
                        <a:pt x="17296" y="3030"/>
                      </a:lnTo>
                      <a:lnTo>
                        <a:pt x="17274" y="3056"/>
                      </a:lnTo>
                      <a:lnTo>
                        <a:pt x="17250" y="3082"/>
                      </a:lnTo>
                      <a:lnTo>
                        <a:pt x="17224" y="3106"/>
                      </a:lnTo>
                      <a:lnTo>
                        <a:pt x="17198" y="3129"/>
                      </a:lnTo>
                      <a:lnTo>
                        <a:pt x="17171" y="3151"/>
                      </a:lnTo>
                      <a:lnTo>
                        <a:pt x="17142" y="3172"/>
                      </a:lnTo>
                      <a:lnTo>
                        <a:pt x="17112" y="3191"/>
                      </a:lnTo>
                      <a:lnTo>
                        <a:pt x="17082" y="3209"/>
                      </a:lnTo>
                      <a:lnTo>
                        <a:pt x="17050" y="3226"/>
                      </a:lnTo>
                      <a:lnTo>
                        <a:pt x="17017" y="3242"/>
                      </a:lnTo>
                      <a:lnTo>
                        <a:pt x="16983" y="3256"/>
                      </a:lnTo>
                      <a:lnTo>
                        <a:pt x="16949" y="3268"/>
                      </a:lnTo>
                      <a:lnTo>
                        <a:pt x="16914" y="3279"/>
                      </a:lnTo>
                      <a:lnTo>
                        <a:pt x="16878" y="3288"/>
                      </a:lnTo>
                      <a:lnTo>
                        <a:pt x="16841" y="3296"/>
                      </a:lnTo>
                      <a:lnTo>
                        <a:pt x="16804" y="3302"/>
                      </a:lnTo>
                      <a:lnTo>
                        <a:pt x="16765" y="3307"/>
                      </a:lnTo>
                      <a:lnTo>
                        <a:pt x="16727" y="3310"/>
                      </a:lnTo>
                      <a:lnTo>
                        <a:pt x="16688" y="3310"/>
                      </a:lnTo>
                      <a:lnTo>
                        <a:pt x="760" y="3310"/>
                      </a:lnTo>
                      <a:lnTo>
                        <a:pt x="721" y="3310"/>
                      </a:lnTo>
                      <a:lnTo>
                        <a:pt x="683" y="3307"/>
                      </a:lnTo>
                      <a:lnTo>
                        <a:pt x="644" y="3302"/>
                      </a:lnTo>
                      <a:lnTo>
                        <a:pt x="607" y="3296"/>
                      </a:lnTo>
                      <a:lnTo>
                        <a:pt x="570" y="3288"/>
                      </a:lnTo>
                      <a:lnTo>
                        <a:pt x="534" y="3279"/>
                      </a:lnTo>
                      <a:lnTo>
                        <a:pt x="499" y="3268"/>
                      </a:lnTo>
                      <a:lnTo>
                        <a:pt x="465" y="3256"/>
                      </a:lnTo>
                      <a:lnTo>
                        <a:pt x="431" y="3242"/>
                      </a:lnTo>
                      <a:lnTo>
                        <a:pt x="398" y="3226"/>
                      </a:lnTo>
                      <a:lnTo>
                        <a:pt x="366" y="3209"/>
                      </a:lnTo>
                      <a:lnTo>
                        <a:pt x="336" y="3191"/>
                      </a:lnTo>
                      <a:lnTo>
                        <a:pt x="306" y="3172"/>
                      </a:lnTo>
                      <a:lnTo>
                        <a:pt x="277" y="3151"/>
                      </a:lnTo>
                      <a:lnTo>
                        <a:pt x="250" y="3129"/>
                      </a:lnTo>
                      <a:lnTo>
                        <a:pt x="224" y="3106"/>
                      </a:lnTo>
                      <a:lnTo>
                        <a:pt x="198" y="3082"/>
                      </a:lnTo>
                      <a:lnTo>
                        <a:pt x="174" y="3056"/>
                      </a:lnTo>
                      <a:lnTo>
                        <a:pt x="152" y="3030"/>
                      </a:lnTo>
                      <a:lnTo>
                        <a:pt x="130" y="3003"/>
                      </a:lnTo>
                      <a:lnTo>
                        <a:pt x="110" y="2974"/>
                      </a:lnTo>
                      <a:lnTo>
                        <a:pt x="92" y="2945"/>
                      </a:lnTo>
                      <a:lnTo>
                        <a:pt x="75" y="2915"/>
                      </a:lnTo>
                      <a:lnTo>
                        <a:pt x="60" y="2884"/>
                      </a:lnTo>
                      <a:lnTo>
                        <a:pt x="46" y="2853"/>
                      </a:lnTo>
                      <a:lnTo>
                        <a:pt x="34" y="2820"/>
                      </a:lnTo>
                      <a:lnTo>
                        <a:pt x="24" y="2787"/>
                      </a:lnTo>
                      <a:lnTo>
                        <a:pt x="15" y="2754"/>
                      </a:lnTo>
                      <a:lnTo>
                        <a:pt x="9" y="2719"/>
                      </a:lnTo>
                      <a:lnTo>
                        <a:pt x="4" y="2685"/>
                      </a:lnTo>
                      <a:lnTo>
                        <a:pt x="1" y="2649"/>
                      </a:lnTo>
                      <a:lnTo>
                        <a:pt x="0" y="2614"/>
                      </a:lnTo>
                      <a:lnTo>
                        <a:pt x="0" y="697"/>
                      </a:lnTo>
                      <a:lnTo>
                        <a:pt x="1" y="661"/>
                      </a:lnTo>
                      <a:lnTo>
                        <a:pt x="4" y="626"/>
                      </a:lnTo>
                      <a:lnTo>
                        <a:pt x="9" y="591"/>
                      </a:lnTo>
                      <a:lnTo>
                        <a:pt x="15" y="557"/>
                      </a:lnTo>
                      <a:lnTo>
                        <a:pt x="24" y="523"/>
                      </a:lnTo>
                      <a:lnTo>
                        <a:pt x="34" y="490"/>
                      </a:lnTo>
                      <a:lnTo>
                        <a:pt x="46" y="458"/>
                      </a:lnTo>
                      <a:lnTo>
                        <a:pt x="60" y="426"/>
                      </a:lnTo>
                      <a:lnTo>
                        <a:pt x="75" y="395"/>
                      </a:lnTo>
                      <a:lnTo>
                        <a:pt x="92" y="365"/>
                      </a:lnTo>
                      <a:lnTo>
                        <a:pt x="110" y="336"/>
                      </a:lnTo>
                      <a:lnTo>
                        <a:pt x="130" y="308"/>
                      </a:lnTo>
                      <a:lnTo>
                        <a:pt x="152" y="281"/>
                      </a:lnTo>
                      <a:lnTo>
                        <a:pt x="174" y="254"/>
                      </a:lnTo>
                      <a:lnTo>
                        <a:pt x="198" y="229"/>
                      </a:lnTo>
                      <a:lnTo>
                        <a:pt x="224" y="205"/>
                      </a:lnTo>
                      <a:lnTo>
                        <a:pt x="250" y="182"/>
                      </a:lnTo>
                      <a:lnTo>
                        <a:pt x="277" y="160"/>
                      </a:lnTo>
                      <a:lnTo>
                        <a:pt x="306" y="139"/>
                      </a:lnTo>
                      <a:lnTo>
                        <a:pt x="336" y="119"/>
                      </a:lnTo>
                      <a:lnTo>
                        <a:pt x="366" y="101"/>
                      </a:lnTo>
                      <a:lnTo>
                        <a:pt x="398" y="84"/>
                      </a:lnTo>
                      <a:lnTo>
                        <a:pt x="431" y="69"/>
                      </a:lnTo>
                      <a:lnTo>
                        <a:pt x="465" y="55"/>
                      </a:lnTo>
                      <a:lnTo>
                        <a:pt x="499" y="42"/>
                      </a:lnTo>
                      <a:lnTo>
                        <a:pt x="534" y="31"/>
                      </a:lnTo>
                      <a:lnTo>
                        <a:pt x="570" y="22"/>
                      </a:lnTo>
                      <a:lnTo>
                        <a:pt x="607" y="14"/>
                      </a:lnTo>
                      <a:lnTo>
                        <a:pt x="644" y="8"/>
                      </a:lnTo>
                      <a:lnTo>
                        <a:pt x="683" y="4"/>
                      </a:lnTo>
                      <a:lnTo>
                        <a:pt x="721" y="1"/>
                      </a:lnTo>
                      <a:lnTo>
                        <a:pt x="760" y="0"/>
                      </a:lnTo>
                      <a:close/>
                      <a:moveTo>
                        <a:pt x="15643" y="1020"/>
                      </a:moveTo>
                      <a:lnTo>
                        <a:pt x="15679" y="1021"/>
                      </a:lnTo>
                      <a:lnTo>
                        <a:pt x="15714" y="1023"/>
                      </a:lnTo>
                      <a:lnTo>
                        <a:pt x="15749" y="1028"/>
                      </a:lnTo>
                      <a:lnTo>
                        <a:pt x="15783" y="1033"/>
                      </a:lnTo>
                      <a:lnTo>
                        <a:pt x="15817" y="1040"/>
                      </a:lnTo>
                      <a:lnTo>
                        <a:pt x="15849" y="1049"/>
                      </a:lnTo>
                      <a:lnTo>
                        <a:pt x="15881" y="1059"/>
                      </a:lnTo>
                      <a:lnTo>
                        <a:pt x="15913" y="1070"/>
                      </a:lnTo>
                      <a:lnTo>
                        <a:pt x="15943" y="1083"/>
                      </a:lnTo>
                      <a:lnTo>
                        <a:pt x="15974" y="1097"/>
                      </a:lnTo>
                      <a:lnTo>
                        <a:pt x="16002" y="1112"/>
                      </a:lnTo>
                      <a:lnTo>
                        <a:pt x="16030" y="1129"/>
                      </a:lnTo>
                      <a:lnTo>
                        <a:pt x="16058" y="1146"/>
                      </a:lnTo>
                      <a:lnTo>
                        <a:pt x="16084" y="1165"/>
                      </a:lnTo>
                      <a:lnTo>
                        <a:pt x="16109" y="1185"/>
                      </a:lnTo>
                      <a:lnTo>
                        <a:pt x="16133" y="1206"/>
                      </a:lnTo>
                      <a:lnTo>
                        <a:pt x="16156" y="1228"/>
                      </a:lnTo>
                      <a:lnTo>
                        <a:pt x="16178" y="1251"/>
                      </a:lnTo>
                      <a:lnTo>
                        <a:pt x="16198" y="1275"/>
                      </a:lnTo>
                      <a:lnTo>
                        <a:pt x="16217" y="1300"/>
                      </a:lnTo>
                      <a:lnTo>
                        <a:pt x="16235" y="1326"/>
                      </a:lnTo>
                      <a:lnTo>
                        <a:pt x="16252" y="1352"/>
                      </a:lnTo>
                      <a:lnTo>
                        <a:pt x="16267" y="1380"/>
                      </a:lnTo>
                      <a:lnTo>
                        <a:pt x="16281" y="1408"/>
                      </a:lnTo>
                      <a:lnTo>
                        <a:pt x="16293" y="1437"/>
                      </a:lnTo>
                      <a:lnTo>
                        <a:pt x="16304" y="1466"/>
                      </a:lnTo>
                      <a:lnTo>
                        <a:pt x="16314" y="1496"/>
                      </a:lnTo>
                      <a:lnTo>
                        <a:pt x="16322" y="1527"/>
                      </a:lnTo>
                      <a:lnTo>
                        <a:pt x="16327" y="1558"/>
                      </a:lnTo>
                      <a:lnTo>
                        <a:pt x="16332" y="1590"/>
                      </a:lnTo>
                      <a:lnTo>
                        <a:pt x="16335" y="1622"/>
                      </a:lnTo>
                      <a:lnTo>
                        <a:pt x="16336" y="1655"/>
                      </a:lnTo>
                      <a:lnTo>
                        <a:pt x="16335" y="1687"/>
                      </a:lnTo>
                      <a:lnTo>
                        <a:pt x="16332" y="1720"/>
                      </a:lnTo>
                      <a:lnTo>
                        <a:pt x="16327" y="1751"/>
                      </a:lnTo>
                      <a:lnTo>
                        <a:pt x="16322" y="1783"/>
                      </a:lnTo>
                      <a:lnTo>
                        <a:pt x="16314" y="1813"/>
                      </a:lnTo>
                      <a:lnTo>
                        <a:pt x="16304" y="1843"/>
                      </a:lnTo>
                      <a:lnTo>
                        <a:pt x="16293" y="1873"/>
                      </a:lnTo>
                      <a:lnTo>
                        <a:pt x="16281" y="1902"/>
                      </a:lnTo>
                      <a:lnTo>
                        <a:pt x="16267" y="1930"/>
                      </a:lnTo>
                      <a:lnTo>
                        <a:pt x="16252" y="1957"/>
                      </a:lnTo>
                      <a:lnTo>
                        <a:pt x="16235" y="1985"/>
                      </a:lnTo>
                      <a:lnTo>
                        <a:pt x="16217" y="2010"/>
                      </a:lnTo>
                      <a:lnTo>
                        <a:pt x="16198" y="2035"/>
                      </a:lnTo>
                      <a:lnTo>
                        <a:pt x="16178" y="2059"/>
                      </a:lnTo>
                      <a:lnTo>
                        <a:pt x="16156" y="2082"/>
                      </a:lnTo>
                      <a:lnTo>
                        <a:pt x="16133" y="2104"/>
                      </a:lnTo>
                      <a:lnTo>
                        <a:pt x="16109" y="2125"/>
                      </a:lnTo>
                      <a:lnTo>
                        <a:pt x="16084" y="2145"/>
                      </a:lnTo>
                      <a:lnTo>
                        <a:pt x="16058" y="2164"/>
                      </a:lnTo>
                      <a:lnTo>
                        <a:pt x="16030" y="2182"/>
                      </a:lnTo>
                      <a:lnTo>
                        <a:pt x="16002" y="2198"/>
                      </a:lnTo>
                      <a:lnTo>
                        <a:pt x="15974" y="2214"/>
                      </a:lnTo>
                      <a:lnTo>
                        <a:pt x="15943" y="2228"/>
                      </a:lnTo>
                      <a:lnTo>
                        <a:pt x="15913" y="2240"/>
                      </a:lnTo>
                      <a:lnTo>
                        <a:pt x="15881" y="2252"/>
                      </a:lnTo>
                      <a:lnTo>
                        <a:pt x="15849" y="2262"/>
                      </a:lnTo>
                      <a:lnTo>
                        <a:pt x="15817" y="2270"/>
                      </a:lnTo>
                      <a:lnTo>
                        <a:pt x="15783" y="2277"/>
                      </a:lnTo>
                      <a:lnTo>
                        <a:pt x="15749" y="2283"/>
                      </a:lnTo>
                      <a:lnTo>
                        <a:pt x="15714" y="2287"/>
                      </a:lnTo>
                      <a:lnTo>
                        <a:pt x="15679" y="2289"/>
                      </a:lnTo>
                      <a:lnTo>
                        <a:pt x="15643" y="2290"/>
                      </a:lnTo>
                      <a:lnTo>
                        <a:pt x="15608" y="2289"/>
                      </a:lnTo>
                      <a:lnTo>
                        <a:pt x="15572" y="2287"/>
                      </a:lnTo>
                      <a:lnTo>
                        <a:pt x="15539" y="2283"/>
                      </a:lnTo>
                      <a:lnTo>
                        <a:pt x="15504" y="2277"/>
                      </a:lnTo>
                      <a:lnTo>
                        <a:pt x="15471" y="2270"/>
                      </a:lnTo>
                      <a:lnTo>
                        <a:pt x="15438" y="2262"/>
                      </a:lnTo>
                      <a:lnTo>
                        <a:pt x="15405" y="2252"/>
                      </a:lnTo>
                      <a:lnTo>
                        <a:pt x="15374" y="2240"/>
                      </a:lnTo>
                      <a:lnTo>
                        <a:pt x="15343" y="2228"/>
                      </a:lnTo>
                      <a:lnTo>
                        <a:pt x="15314" y="2214"/>
                      </a:lnTo>
                      <a:lnTo>
                        <a:pt x="15284" y="2198"/>
                      </a:lnTo>
                      <a:lnTo>
                        <a:pt x="15257" y="2182"/>
                      </a:lnTo>
                      <a:lnTo>
                        <a:pt x="15230" y="2164"/>
                      </a:lnTo>
                      <a:lnTo>
                        <a:pt x="15204" y="2145"/>
                      </a:lnTo>
                      <a:lnTo>
                        <a:pt x="15179" y="2125"/>
                      </a:lnTo>
                      <a:lnTo>
                        <a:pt x="15155" y="2104"/>
                      </a:lnTo>
                      <a:lnTo>
                        <a:pt x="15132" y="2082"/>
                      </a:lnTo>
                      <a:lnTo>
                        <a:pt x="15110" y="2059"/>
                      </a:lnTo>
                      <a:lnTo>
                        <a:pt x="15089" y="2035"/>
                      </a:lnTo>
                      <a:lnTo>
                        <a:pt x="15070" y="2010"/>
                      </a:lnTo>
                      <a:lnTo>
                        <a:pt x="15052" y="1985"/>
                      </a:lnTo>
                      <a:lnTo>
                        <a:pt x="15035" y="1957"/>
                      </a:lnTo>
                      <a:lnTo>
                        <a:pt x="15019" y="1930"/>
                      </a:lnTo>
                      <a:lnTo>
                        <a:pt x="15006" y="1902"/>
                      </a:lnTo>
                      <a:lnTo>
                        <a:pt x="14993" y="1873"/>
                      </a:lnTo>
                      <a:lnTo>
                        <a:pt x="14982" y="1843"/>
                      </a:lnTo>
                      <a:lnTo>
                        <a:pt x="14974" y="1813"/>
                      </a:lnTo>
                      <a:lnTo>
                        <a:pt x="14966" y="1783"/>
                      </a:lnTo>
                      <a:lnTo>
                        <a:pt x="14959" y="1751"/>
                      </a:lnTo>
                      <a:lnTo>
                        <a:pt x="14955" y="1720"/>
                      </a:lnTo>
                      <a:lnTo>
                        <a:pt x="14953" y="1687"/>
                      </a:lnTo>
                      <a:lnTo>
                        <a:pt x="14952" y="1655"/>
                      </a:lnTo>
                      <a:lnTo>
                        <a:pt x="14953" y="1622"/>
                      </a:lnTo>
                      <a:lnTo>
                        <a:pt x="14955" y="1590"/>
                      </a:lnTo>
                      <a:lnTo>
                        <a:pt x="14959" y="1558"/>
                      </a:lnTo>
                      <a:lnTo>
                        <a:pt x="14966" y="1527"/>
                      </a:lnTo>
                      <a:lnTo>
                        <a:pt x="14974" y="1496"/>
                      </a:lnTo>
                      <a:lnTo>
                        <a:pt x="14982" y="1466"/>
                      </a:lnTo>
                      <a:lnTo>
                        <a:pt x="14993" y="1437"/>
                      </a:lnTo>
                      <a:lnTo>
                        <a:pt x="15006" y="1408"/>
                      </a:lnTo>
                      <a:lnTo>
                        <a:pt x="15019" y="1380"/>
                      </a:lnTo>
                      <a:lnTo>
                        <a:pt x="15035" y="1352"/>
                      </a:lnTo>
                      <a:lnTo>
                        <a:pt x="15052" y="1326"/>
                      </a:lnTo>
                      <a:lnTo>
                        <a:pt x="15070" y="1300"/>
                      </a:lnTo>
                      <a:lnTo>
                        <a:pt x="15089" y="1275"/>
                      </a:lnTo>
                      <a:lnTo>
                        <a:pt x="15110" y="1251"/>
                      </a:lnTo>
                      <a:lnTo>
                        <a:pt x="15132" y="1228"/>
                      </a:lnTo>
                      <a:lnTo>
                        <a:pt x="15155" y="1206"/>
                      </a:lnTo>
                      <a:lnTo>
                        <a:pt x="15179" y="1185"/>
                      </a:lnTo>
                      <a:lnTo>
                        <a:pt x="15204" y="1165"/>
                      </a:lnTo>
                      <a:lnTo>
                        <a:pt x="15230" y="1146"/>
                      </a:lnTo>
                      <a:lnTo>
                        <a:pt x="15257" y="1129"/>
                      </a:lnTo>
                      <a:lnTo>
                        <a:pt x="15284" y="1112"/>
                      </a:lnTo>
                      <a:lnTo>
                        <a:pt x="15314" y="1097"/>
                      </a:lnTo>
                      <a:lnTo>
                        <a:pt x="15343" y="1083"/>
                      </a:lnTo>
                      <a:lnTo>
                        <a:pt x="15374" y="1070"/>
                      </a:lnTo>
                      <a:lnTo>
                        <a:pt x="15405" y="1059"/>
                      </a:lnTo>
                      <a:lnTo>
                        <a:pt x="15438" y="1049"/>
                      </a:lnTo>
                      <a:lnTo>
                        <a:pt x="15471" y="1040"/>
                      </a:lnTo>
                      <a:lnTo>
                        <a:pt x="15504" y="1033"/>
                      </a:lnTo>
                      <a:lnTo>
                        <a:pt x="15539" y="1028"/>
                      </a:lnTo>
                      <a:lnTo>
                        <a:pt x="15572" y="1023"/>
                      </a:lnTo>
                      <a:lnTo>
                        <a:pt x="15608" y="1021"/>
                      </a:lnTo>
                      <a:lnTo>
                        <a:pt x="15643" y="1020"/>
                      </a:lnTo>
                      <a:close/>
                      <a:moveTo>
                        <a:pt x="13527" y="1020"/>
                      </a:moveTo>
                      <a:lnTo>
                        <a:pt x="13563" y="1021"/>
                      </a:lnTo>
                      <a:lnTo>
                        <a:pt x="13597" y="1023"/>
                      </a:lnTo>
                      <a:lnTo>
                        <a:pt x="13632" y="1028"/>
                      </a:lnTo>
                      <a:lnTo>
                        <a:pt x="13666" y="1033"/>
                      </a:lnTo>
                      <a:lnTo>
                        <a:pt x="13700" y="1040"/>
                      </a:lnTo>
                      <a:lnTo>
                        <a:pt x="13733" y="1049"/>
                      </a:lnTo>
                      <a:lnTo>
                        <a:pt x="13765" y="1059"/>
                      </a:lnTo>
                      <a:lnTo>
                        <a:pt x="13796" y="1070"/>
                      </a:lnTo>
                      <a:lnTo>
                        <a:pt x="13826" y="1083"/>
                      </a:lnTo>
                      <a:lnTo>
                        <a:pt x="13857" y="1097"/>
                      </a:lnTo>
                      <a:lnTo>
                        <a:pt x="13885" y="1112"/>
                      </a:lnTo>
                      <a:lnTo>
                        <a:pt x="13914" y="1129"/>
                      </a:lnTo>
                      <a:lnTo>
                        <a:pt x="13941" y="1146"/>
                      </a:lnTo>
                      <a:lnTo>
                        <a:pt x="13967" y="1165"/>
                      </a:lnTo>
                      <a:lnTo>
                        <a:pt x="13992" y="1185"/>
                      </a:lnTo>
                      <a:lnTo>
                        <a:pt x="14016" y="1206"/>
                      </a:lnTo>
                      <a:lnTo>
                        <a:pt x="14039" y="1228"/>
                      </a:lnTo>
                      <a:lnTo>
                        <a:pt x="14061" y="1251"/>
                      </a:lnTo>
                      <a:lnTo>
                        <a:pt x="14082" y="1275"/>
                      </a:lnTo>
                      <a:lnTo>
                        <a:pt x="14101" y="1300"/>
                      </a:lnTo>
                      <a:lnTo>
                        <a:pt x="14119" y="1326"/>
                      </a:lnTo>
                      <a:lnTo>
                        <a:pt x="14135" y="1352"/>
                      </a:lnTo>
                      <a:lnTo>
                        <a:pt x="14150" y="1380"/>
                      </a:lnTo>
                      <a:lnTo>
                        <a:pt x="14165" y="1408"/>
                      </a:lnTo>
                      <a:lnTo>
                        <a:pt x="14177" y="1437"/>
                      </a:lnTo>
                      <a:lnTo>
                        <a:pt x="14187" y="1466"/>
                      </a:lnTo>
                      <a:lnTo>
                        <a:pt x="14197" y="1496"/>
                      </a:lnTo>
                      <a:lnTo>
                        <a:pt x="14205" y="1527"/>
                      </a:lnTo>
                      <a:lnTo>
                        <a:pt x="14211" y="1558"/>
                      </a:lnTo>
                      <a:lnTo>
                        <a:pt x="14216" y="1590"/>
                      </a:lnTo>
                      <a:lnTo>
                        <a:pt x="14218" y="1622"/>
                      </a:lnTo>
                      <a:lnTo>
                        <a:pt x="14219" y="1655"/>
                      </a:lnTo>
                      <a:lnTo>
                        <a:pt x="14218" y="1687"/>
                      </a:lnTo>
                      <a:lnTo>
                        <a:pt x="14216" y="1720"/>
                      </a:lnTo>
                      <a:lnTo>
                        <a:pt x="14211" y="1751"/>
                      </a:lnTo>
                      <a:lnTo>
                        <a:pt x="14205" y="1783"/>
                      </a:lnTo>
                      <a:lnTo>
                        <a:pt x="14197" y="1813"/>
                      </a:lnTo>
                      <a:lnTo>
                        <a:pt x="14187" y="1843"/>
                      </a:lnTo>
                      <a:lnTo>
                        <a:pt x="14177" y="1873"/>
                      </a:lnTo>
                      <a:lnTo>
                        <a:pt x="14165" y="1902"/>
                      </a:lnTo>
                      <a:lnTo>
                        <a:pt x="14150" y="1930"/>
                      </a:lnTo>
                      <a:lnTo>
                        <a:pt x="14135" y="1957"/>
                      </a:lnTo>
                      <a:lnTo>
                        <a:pt x="14119" y="1985"/>
                      </a:lnTo>
                      <a:lnTo>
                        <a:pt x="14101" y="2010"/>
                      </a:lnTo>
                      <a:lnTo>
                        <a:pt x="14082" y="2035"/>
                      </a:lnTo>
                      <a:lnTo>
                        <a:pt x="14061" y="2059"/>
                      </a:lnTo>
                      <a:lnTo>
                        <a:pt x="14039" y="2082"/>
                      </a:lnTo>
                      <a:lnTo>
                        <a:pt x="14016" y="2104"/>
                      </a:lnTo>
                      <a:lnTo>
                        <a:pt x="13992" y="2125"/>
                      </a:lnTo>
                      <a:lnTo>
                        <a:pt x="13967" y="2145"/>
                      </a:lnTo>
                      <a:lnTo>
                        <a:pt x="13941" y="2164"/>
                      </a:lnTo>
                      <a:lnTo>
                        <a:pt x="13914" y="2182"/>
                      </a:lnTo>
                      <a:lnTo>
                        <a:pt x="13885" y="2198"/>
                      </a:lnTo>
                      <a:lnTo>
                        <a:pt x="13857" y="2214"/>
                      </a:lnTo>
                      <a:lnTo>
                        <a:pt x="13826" y="2228"/>
                      </a:lnTo>
                      <a:lnTo>
                        <a:pt x="13796" y="2240"/>
                      </a:lnTo>
                      <a:lnTo>
                        <a:pt x="13765" y="2252"/>
                      </a:lnTo>
                      <a:lnTo>
                        <a:pt x="13733" y="2262"/>
                      </a:lnTo>
                      <a:lnTo>
                        <a:pt x="13700" y="2270"/>
                      </a:lnTo>
                      <a:lnTo>
                        <a:pt x="13666" y="2277"/>
                      </a:lnTo>
                      <a:lnTo>
                        <a:pt x="13632" y="2283"/>
                      </a:lnTo>
                      <a:lnTo>
                        <a:pt x="13597" y="2287"/>
                      </a:lnTo>
                      <a:lnTo>
                        <a:pt x="13563" y="2289"/>
                      </a:lnTo>
                      <a:lnTo>
                        <a:pt x="13527" y="2290"/>
                      </a:lnTo>
                      <a:lnTo>
                        <a:pt x="13492" y="2289"/>
                      </a:lnTo>
                      <a:lnTo>
                        <a:pt x="13457" y="2287"/>
                      </a:lnTo>
                      <a:lnTo>
                        <a:pt x="13422" y="2283"/>
                      </a:lnTo>
                      <a:lnTo>
                        <a:pt x="13388" y="2277"/>
                      </a:lnTo>
                      <a:lnTo>
                        <a:pt x="13354" y="2270"/>
                      </a:lnTo>
                      <a:lnTo>
                        <a:pt x="13322" y="2262"/>
                      </a:lnTo>
                      <a:lnTo>
                        <a:pt x="13289" y="2252"/>
                      </a:lnTo>
                      <a:lnTo>
                        <a:pt x="13257" y="2240"/>
                      </a:lnTo>
                      <a:lnTo>
                        <a:pt x="13227" y="2228"/>
                      </a:lnTo>
                      <a:lnTo>
                        <a:pt x="13197" y="2214"/>
                      </a:lnTo>
                      <a:lnTo>
                        <a:pt x="13168" y="2198"/>
                      </a:lnTo>
                      <a:lnTo>
                        <a:pt x="13141" y="2182"/>
                      </a:lnTo>
                      <a:lnTo>
                        <a:pt x="13113" y="2164"/>
                      </a:lnTo>
                      <a:lnTo>
                        <a:pt x="13087" y="2145"/>
                      </a:lnTo>
                      <a:lnTo>
                        <a:pt x="13062" y="2125"/>
                      </a:lnTo>
                      <a:lnTo>
                        <a:pt x="13038" y="2104"/>
                      </a:lnTo>
                      <a:lnTo>
                        <a:pt x="13015" y="2082"/>
                      </a:lnTo>
                      <a:lnTo>
                        <a:pt x="12993" y="2059"/>
                      </a:lnTo>
                      <a:lnTo>
                        <a:pt x="12973" y="2035"/>
                      </a:lnTo>
                      <a:lnTo>
                        <a:pt x="12953" y="2010"/>
                      </a:lnTo>
                      <a:lnTo>
                        <a:pt x="12936" y="1985"/>
                      </a:lnTo>
                      <a:lnTo>
                        <a:pt x="12919" y="1957"/>
                      </a:lnTo>
                      <a:lnTo>
                        <a:pt x="12903" y="1930"/>
                      </a:lnTo>
                      <a:lnTo>
                        <a:pt x="12890" y="1902"/>
                      </a:lnTo>
                      <a:lnTo>
                        <a:pt x="12877" y="1873"/>
                      </a:lnTo>
                      <a:lnTo>
                        <a:pt x="12866" y="1843"/>
                      </a:lnTo>
                      <a:lnTo>
                        <a:pt x="12857" y="1813"/>
                      </a:lnTo>
                      <a:lnTo>
                        <a:pt x="12849" y="1783"/>
                      </a:lnTo>
                      <a:lnTo>
                        <a:pt x="12843" y="1751"/>
                      </a:lnTo>
                      <a:lnTo>
                        <a:pt x="12838" y="1720"/>
                      </a:lnTo>
                      <a:lnTo>
                        <a:pt x="12836" y="1687"/>
                      </a:lnTo>
                      <a:lnTo>
                        <a:pt x="12835" y="1655"/>
                      </a:lnTo>
                      <a:lnTo>
                        <a:pt x="12836" y="1622"/>
                      </a:lnTo>
                      <a:lnTo>
                        <a:pt x="12838" y="1590"/>
                      </a:lnTo>
                      <a:lnTo>
                        <a:pt x="12843" y="1558"/>
                      </a:lnTo>
                      <a:lnTo>
                        <a:pt x="12849" y="1527"/>
                      </a:lnTo>
                      <a:lnTo>
                        <a:pt x="12857" y="1496"/>
                      </a:lnTo>
                      <a:lnTo>
                        <a:pt x="12866" y="1466"/>
                      </a:lnTo>
                      <a:lnTo>
                        <a:pt x="12877" y="1437"/>
                      </a:lnTo>
                      <a:lnTo>
                        <a:pt x="12890" y="1408"/>
                      </a:lnTo>
                      <a:lnTo>
                        <a:pt x="12903" y="1380"/>
                      </a:lnTo>
                      <a:lnTo>
                        <a:pt x="12919" y="1352"/>
                      </a:lnTo>
                      <a:lnTo>
                        <a:pt x="12936" y="1326"/>
                      </a:lnTo>
                      <a:lnTo>
                        <a:pt x="12953" y="1300"/>
                      </a:lnTo>
                      <a:lnTo>
                        <a:pt x="12973" y="1275"/>
                      </a:lnTo>
                      <a:lnTo>
                        <a:pt x="12993" y="1251"/>
                      </a:lnTo>
                      <a:lnTo>
                        <a:pt x="13015" y="1228"/>
                      </a:lnTo>
                      <a:lnTo>
                        <a:pt x="13038" y="1206"/>
                      </a:lnTo>
                      <a:lnTo>
                        <a:pt x="13062" y="1185"/>
                      </a:lnTo>
                      <a:lnTo>
                        <a:pt x="13087" y="1165"/>
                      </a:lnTo>
                      <a:lnTo>
                        <a:pt x="13113" y="1146"/>
                      </a:lnTo>
                      <a:lnTo>
                        <a:pt x="13141" y="1129"/>
                      </a:lnTo>
                      <a:lnTo>
                        <a:pt x="13168" y="1112"/>
                      </a:lnTo>
                      <a:lnTo>
                        <a:pt x="13197" y="1097"/>
                      </a:lnTo>
                      <a:lnTo>
                        <a:pt x="13227" y="1083"/>
                      </a:lnTo>
                      <a:lnTo>
                        <a:pt x="13257" y="1070"/>
                      </a:lnTo>
                      <a:lnTo>
                        <a:pt x="13289" y="1059"/>
                      </a:lnTo>
                      <a:lnTo>
                        <a:pt x="13322" y="1049"/>
                      </a:lnTo>
                      <a:lnTo>
                        <a:pt x="13354" y="1040"/>
                      </a:lnTo>
                      <a:lnTo>
                        <a:pt x="13388" y="1033"/>
                      </a:lnTo>
                      <a:lnTo>
                        <a:pt x="13422" y="1028"/>
                      </a:lnTo>
                      <a:lnTo>
                        <a:pt x="13457" y="1023"/>
                      </a:lnTo>
                      <a:lnTo>
                        <a:pt x="13492" y="1021"/>
                      </a:lnTo>
                      <a:lnTo>
                        <a:pt x="13527" y="10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sz="1619">
                    <a:solidFill>
                      <a:schemeClr val="accent3"/>
                    </a:solidFill>
                  </a:endParaRPr>
                </a:p>
              </p:txBody>
            </p:sp>
          </p:grpSp>
        </p:grpSp>
      </p:grpSp>
      <p:grpSp>
        <p:nvGrpSpPr>
          <p:cNvPr id="6" name="Gruppieren 5"/>
          <p:cNvGrpSpPr/>
          <p:nvPr>
            <p:custDataLst>
              <p:tags r:id="rId10"/>
            </p:custDataLst>
          </p:nvPr>
        </p:nvGrpSpPr>
        <p:grpSpPr bwMode="gray">
          <a:xfrm>
            <a:off x="1080629" y="3717034"/>
            <a:ext cx="6671203" cy="1970255"/>
            <a:chOff x="407368" y="3798833"/>
            <a:chExt cx="6671203" cy="1970255"/>
          </a:xfrm>
        </p:grpSpPr>
        <p:grpSp>
          <p:nvGrpSpPr>
            <p:cNvPr id="5" name="Gruppieren 4"/>
            <p:cNvGrpSpPr/>
            <p:nvPr/>
          </p:nvGrpSpPr>
          <p:grpSpPr bwMode="gray">
            <a:xfrm>
              <a:off x="407368" y="4221088"/>
              <a:ext cx="6671203" cy="1548000"/>
              <a:chOff x="407368" y="4221088"/>
              <a:chExt cx="6671203" cy="1548000"/>
            </a:xfrm>
          </p:grpSpPr>
          <p:sp>
            <p:nvSpPr>
              <p:cNvPr id="386" name="Text Placeholder 2"/>
              <p:cNvSpPr txBox="1">
                <a:spLocks/>
              </p:cNvSpPr>
              <p:nvPr>
                <p:custDataLst>
                  <p:tags r:id="rId204"/>
                </p:custDataLst>
              </p:nvPr>
            </p:nvSpPr>
            <p:spPr bwMode="gray">
              <a:xfrm>
                <a:off x="407368" y="4221088"/>
                <a:ext cx="3348000" cy="1548000"/>
              </a:xfrm>
              <a:prstGeom prst="rect">
                <a:avLst/>
              </a:prstGeom>
            </p:spPr>
            <p:txBody>
              <a:bodyPr vert="horz" lIns="0" tIns="0" rIns="0" bIns="0" rtlCol="0" anchor="t" anchorCtr="0">
                <a:noAutofit/>
              </a:bodyPr>
              <a:lstStyle>
                <a:lvl1pPr marL="0" marR="0" indent="0" algn="l" defTabSz="1219170" rtl="0" eaLnBrk="1" fontAlgn="auto" latinLnBrk="0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Arial" pitchFamily="34" charset="0"/>
                  </a:defRPr>
                </a:lvl1pPr>
                <a:lvl2pPr marL="239994" marR="0" indent="-239994" algn="l" defTabSz="1219170" rtl="0" eaLnBrk="1" fontAlgn="auto" latinLnBrk="0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chemeClr val="accent2"/>
                  </a:buClr>
                  <a:buSzTx/>
                  <a:buFont typeface="Arial" panose="020B0604020202020204" pitchFamily="34" charset="0"/>
                  <a:buChar char="•"/>
                  <a:tabLst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Arial" pitchFamily="34" charset="0"/>
                  </a:defRPr>
                </a:lvl2pPr>
                <a:lvl3pPr marL="479988" marR="0" indent="-241294" algn="l" defTabSz="1219170" rtl="0" eaLnBrk="1" fontAlgn="auto" latinLnBrk="0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chemeClr val="accent2"/>
                  </a:buClr>
                  <a:buSzTx/>
                  <a:buFont typeface="Arial" panose="020B0604020202020204" pitchFamily="34" charset="0"/>
                  <a:buChar char="•"/>
                  <a:tabLst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Arial" pitchFamily="34" charset="0"/>
                  </a:defRPr>
                </a:lvl3pPr>
                <a:lvl4pPr marL="719982" marR="0" indent="-241294" algn="l" defTabSz="1219170" rtl="0" eaLnBrk="1" fontAlgn="auto" latinLnBrk="0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chemeClr val="accent2"/>
                  </a:buClr>
                  <a:buSzTx/>
                  <a:buFont typeface="Arial" panose="020B0604020202020204" pitchFamily="34" charset="0"/>
                  <a:buChar char="•"/>
                  <a:tabLst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Arial" pitchFamily="34" charset="0"/>
                  </a:defRPr>
                </a:lvl4pPr>
                <a:lvl5pPr marL="959976" marR="0" indent="-241294" algn="l" defTabSz="1219170" rtl="0" eaLnBrk="1" fontAlgn="auto" latinLnBrk="0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chemeClr val="accent2"/>
                  </a:buClr>
                  <a:buSzTx/>
                  <a:buFont typeface="Arial" panose="020B0604020202020204" pitchFamily="34" charset="0"/>
                  <a:buChar char="•"/>
                  <a:tabLst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Arial" pitchFamily="34" charset="0"/>
                  </a:defRPr>
                </a:lvl5pPr>
                <a:lvl6pPr marL="959976" marR="0" indent="-241294" algn="l" defTabSz="1219170" rtl="0" eaLnBrk="1" fontAlgn="auto" latinLnBrk="0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chemeClr val="accent2"/>
                  </a:buClr>
                  <a:buSzTx/>
                  <a:buFont typeface="Arial" panose="020B0604020202020204" pitchFamily="34" charset="0"/>
                  <a:buChar char="•"/>
                  <a:tabLst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Arial" pitchFamily="34" charset="0"/>
                  </a:defRPr>
                </a:lvl6pPr>
                <a:lvl7pPr marL="959976" marR="0" indent="-241294" algn="l" defTabSz="1219170" rtl="0" eaLnBrk="1" fontAlgn="auto" latinLnBrk="0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chemeClr val="accent2"/>
                  </a:buClr>
                  <a:buSzTx/>
                  <a:buFont typeface="Arial" panose="020B0604020202020204" pitchFamily="34" charset="0"/>
                  <a:buChar char="•"/>
                  <a:tabLst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Arial" pitchFamily="34" charset="0"/>
                  </a:defRPr>
                </a:lvl7pPr>
                <a:lvl8pPr marL="719982" indent="-239994" algn="l" defTabSz="1219170" rtl="0" eaLnBrk="1" latinLnBrk="0" hangingPunct="1">
                  <a:spcBef>
                    <a:spcPts val="400"/>
                  </a:spcBef>
                  <a:spcAft>
                    <a:spcPts val="0"/>
                  </a:spcAft>
                  <a:buFont typeface="Arial" pitchFamily="34" charset="0"/>
                  <a:buChar char="•"/>
                  <a:defRPr sz="2133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959976" marR="0" indent="-241294" algn="l" defTabSz="1219170" rtl="0" eaLnBrk="1" fontAlgn="auto" latinLnBrk="0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chemeClr val="accent2"/>
                  </a:buClr>
                  <a:buSzTx/>
                  <a:buFont typeface="Arial" panose="020B0604020202020204" pitchFamily="34" charset="0"/>
                  <a:buChar char="•"/>
                  <a:tabLst/>
                  <a:defRPr sz="2000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r>
                  <a:rPr lang="de-DE" sz="1400" b="1" dirty="0">
                    <a:ea typeface="Open sans" panose="020B0606030504020204" pitchFamily="34" charset="0"/>
                    <a:cs typeface="Open sans" panose="020B0606030504020204" pitchFamily="34" charset="0"/>
                  </a:rPr>
                  <a:t>Infrastructure </a:t>
                </a:r>
                <a:r>
                  <a:rPr lang="de-DE" sz="1400" b="1" dirty="0" err="1"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de-DE" sz="1400" b="1" dirty="0">
                    <a:ea typeface="Open sans" panose="020B0606030504020204" pitchFamily="34" charset="0"/>
                    <a:cs typeface="Open sans" panose="020B0606030504020204" pitchFamily="34" charset="0"/>
                  </a:rPr>
                  <a:t> a Service (</a:t>
                </a:r>
                <a:r>
                  <a:rPr lang="de-DE" sz="1400" b="1" dirty="0" err="1">
                    <a:ea typeface="Open sans" panose="020B0606030504020204" pitchFamily="34" charset="0"/>
                    <a:cs typeface="Open sans" panose="020B0606030504020204" pitchFamily="34" charset="0"/>
                  </a:rPr>
                  <a:t>IaaS</a:t>
                </a:r>
                <a:r>
                  <a:rPr lang="de-DE" sz="1400" b="1" dirty="0">
                    <a:ea typeface="Open sans" panose="020B0606030504020204" pitchFamily="34" charset="0"/>
                    <a:cs typeface="Open sans" panose="020B0606030504020204" pitchFamily="34" charset="0"/>
                  </a:rPr>
                  <a:t>):</a:t>
                </a:r>
              </a:p>
              <a:p>
                <a:pPr marL="179996" indent="-179996">
                  <a:buFont typeface="Arial" panose="020B0604020202020204" pitchFamily="34" charset="0"/>
                  <a:buChar char="•"/>
                </a:pPr>
                <a:r>
                  <a:rPr lang="de-DE" sz="14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Flexible </a:t>
                </a:r>
                <a:r>
                  <a:rPr lang="de-DE" sz="1400" dirty="0" err="1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rental</a:t>
                </a:r>
                <a:r>
                  <a:rPr lang="de-DE" sz="14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and </a:t>
                </a:r>
                <a:r>
                  <a:rPr lang="de-DE" sz="1400" dirty="0" err="1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scaling</a:t>
                </a:r>
                <a:r>
                  <a:rPr lang="de-DE" sz="14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400" dirty="0" err="1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of</a:t>
                </a:r>
                <a:r>
                  <a:rPr lang="de-DE" sz="14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IT </a:t>
                </a:r>
                <a:r>
                  <a:rPr lang="de-DE" sz="1400" dirty="0" err="1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infrastructure</a:t>
                </a:r>
                <a:r>
                  <a:rPr lang="de-DE" sz="14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on-</a:t>
                </a:r>
                <a:r>
                  <a:rPr lang="de-DE" sz="1400" dirty="0" err="1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demand</a:t>
                </a:r>
                <a:r>
                  <a:rPr lang="de-DE" sz="14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, </a:t>
                </a:r>
                <a:r>
                  <a:rPr lang="de-DE" sz="1400" dirty="0" err="1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including</a:t>
                </a:r>
                <a:r>
                  <a:rPr lang="de-DE" sz="14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400" dirty="0" err="1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financing</a:t>
                </a:r>
                <a:r>
                  <a:rPr lang="de-DE" sz="14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400" dirty="0" err="1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services</a:t>
                </a:r>
                <a:endParaRPr lang="de-DE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  <a:p>
                <a:pPr marL="179996" indent="-179996">
                  <a:buFont typeface="Arial" panose="020B0604020202020204" pitchFamily="34" charset="0"/>
                  <a:buChar char="•"/>
                </a:pPr>
                <a:r>
                  <a:rPr lang="de-DE" sz="14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Expansion </a:t>
                </a:r>
                <a:r>
                  <a:rPr lang="de-DE" sz="1400" dirty="0" err="1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capacity</a:t>
                </a:r>
                <a:r>
                  <a:rPr lang="de-DE" sz="14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400" dirty="0" err="1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of</a:t>
                </a:r>
                <a:r>
                  <a:rPr lang="de-DE" sz="14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400" dirty="0" err="1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Leaf</a:t>
                </a:r>
                <a:r>
                  <a:rPr lang="de-DE" sz="14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/Edge </a:t>
                </a:r>
                <a:r>
                  <a:rPr lang="de-DE" sz="1400" dirty="0" err="1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de-DE" sz="14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a </a:t>
                </a:r>
                <a:r>
                  <a:rPr lang="de-DE" sz="1400" dirty="0" err="1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virtual</a:t>
                </a:r>
                <a:r>
                  <a:rPr lang="de-DE" sz="14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400" dirty="0" err="1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pool</a:t>
                </a:r>
                <a:r>
                  <a:rPr lang="de-DE" sz="14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400" dirty="0" err="1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across</a:t>
                </a:r>
                <a:r>
                  <a:rPr lang="de-DE" sz="14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all </a:t>
                </a:r>
                <a:r>
                  <a:rPr lang="de-DE" sz="1400" dirty="0" err="1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locationsEstablishment</a:t>
                </a:r>
                <a:r>
                  <a:rPr lang="de-DE" sz="14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400" dirty="0" err="1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of</a:t>
                </a:r>
                <a:r>
                  <a:rPr lang="de-DE" sz="14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400" dirty="0" err="1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value-added</a:t>
                </a:r>
                <a:r>
                  <a:rPr lang="de-DE" sz="14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400" dirty="0" err="1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platforms</a:t>
                </a:r>
                <a:r>
                  <a:rPr lang="de-DE" sz="14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, </a:t>
                </a:r>
                <a:r>
                  <a:rPr lang="de-DE" sz="1400" dirty="0" err="1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establishment</a:t>
                </a:r>
                <a:r>
                  <a:rPr lang="de-DE" sz="14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400" dirty="0" err="1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of</a:t>
                </a:r>
                <a:r>
                  <a:rPr lang="de-DE" sz="14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an </a:t>
                </a:r>
                <a:r>
                  <a:rPr lang="de-DE" sz="1400" dirty="0" err="1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eco</a:t>
                </a:r>
                <a:r>
                  <a:rPr lang="de-DE" sz="14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-system</a:t>
                </a:r>
              </a:p>
            </p:txBody>
          </p:sp>
          <p:sp>
            <p:nvSpPr>
              <p:cNvPr id="395" name="Text Placeholder 2"/>
              <p:cNvSpPr txBox="1">
                <a:spLocks/>
              </p:cNvSpPr>
              <p:nvPr>
                <p:custDataLst>
                  <p:tags r:id="rId205"/>
                </p:custDataLst>
              </p:nvPr>
            </p:nvSpPr>
            <p:spPr bwMode="gray">
              <a:xfrm>
                <a:off x="3910571" y="4221088"/>
                <a:ext cx="3168000" cy="1548000"/>
              </a:xfrm>
              <a:prstGeom prst="rect">
                <a:avLst/>
              </a:prstGeom>
            </p:spPr>
            <p:txBody>
              <a:bodyPr vert="horz" lIns="0" tIns="0" rIns="0" bIns="0" rtlCol="0" anchor="t" anchorCtr="0">
                <a:noAutofit/>
              </a:bodyPr>
              <a:lstStyle>
                <a:lvl1pPr marL="0" marR="0" indent="0" algn="l" defTabSz="1219170" rtl="0" eaLnBrk="1" fontAlgn="auto" latinLnBrk="0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tabLst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Arial" pitchFamily="34" charset="0"/>
                  </a:defRPr>
                </a:lvl1pPr>
                <a:lvl2pPr marL="239994" marR="0" indent="-239994" algn="l" defTabSz="1219170" rtl="0" eaLnBrk="1" fontAlgn="auto" latinLnBrk="0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chemeClr val="accent2"/>
                  </a:buClr>
                  <a:buSzTx/>
                  <a:buFont typeface="Arial" panose="020B0604020202020204" pitchFamily="34" charset="0"/>
                  <a:buChar char="•"/>
                  <a:tabLst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Arial" pitchFamily="34" charset="0"/>
                  </a:defRPr>
                </a:lvl2pPr>
                <a:lvl3pPr marL="479988" marR="0" indent="-241294" algn="l" defTabSz="1219170" rtl="0" eaLnBrk="1" fontAlgn="auto" latinLnBrk="0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chemeClr val="accent2"/>
                  </a:buClr>
                  <a:buSzTx/>
                  <a:buFont typeface="Arial" panose="020B0604020202020204" pitchFamily="34" charset="0"/>
                  <a:buChar char="•"/>
                  <a:tabLst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Arial" pitchFamily="34" charset="0"/>
                  </a:defRPr>
                </a:lvl3pPr>
                <a:lvl4pPr marL="719982" marR="0" indent="-241294" algn="l" defTabSz="1219170" rtl="0" eaLnBrk="1" fontAlgn="auto" latinLnBrk="0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chemeClr val="accent2"/>
                  </a:buClr>
                  <a:buSzTx/>
                  <a:buFont typeface="Arial" panose="020B0604020202020204" pitchFamily="34" charset="0"/>
                  <a:buChar char="•"/>
                  <a:tabLst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Arial" pitchFamily="34" charset="0"/>
                  </a:defRPr>
                </a:lvl4pPr>
                <a:lvl5pPr marL="959976" marR="0" indent="-241294" algn="l" defTabSz="1219170" rtl="0" eaLnBrk="1" fontAlgn="auto" latinLnBrk="0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chemeClr val="accent2"/>
                  </a:buClr>
                  <a:buSzTx/>
                  <a:buFont typeface="Arial" panose="020B0604020202020204" pitchFamily="34" charset="0"/>
                  <a:buChar char="•"/>
                  <a:tabLst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Arial" pitchFamily="34" charset="0"/>
                  </a:defRPr>
                </a:lvl5pPr>
                <a:lvl6pPr marL="959976" marR="0" indent="-241294" algn="l" defTabSz="1219170" rtl="0" eaLnBrk="1" fontAlgn="auto" latinLnBrk="0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chemeClr val="accent2"/>
                  </a:buClr>
                  <a:buSzTx/>
                  <a:buFont typeface="Arial" panose="020B0604020202020204" pitchFamily="34" charset="0"/>
                  <a:buChar char="•"/>
                  <a:tabLst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Arial" pitchFamily="34" charset="0"/>
                  </a:defRPr>
                </a:lvl6pPr>
                <a:lvl7pPr marL="959976" marR="0" indent="-241294" algn="l" defTabSz="1219170" rtl="0" eaLnBrk="1" fontAlgn="auto" latinLnBrk="0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chemeClr val="accent2"/>
                  </a:buClr>
                  <a:buSzTx/>
                  <a:buFont typeface="Arial" panose="020B0604020202020204" pitchFamily="34" charset="0"/>
                  <a:buChar char="•"/>
                  <a:tabLst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Arial" pitchFamily="34" charset="0"/>
                  </a:defRPr>
                </a:lvl7pPr>
                <a:lvl8pPr marL="719982" indent="-239994" algn="l" defTabSz="1219170" rtl="0" eaLnBrk="1" latinLnBrk="0" hangingPunct="1">
                  <a:spcBef>
                    <a:spcPts val="400"/>
                  </a:spcBef>
                  <a:spcAft>
                    <a:spcPts val="0"/>
                  </a:spcAft>
                  <a:buFont typeface="Arial" pitchFamily="34" charset="0"/>
                  <a:buChar char="•"/>
                  <a:defRPr sz="2133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959976" marR="0" indent="-241294" algn="l" defTabSz="1219170" rtl="0" eaLnBrk="1" fontAlgn="auto" latinLnBrk="0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chemeClr val="accent2"/>
                  </a:buClr>
                  <a:buSzTx/>
                  <a:buFont typeface="Arial" panose="020B0604020202020204" pitchFamily="34" charset="0"/>
                  <a:buChar char="•"/>
                  <a:tabLst/>
                  <a:defRPr sz="2000"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r>
                  <a:rPr lang="de-DE" sz="1400" b="1" dirty="0">
                    <a:ea typeface="Open sans" panose="020B0606030504020204" pitchFamily="34" charset="0"/>
                    <a:cs typeface="Open sans" panose="020B0606030504020204" pitchFamily="34" charset="0"/>
                  </a:rPr>
                  <a:t>Software </a:t>
                </a:r>
                <a:r>
                  <a:rPr lang="de-DE" sz="1400" b="1" dirty="0" err="1"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de-DE" sz="1400" b="1" dirty="0">
                    <a:ea typeface="Open sans" panose="020B0606030504020204" pitchFamily="34" charset="0"/>
                    <a:cs typeface="Open sans" panose="020B0606030504020204" pitchFamily="34" charset="0"/>
                  </a:rPr>
                  <a:t> a Service (SaaS), in Development:</a:t>
                </a:r>
              </a:p>
              <a:p>
                <a:pPr marL="179996" indent="-179996">
                  <a:buFont typeface="Arial" panose="020B0604020202020204" pitchFamily="34" charset="0"/>
                  <a:buChar char="•"/>
                </a:pPr>
                <a:r>
                  <a:rPr lang="de-DE" sz="14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Industrial Data Space</a:t>
                </a:r>
              </a:p>
              <a:p>
                <a:pPr marL="179996" indent="-179996">
                  <a:buFont typeface="Arial" panose="020B0604020202020204" pitchFamily="34" charset="0"/>
                  <a:buChar char="•"/>
                </a:pPr>
                <a:r>
                  <a:rPr lang="de-DE" sz="14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Industrial Analytics</a:t>
                </a:r>
              </a:p>
              <a:p>
                <a:pPr marL="179996" indent="-179996">
                  <a:buFont typeface="Arial" panose="020B0604020202020204" pitchFamily="34" charset="0"/>
                  <a:buChar char="•"/>
                </a:pPr>
                <a:r>
                  <a:rPr lang="de-DE" sz="14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5G Video Analytics</a:t>
                </a:r>
              </a:p>
              <a:p>
                <a:pPr marL="179996" indent="-179996">
                  <a:buFont typeface="Arial" panose="020B0604020202020204" pitchFamily="34" charset="0"/>
                  <a:buChar char="•"/>
                </a:pPr>
                <a:r>
                  <a:rPr lang="de-DE" sz="14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Medical </a:t>
                </a:r>
                <a:r>
                  <a:rPr lang="de-DE" sz="1400" dirty="0" err="1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data</a:t>
                </a:r>
                <a:r>
                  <a:rPr lang="de-DE" sz="14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de-DE" sz="1400" dirty="0" err="1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space</a:t>
                </a:r>
                <a:endParaRPr lang="de-DE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  <a:p>
                <a:pPr marL="179996" indent="-179996">
                  <a:buFont typeface="Arial" panose="020B0604020202020204" pitchFamily="34" charset="0"/>
                  <a:buChar char="•"/>
                </a:pPr>
                <a:r>
                  <a:rPr lang="de-DE" sz="14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Partner </a:t>
                </a:r>
                <a:r>
                  <a:rPr lang="de-DE" sz="1400" dirty="0" err="1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Offering</a:t>
                </a:r>
                <a:endParaRPr lang="de-DE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sp>
          <p:nvSpPr>
            <p:cNvPr id="396" name="Text Placeholder 2"/>
            <p:cNvSpPr txBox="1">
              <a:spLocks/>
            </p:cNvSpPr>
            <p:nvPr>
              <p:custDataLst>
                <p:tags r:id="rId203"/>
              </p:custDataLst>
            </p:nvPr>
          </p:nvSpPr>
          <p:spPr bwMode="gray">
            <a:xfrm>
              <a:off x="407368" y="3798833"/>
              <a:ext cx="6660000" cy="432000"/>
            </a:xfrm>
            <a:prstGeom prst="rect">
              <a:avLst/>
            </a:prstGeom>
          </p:spPr>
          <p:txBody>
            <a:bodyPr vert="horz" lIns="0" tIns="0" rIns="0" bIns="0" rtlCol="0" anchor="t" anchorCtr="0">
              <a:noAutofit/>
            </a:bodyPr>
            <a:lstStyle>
              <a:lvl1pPr marL="0" marR="0" indent="0" algn="l" defTabSz="121917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Arial" pitchFamily="34" charset="0"/>
                </a:defRPr>
              </a:lvl1pPr>
              <a:lvl2pPr marL="239994" marR="0" indent="-239994" algn="l" defTabSz="121917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2"/>
                </a:buClr>
                <a:buSzTx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Arial" pitchFamily="34" charset="0"/>
                </a:defRPr>
              </a:lvl2pPr>
              <a:lvl3pPr marL="479988" marR="0" indent="-241294" algn="l" defTabSz="121917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2"/>
                </a:buClr>
                <a:buSzTx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Arial" pitchFamily="34" charset="0"/>
                </a:defRPr>
              </a:lvl3pPr>
              <a:lvl4pPr marL="719982" marR="0" indent="-241294" algn="l" defTabSz="121917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2"/>
                </a:buClr>
                <a:buSzTx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Arial" pitchFamily="34" charset="0"/>
                </a:defRPr>
              </a:lvl4pPr>
              <a:lvl5pPr marL="959976" marR="0" indent="-241294" algn="l" defTabSz="121917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2"/>
                </a:buClr>
                <a:buSzTx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Arial" pitchFamily="34" charset="0"/>
                </a:defRPr>
              </a:lvl5pPr>
              <a:lvl6pPr marL="959976" marR="0" indent="-241294" algn="l" defTabSz="121917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2"/>
                </a:buClr>
                <a:buSzTx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Arial" pitchFamily="34" charset="0"/>
                </a:defRPr>
              </a:lvl6pPr>
              <a:lvl7pPr marL="959976" marR="0" indent="-241294" algn="l" defTabSz="121917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2"/>
                </a:buClr>
                <a:buSzTx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Arial" pitchFamily="34" charset="0"/>
                </a:defRPr>
              </a:lvl7pPr>
              <a:lvl8pPr marL="719982" indent="-239994" algn="l" defTabSz="1219170" rtl="0" eaLnBrk="1" latinLnBrk="0" hangingPunct="1">
                <a:spcBef>
                  <a:spcPts val="400"/>
                </a:spcBef>
                <a:spcAft>
                  <a:spcPts val="0"/>
                </a:spcAft>
                <a:buFont typeface="Arial" pitchFamily="34" charset="0"/>
                <a:buChar char="•"/>
                <a:defRPr sz="2133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959976" marR="0" indent="-241294" algn="l" defTabSz="121917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2"/>
                </a:buClr>
                <a:buSzTx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r>
                <a:rPr lang="de-DE" sz="1600" b="1" dirty="0" err="1"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Two</a:t>
              </a:r>
              <a:r>
                <a:rPr lang="de-DE" sz="1600" b="1" dirty="0"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de-DE" sz="1600" b="1" dirty="0" err="1"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cloud</a:t>
              </a:r>
              <a:r>
                <a:rPr lang="de-DE" sz="1600" b="1" dirty="0"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de-DE" sz="1600" b="1" dirty="0" err="1"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service</a:t>
              </a:r>
              <a:r>
                <a:rPr lang="de-DE" sz="1600" b="1" dirty="0"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de-DE" sz="1600" b="1" dirty="0" err="1"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areas</a:t>
              </a:r>
              <a:r>
                <a:rPr lang="de-DE" sz="1600" b="1" dirty="0"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:</a:t>
              </a:r>
            </a:p>
          </p:txBody>
        </p:sp>
      </p:grpSp>
      <p:sp>
        <p:nvSpPr>
          <p:cNvPr id="397" name="Rechteck 396"/>
          <p:cNvSpPr/>
          <p:nvPr>
            <p:custDataLst>
              <p:tags r:id="rId11"/>
            </p:custDataLst>
          </p:nvPr>
        </p:nvSpPr>
        <p:spPr bwMode="gray">
          <a:xfrm>
            <a:off x="659370" y="3758216"/>
            <a:ext cx="2843999" cy="648072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0" rIns="0" bIns="36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80000"/>
              </a:lnSpc>
            </a:pPr>
            <a:endParaRPr lang="de-DE" sz="900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401" name="Rechteck 400"/>
          <p:cNvSpPr/>
          <p:nvPr>
            <p:custDataLst>
              <p:tags r:id="rId12"/>
            </p:custDataLst>
          </p:nvPr>
        </p:nvSpPr>
        <p:spPr bwMode="gray">
          <a:xfrm>
            <a:off x="4169770" y="3758216"/>
            <a:ext cx="2843999" cy="648072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0" rIns="0" bIns="36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80000"/>
              </a:lnSpc>
            </a:pPr>
            <a:endParaRPr lang="de-DE" sz="900" dirty="0">
              <a:solidFill>
                <a:schemeClr val="accent1"/>
              </a:solidFill>
              <a:cs typeface="Arial" pitchFamily="34" charset="0"/>
            </a:endParaRPr>
          </a:p>
        </p:txBody>
      </p:sp>
      <p:grpSp>
        <p:nvGrpSpPr>
          <p:cNvPr id="8" name="Gruppieren 7"/>
          <p:cNvGrpSpPr/>
          <p:nvPr>
            <p:custDataLst>
              <p:tags r:id="rId13"/>
            </p:custDataLst>
          </p:nvPr>
        </p:nvGrpSpPr>
        <p:grpSpPr bwMode="gray">
          <a:xfrm>
            <a:off x="1080629" y="1916834"/>
            <a:ext cx="7319627" cy="1396863"/>
            <a:chOff x="431216" y="1764436"/>
            <a:chExt cx="7848000" cy="1396863"/>
          </a:xfrm>
        </p:grpSpPr>
        <p:sp>
          <p:nvSpPr>
            <p:cNvPr id="385" name="Text Placeholder 2"/>
            <p:cNvSpPr txBox="1">
              <a:spLocks/>
            </p:cNvSpPr>
            <p:nvPr>
              <p:custDataLst>
                <p:tags r:id="rId201"/>
              </p:custDataLst>
            </p:nvPr>
          </p:nvSpPr>
          <p:spPr bwMode="gray">
            <a:xfrm>
              <a:off x="431216" y="2182579"/>
              <a:ext cx="7848000" cy="978720"/>
            </a:xfrm>
            <a:prstGeom prst="rect">
              <a:avLst/>
            </a:prstGeom>
          </p:spPr>
          <p:txBody>
            <a:bodyPr vert="horz" lIns="0" tIns="0" rIns="0" bIns="0" rtlCol="0" anchor="t" anchorCtr="0">
              <a:noAutofit/>
            </a:bodyPr>
            <a:lstStyle>
              <a:lvl1pPr marL="0" marR="0" indent="0" algn="l" defTabSz="121917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Arial" pitchFamily="34" charset="0"/>
                </a:defRPr>
              </a:lvl1pPr>
              <a:lvl2pPr marL="239994" marR="0" indent="-239994" algn="l" defTabSz="121917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2"/>
                </a:buClr>
                <a:buSzTx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Arial" pitchFamily="34" charset="0"/>
                </a:defRPr>
              </a:lvl2pPr>
              <a:lvl3pPr marL="479988" marR="0" indent="-241294" algn="l" defTabSz="121917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2"/>
                </a:buClr>
                <a:buSzTx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Arial" pitchFamily="34" charset="0"/>
                </a:defRPr>
              </a:lvl3pPr>
              <a:lvl4pPr marL="719982" marR="0" indent="-241294" algn="l" defTabSz="121917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2"/>
                </a:buClr>
                <a:buSzTx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Arial" pitchFamily="34" charset="0"/>
                </a:defRPr>
              </a:lvl4pPr>
              <a:lvl5pPr marL="959976" marR="0" indent="-241294" algn="l" defTabSz="121917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2"/>
                </a:buClr>
                <a:buSzTx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Arial" pitchFamily="34" charset="0"/>
                </a:defRPr>
              </a:lvl5pPr>
              <a:lvl6pPr marL="959976" marR="0" indent="-241294" algn="l" defTabSz="121917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2"/>
                </a:buClr>
                <a:buSzTx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Arial" pitchFamily="34" charset="0"/>
                </a:defRPr>
              </a:lvl6pPr>
              <a:lvl7pPr marL="959976" marR="0" indent="-241294" algn="l" defTabSz="121917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2"/>
                </a:buClr>
                <a:buSzTx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Arial" pitchFamily="34" charset="0"/>
                </a:defRPr>
              </a:lvl7pPr>
              <a:lvl8pPr marL="719982" indent="-239994" algn="l" defTabSz="1219170" rtl="0" eaLnBrk="1" latinLnBrk="0" hangingPunct="1">
                <a:spcBef>
                  <a:spcPts val="400"/>
                </a:spcBef>
                <a:spcAft>
                  <a:spcPts val="0"/>
                </a:spcAft>
                <a:buFont typeface="Arial" pitchFamily="34" charset="0"/>
                <a:buChar char="•"/>
                <a:defRPr sz="2133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959976" marR="0" indent="-241294" algn="l" defTabSz="121917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2"/>
                </a:buClr>
                <a:buSzTx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marL="179996" indent="-179996">
                <a:buFont typeface="Arial" panose="020B0604020202020204" pitchFamily="34" charset="0"/>
                <a:buChar char="•"/>
              </a:pPr>
              <a:r>
                <a:rPr lang="de-DE" sz="14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Decentralized</a:t>
              </a:r>
              <a:r>
                <a:rPr lang="de-DE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de-DE" sz="14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structure</a:t>
              </a:r>
              <a:r>
                <a:rPr lang="de-DE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in </a:t>
              </a:r>
              <a:r>
                <a:rPr lang="de-DE" sz="14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</a:t>
              </a:r>
              <a:r>
                <a:rPr lang="de-DE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sense </a:t>
              </a:r>
              <a:r>
                <a:rPr lang="de-DE" sz="14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of</a:t>
              </a:r>
              <a:r>
                <a:rPr lang="de-DE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de-DE" sz="14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Hyperscale</a:t>
              </a:r>
              <a:r>
                <a:rPr lang="de-DE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</a:t>
              </a:r>
              <a:r>
                <a:rPr lang="de-DE" sz="14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Spine</a:t>
              </a:r>
              <a:r>
                <a:rPr lang="de-DE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</a:t>
              </a:r>
              <a:r>
                <a:rPr lang="de-DE" sz="14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Leaf</a:t>
              </a:r>
              <a:r>
                <a:rPr lang="de-DE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and Edge </a:t>
              </a:r>
            </a:p>
            <a:p>
              <a:pPr marL="179996" indent="-179996">
                <a:buFont typeface="Arial" panose="020B0604020202020204" pitchFamily="34" charset="0"/>
                <a:buChar char="•"/>
              </a:pPr>
              <a:r>
                <a:rPr lang="de-DE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Mobile </a:t>
              </a:r>
              <a:r>
                <a:rPr lang="de-DE" sz="14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solutions</a:t>
              </a:r>
              <a:r>
                <a:rPr lang="de-DE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flexible and </a:t>
              </a:r>
              <a:r>
                <a:rPr lang="de-DE" sz="14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scalable</a:t>
              </a:r>
              <a:endParaRPr lang="de-DE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marL="179996" indent="-179996">
                <a:buFont typeface="Arial" panose="020B0604020202020204" pitchFamily="34" charset="0"/>
                <a:buChar char="•"/>
              </a:pPr>
              <a:r>
                <a:rPr lang="de-DE" sz="14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technical</a:t>
              </a:r>
              <a:r>
                <a:rPr lang="de-DE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de-DE" sz="14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support</a:t>
              </a:r>
              <a:r>
                <a:rPr lang="de-DE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de-DE" sz="14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hotline</a:t>
              </a:r>
              <a:r>
                <a:rPr lang="de-DE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</a:t>
              </a:r>
              <a:r>
                <a:rPr lang="de-DE" sz="14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operation</a:t>
              </a:r>
              <a:r>
                <a:rPr lang="de-DE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</a:t>
              </a:r>
              <a:r>
                <a:rPr lang="de-DE" sz="14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maintenance</a:t>
              </a:r>
              <a:r>
                <a:rPr lang="de-DE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and </a:t>
              </a:r>
              <a:r>
                <a:rPr lang="de-DE" sz="14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replacement</a:t>
              </a:r>
              <a:r>
                <a:rPr lang="de-DE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</a:p>
            <a:p>
              <a:pPr marL="179996" indent="-179996">
                <a:buFont typeface="Arial" panose="020B0604020202020204" pitchFamily="34" charset="0"/>
                <a:buChar char="•"/>
              </a:pPr>
              <a:r>
                <a:rPr lang="de-DE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24/7 </a:t>
              </a:r>
              <a:r>
                <a:rPr lang="de-DE" sz="14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monitoring</a:t>
              </a:r>
              <a:r>
                <a:rPr lang="de-DE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</a:t>
              </a:r>
              <a:r>
                <a:rPr lang="de-DE" sz="14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security</a:t>
              </a:r>
              <a:r>
                <a:rPr lang="de-DE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and </a:t>
              </a:r>
              <a:r>
                <a:rPr lang="de-DE" sz="1400" dirty="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service</a:t>
              </a:r>
              <a:r>
                <a:rPr lang="de-DE" sz="1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endParaRPr lang="en-US" sz="1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3" name="Text Placeholder 2"/>
            <p:cNvSpPr txBox="1">
              <a:spLocks/>
            </p:cNvSpPr>
            <p:nvPr>
              <p:custDataLst>
                <p:tags r:id="rId202"/>
              </p:custDataLst>
            </p:nvPr>
          </p:nvSpPr>
          <p:spPr bwMode="gray">
            <a:xfrm>
              <a:off x="431216" y="1764436"/>
              <a:ext cx="6660000" cy="432000"/>
            </a:xfrm>
            <a:prstGeom prst="rect">
              <a:avLst/>
            </a:prstGeom>
          </p:spPr>
          <p:txBody>
            <a:bodyPr vert="horz" lIns="0" tIns="0" rIns="0" bIns="0" rtlCol="0" anchor="t" anchorCtr="0">
              <a:noAutofit/>
            </a:bodyPr>
            <a:lstStyle>
              <a:lvl1pPr marL="0" marR="0" indent="0" algn="l" defTabSz="121917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Arial" pitchFamily="34" charset="0"/>
                </a:defRPr>
              </a:lvl1pPr>
              <a:lvl2pPr marL="239994" marR="0" indent="-239994" algn="l" defTabSz="121917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2"/>
                </a:buClr>
                <a:buSzTx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Arial" pitchFamily="34" charset="0"/>
                </a:defRPr>
              </a:lvl2pPr>
              <a:lvl3pPr marL="479988" marR="0" indent="-241294" algn="l" defTabSz="121917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2"/>
                </a:buClr>
                <a:buSzTx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Arial" pitchFamily="34" charset="0"/>
                </a:defRPr>
              </a:lvl3pPr>
              <a:lvl4pPr marL="719982" marR="0" indent="-241294" algn="l" defTabSz="121917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2"/>
                </a:buClr>
                <a:buSzTx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Arial" pitchFamily="34" charset="0"/>
                </a:defRPr>
              </a:lvl4pPr>
              <a:lvl5pPr marL="959976" marR="0" indent="-241294" algn="l" defTabSz="121917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2"/>
                </a:buClr>
                <a:buSzTx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Arial" pitchFamily="34" charset="0"/>
                </a:defRPr>
              </a:lvl5pPr>
              <a:lvl6pPr marL="959976" marR="0" indent="-241294" algn="l" defTabSz="121917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2"/>
                </a:buClr>
                <a:buSzTx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Arial" pitchFamily="34" charset="0"/>
                </a:defRPr>
              </a:lvl6pPr>
              <a:lvl7pPr marL="959976" marR="0" indent="-241294" algn="l" defTabSz="121917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2"/>
                </a:buClr>
                <a:buSzTx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Arial" pitchFamily="34" charset="0"/>
                </a:defRPr>
              </a:lvl7pPr>
              <a:lvl8pPr marL="719982" indent="-239994" algn="l" defTabSz="1219170" rtl="0" eaLnBrk="1" latinLnBrk="0" hangingPunct="1">
                <a:spcBef>
                  <a:spcPts val="400"/>
                </a:spcBef>
                <a:spcAft>
                  <a:spcPts val="0"/>
                </a:spcAft>
                <a:buFont typeface="Arial" pitchFamily="34" charset="0"/>
                <a:buChar char="•"/>
                <a:defRPr sz="2133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959976" marR="0" indent="-241294" algn="l" defTabSz="121917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2"/>
                </a:buClr>
                <a:buSzTx/>
                <a:buFont typeface="Arial" panose="020B0604020202020204" pitchFamily="34" charset="0"/>
                <a:buChar char="•"/>
                <a:tabLst/>
                <a:defRPr sz="20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r>
                <a:rPr lang="de-DE" sz="1600" dirty="0"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Dynamic </a:t>
              </a:r>
              <a:r>
                <a:rPr lang="de-DE" sz="1600" dirty="0" err="1"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Colocation</a:t>
              </a:r>
              <a:r>
                <a:rPr lang="de-DE" sz="1600" dirty="0">
                  <a:latin typeface="+mj-lt"/>
                  <a:ea typeface="Open sans" panose="020B0606030504020204" pitchFamily="34" charset="0"/>
                  <a:cs typeface="Open sans" panose="020B0606030504020204" pitchFamily="34" charset="0"/>
                </a:rPr>
                <a:t>:</a:t>
              </a:r>
            </a:p>
          </p:txBody>
        </p:sp>
      </p:grpSp>
      <p:grpSp>
        <p:nvGrpSpPr>
          <p:cNvPr id="788" name="Gruppieren 787"/>
          <p:cNvGrpSpPr/>
          <p:nvPr>
            <p:custDataLst>
              <p:tags r:id="rId14"/>
            </p:custDataLst>
          </p:nvPr>
        </p:nvGrpSpPr>
        <p:grpSpPr bwMode="gray">
          <a:xfrm>
            <a:off x="9440987" y="2878745"/>
            <a:ext cx="2513764" cy="3512281"/>
            <a:chOff x="4962457" y="1412776"/>
            <a:chExt cx="3658694" cy="5112000"/>
          </a:xfrm>
        </p:grpSpPr>
        <p:grpSp>
          <p:nvGrpSpPr>
            <p:cNvPr id="789" name="Gruppieren 26"/>
            <p:cNvGrpSpPr>
              <a:grpSpLocks noChangeAspect="1"/>
            </p:cNvGrpSpPr>
            <p:nvPr>
              <p:custDataLst>
                <p:tags r:id="rId22"/>
              </p:custDataLst>
            </p:nvPr>
          </p:nvGrpSpPr>
          <p:grpSpPr bwMode="gray">
            <a:xfrm>
              <a:off x="4962457" y="1412776"/>
              <a:ext cx="3658694" cy="5112000"/>
              <a:chOff x="-5210175" y="3032125"/>
              <a:chExt cx="2973387" cy="4154487"/>
            </a:xfrm>
            <a:solidFill>
              <a:schemeClr val="accent3">
                <a:alpha val="85000"/>
              </a:schemeClr>
            </a:solidFill>
          </p:grpSpPr>
          <p:sp>
            <p:nvSpPr>
              <p:cNvPr id="1096" name="Freeform 5"/>
              <p:cNvSpPr>
                <a:spLocks/>
              </p:cNvSpPr>
              <p:nvPr/>
            </p:nvSpPr>
            <p:spPr bwMode="gray">
              <a:xfrm>
                <a:off x="-4579938" y="3738563"/>
                <a:ext cx="50800" cy="36512"/>
              </a:xfrm>
              <a:custGeom>
                <a:avLst/>
                <a:gdLst/>
                <a:ahLst/>
                <a:cxnLst>
                  <a:cxn ang="0">
                    <a:pos x="12" y="21"/>
                  </a:cxn>
                  <a:cxn ang="0">
                    <a:pos x="13" y="17"/>
                  </a:cxn>
                  <a:cxn ang="0">
                    <a:pos x="16" y="12"/>
                  </a:cxn>
                  <a:cxn ang="0">
                    <a:pos x="23" y="11"/>
                  </a:cxn>
                  <a:cxn ang="0">
                    <a:pos x="32" y="9"/>
                  </a:cxn>
                  <a:cxn ang="0">
                    <a:pos x="25" y="1"/>
                  </a:cxn>
                  <a:cxn ang="0">
                    <a:pos x="15" y="0"/>
                  </a:cxn>
                  <a:cxn ang="0">
                    <a:pos x="3" y="4"/>
                  </a:cxn>
                  <a:cxn ang="0">
                    <a:pos x="0" y="12"/>
                  </a:cxn>
                  <a:cxn ang="0">
                    <a:pos x="0" y="20"/>
                  </a:cxn>
                  <a:cxn ang="0">
                    <a:pos x="5" y="23"/>
                  </a:cxn>
                  <a:cxn ang="0">
                    <a:pos x="12" y="21"/>
                  </a:cxn>
                </a:cxnLst>
                <a:rect l="0" t="0" r="r" b="b"/>
                <a:pathLst>
                  <a:path w="32" h="23">
                    <a:moveTo>
                      <a:pt x="12" y="21"/>
                    </a:moveTo>
                    <a:lnTo>
                      <a:pt x="13" y="17"/>
                    </a:lnTo>
                    <a:lnTo>
                      <a:pt x="16" y="12"/>
                    </a:lnTo>
                    <a:lnTo>
                      <a:pt x="23" y="11"/>
                    </a:lnTo>
                    <a:lnTo>
                      <a:pt x="32" y="9"/>
                    </a:lnTo>
                    <a:lnTo>
                      <a:pt x="25" y="1"/>
                    </a:lnTo>
                    <a:lnTo>
                      <a:pt x="15" y="0"/>
                    </a:lnTo>
                    <a:lnTo>
                      <a:pt x="3" y="4"/>
                    </a:lnTo>
                    <a:lnTo>
                      <a:pt x="0" y="12"/>
                    </a:lnTo>
                    <a:lnTo>
                      <a:pt x="0" y="20"/>
                    </a:lnTo>
                    <a:lnTo>
                      <a:pt x="5" y="23"/>
                    </a:lnTo>
                    <a:lnTo>
                      <a:pt x="12" y="21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</a:pPr>
                <a:endParaRPr lang="de-DE" sz="1619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1097" name="Freeform 6"/>
              <p:cNvSpPr>
                <a:spLocks/>
              </p:cNvSpPr>
              <p:nvPr/>
            </p:nvSpPr>
            <p:spPr bwMode="gray">
              <a:xfrm>
                <a:off x="-4646613" y="3751263"/>
                <a:ext cx="39687" cy="23812"/>
              </a:xfrm>
              <a:custGeom>
                <a:avLst/>
                <a:gdLst/>
                <a:ahLst/>
                <a:cxnLst>
                  <a:cxn ang="0">
                    <a:pos x="6" y="13"/>
                  </a:cxn>
                  <a:cxn ang="0">
                    <a:pos x="16" y="15"/>
                  </a:cxn>
                  <a:cxn ang="0">
                    <a:pos x="25" y="15"/>
                  </a:cxn>
                  <a:cxn ang="0">
                    <a:pos x="25" y="8"/>
                  </a:cxn>
                  <a:cxn ang="0">
                    <a:pos x="20" y="1"/>
                  </a:cxn>
                  <a:cxn ang="0">
                    <a:pos x="8" y="0"/>
                  </a:cxn>
                  <a:cxn ang="0">
                    <a:pos x="0" y="3"/>
                  </a:cxn>
                  <a:cxn ang="0">
                    <a:pos x="1" y="9"/>
                  </a:cxn>
                  <a:cxn ang="0">
                    <a:pos x="6" y="13"/>
                  </a:cxn>
                </a:cxnLst>
                <a:rect l="0" t="0" r="r" b="b"/>
                <a:pathLst>
                  <a:path w="25" h="15">
                    <a:moveTo>
                      <a:pt x="6" y="13"/>
                    </a:moveTo>
                    <a:lnTo>
                      <a:pt x="16" y="15"/>
                    </a:lnTo>
                    <a:lnTo>
                      <a:pt x="25" y="15"/>
                    </a:lnTo>
                    <a:lnTo>
                      <a:pt x="25" y="8"/>
                    </a:lnTo>
                    <a:lnTo>
                      <a:pt x="20" y="1"/>
                    </a:lnTo>
                    <a:lnTo>
                      <a:pt x="8" y="0"/>
                    </a:lnTo>
                    <a:lnTo>
                      <a:pt x="0" y="3"/>
                    </a:lnTo>
                    <a:lnTo>
                      <a:pt x="1" y="9"/>
                    </a:lnTo>
                    <a:lnTo>
                      <a:pt x="6" y="13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</a:pPr>
                <a:endParaRPr lang="de-DE" sz="1619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1098" name="Freeform 7"/>
              <p:cNvSpPr>
                <a:spLocks/>
              </p:cNvSpPr>
              <p:nvPr/>
            </p:nvSpPr>
            <p:spPr bwMode="gray">
              <a:xfrm>
                <a:off x="-4743450" y="3762375"/>
                <a:ext cx="53975" cy="25400"/>
              </a:xfrm>
              <a:custGeom>
                <a:avLst/>
                <a:gdLst/>
                <a:ahLst/>
                <a:cxnLst>
                  <a:cxn ang="0">
                    <a:pos x="25" y="14"/>
                  </a:cxn>
                  <a:cxn ang="0">
                    <a:pos x="34" y="10"/>
                  </a:cxn>
                  <a:cxn ang="0">
                    <a:pos x="22" y="0"/>
                  </a:cxn>
                  <a:cxn ang="0">
                    <a:pos x="8" y="1"/>
                  </a:cxn>
                  <a:cxn ang="0">
                    <a:pos x="2" y="8"/>
                  </a:cxn>
                  <a:cxn ang="0">
                    <a:pos x="0" y="14"/>
                  </a:cxn>
                  <a:cxn ang="0">
                    <a:pos x="14" y="16"/>
                  </a:cxn>
                  <a:cxn ang="0">
                    <a:pos x="25" y="14"/>
                  </a:cxn>
                </a:cxnLst>
                <a:rect l="0" t="0" r="r" b="b"/>
                <a:pathLst>
                  <a:path w="34" h="16">
                    <a:moveTo>
                      <a:pt x="25" y="14"/>
                    </a:moveTo>
                    <a:lnTo>
                      <a:pt x="34" y="10"/>
                    </a:lnTo>
                    <a:lnTo>
                      <a:pt x="22" y="0"/>
                    </a:lnTo>
                    <a:lnTo>
                      <a:pt x="8" y="1"/>
                    </a:lnTo>
                    <a:lnTo>
                      <a:pt x="2" y="8"/>
                    </a:lnTo>
                    <a:lnTo>
                      <a:pt x="0" y="14"/>
                    </a:lnTo>
                    <a:lnTo>
                      <a:pt x="14" y="16"/>
                    </a:lnTo>
                    <a:lnTo>
                      <a:pt x="25" y="14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</a:pPr>
                <a:endParaRPr lang="de-DE" sz="1619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1099" name="Freeform 8"/>
              <p:cNvSpPr>
                <a:spLocks/>
              </p:cNvSpPr>
              <p:nvPr/>
            </p:nvSpPr>
            <p:spPr bwMode="gray">
              <a:xfrm>
                <a:off x="-4835525" y="3784600"/>
                <a:ext cx="80962" cy="30162"/>
              </a:xfrm>
              <a:custGeom>
                <a:avLst/>
                <a:gdLst/>
                <a:ahLst/>
                <a:cxnLst>
                  <a:cxn ang="0">
                    <a:pos x="7" y="17"/>
                  </a:cxn>
                  <a:cxn ang="0">
                    <a:pos x="23" y="19"/>
                  </a:cxn>
                  <a:cxn ang="0">
                    <a:pos x="43" y="16"/>
                  </a:cxn>
                  <a:cxn ang="0">
                    <a:pos x="51" y="12"/>
                  </a:cxn>
                  <a:cxn ang="0">
                    <a:pos x="45" y="8"/>
                  </a:cxn>
                  <a:cxn ang="0">
                    <a:pos x="33" y="5"/>
                  </a:cxn>
                  <a:cxn ang="0">
                    <a:pos x="21" y="0"/>
                  </a:cxn>
                  <a:cxn ang="0">
                    <a:pos x="1" y="2"/>
                  </a:cxn>
                  <a:cxn ang="0">
                    <a:pos x="0" y="8"/>
                  </a:cxn>
                  <a:cxn ang="0">
                    <a:pos x="1" y="15"/>
                  </a:cxn>
                  <a:cxn ang="0">
                    <a:pos x="7" y="17"/>
                  </a:cxn>
                </a:cxnLst>
                <a:rect l="0" t="0" r="r" b="b"/>
                <a:pathLst>
                  <a:path w="51" h="19">
                    <a:moveTo>
                      <a:pt x="7" y="17"/>
                    </a:moveTo>
                    <a:lnTo>
                      <a:pt x="23" y="19"/>
                    </a:lnTo>
                    <a:lnTo>
                      <a:pt x="43" y="16"/>
                    </a:lnTo>
                    <a:lnTo>
                      <a:pt x="51" y="12"/>
                    </a:lnTo>
                    <a:lnTo>
                      <a:pt x="45" y="8"/>
                    </a:lnTo>
                    <a:lnTo>
                      <a:pt x="33" y="5"/>
                    </a:lnTo>
                    <a:lnTo>
                      <a:pt x="21" y="0"/>
                    </a:lnTo>
                    <a:lnTo>
                      <a:pt x="1" y="2"/>
                    </a:lnTo>
                    <a:lnTo>
                      <a:pt x="0" y="8"/>
                    </a:lnTo>
                    <a:lnTo>
                      <a:pt x="1" y="15"/>
                    </a:lnTo>
                    <a:lnTo>
                      <a:pt x="7" y="17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</a:pPr>
                <a:endParaRPr lang="de-DE" sz="1619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1100" name="Freeform 9"/>
              <p:cNvSpPr>
                <a:spLocks/>
              </p:cNvSpPr>
              <p:nvPr/>
            </p:nvSpPr>
            <p:spPr bwMode="gray">
              <a:xfrm>
                <a:off x="-4913313" y="3827463"/>
                <a:ext cx="52387" cy="42862"/>
              </a:xfrm>
              <a:custGeom>
                <a:avLst/>
                <a:gdLst/>
                <a:ahLst/>
                <a:cxnLst>
                  <a:cxn ang="0">
                    <a:pos x="1" y="26"/>
                  </a:cxn>
                  <a:cxn ang="0">
                    <a:pos x="7" y="27"/>
                  </a:cxn>
                  <a:cxn ang="0">
                    <a:pos x="18" y="26"/>
                  </a:cxn>
                  <a:cxn ang="0">
                    <a:pos x="27" y="17"/>
                  </a:cxn>
                  <a:cxn ang="0">
                    <a:pos x="33" y="6"/>
                  </a:cxn>
                  <a:cxn ang="0">
                    <a:pos x="30" y="0"/>
                  </a:cxn>
                  <a:cxn ang="0">
                    <a:pos x="21" y="1"/>
                  </a:cxn>
                  <a:cxn ang="0">
                    <a:pos x="10" y="9"/>
                  </a:cxn>
                  <a:cxn ang="0">
                    <a:pos x="0" y="20"/>
                  </a:cxn>
                  <a:cxn ang="0">
                    <a:pos x="1" y="26"/>
                  </a:cxn>
                  <a:cxn ang="0">
                    <a:pos x="1" y="26"/>
                  </a:cxn>
                </a:cxnLst>
                <a:rect l="0" t="0" r="r" b="b"/>
                <a:pathLst>
                  <a:path w="33" h="27">
                    <a:moveTo>
                      <a:pt x="1" y="26"/>
                    </a:moveTo>
                    <a:lnTo>
                      <a:pt x="7" y="27"/>
                    </a:lnTo>
                    <a:lnTo>
                      <a:pt x="18" y="26"/>
                    </a:lnTo>
                    <a:lnTo>
                      <a:pt x="27" y="17"/>
                    </a:lnTo>
                    <a:lnTo>
                      <a:pt x="33" y="6"/>
                    </a:lnTo>
                    <a:lnTo>
                      <a:pt x="30" y="0"/>
                    </a:lnTo>
                    <a:lnTo>
                      <a:pt x="21" y="1"/>
                    </a:lnTo>
                    <a:lnTo>
                      <a:pt x="10" y="9"/>
                    </a:lnTo>
                    <a:lnTo>
                      <a:pt x="0" y="20"/>
                    </a:lnTo>
                    <a:lnTo>
                      <a:pt x="1" y="26"/>
                    </a:lnTo>
                    <a:lnTo>
                      <a:pt x="1" y="26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</a:pPr>
                <a:endParaRPr lang="de-DE" sz="1619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1101" name="Freeform 10"/>
              <p:cNvSpPr>
                <a:spLocks/>
              </p:cNvSpPr>
              <p:nvPr/>
            </p:nvSpPr>
            <p:spPr bwMode="gray">
              <a:xfrm>
                <a:off x="-3536950" y="3382963"/>
                <a:ext cx="85725" cy="100012"/>
              </a:xfrm>
              <a:custGeom>
                <a:avLst/>
                <a:gdLst/>
                <a:ahLst/>
                <a:cxnLst>
                  <a:cxn ang="0">
                    <a:pos x="18" y="37"/>
                  </a:cxn>
                  <a:cxn ang="0">
                    <a:pos x="22" y="47"/>
                  </a:cxn>
                  <a:cxn ang="0">
                    <a:pos x="29" y="63"/>
                  </a:cxn>
                  <a:cxn ang="0">
                    <a:pos x="33" y="57"/>
                  </a:cxn>
                  <a:cxn ang="0">
                    <a:pos x="31" y="49"/>
                  </a:cxn>
                  <a:cxn ang="0">
                    <a:pos x="31" y="37"/>
                  </a:cxn>
                  <a:cxn ang="0">
                    <a:pos x="39" y="37"/>
                  </a:cxn>
                  <a:cxn ang="0">
                    <a:pos x="51" y="37"/>
                  </a:cxn>
                  <a:cxn ang="0">
                    <a:pos x="54" y="33"/>
                  </a:cxn>
                  <a:cxn ang="0">
                    <a:pos x="52" y="26"/>
                  </a:cxn>
                  <a:cxn ang="0">
                    <a:pos x="43" y="20"/>
                  </a:cxn>
                  <a:cxn ang="0">
                    <a:pos x="35" y="8"/>
                  </a:cxn>
                  <a:cxn ang="0">
                    <a:pos x="26" y="2"/>
                  </a:cxn>
                  <a:cxn ang="0">
                    <a:pos x="14" y="0"/>
                  </a:cxn>
                  <a:cxn ang="0">
                    <a:pos x="4" y="4"/>
                  </a:cxn>
                  <a:cxn ang="0">
                    <a:pos x="0" y="16"/>
                  </a:cxn>
                  <a:cxn ang="0">
                    <a:pos x="0" y="27"/>
                  </a:cxn>
                  <a:cxn ang="0">
                    <a:pos x="7" y="33"/>
                  </a:cxn>
                  <a:cxn ang="0">
                    <a:pos x="18" y="37"/>
                  </a:cxn>
                </a:cxnLst>
                <a:rect l="0" t="0" r="r" b="b"/>
                <a:pathLst>
                  <a:path w="54" h="63">
                    <a:moveTo>
                      <a:pt x="18" y="37"/>
                    </a:moveTo>
                    <a:lnTo>
                      <a:pt x="22" y="47"/>
                    </a:lnTo>
                    <a:lnTo>
                      <a:pt x="29" y="63"/>
                    </a:lnTo>
                    <a:lnTo>
                      <a:pt x="33" y="57"/>
                    </a:lnTo>
                    <a:lnTo>
                      <a:pt x="31" y="49"/>
                    </a:lnTo>
                    <a:lnTo>
                      <a:pt x="31" y="37"/>
                    </a:lnTo>
                    <a:lnTo>
                      <a:pt x="39" y="37"/>
                    </a:lnTo>
                    <a:lnTo>
                      <a:pt x="51" y="37"/>
                    </a:lnTo>
                    <a:lnTo>
                      <a:pt x="54" y="33"/>
                    </a:lnTo>
                    <a:lnTo>
                      <a:pt x="52" y="26"/>
                    </a:lnTo>
                    <a:lnTo>
                      <a:pt x="43" y="20"/>
                    </a:lnTo>
                    <a:lnTo>
                      <a:pt x="35" y="8"/>
                    </a:lnTo>
                    <a:lnTo>
                      <a:pt x="26" y="2"/>
                    </a:lnTo>
                    <a:lnTo>
                      <a:pt x="14" y="0"/>
                    </a:lnTo>
                    <a:lnTo>
                      <a:pt x="4" y="4"/>
                    </a:lnTo>
                    <a:lnTo>
                      <a:pt x="0" y="16"/>
                    </a:lnTo>
                    <a:lnTo>
                      <a:pt x="0" y="27"/>
                    </a:lnTo>
                    <a:lnTo>
                      <a:pt x="7" y="33"/>
                    </a:lnTo>
                    <a:lnTo>
                      <a:pt x="18" y="37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</a:pPr>
                <a:endParaRPr lang="de-DE" sz="1619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1102" name="Freeform 11"/>
              <p:cNvSpPr>
                <a:spLocks/>
              </p:cNvSpPr>
              <p:nvPr/>
            </p:nvSpPr>
            <p:spPr bwMode="gray">
              <a:xfrm>
                <a:off x="-4208463" y="3381375"/>
                <a:ext cx="30162" cy="33337"/>
              </a:xfrm>
              <a:custGeom>
                <a:avLst/>
                <a:gdLst/>
                <a:ahLst/>
                <a:cxnLst>
                  <a:cxn ang="0">
                    <a:pos x="15" y="16"/>
                  </a:cxn>
                  <a:cxn ang="0">
                    <a:pos x="19" y="9"/>
                  </a:cxn>
                  <a:cxn ang="0">
                    <a:pos x="19" y="0"/>
                  </a:cxn>
                  <a:cxn ang="0">
                    <a:pos x="2" y="0"/>
                  </a:cxn>
                  <a:cxn ang="0">
                    <a:pos x="0" y="7"/>
                  </a:cxn>
                  <a:cxn ang="0">
                    <a:pos x="3" y="16"/>
                  </a:cxn>
                  <a:cxn ang="0">
                    <a:pos x="11" y="21"/>
                  </a:cxn>
                  <a:cxn ang="0">
                    <a:pos x="15" y="16"/>
                  </a:cxn>
                </a:cxnLst>
                <a:rect l="0" t="0" r="r" b="b"/>
                <a:pathLst>
                  <a:path w="19" h="21">
                    <a:moveTo>
                      <a:pt x="15" y="16"/>
                    </a:moveTo>
                    <a:lnTo>
                      <a:pt x="19" y="9"/>
                    </a:lnTo>
                    <a:lnTo>
                      <a:pt x="19" y="0"/>
                    </a:lnTo>
                    <a:lnTo>
                      <a:pt x="2" y="0"/>
                    </a:lnTo>
                    <a:lnTo>
                      <a:pt x="0" y="7"/>
                    </a:lnTo>
                    <a:lnTo>
                      <a:pt x="3" y="16"/>
                    </a:lnTo>
                    <a:lnTo>
                      <a:pt x="11" y="21"/>
                    </a:lnTo>
                    <a:lnTo>
                      <a:pt x="15" y="16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</a:pPr>
                <a:endParaRPr lang="de-DE" sz="1619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1103" name="Freeform 12"/>
              <p:cNvSpPr>
                <a:spLocks/>
              </p:cNvSpPr>
              <p:nvPr/>
            </p:nvSpPr>
            <p:spPr bwMode="gray">
              <a:xfrm>
                <a:off x="-4283075" y="3352800"/>
                <a:ext cx="42862" cy="4603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0" y="18"/>
                  </a:cxn>
                  <a:cxn ang="0">
                    <a:pos x="2" y="26"/>
                  </a:cxn>
                  <a:cxn ang="0">
                    <a:pos x="10" y="29"/>
                  </a:cxn>
                  <a:cxn ang="0">
                    <a:pos x="21" y="23"/>
                  </a:cxn>
                  <a:cxn ang="0">
                    <a:pos x="27" y="17"/>
                  </a:cxn>
                  <a:cxn ang="0">
                    <a:pos x="26" y="7"/>
                  </a:cxn>
                  <a:cxn ang="0">
                    <a:pos x="13" y="0"/>
                  </a:cxn>
                  <a:cxn ang="0">
                    <a:pos x="5" y="2"/>
                  </a:cxn>
                  <a:cxn ang="0">
                    <a:pos x="0" y="7"/>
                  </a:cxn>
                </a:cxnLst>
                <a:rect l="0" t="0" r="r" b="b"/>
                <a:pathLst>
                  <a:path w="27" h="29">
                    <a:moveTo>
                      <a:pt x="0" y="7"/>
                    </a:moveTo>
                    <a:lnTo>
                      <a:pt x="0" y="18"/>
                    </a:lnTo>
                    <a:lnTo>
                      <a:pt x="2" y="26"/>
                    </a:lnTo>
                    <a:lnTo>
                      <a:pt x="10" y="29"/>
                    </a:lnTo>
                    <a:lnTo>
                      <a:pt x="21" y="23"/>
                    </a:lnTo>
                    <a:lnTo>
                      <a:pt x="27" y="17"/>
                    </a:lnTo>
                    <a:lnTo>
                      <a:pt x="26" y="7"/>
                    </a:lnTo>
                    <a:lnTo>
                      <a:pt x="13" y="0"/>
                    </a:lnTo>
                    <a:lnTo>
                      <a:pt x="5" y="2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</a:pPr>
                <a:endParaRPr lang="de-DE" sz="1619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1104" name="Freeform 13"/>
              <p:cNvSpPr>
                <a:spLocks/>
              </p:cNvSpPr>
              <p:nvPr/>
            </p:nvSpPr>
            <p:spPr bwMode="gray">
              <a:xfrm>
                <a:off x="-4327525" y="3259138"/>
                <a:ext cx="33337" cy="39687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20" y="2"/>
                  </a:cxn>
                  <a:cxn ang="0">
                    <a:pos x="17" y="0"/>
                  </a:cxn>
                  <a:cxn ang="0">
                    <a:pos x="6" y="4"/>
                  </a:cxn>
                  <a:cxn ang="0">
                    <a:pos x="0" y="11"/>
                  </a:cxn>
                  <a:cxn ang="0">
                    <a:pos x="0" y="17"/>
                  </a:cxn>
                  <a:cxn ang="0">
                    <a:pos x="6" y="21"/>
                  </a:cxn>
                  <a:cxn ang="0">
                    <a:pos x="21" y="25"/>
                  </a:cxn>
                  <a:cxn ang="0">
                    <a:pos x="21" y="12"/>
                  </a:cxn>
                </a:cxnLst>
                <a:rect l="0" t="0" r="r" b="b"/>
                <a:pathLst>
                  <a:path w="21" h="25">
                    <a:moveTo>
                      <a:pt x="21" y="12"/>
                    </a:moveTo>
                    <a:lnTo>
                      <a:pt x="20" y="2"/>
                    </a:lnTo>
                    <a:lnTo>
                      <a:pt x="17" y="0"/>
                    </a:lnTo>
                    <a:lnTo>
                      <a:pt x="6" y="4"/>
                    </a:lnTo>
                    <a:lnTo>
                      <a:pt x="0" y="11"/>
                    </a:lnTo>
                    <a:lnTo>
                      <a:pt x="0" y="17"/>
                    </a:lnTo>
                    <a:lnTo>
                      <a:pt x="6" y="21"/>
                    </a:lnTo>
                    <a:lnTo>
                      <a:pt x="21" y="25"/>
                    </a:lnTo>
                    <a:lnTo>
                      <a:pt x="21" y="12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</a:pPr>
                <a:endParaRPr lang="de-DE" sz="1619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1105" name="Freeform 14"/>
              <p:cNvSpPr>
                <a:spLocks/>
              </p:cNvSpPr>
              <p:nvPr/>
            </p:nvSpPr>
            <p:spPr bwMode="gray">
              <a:xfrm>
                <a:off x="-4370388" y="3275013"/>
                <a:ext cx="57150" cy="65087"/>
              </a:xfrm>
              <a:custGeom>
                <a:avLst/>
                <a:gdLst/>
                <a:ahLst/>
                <a:cxnLst>
                  <a:cxn ang="0">
                    <a:pos x="16" y="11"/>
                  </a:cxn>
                  <a:cxn ang="0">
                    <a:pos x="8" y="0"/>
                  </a:cxn>
                  <a:cxn ang="0">
                    <a:pos x="3" y="5"/>
                  </a:cxn>
                  <a:cxn ang="0">
                    <a:pos x="0" y="14"/>
                  </a:cxn>
                  <a:cxn ang="0">
                    <a:pos x="0" y="29"/>
                  </a:cxn>
                  <a:cxn ang="0">
                    <a:pos x="3" y="39"/>
                  </a:cxn>
                  <a:cxn ang="0">
                    <a:pos x="18" y="41"/>
                  </a:cxn>
                  <a:cxn ang="0">
                    <a:pos x="32" y="38"/>
                  </a:cxn>
                  <a:cxn ang="0">
                    <a:pos x="36" y="31"/>
                  </a:cxn>
                  <a:cxn ang="0">
                    <a:pos x="32" y="25"/>
                  </a:cxn>
                  <a:cxn ang="0">
                    <a:pos x="16" y="11"/>
                  </a:cxn>
                </a:cxnLst>
                <a:rect l="0" t="0" r="r" b="b"/>
                <a:pathLst>
                  <a:path w="36" h="41">
                    <a:moveTo>
                      <a:pt x="16" y="11"/>
                    </a:moveTo>
                    <a:lnTo>
                      <a:pt x="8" y="0"/>
                    </a:lnTo>
                    <a:lnTo>
                      <a:pt x="3" y="5"/>
                    </a:lnTo>
                    <a:lnTo>
                      <a:pt x="0" y="14"/>
                    </a:lnTo>
                    <a:lnTo>
                      <a:pt x="0" y="29"/>
                    </a:lnTo>
                    <a:lnTo>
                      <a:pt x="3" y="39"/>
                    </a:lnTo>
                    <a:lnTo>
                      <a:pt x="18" y="41"/>
                    </a:lnTo>
                    <a:lnTo>
                      <a:pt x="32" y="38"/>
                    </a:lnTo>
                    <a:lnTo>
                      <a:pt x="36" y="31"/>
                    </a:lnTo>
                    <a:lnTo>
                      <a:pt x="32" y="25"/>
                    </a:lnTo>
                    <a:lnTo>
                      <a:pt x="16" y="11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</a:pPr>
                <a:endParaRPr lang="de-DE" sz="1619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1106" name="Freeform 15"/>
              <p:cNvSpPr>
                <a:spLocks/>
              </p:cNvSpPr>
              <p:nvPr/>
            </p:nvSpPr>
            <p:spPr bwMode="gray">
              <a:xfrm>
                <a:off x="-4379913" y="3032125"/>
                <a:ext cx="112712" cy="207962"/>
              </a:xfrm>
              <a:custGeom>
                <a:avLst/>
                <a:gdLst/>
                <a:ahLst/>
                <a:cxnLst>
                  <a:cxn ang="0">
                    <a:pos x="14" y="126"/>
                  </a:cxn>
                  <a:cxn ang="0">
                    <a:pos x="18" y="106"/>
                  </a:cxn>
                  <a:cxn ang="0">
                    <a:pos x="20" y="81"/>
                  </a:cxn>
                  <a:cxn ang="0">
                    <a:pos x="33" y="61"/>
                  </a:cxn>
                  <a:cxn ang="0">
                    <a:pos x="41" y="72"/>
                  </a:cxn>
                  <a:cxn ang="0">
                    <a:pos x="53" y="76"/>
                  </a:cxn>
                  <a:cxn ang="0">
                    <a:pos x="55" y="69"/>
                  </a:cxn>
                  <a:cxn ang="0">
                    <a:pos x="51" y="57"/>
                  </a:cxn>
                  <a:cxn ang="0">
                    <a:pos x="49" y="41"/>
                  </a:cxn>
                  <a:cxn ang="0">
                    <a:pos x="55" y="29"/>
                  </a:cxn>
                  <a:cxn ang="0">
                    <a:pos x="66" y="20"/>
                  </a:cxn>
                  <a:cxn ang="0">
                    <a:pos x="71" y="10"/>
                  </a:cxn>
                  <a:cxn ang="0">
                    <a:pos x="59" y="0"/>
                  </a:cxn>
                  <a:cxn ang="0">
                    <a:pos x="54" y="3"/>
                  </a:cxn>
                  <a:cxn ang="0">
                    <a:pos x="51" y="10"/>
                  </a:cxn>
                  <a:cxn ang="0">
                    <a:pos x="47" y="24"/>
                  </a:cxn>
                  <a:cxn ang="0">
                    <a:pos x="37" y="35"/>
                  </a:cxn>
                  <a:cxn ang="0">
                    <a:pos x="20" y="53"/>
                  </a:cxn>
                  <a:cxn ang="0">
                    <a:pos x="8" y="73"/>
                  </a:cxn>
                  <a:cxn ang="0">
                    <a:pos x="2" y="100"/>
                  </a:cxn>
                  <a:cxn ang="0">
                    <a:pos x="0" y="127"/>
                  </a:cxn>
                  <a:cxn ang="0">
                    <a:pos x="6" y="131"/>
                  </a:cxn>
                  <a:cxn ang="0">
                    <a:pos x="14" y="126"/>
                  </a:cxn>
                </a:cxnLst>
                <a:rect l="0" t="0" r="r" b="b"/>
                <a:pathLst>
                  <a:path w="71" h="131">
                    <a:moveTo>
                      <a:pt x="14" y="126"/>
                    </a:moveTo>
                    <a:lnTo>
                      <a:pt x="18" y="106"/>
                    </a:lnTo>
                    <a:lnTo>
                      <a:pt x="20" y="81"/>
                    </a:lnTo>
                    <a:lnTo>
                      <a:pt x="33" y="61"/>
                    </a:lnTo>
                    <a:lnTo>
                      <a:pt x="41" y="72"/>
                    </a:lnTo>
                    <a:lnTo>
                      <a:pt x="53" y="76"/>
                    </a:lnTo>
                    <a:lnTo>
                      <a:pt x="55" y="69"/>
                    </a:lnTo>
                    <a:lnTo>
                      <a:pt x="51" y="57"/>
                    </a:lnTo>
                    <a:lnTo>
                      <a:pt x="49" y="41"/>
                    </a:lnTo>
                    <a:lnTo>
                      <a:pt x="55" y="29"/>
                    </a:lnTo>
                    <a:lnTo>
                      <a:pt x="66" y="20"/>
                    </a:lnTo>
                    <a:lnTo>
                      <a:pt x="71" y="10"/>
                    </a:lnTo>
                    <a:lnTo>
                      <a:pt x="59" y="0"/>
                    </a:lnTo>
                    <a:lnTo>
                      <a:pt x="54" y="3"/>
                    </a:lnTo>
                    <a:lnTo>
                      <a:pt x="51" y="10"/>
                    </a:lnTo>
                    <a:lnTo>
                      <a:pt x="47" y="24"/>
                    </a:lnTo>
                    <a:lnTo>
                      <a:pt x="37" y="35"/>
                    </a:lnTo>
                    <a:lnTo>
                      <a:pt x="20" y="53"/>
                    </a:lnTo>
                    <a:lnTo>
                      <a:pt x="8" y="73"/>
                    </a:lnTo>
                    <a:lnTo>
                      <a:pt x="2" y="100"/>
                    </a:lnTo>
                    <a:lnTo>
                      <a:pt x="0" y="127"/>
                    </a:lnTo>
                    <a:lnTo>
                      <a:pt x="6" y="131"/>
                    </a:lnTo>
                    <a:lnTo>
                      <a:pt x="14" y="126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</a:pPr>
                <a:endParaRPr lang="de-DE" sz="1619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1107" name="Freeform 16"/>
              <p:cNvSpPr>
                <a:spLocks/>
              </p:cNvSpPr>
              <p:nvPr/>
            </p:nvSpPr>
            <p:spPr bwMode="gray">
              <a:xfrm>
                <a:off x="-2660650" y="3582988"/>
                <a:ext cx="127000" cy="153987"/>
              </a:xfrm>
              <a:custGeom>
                <a:avLst/>
                <a:gdLst/>
                <a:ahLst/>
                <a:cxnLst>
                  <a:cxn ang="0">
                    <a:pos x="7" y="48"/>
                  </a:cxn>
                  <a:cxn ang="0">
                    <a:pos x="13" y="56"/>
                  </a:cxn>
                  <a:cxn ang="0">
                    <a:pos x="15" y="53"/>
                  </a:cxn>
                  <a:cxn ang="0">
                    <a:pos x="18" y="46"/>
                  </a:cxn>
                  <a:cxn ang="0">
                    <a:pos x="22" y="36"/>
                  </a:cxn>
                  <a:cxn ang="0">
                    <a:pos x="31" y="31"/>
                  </a:cxn>
                  <a:cxn ang="0">
                    <a:pos x="38" y="39"/>
                  </a:cxn>
                  <a:cxn ang="0">
                    <a:pos x="38" y="48"/>
                  </a:cxn>
                  <a:cxn ang="0">
                    <a:pos x="35" y="60"/>
                  </a:cxn>
                  <a:cxn ang="0">
                    <a:pos x="30" y="62"/>
                  </a:cxn>
                  <a:cxn ang="0">
                    <a:pos x="17" y="60"/>
                  </a:cxn>
                  <a:cxn ang="0">
                    <a:pos x="14" y="62"/>
                  </a:cxn>
                  <a:cxn ang="0">
                    <a:pos x="14" y="73"/>
                  </a:cxn>
                  <a:cxn ang="0">
                    <a:pos x="15" y="82"/>
                  </a:cxn>
                  <a:cxn ang="0">
                    <a:pos x="22" y="93"/>
                  </a:cxn>
                  <a:cxn ang="0">
                    <a:pos x="31" y="95"/>
                  </a:cxn>
                  <a:cxn ang="0">
                    <a:pos x="46" y="97"/>
                  </a:cxn>
                  <a:cxn ang="0">
                    <a:pos x="58" y="94"/>
                  </a:cxn>
                  <a:cxn ang="0">
                    <a:pos x="71" y="90"/>
                  </a:cxn>
                  <a:cxn ang="0">
                    <a:pos x="78" y="80"/>
                  </a:cxn>
                  <a:cxn ang="0">
                    <a:pos x="80" y="69"/>
                  </a:cxn>
                  <a:cxn ang="0">
                    <a:pos x="79" y="56"/>
                  </a:cxn>
                  <a:cxn ang="0">
                    <a:pos x="76" y="48"/>
                  </a:cxn>
                  <a:cxn ang="0">
                    <a:pos x="66" y="37"/>
                  </a:cxn>
                  <a:cxn ang="0">
                    <a:pos x="58" y="33"/>
                  </a:cxn>
                  <a:cxn ang="0">
                    <a:pos x="50" y="29"/>
                  </a:cxn>
                  <a:cxn ang="0">
                    <a:pos x="41" y="23"/>
                  </a:cxn>
                  <a:cxn ang="0">
                    <a:pos x="30" y="12"/>
                  </a:cxn>
                  <a:cxn ang="0">
                    <a:pos x="22" y="0"/>
                  </a:cxn>
                  <a:cxn ang="0">
                    <a:pos x="10" y="0"/>
                  </a:cxn>
                  <a:cxn ang="0">
                    <a:pos x="3" y="4"/>
                  </a:cxn>
                  <a:cxn ang="0">
                    <a:pos x="1" y="15"/>
                  </a:cxn>
                  <a:cxn ang="0">
                    <a:pos x="0" y="24"/>
                  </a:cxn>
                  <a:cxn ang="0">
                    <a:pos x="2" y="35"/>
                  </a:cxn>
                  <a:cxn ang="0">
                    <a:pos x="7" y="48"/>
                  </a:cxn>
                </a:cxnLst>
                <a:rect l="0" t="0" r="r" b="b"/>
                <a:pathLst>
                  <a:path w="80" h="97">
                    <a:moveTo>
                      <a:pt x="7" y="48"/>
                    </a:moveTo>
                    <a:lnTo>
                      <a:pt x="13" y="56"/>
                    </a:lnTo>
                    <a:lnTo>
                      <a:pt x="15" y="53"/>
                    </a:lnTo>
                    <a:lnTo>
                      <a:pt x="18" y="46"/>
                    </a:lnTo>
                    <a:lnTo>
                      <a:pt x="22" y="36"/>
                    </a:lnTo>
                    <a:lnTo>
                      <a:pt x="31" y="31"/>
                    </a:lnTo>
                    <a:lnTo>
                      <a:pt x="38" y="39"/>
                    </a:lnTo>
                    <a:lnTo>
                      <a:pt x="38" y="48"/>
                    </a:lnTo>
                    <a:lnTo>
                      <a:pt x="35" y="60"/>
                    </a:lnTo>
                    <a:lnTo>
                      <a:pt x="30" y="62"/>
                    </a:lnTo>
                    <a:lnTo>
                      <a:pt x="17" y="60"/>
                    </a:lnTo>
                    <a:lnTo>
                      <a:pt x="14" y="62"/>
                    </a:lnTo>
                    <a:lnTo>
                      <a:pt x="14" y="73"/>
                    </a:lnTo>
                    <a:lnTo>
                      <a:pt x="15" y="82"/>
                    </a:lnTo>
                    <a:lnTo>
                      <a:pt x="22" y="93"/>
                    </a:lnTo>
                    <a:lnTo>
                      <a:pt x="31" y="95"/>
                    </a:lnTo>
                    <a:lnTo>
                      <a:pt x="46" y="97"/>
                    </a:lnTo>
                    <a:lnTo>
                      <a:pt x="58" y="94"/>
                    </a:lnTo>
                    <a:lnTo>
                      <a:pt x="71" y="90"/>
                    </a:lnTo>
                    <a:lnTo>
                      <a:pt x="78" y="80"/>
                    </a:lnTo>
                    <a:lnTo>
                      <a:pt x="80" y="69"/>
                    </a:lnTo>
                    <a:lnTo>
                      <a:pt x="79" y="56"/>
                    </a:lnTo>
                    <a:lnTo>
                      <a:pt x="76" y="48"/>
                    </a:lnTo>
                    <a:lnTo>
                      <a:pt x="66" y="37"/>
                    </a:lnTo>
                    <a:lnTo>
                      <a:pt x="58" y="33"/>
                    </a:lnTo>
                    <a:lnTo>
                      <a:pt x="50" y="29"/>
                    </a:lnTo>
                    <a:lnTo>
                      <a:pt x="41" y="23"/>
                    </a:lnTo>
                    <a:lnTo>
                      <a:pt x="30" y="12"/>
                    </a:lnTo>
                    <a:lnTo>
                      <a:pt x="22" y="0"/>
                    </a:lnTo>
                    <a:lnTo>
                      <a:pt x="10" y="0"/>
                    </a:lnTo>
                    <a:lnTo>
                      <a:pt x="3" y="4"/>
                    </a:lnTo>
                    <a:lnTo>
                      <a:pt x="1" y="15"/>
                    </a:lnTo>
                    <a:lnTo>
                      <a:pt x="0" y="24"/>
                    </a:lnTo>
                    <a:lnTo>
                      <a:pt x="2" y="35"/>
                    </a:lnTo>
                    <a:lnTo>
                      <a:pt x="7" y="48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</a:pPr>
                <a:endParaRPr lang="de-DE" sz="1619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1108" name="Freeform 17"/>
              <p:cNvSpPr>
                <a:spLocks/>
              </p:cNvSpPr>
              <p:nvPr/>
            </p:nvSpPr>
            <p:spPr bwMode="gray">
              <a:xfrm>
                <a:off x="-2879725" y="3276600"/>
                <a:ext cx="212725" cy="255587"/>
              </a:xfrm>
              <a:custGeom>
                <a:avLst/>
                <a:gdLst/>
                <a:ahLst/>
                <a:cxnLst>
                  <a:cxn ang="0">
                    <a:pos x="12" y="91"/>
                  </a:cxn>
                  <a:cxn ang="0">
                    <a:pos x="20" y="103"/>
                  </a:cxn>
                  <a:cxn ang="0">
                    <a:pos x="20" y="110"/>
                  </a:cxn>
                  <a:cxn ang="0">
                    <a:pos x="13" y="115"/>
                  </a:cxn>
                  <a:cxn ang="0">
                    <a:pos x="5" y="118"/>
                  </a:cxn>
                  <a:cxn ang="0">
                    <a:pos x="5" y="126"/>
                  </a:cxn>
                  <a:cxn ang="0">
                    <a:pos x="6" y="140"/>
                  </a:cxn>
                  <a:cxn ang="0">
                    <a:pos x="13" y="144"/>
                  </a:cxn>
                  <a:cxn ang="0">
                    <a:pos x="26" y="155"/>
                  </a:cxn>
                  <a:cxn ang="0">
                    <a:pos x="38" y="160"/>
                  </a:cxn>
                  <a:cxn ang="0">
                    <a:pos x="54" y="161"/>
                  </a:cxn>
                  <a:cxn ang="0">
                    <a:pos x="62" y="159"/>
                  </a:cxn>
                  <a:cxn ang="0">
                    <a:pos x="67" y="148"/>
                  </a:cxn>
                  <a:cxn ang="0">
                    <a:pos x="70" y="139"/>
                  </a:cxn>
                  <a:cxn ang="0">
                    <a:pos x="73" y="127"/>
                  </a:cxn>
                  <a:cxn ang="0">
                    <a:pos x="78" y="123"/>
                  </a:cxn>
                  <a:cxn ang="0">
                    <a:pos x="89" y="120"/>
                  </a:cxn>
                  <a:cxn ang="0">
                    <a:pos x="100" y="123"/>
                  </a:cxn>
                  <a:cxn ang="0">
                    <a:pos x="104" y="128"/>
                  </a:cxn>
                  <a:cxn ang="0">
                    <a:pos x="107" y="139"/>
                  </a:cxn>
                  <a:cxn ang="0">
                    <a:pos x="106" y="144"/>
                  </a:cxn>
                  <a:cxn ang="0">
                    <a:pos x="103" y="149"/>
                  </a:cxn>
                  <a:cxn ang="0">
                    <a:pos x="106" y="152"/>
                  </a:cxn>
                  <a:cxn ang="0">
                    <a:pos x="114" y="152"/>
                  </a:cxn>
                  <a:cxn ang="0">
                    <a:pos x="123" y="144"/>
                  </a:cxn>
                  <a:cxn ang="0">
                    <a:pos x="132" y="135"/>
                  </a:cxn>
                  <a:cxn ang="0">
                    <a:pos x="134" y="127"/>
                  </a:cxn>
                  <a:cxn ang="0">
                    <a:pos x="127" y="114"/>
                  </a:cxn>
                  <a:cxn ang="0">
                    <a:pos x="118" y="104"/>
                  </a:cxn>
                  <a:cxn ang="0">
                    <a:pos x="106" y="94"/>
                  </a:cxn>
                  <a:cxn ang="0">
                    <a:pos x="99" y="86"/>
                  </a:cxn>
                  <a:cxn ang="0">
                    <a:pos x="96" y="77"/>
                  </a:cxn>
                  <a:cxn ang="0">
                    <a:pos x="96" y="69"/>
                  </a:cxn>
                  <a:cxn ang="0">
                    <a:pos x="100" y="62"/>
                  </a:cxn>
                  <a:cxn ang="0">
                    <a:pos x="106" y="55"/>
                  </a:cxn>
                  <a:cxn ang="0">
                    <a:pos x="107" y="46"/>
                  </a:cxn>
                  <a:cxn ang="0">
                    <a:pos x="98" y="40"/>
                  </a:cxn>
                  <a:cxn ang="0">
                    <a:pos x="83" y="40"/>
                  </a:cxn>
                  <a:cxn ang="0">
                    <a:pos x="71" y="37"/>
                  </a:cxn>
                  <a:cxn ang="0">
                    <a:pos x="62" y="30"/>
                  </a:cxn>
                  <a:cxn ang="0">
                    <a:pos x="59" y="16"/>
                  </a:cxn>
                  <a:cxn ang="0">
                    <a:pos x="59" y="5"/>
                  </a:cxn>
                  <a:cxn ang="0">
                    <a:pos x="57" y="1"/>
                  </a:cxn>
                  <a:cxn ang="0">
                    <a:pos x="45" y="0"/>
                  </a:cxn>
                  <a:cxn ang="0">
                    <a:pos x="33" y="4"/>
                  </a:cxn>
                  <a:cxn ang="0">
                    <a:pos x="24" y="9"/>
                  </a:cxn>
                  <a:cxn ang="0">
                    <a:pos x="18" y="17"/>
                  </a:cxn>
                  <a:cxn ang="0">
                    <a:pos x="12" y="29"/>
                  </a:cxn>
                  <a:cxn ang="0">
                    <a:pos x="12" y="40"/>
                  </a:cxn>
                  <a:cxn ang="0">
                    <a:pos x="20" y="42"/>
                  </a:cxn>
                  <a:cxn ang="0">
                    <a:pos x="33" y="45"/>
                  </a:cxn>
                  <a:cxn ang="0">
                    <a:pos x="38" y="49"/>
                  </a:cxn>
                  <a:cxn ang="0">
                    <a:pos x="38" y="57"/>
                  </a:cxn>
                  <a:cxn ang="0">
                    <a:pos x="33" y="61"/>
                  </a:cxn>
                  <a:cxn ang="0">
                    <a:pos x="20" y="59"/>
                  </a:cxn>
                  <a:cxn ang="0">
                    <a:pos x="10" y="59"/>
                  </a:cxn>
                  <a:cxn ang="0">
                    <a:pos x="4" y="63"/>
                  </a:cxn>
                  <a:cxn ang="0">
                    <a:pos x="1" y="73"/>
                  </a:cxn>
                  <a:cxn ang="0">
                    <a:pos x="0" y="73"/>
                  </a:cxn>
                  <a:cxn ang="0">
                    <a:pos x="4" y="82"/>
                  </a:cxn>
                  <a:cxn ang="0">
                    <a:pos x="12" y="91"/>
                  </a:cxn>
                </a:cxnLst>
                <a:rect l="0" t="0" r="r" b="b"/>
                <a:pathLst>
                  <a:path w="134" h="161">
                    <a:moveTo>
                      <a:pt x="12" y="91"/>
                    </a:moveTo>
                    <a:lnTo>
                      <a:pt x="20" y="103"/>
                    </a:lnTo>
                    <a:lnTo>
                      <a:pt x="20" y="110"/>
                    </a:lnTo>
                    <a:lnTo>
                      <a:pt x="13" y="115"/>
                    </a:lnTo>
                    <a:lnTo>
                      <a:pt x="5" y="118"/>
                    </a:lnTo>
                    <a:lnTo>
                      <a:pt x="5" y="126"/>
                    </a:lnTo>
                    <a:lnTo>
                      <a:pt x="6" y="140"/>
                    </a:lnTo>
                    <a:lnTo>
                      <a:pt x="13" y="144"/>
                    </a:lnTo>
                    <a:lnTo>
                      <a:pt x="26" y="155"/>
                    </a:lnTo>
                    <a:lnTo>
                      <a:pt x="38" y="160"/>
                    </a:lnTo>
                    <a:lnTo>
                      <a:pt x="54" y="161"/>
                    </a:lnTo>
                    <a:lnTo>
                      <a:pt x="62" y="159"/>
                    </a:lnTo>
                    <a:lnTo>
                      <a:pt x="67" y="148"/>
                    </a:lnTo>
                    <a:lnTo>
                      <a:pt x="70" y="139"/>
                    </a:lnTo>
                    <a:lnTo>
                      <a:pt x="73" y="127"/>
                    </a:lnTo>
                    <a:lnTo>
                      <a:pt x="78" y="123"/>
                    </a:lnTo>
                    <a:lnTo>
                      <a:pt x="89" y="120"/>
                    </a:lnTo>
                    <a:lnTo>
                      <a:pt x="100" y="123"/>
                    </a:lnTo>
                    <a:lnTo>
                      <a:pt x="104" y="128"/>
                    </a:lnTo>
                    <a:lnTo>
                      <a:pt x="107" y="139"/>
                    </a:lnTo>
                    <a:lnTo>
                      <a:pt x="106" y="144"/>
                    </a:lnTo>
                    <a:lnTo>
                      <a:pt x="103" y="149"/>
                    </a:lnTo>
                    <a:lnTo>
                      <a:pt x="106" y="152"/>
                    </a:lnTo>
                    <a:lnTo>
                      <a:pt x="114" y="152"/>
                    </a:lnTo>
                    <a:lnTo>
                      <a:pt x="123" y="144"/>
                    </a:lnTo>
                    <a:lnTo>
                      <a:pt x="132" y="135"/>
                    </a:lnTo>
                    <a:lnTo>
                      <a:pt x="134" y="127"/>
                    </a:lnTo>
                    <a:lnTo>
                      <a:pt x="127" y="114"/>
                    </a:lnTo>
                    <a:lnTo>
                      <a:pt x="118" y="104"/>
                    </a:lnTo>
                    <a:lnTo>
                      <a:pt x="106" y="94"/>
                    </a:lnTo>
                    <a:lnTo>
                      <a:pt x="99" y="86"/>
                    </a:lnTo>
                    <a:lnTo>
                      <a:pt x="96" y="77"/>
                    </a:lnTo>
                    <a:lnTo>
                      <a:pt x="96" y="69"/>
                    </a:lnTo>
                    <a:lnTo>
                      <a:pt x="100" y="62"/>
                    </a:lnTo>
                    <a:lnTo>
                      <a:pt x="106" y="55"/>
                    </a:lnTo>
                    <a:lnTo>
                      <a:pt x="107" y="46"/>
                    </a:lnTo>
                    <a:lnTo>
                      <a:pt x="98" y="40"/>
                    </a:lnTo>
                    <a:lnTo>
                      <a:pt x="83" y="40"/>
                    </a:lnTo>
                    <a:lnTo>
                      <a:pt x="71" y="37"/>
                    </a:lnTo>
                    <a:lnTo>
                      <a:pt x="62" y="30"/>
                    </a:lnTo>
                    <a:lnTo>
                      <a:pt x="59" y="16"/>
                    </a:lnTo>
                    <a:lnTo>
                      <a:pt x="59" y="5"/>
                    </a:lnTo>
                    <a:lnTo>
                      <a:pt x="57" y="1"/>
                    </a:lnTo>
                    <a:lnTo>
                      <a:pt x="45" y="0"/>
                    </a:lnTo>
                    <a:lnTo>
                      <a:pt x="33" y="4"/>
                    </a:lnTo>
                    <a:lnTo>
                      <a:pt x="24" y="9"/>
                    </a:lnTo>
                    <a:lnTo>
                      <a:pt x="18" y="17"/>
                    </a:lnTo>
                    <a:lnTo>
                      <a:pt x="12" y="29"/>
                    </a:lnTo>
                    <a:lnTo>
                      <a:pt x="12" y="40"/>
                    </a:lnTo>
                    <a:lnTo>
                      <a:pt x="20" y="42"/>
                    </a:lnTo>
                    <a:lnTo>
                      <a:pt x="33" y="45"/>
                    </a:lnTo>
                    <a:lnTo>
                      <a:pt x="38" y="49"/>
                    </a:lnTo>
                    <a:lnTo>
                      <a:pt x="38" y="57"/>
                    </a:lnTo>
                    <a:lnTo>
                      <a:pt x="33" y="61"/>
                    </a:lnTo>
                    <a:lnTo>
                      <a:pt x="20" y="59"/>
                    </a:lnTo>
                    <a:lnTo>
                      <a:pt x="10" y="59"/>
                    </a:lnTo>
                    <a:lnTo>
                      <a:pt x="4" y="63"/>
                    </a:lnTo>
                    <a:lnTo>
                      <a:pt x="1" y="73"/>
                    </a:lnTo>
                    <a:lnTo>
                      <a:pt x="0" y="73"/>
                    </a:lnTo>
                    <a:lnTo>
                      <a:pt x="4" y="82"/>
                    </a:lnTo>
                    <a:lnTo>
                      <a:pt x="12" y="91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</a:pPr>
                <a:endParaRPr lang="de-DE" sz="1619" b="1">
                  <a:solidFill>
                    <a:prstClr val="black"/>
                  </a:solidFill>
                </a:endParaRPr>
              </a:p>
            </p:txBody>
          </p:sp>
          <p:sp>
            <p:nvSpPr>
              <p:cNvPr id="1109" name="Freeform 18"/>
              <p:cNvSpPr>
                <a:spLocks/>
              </p:cNvSpPr>
              <p:nvPr/>
            </p:nvSpPr>
            <p:spPr bwMode="gray">
              <a:xfrm>
                <a:off x="-5210175" y="3168650"/>
                <a:ext cx="2973387" cy="4017962"/>
              </a:xfrm>
              <a:custGeom>
                <a:avLst/>
                <a:gdLst/>
                <a:ahLst/>
                <a:cxnLst>
                  <a:cxn ang="0">
                    <a:pos x="1801" y="1058"/>
                  </a:cxn>
                  <a:cxn ang="0">
                    <a:pos x="1803" y="912"/>
                  </a:cxn>
                  <a:cxn ang="0">
                    <a:pos x="1746" y="742"/>
                  </a:cxn>
                  <a:cxn ang="0">
                    <a:pos x="1739" y="556"/>
                  </a:cxn>
                  <a:cxn ang="0">
                    <a:pos x="1664" y="391"/>
                  </a:cxn>
                  <a:cxn ang="0">
                    <a:pos x="1588" y="293"/>
                  </a:cxn>
                  <a:cxn ang="0">
                    <a:pos x="1489" y="240"/>
                  </a:cxn>
                  <a:cxn ang="0">
                    <a:pos x="1410" y="187"/>
                  </a:cxn>
                  <a:cxn ang="0">
                    <a:pos x="1350" y="182"/>
                  </a:cxn>
                  <a:cxn ang="0">
                    <a:pos x="1318" y="196"/>
                  </a:cxn>
                  <a:cxn ang="0">
                    <a:pos x="1195" y="268"/>
                  </a:cxn>
                  <a:cxn ang="0">
                    <a:pos x="1120" y="330"/>
                  </a:cxn>
                  <a:cxn ang="0">
                    <a:pos x="1006" y="368"/>
                  </a:cxn>
                  <a:cxn ang="0">
                    <a:pos x="1026" y="282"/>
                  </a:cxn>
                  <a:cxn ang="0">
                    <a:pos x="970" y="194"/>
                  </a:cxn>
                  <a:cxn ang="0">
                    <a:pos x="848" y="150"/>
                  </a:cxn>
                  <a:cxn ang="0">
                    <a:pos x="859" y="74"/>
                  </a:cxn>
                  <a:cxn ang="0">
                    <a:pos x="676" y="10"/>
                  </a:cxn>
                  <a:cxn ang="0">
                    <a:pos x="617" y="80"/>
                  </a:cxn>
                  <a:cxn ang="0">
                    <a:pos x="600" y="190"/>
                  </a:cxn>
                  <a:cxn ang="0">
                    <a:pos x="625" y="252"/>
                  </a:cxn>
                  <a:cxn ang="0">
                    <a:pos x="675" y="341"/>
                  </a:cxn>
                  <a:cxn ang="0">
                    <a:pos x="585" y="341"/>
                  </a:cxn>
                  <a:cxn ang="0">
                    <a:pos x="507" y="454"/>
                  </a:cxn>
                  <a:cxn ang="0">
                    <a:pos x="465" y="404"/>
                  </a:cxn>
                  <a:cxn ang="0">
                    <a:pos x="330" y="396"/>
                  </a:cxn>
                  <a:cxn ang="0">
                    <a:pos x="258" y="480"/>
                  </a:cxn>
                  <a:cxn ang="0">
                    <a:pos x="302" y="525"/>
                  </a:cxn>
                  <a:cxn ang="0">
                    <a:pos x="251" y="735"/>
                  </a:cxn>
                  <a:cxn ang="0">
                    <a:pos x="200" y="797"/>
                  </a:cxn>
                  <a:cxn ang="0">
                    <a:pos x="221" y="885"/>
                  </a:cxn>
                  <a:cxn ang="0">
                    <a:pos x="122" y="990"/>
                  </a:cxn>
                  <a:cxn ang="0">
                    <a:pos x="37" y="1043"/>
                  </a:cxn>
                  <a:cxn ang="0">
                    <a:pos x="28" y="1202"/>
                  </a:cxn>
                  <a:cxn ang="0">
                    <a:pos x="5" y="1331"/>
                  </a:cxn>
                  <a:cxn ang="0">
                    <a:pos x="65" y="1464"/>
                  </a:cxn>
                  <a:cxn ang="0">
                    <a:pos x="25" y="1618"/>
                  </a:cxn>
                  <a:cxn ang="0">
                    <a:pos x="40" y="1762"/>
                  </a:cxn>
                  <a:cxn ang="0">
                    <a:pos x="148" y="1864"/>
                  </a:cxn>
                  <a:cxn ang="0">
                    <a:pos x="258" y="1887"/>
                  </a:cxn>
                  <a:cxn ang="0">
                    <a:pos x="426" y="1963"/>
                  </a:cxn>
                  <a:cxn ang="0">
                    <a:pos x="323" y="2137"/>
                  </a:cxn>
                  <a:cxn ang="0">
                    <a:pos x="247" y="2334"/>
                  </a:cxn>
                  <a:cxn ang="0">
                    <a:pos x="322" y="2409"/>
                  </a:cxn>
                  <a:cxn ang="0">
                    <a:pos x="466" y="2408"/>
                  </a:cxn>
                  <a:cxn ang="0">
                    <a:pos x="520" y="2358"/>
                  </a:cxn>
                  <a:cxn ang="0">
                    <a:pos x="590" y="2374"/>
                  </a:cxn>
                  <a:cxn ang="0">
                    <a:pos x="627" y="2379"/>
                  </a:cxn>
                  <a:cxn ang="0">
                    <a:pos x="786" y="2444"/>
                  </a:cxn>
                  <a:cxn ang="0">
                    <a:pos x="863" y="2521"/>
                  </a:cxn>
                  <a:cxn ang="0">
                    <a:pos x="952" y="2441"/>
                  </a:cxn>
                  <a:cxn ang="0">
                    <a:pos x="1096" y="2476"/>
                  </a:cxn>
                  <a:cxn ang="0">
                    <a:pos x="1309" y="2391"/>
                  </a:cxn>
                  <a:cxn ang="0">
                    <a:pos x="1429" y="2409"/>
                  </a:cxn>
                  <a:cxn ang="0">
                    <a:pos x="1460" y="2390"/>
                  </a:cxn>
                  <a:cxn ang="0">
                    <a:pos x="1437" y="2247"/>
                  </a:cxn>
                  <a:cxn ang="0">
                    <a:pos x="1584" y="2105"/>
                  </a:cxn>
                  <a:cxn ang="0">
                    <a:pos x="1490" y="1921"/>
                  </a:cxn>
                  <a:cxn ang="0">
                    <a:pos x="1318" y="1622"/>
                  </a:cxn>
                  <a:cxn ang="0">
                    <a:pos x="1563" y="1413"/>
                  </a:cxn>
                  <a:cxn ang="0">
                    <a:pos x="1741" y="1274"/>
                  </a:cxn>
                  <a:cxn ang="0">
                    <a:pos x="1870" y="1221"/>
                  </a:cxn>
                </a:cxnLst>
                <a:rect l="0" t="0" r="r" b="b"/>
                <a:pathLst>
                  <a:path w="1873" h="2531">
                    <a:moveTo>
                      <a:pt x="1866" y="1181"/>
                    </a:moveTo>
                    <a:lnTo>
                      <a:pt x="1858" y="1167"/>
                    </a:lnTo>
                    <a:lnTo>
                      <a:pt x="1857" y="1157"/>
                    </a:lnTo>
                    <a:lnTo>
                      <a:pt x="1864" y="1145"/>
                    </a:lnTo>
                    <a:lnTo>
                      <a:pt x="1865" y="1135"/>
                    </a:lnTo>
                    <a:lnTo>
                      <a:pt x="1857" y="1124"/>
                    </a:lnTo>
                    <a:lnTo>
                      <a:pt x="1841" y="1114"/>
                    </a:lnTo>
                    <a:lnTo>
                      <a:pt x="1823" y="1110"/>
                    </a:lnTo>
                    <a:lnTo>
                      <a:pt x="1811" y="1103"/>
                    </a:lnTo>
                    <a:lnTo>
                      <a:pt x="1820" y="1099"/>
                    </a:lnTo>
                    <a:lnTo>
                      <a:pt x="1820" y="1091"/>
                    </a:lnTo>
                    <a:lnTo>
                      <a:pt x="1820" y="1079"/>
                    </a:lnTo>
                    <a:lnTo>
                      <a:pt x="1819" y="1071"/>
                    </a:lnTo>
                    <a:lnTo>
                      <a:pt x="1813" y="1067"/>
                    </a:lnTo>
                    <a:lnTo>
                      <a:pt x="1807" y="1062"/>
                    </a:lnTo>
                    <a:lnTo>
                      <a:pt x="1801" y="1058"/>
                    </a:lnTo>
                    <a:lnTo>
                      <a:pt x="1799" y="1050"/>
                    </a:lnTo>
                    <a:lnTo>
                      <a:pt x="1799" y="1045"/>
                    </a:lnTo>
                    <a:lnTo>
                      <a:pt x="1797" y="1041"/>
                    </a:lnTo>
                    <a:lnTo>
                      <a:pt x="1789" y="1037"/>
                    </a:lnTo>
                    <a:lnTo>
                      <a:pt x="1784" y="1030"/>
                    </a:lnTo>
                    <a:lnTo>
                      <a:pt x="1783" y="1020"/>
                    </a:lnTo>
                    <a:lnTo>
                      <a:pt x="1783" y="1009"/>
                    </a:lnTo>
                    <a:lnTo>
                      <a:pt x="1791" y="1000"/>
                    </a:lnTo>
                    <a:lnTo>
                      <a:pt x="1796" y="992"/>
                    </a:lnTo>
                    <a:lnTo>
                      <a:pt x="1799" y="985"/>
                    </a:lnTo>
                    <a:lnTo>
                      <a:pt x="1799" y="975"/>
                    </a:lnTo>
                    <a:lnTo>
                      <a:pt x="1801" y="964"/>
                    </a:lnTo>
                    <a:lnTo>
                      <a:pt x="1804" y="956"/>
                    </a:lnTo>
                    <a:lnTo>
                      <a:pt x="1805" y="944"/>
                    </a:lnTo>
                    <a:lnTo>
                      <a:pt x="1803" y="930"/>
                    </a:lnTo>
                    <a:lnTo>
                      <a:pt x="1803" y="912"/>
                    </a:lnTo>
                    <a:lnTo>
                      <a:pt x="1801" y="896"/>
                    </a:lnTo>
                    <a:lnTo>
                      <a:pt x="1800" y="877"/>
                    </a:lnTo>
                    <a:lnTo>
                      <a:pt x="1793" y="873"/>
                    </a:lnTo>
                    <a:lnTo>
                      <a:pt x="1783" y="869"/>
                    </a:lnTo>
                    <a:lnTo>
                      <a:pt x="1774" y="855"/>
                    </a:lnTo>
                    <a:lnTo>
                      <a:pt x="1771" y="848"/>
                    </a:lnTo>
                    <a:lnTo>
                      <a:pt x="1770" y="838"/>
                    </a:lnTo>
                    <a:lnTo>
                      <a:pt x="1770" y="825"/>
                    </a:lnTo>
                    <a:lnTo>
                      <a:pt x="1771" y="813"/>
                    </a:lnTo>
                    <a:lnTo>
                      <a:pt x="1779" y="803"/>
                    </a:lnTo>
                    <a:lnTo>
                      <a:pt x="1782" y="797"/>
                    </a:lnTo>
                    <a:lnTo>
                      <a:pt x="1782" y="785"/>
                    </a:lnTo>
                    <a:lnTo>
                      <a:pt x="1780" y="775"/>
                    </a:lnTo>
                    <a:lnTo>
                      <a:pt x="1774" y="768"/>
                    </a:lnTo>
                    <a:lnTo>
                      <a:pt x="1762" y="755"/>
                    </a:lnTo>
                    <a:lnTo>
                      <a:pt x="1746" y="742"/>
                    </a:lnTo>
                    <a:lnTo>
                      <a:pt x="1738" y="728"/>
                    </a:lnTo>
                    <a:lnTo>
                      <a:pt x="1729" y="718"/>
                    </a:lnTo>
                    <a:lnTo>
                      <a:pt x="1718" y="714"/>
                    </a:lnTo>
                    <a:lnTo>
                      <a:pt x="1710" y="711"/>
                    </a:lnTo>
                    <a:lnTo>
                      <a:pt x="1693" y="695"/>
                    </a:lnTo>
                    <a:lnTo>
                      <a:pt x="1685" y="691"/>
                    </a:lnTo>
                    <a:lnTo>
                      <a:pt x="1670" y="685"/>
                    </a:lnTo>
                    <a:lnTo>
                      <a:pt x="1670" y="677"/>
                    </a:lnTo>
                    <a:lnTo>
                      <a:pt x="1673" y="664"/>
                    </a:lnTo>
                    <a:lnTo>
                      <a:pt x="1678" y="654"/>
                    </a:lnTo>
                    <a:lnTo>
                      <a:pt x="1690" y="646"/>
                    </a:lnTo>
                    <a:lnTo>
                      <a:pt x="1698" y="636"/>
                    </a:lnTo>
                    <a:lnTo>
                      <a:pt x="1701" y="620"/>
                    </a:lnTo>
                    <a:lnTo>
                      <a:pt x="1721" y="596"/>
                    </a:lnTo>
                    <a:lnTo>
                      <a:pt x="1733" y="574"/>
                    </a:lnTo>
                    <a:lnTo>
                      <a:pt x="1739" y="556"/>
                    </a:lnTo>
                    <a:lnTo>
                      <a:pt x="1737" y="546"/>
                    </a:lnTo>
                    <a:lnTo>
                      <a:pt x="1731" y="531"/>
                    </a:lnTo>
                    <a:lnTo>
                      <a:pt x="1722" y="519"/>
                    </a:lnTo>
                    <a:lnTo>
                      <a:pt x="1725" y="505"/>
                    </a:lnTo>
                    <a:lnTo>
                      <a:pt x="1721" y="495"/>
                    </a:lnTo>
                    <a:lnTo>
                      <a:pt x="1713" y="485"/>
                    </a:lnTo>
                    <a:lnTo>
                      <a:pt x="1711" y="478"/>
                    </a:lnTo>
                    <a:lnTo>
                      <a:pt x="1711" y="457"/>
                    </a:lnTo>
                    <a:lnTo>
                      <a:pt x="1709" y="441"/>
                    </a:lnTo>
                    <a:lnTo>
                      <a:pt x="1703" y="429"/>
                    </a:lnTo>
                    <a:lnTo>
                      <a:pt x="1702" y="419"/>
                    </a:lnTo>
                    <a:lnTo>
                      <a:pt x="1699" y="405"/>
                    </a:lnTo>
                    <a:lnTo>
                      <a:pt x="1694" y="391"/>
                    </a:lnTo>
                    <a:lnTo>
                      <a:pt x="1688" y="388"/>
                    </a:lnTo>
                    <a:lnTo>
                      <a:pt x="1673" y="388"/>
                    </a:lnTo>
                    <a:lnTo>
                      <a:pt x="1664" y="391"/>
                    </a:lnTo>
                    <a:lnTo>
                      <a:pt x="1657" y="391"/>
                    </a:lnTo>
                    <a:lnTo>
                      <a:pt x="1652" y="384"/>
                    </a:lnTo>
                    <a:lnTo>
                      <a:pt x="1648" y="378"/>
                    </a:lnTo>
                    <a:lnTo>
                      <a:pt x="1643" y="374"/>
                    </a:lnTo>
                    <a:lnTo>
                      <a:pt x="1628" y="375"/>
                    </a:lnTo>
                    <a:lnTo>
                      <a:pt x="1617" y="372"/>
                    </a:lnTo>
                    <a:lnTo>
                      <a:pt x="1616" y="364"/>
                    </a:lnTo>
                    <a:lnTo>
                      <a:pt x="1615" y="356"/>
                    </a:lnTo>
                    <a:lnTo>
                      <a:pt x="1609" y="345"/>
                    </a:lnTo>
                    <a:lnTo>
                      <a:pt x="1603" y="335"/>
                    </a:lnTo>
                    <a:lnTo>
                      <a:pt x="1603" y="329"/>
                    </a:lnTo>
                    <a:lnTo>
                      <a:pt x="1603" y="321"/>
                    </a:lnTo>
                    <a:lnTo>
                      <a:pt x="1603" y="314"/>
                    </a:lnTo>
                    <a:lnTo>
                      <a:pt x="1598" y="307"/>
                    </a:lnTo>
                    <a:lnTo>
                      <a:pt x="1592" y="301"/>
                    </a:lnTo>
                    <a:lnTo>
                      <a:pt x="1588" y="293"/>
                    </a:lnTo>
                    <a:lnTo>
                      <a:pt x="1588" y="285"/>
                    </a:lnTo>
                    <a:lnTo>
                      <a:pt x="1591" y="278"/>
                    </a:lnTo>
                    <a:lnTo>
                      <a:pt x="1595" y="270"/>
                    </a:lnTo>
                    <a:lnTo>
                      <a:pt x="1594" y="262"/>
                    </a:lnTo>
                    <a:lnTo>
                      <a:pt x="1590" y="255"/>
                    </a:lnTo>
                    <a:lnTo>
                      <a:pt x="1580" y="252"/>
                    </a:lnTo>
                    <a:lnTo>
                      <a:pt x="1566" y="251"/>
                    </a:lnTo>
                    <a:lnTo>
                      <a:pt x="1549" y="249"/>
                    </a:lnTo>
                    <a:lnTo>
                      <a:pt x="1537" y="252"/>
                    </a:lnTo>
                    <a:lnTo>
                      <a:pt x="1535" y="262"/>
                    </a:lnTo>
                    <a:lnTo>
                      <a:pt x="1527" y="264"/>
                    </a:lnTo>
                    <a:lnTo>
                      <a:pt x="1522" y="256"/>
                    </a:lnTo>
                    <a:lnTo>
                      <a:pt x="1519" y="248"/>
                    </a:lnTo>
                    <a:lnTo>
                      <a:pt x="1510" y="243"/>
                    </a:lnTo>
                    <a:lnTo>
                      <a:pt x="1496" y="241"/>
                    </a:lnTo>
                    <a:lnTo>
                      <a:pt x="1489" y="240"/>
                    </a:lnTo>
                    <a:lnTo>
                      <a:pt x="1477" y="232"/>
                    </a:lnTo>
                    <a:lnTo>
                      <a:pt x="1463" y="228"/>
                    </a:lnTo>
                    <a:lnTo>
                      <a:pt x="1452" y="220"/>
                    </a:lnTo>
                    <a:lnTo>
                      <a:pt x="1452" y="212"/>
                    </a:lnTo>
                    <a:lnTo>
                      <a:pt x="1453" y="206"/>
                    </a:lnTo>
                    <a:lnTo>
                      <a:pt x="1455" y="198"/>
                    </a:lnTo>
                    <a:lnTo>
                      <a:pt x="1456" y="188"/>
                    </a:lnTo>
                    <a:lnTo>
                      <a:pt x="1453" y="179"/>
                    </a:lnTo>
                    <a:lnTo>
                      <a:pt x="1448" y="172"/>
                    </a:lnTo>
                    <a:lnTo>
                      <a:pt x="1441" y="174"/>
                    </a:lnTo>
                    <a:lnTo>
                      <a:pt x="1435" y="179"/>
                    </a:lnTo>
                    <a:lnTo>
                      <a:pt x="1429" y="178"/>
                    </a:lnTo>
                    <a:lnTo>
                      <a:pt x="1424" y="178"/>
                    </a:lnTo>
                    <a:lnTo>
                      <a:pt x="1419" y="178"/>
                    </a:lnTo>
                    <a:lnTo>
                      <a:pt x="1414" y="183"/>
                    </a:lnTo>
                    <a:lnTo>
                      <a:pt x="1410" y="187"/>
                    </a:lnTo>
                    <a:lnTo>
                      <a:pt x="1403" y="190"/>
                    </a:lnTo>
                    <a:lnTo>
                      <a:pt x="1395" y="190"/>
                    </a:lnTo>
                    <a:lnTo>
                      <a:pt x="1390" y="186"/>
                    </a:lnTo>
                    <a:lnTo>
                      <a:pt x="1383" y="182"/>
                    </a:lnTo>
                    <a:lnTo>
                      <a:pt x="1373" y="180"/>
                    </a:lnTo>
                    <a:lnTo>
                      <a:pt x="1365" y="184"/>
                    </a:lnTo>
                    <a:lnTo>
                      <a:pt x="1358" y="191"/>
                    </a:lnTo>
                    <a:lnTo>
                      <a:pt x="1350" y="204"/>
                    </a:lnTo>
                    <a:lnTo>
                      <a:pt x="1346" y="213"/>
                    </a:lnTo>
                    <a:lnTo>
                      <a:pt x="1345" y="223"/>
                    </a:lnTo>
                    <a:lnTo>
                      <a:pt x="1338" y="228"/>
                    </a:lnTo>
                    <a:lnTo>
                      <a:pt x="1333" y="223"/>
                    </a:lnTo>
                    <a:lnTo>
                      <a:pt x="1335" y="212"/>
                    </a:lnTo>
                    <a:lnTo>
                      <a:pt x="1335" y="203"/>
                    </a:lnTo>
                    <a:lnTo>
                      <a:pt x="1341" y="191"/>
                    </a:lnTo>
                    <a:lnTo>
                      <a:pt x="1350" y="182"/>
                    </a:lnTo>
                    <a:lnTo>
                      <a:pt x="1358" y="175"/>
                    </a:lnTo>
                    <a:lnTo>
                      <a:pt x="1370" y="168"/>
                    </a:lnTo>
                    <a:lnTo>
                      <a:pt x="1387" y="167"/>
                    </a:lnTo>
                    <a:lnTo>
                      <a:pt x="1404" y="163"/>
                    </a:lnTo>
                    <a:lnTo>
                      <a:pt x="1403" y="159"/>
                    </a:lnTo>
                    <a:lnTo>
                      <a:pt x="1390" y="159"/>
                    </a:lnTo>
                    <a:lnTo>
                      <a:pt x="1379" y="158"/>
                    </a:lnTo>
                    <a:lnTo>
                      <a:pt x="1369" y="154"/>
                    </a:lnTo>
                    <a:lnTo>
                      <a:pt x="1357" y="149"/>
                    </a:lnTo>
                    <a:lnTo>
                      <a:pt x="1346" y="151"/>
                    </a:lnTo>
                    <a:lnTo>
                      <a:pt x="1335" y="157"/>
                    </a:lnTo>
                    <a:lnTo>
                      <a:pt x="1328" y="163"/>
                    </a:lnTo>
                    <a:lnTo>
                      <a:pt x="1322" y="171"/>
                    </a:lnTo>
                    <a:lnTo>
                      <a:pt x="1322" y="182"/>
                    </a:lnTo>
                    <a:lnTo>
                      <a:pt x="1321" y="191"/>
                    </a:lnTo>
                    <a:lnTo>
                      <a:pt x="1318" y="196"/>
                    </a:lnTo>
                    <a:lnTo>
                      <a:pt x="1297" y="219"/>
                    </a:lnTo>
                    <a:lnTo>
                      <a:pt x="1280" y="235"/>
                    </a:lnTo>
                    <a:lnTo>
                      <a:pt x="1273" y="248"/>
                    </a:lnTo>
                    <a:lnTo>
                      <a:pt x="1272" y="258"/>
                    </a:lnTo>
                    <a:lnTo>
                      <a:pt x="1271" y="265"/>
                    </a:lnTo>
                    <a:lnTo>
                      <a:pt x="1265" y="266"/>
                    </a:lnTo>
                    <a:lnTo>
                      <a:pt x="1259" y="265"/>
                    </a:lnTo>
                    <a:lnTo>
                      <a:pt x="1256" y="260"/>
                    </a:lnTo>
                    <a:lnTo>
                      <a:pt x="1255" y="255"/>
                    </a:lnTo>
                    <a:lnTo>
                      <a:pt x="1253" y="248"/>
                    </a:lnTo>
                    <a:lnTo>
                      <a:pt x="1245" y="247"/>
                    </a:lnTo>
                    <a:lnTo>
                      <a:pt x="1240" y="253"/>
                    </a:lnTo>
                    <a:lnTo>
                      <a:pt x="1236" y="265"/>
                    </a:lnTo>
                    <a:lnTo>
                      <a:pt x="1226" y="269"/>
                    </a:lnTo>
                    <a:lnTo>
                      <a:pt x="1216" y="268"/>
                    </a:lnTo>
                    <a:lnTo>
                      <a:pt x="1195" y="268"/>
                    </a:lnTo>
                    <a:lnTo>
                      <a:pt x="1178" y="269"/>
                    </a:lnTo>
                    <a:lnTo>
                      <a:pt x="1170" y="274"/>
                    </a:lnTo>
                    <a:lnTo>
                      <a:pt x="1162" y="278"/>
                    </a:lnTo>
                    <a:lnTo>
                      <a:pt x="1159" y="285"/>
                    </a:lnTo>
                    <a:lnTo>
                      <a:pt x="1162" y="288"/>
                    </a:lnTo>
                    <a:lnTo>
                      <a:pt x="1167" y="293"/>
                    </a:lnTo>
                    <a:lnTo>
                      <a:pt x="1167" y="301"/>
                    </a:lnTo>
                    <a:lnTo>
                      <a:pt x="1167" y="307"/>
                    </a:lnTo>
                    <a:lnTo>
                      <a:pt x="1162" y="321"/>
                    </a:lnTo>
                    <a:lnTo>
                      <a:pt x="1157" y="331"/>
                    </a:lnTo>
                    <a:lnTo>
                      <a:pt x="1151" y="345"/>
                    </a:lnTo>
                    <a:lnTo>
                      <a:pt x="1144" y="347"/>
                    </a:lnTo>
                    <a:lnTo>
                      <a:pt x="1137" y="347"/>
                    </a:lnTo>
                    <a:lnTo>
                      <a:pt x="1130" y="341"/>
                    </a:lnTo>
                    <a:lnTo>
                      <a:pt x="1125" y="333"/>
                    </a:lnTo>
                    <a:lnTo>
                      <a:pt x="1120" y="330"/>
                    </a:lnTo>
                    <a:lnTo>
                      <a:pt x="1112" y="333"/>
                    </a:lnTo>
                    <a:lnTo>
                      <a:pt x="1104" y="338"/>
                    </a:lnTo>
                    <a:lnTo>
                      <a:pt x="1093" y="339"/>
                    </a:lnTo>
                    <a:lnTo>
                      <a:pt x="1087" y="338"/>
                    </a:lnTo>
                    <a:lnTo>
                      <a:pt x="1084" y="333"/>
                    </a:lnTo>
                    <a:lnTo>
                      <a:pt x="1084" y="325"/>
                    </a:lnTo>
                    <a:lnTo>
                      <a:pt x="1084" y="315"/>
                    </a:lnTo>
                    <a:lnTo>
                      <a:pt x="1084" y="307"/>
                    </a:lnTo>
                    <a:lnTo>
                      <a:pt x="1081" y="303"/>
                    </a:lnTo>
                    <a:lnTo>
                      <a:pt x="1075" y="303"/>
                    </a:lnTo>
                    <a:lnTo>
                      <a:pt x="1064" y="309"/>
                    </a:lnTo>
                    <a:lnTo>
                      <a:pt x="1054" y="321"/>
                    </a:lnTo>
                    <a:lnTo>
                      <a:pt x="1043" y="334"/>
                    </a:lnTo>
                    <a:lnTo>
                      <a:pt x="1028" y="348"/>
                    </a:lnTo>
                    <a:lnTo>
                      <a:pt x="1016" y="360"/>
                    </a:lnTo>
                    <a:lnTo>
                      <a:pt x="1006" y="368"/>
                    </a:lnTo>
                    <a:lnTo>
                      <a:pt x="1002" y="382"/>
                    </a:lnTo>
                    <a:lnTo>
                      <a:pt x="994" y="372"/>
                    </a:lnTo>
                    <a:lnTo>
                      <a:pt x="994" y="358"/>
                    </a:lnTo>
                    <a:lnTo>
                      <a:pt x="998" y="347"/>
                    </a:lnTo>
                    <a:lnTo>
                      <a:pt x="1010" y="341"/>
                    </a:lnTo>
                    <a:lnTo>
                      <a:pt x="1016" y="333"/>
                    </a:lnTo>
                    <a:lnTo>
                      <a:pt x="1022" y="322"/>
                    </a:lnTo>
                    <a:lnTo>
                      <a:pt x="1022" y="311"/>
                    </a:lnTo>
                    <a:lnTo>
                      <a:pt x="1014" y="302"/>
                    </a:lnTo>
                    <a:lnTo>
                      <a:pt x="1007" y="298"/>
                    </a:lnTo>
                    <a:lnTo>
                      <a:pt x="1003" y="286"/>
                    </a:lnTo>
                    <a:lnTo>
                      <a:pt x="1002" y="274"/>
                    </a:lnTo>
                    <a:lnTo>
                      <a:pt x="1006" y="270"/>
                    </a:lnTo>
                    <a:lnTo>
                      <a:pt x="1011" y="272"/>
                    </a:lnTo>
                    <a:lnTo>
                      <a:pt x="1018" y="281"/>
                    </a:lnTo>
                    <a:lnTo>
                      <a:pt x="1026" y="282"/>
                    </a:lnTo>
                    <a:lnTo>
                      <a:pt x="1036" y="281"/>
                    </a:lnTo>
                    <a:lnTo>
                      <a:pt x="1048" y="272"/>
                    </a:lnTo>
                    <a:lnTo>
                      <a:pt x="1048" y="261"/>
                    </a:lnTo>
                    <a:lnTo>
                      <a:pt x="1055" y="252"/>
                    </a:lnTo>
                    <a:lnTo>
                      <a:pt x="1067" y="233"/>
                    </a:lnTo>
                    <a:lnTo>
                      <a:pt x="1072" y="219"/>
                    </a:lnTo>
                    <a:lnTo>
                      <a:pt x="1069" y="200"/>
                    </a:lnTo>
                    <a:lnTo>
                      <a:pt x="1065" y="188"/>
                    </a:lnTo>
                    <a:lnTo>
                      <a:pt x="1054" y="179"/>
                    </a:lnTo>
                    <a:lnTo>
                      <a:pt x="1040" y="178"/>
                    </a:lnTo>
                    <a:lnTo>
                      <a:pt x="1028" y="184"/>
                    </a:lnTo>
                    <a:lnTo>
                      <a:pt x="1023" y="194"/>
                    </a:lnTo>
                    <a:lnTo>
                      <a:pt x="1014" y="202"/>
                    </a:lnTo>
                    <a:lnTo>
                      <a:pt x="997" y="203"/>
                    </a:lnTo>
                    <a:lnTo>
                      <a:pt x="979" y="198"/>
                    </a:lnTo>
                    <a:lnTo>
                      <a:pt x="970" y="194"/>
                    </a:lnTo>
                    <a:lnTo>
                      <a:pt x="956" y="179"/>
                    </a:lnTo>
                    <a:lnTo>
                      <a:pt x="942" y="168"/>
                    </a:lnTo>
                    <a:lnTo>
                      <a:pt x="932" y="163"/>
                    </a:lnTo>
                    <a:lnTo>
                      <a:pt x="920" y="167"/>
                    </a:lnTo>
                    <a:lnTo>
                      <a:pt x="920" y="176"/>
                    </a:lnTo>
                    <a:lnTo>
                      <a:pt x="915" y="187"/>
                    </a:lnTo>
                    <a:lnTo>
                      <a:pt x="909" y="194"/>
                    </a:lnTo>
                    <a:lnTo>
                      <a:pt x="903" y="191"/>
                    </a:lnTo>
                    <a:lnTo>
                      <a:pt x="899" y="182"/>
                    </a:lnTo>
                    <a:lnTo>
                      <a:pt x="896" y="170"/>
                    </a:lnTo>
                    <a:lnTo>
                      <a:pt x="889" y="162"/>
                    </a:lnTo>
                    <a:lnTo>
                      <a:pt x="876" y="161"/>
                    </a:lnTo>
                    <a:lnTo>
                      <a:pt x="856" y="161"/>
                    </a:lnTo>
                    <a:lnTo>
                      <a:pt x="831" y="163"/>
                    </a:lnTo>
                    <a:lnTo>
                      <a:pt x="839" y="157"/>
                    </a:lnTo>
                    <a:lnTo>
                      <a:pt x="848" y="150"/>
                    </a:lnTo>
                    <a:lnTo>
                      <a:pt x="852" y="141"/>
                    </a:lnTo>
                    <a:lnTo>
                      <a:pt x="852" y="125"/>
                    </a:lnTo>
                    <a:lnTo>
                      <a:pt x="852" y="110"/>
                    </a:lnTo>
                    <a:lnTo>
                      <a:pt x="848" y="104"/>
                    </a:lnTo>
                    <a:lnTo>
                      <a:pt x="840" y="105"/>
                    </a:lnTo>
                    <a:lnTo>
                      <a:pt x="839" y="113"/>
                    </a:lnTo>
                    <a:lnTo>
                      <a:pt x="836" y="123"/>
                    </a:lnTo>
                    <a:lnTo>
                      <a:pt x="827" y="130"/>
                    </a:lnTo>
                    <a:lnTo>
                      <a:pt x="810" y="130"/>
                    </a:lnTo>
                    <a:lnTo>
                      <a:pt x="799" y="123"/>
                    </a:lnTo>
                    <a:lnTo>
                      <a:pt x="815" y="116"/>
                    </a:lnTo>
                    <a:lnTo>
                      <a:pt x="825" y="108"/>
                    </a:lnTo>
                    <a:lnTo>
                      <a:pt x="835" y="98"/>
                    </a:lnTo>
                    <a:lnTo>
                      <a:pt x="844" y="92"/>
                    </a:lnTo>
                    <a:lnTo>
                      <a:pt x="854" y="84"/>
                    </a:lnTo>
                    <a:lnTo>
                      <a:pt x="859" y="74"/>
                    </a:lnTo>
                    <a:lnTo>
                      <a:pt x="859" y="64"/>
                    </a:lnTo>
                    <a:lnTo>
                      <a:pt x="856" y="48"/>
                    </a:lnTo>
                    <a:lnTo>
                      <a:pt x="844" y="37"/>
                    </a:lnTo>
                    <a:lnTo>
                      <a:pt x="834" y="36"/>
                    </a:lnTo>
                    <a:lnTo>
                      <a:pt x="815" y="33"/>
                    </a:lnTo>
                    <a:lnTo>
                      <a:pt x="799" y="29"/>
                    </a:lnTo>
                    <a:lnTo>
                      <a:pt x="793" y="26"/>
                    </a:lnTo>
                    <a:lnTo>
                      <a:pt x="786" y="18"/>
                    </a:lnTo>
                    <a:lnTo>
                      <a:pt x="773" y="18"/>
                    </a:lnTo>
                    <a:lnTo>
                      <a:pt x="761" y="24"/>
                    </a:lnTo>
                    <a:lnTo>
                      <a:pt x="757" y="40"/>
                    </a:lnTo>
                    <a:lnTo>
                      <a:pt x="742" y="41"/>
                    </a:lnTo>
                    <a:lnTo>
                      <a:pt x="727" y="36"/>
                    </a:lnTo>
                    <a:lnTo>
                      <a:pt x="708" y="26"/>
                    </a:lnTo>
                    <a:lnTo>
                      <a:pt x="686" y="14"/>
                    </a:lnTo>
                    <a:lnTo>
                      <a:pt x="676" y="10"/>
                    </a:lnTo>
                    <a:lnTo>
                      <a:pt x="659" y="10"/>
                    </a:lnTo>
                    <a:lnTo>
                      <a:pt x="652" y="16"/>
                    </a:lnTo>
                    <a:lnTo>
                      <a:pt x="647" y="19"/>
                    </a:lnTo>
                    <a:lnTo>
                      <a:pt x="642" y="15"/>
                    </a:lnTo>
                    <a:lnTo>
                      <a:pt x="631" y="7"/>
                    </a:lnTo>
                    <a:lnTo>
                      <a:pt x="618" y="2"/>
                    </a:lnTo>
                    <a:lnTo>
                      <a:pt x="600" y="0"/>
                    </a:lnTo>
                    <a:lnTo>
                      <a:pt x="594" y="7"/>
                    </a:lnTo>
                    <a:lnTo>
                      <a:pt x="594" y="18"/>
                    </a:lnTo>
                    <a:lnTo>
                      <a:pt x="601" y="29"/>
                    </a:lnTo>
                    <a:lnTo>
                      <a:pt x="606" y="32"/>
                    </a:lnTo>
                    <a:lnTo>
                      <a:pt x="615" y="39"/>
                    </a:lnTo>
                    <a:lnTo>
                      <a:pt x="621" y="49"/>
                    </a:lnTo>
                    <a:lnTo>
                      <a:pt x="619" y="60"/>
                    </a:lnTo>
                    <a:lnTo>
                      <a:pt x="619" y="71"/>
                    </a:lnTo>
                    <a:lnTo>
                      <a:pt x="617" y="80"/>
                    </a:lnTo>
                    <a:lnTo>
                      <a:pt x="617" y="89"/>
                    </a:lnTo>
                    <a:lnTo>
                      <a:pt x="621" y="98"/>
                    </a:lnTo>
                    <a:lnTo>
                      <a:pt x="623" y="101"/>
                    </a:lnTo>
                    <a:lnTo>
                      <a:pt x="634" y="106"/>
                    </a:lnTo>
                    <a:lnTo>
                      <a:pt x="646" y="112"/>
                    </a:lnTo>
                    <a:lnTo>
                      <a:pt x="654" y="117"/>
                    </a:lnTo>
                    <a:lnTo>
                      <a:pt x="662" y="125"/>
                    </a:lnTo>
                    <a:lnTo>
                      <a:pt x="663" y="137"/>
                    </a:lnTo>
                    <a:lnTo>
                      <a:pt x="663" y="149"/>
                    </a:lnTo>
                    <a:lnTo>
                      <a:pt x="660" y="161"/>
                    </a:lnTo>
                    <a:lnTo>
                      <a:pt x="654" y="167"/>
                    </a:lnTo>
                    <a:lnTo>
                      <a:pt x="646" y="172"/>
                    </a:lnTo>
                    <a:lnTo>
                      <a:pt x="637" y="174"/>
                    </a:lnTo>
                    <a:lnTo>
                      <a:pt x="626" y="178"/>
                    </a:lnTo>
                    <a:lnTo>
                      <a:pt x="614" y="180"/>
                    </a:lnTo>
                    <a:lnTo>
                      <a:pt x="600" y="190"/>
                    </a:lnTo>
                    <a:lnTo>
                      <a:pt x="593" y="196"/>
                    </a:lnTo>
                    <a:lnTo>
                      <a:pt x="590" y="204"/>
                    </a:lnTo>
                    <a:lnTo>
                      <a:pt x="590" y="211"/>
                    </a:lnTo>
                    <a:lnTo>
                      <a:pt x="597" y="217"/>
                    </a:lnTo>
                    <a:lnTo>
                      <a:pt x="602" y="217"/>
                    </a:lnTo>
                    <a:lnTo>
                      <a:pt x="614" y="212"/>
                    </a:lnTo>
                    <a:lnTo>
                      <a:pt x="625" y="204"/>
                    </a:lnTo>
                    <a:lnTo>
                      <a:pt x="637" y="202"/>
                    </a:lnTo>
                    <a:lnTo>
                      <a:pt x="646" y="202"/>
                    </a:lnTo>
                    <a:lnTo>
                      <a:pt x="649" y="206"/>
                    </a:lnTo>
                    <a:lnTo>
                      <a:pt x="649" y="212"/>
                    </a:lnTo>
                    <a:lnTo>
                      <a:pt x="642" y="219"/>
                    </a:lnTo>
                    <a:lnTo>
                      <a:pt x="633" y="224"/>
                    </a:lnTo>
                    <a:lnTo>
                      <a:pt x="626" y="233"/>
                    </a:lnTo>
                    <a:lnTo>
                      <a:pt x="623" y="243"/>
                    </a:lnTo>
                    <a:lnTo>
                      <a:pt x="625" y="252"/>
                    </a:lnTo>
                    <a:lnTo>
                      <a:pt x="631" y="256"/>
                    </a:lnTo>
                    <a:lnTo>
                      <a:pt x="642" y="257"/>
                    </a:lnTo>
                    <a:lnTo>
                      <a:pt x="656" y="257"/>
                    </a:lnTo>
                    <a:lnTo>
                      <a:pt x="662" y="262"/>
                    </a:lnTo>
                    <a:lnTo>
                      <a:pt x="670" y="272"/>
                    </a:lnTo>
                    <a:lnTo>
                      <a:pt x="671" y="280"/>
                    </a:lnTo>
                    <a:lnTo>
                      <a:pt x="670" y="289"/>
                    </a:lnTo>
                    <a:lnTo>
                      <a:pt x="664" y="293"/>
                    </a:lnTo>
                    <a:lnTo>
                      <a:pt x="658" y="293"/>
                    </a:lnTo>
                    <a:lnTo>
                      <a:pt x="649" y="292"/>
                    </a:lnTo>
                    <a:lnTo>
                      <a:pt x="641" y="290"/>
                    </a:lnTo>
                    <a:lnTo>
                      <a:pt x="638" y="296"/>
                    </a:lnTo>
                    <a:lnTo>
                      <a:pt x="639" y="309"/>
                    </a:lnTo>
                    <a:lnTo>
                      <a:pt x="646" y="321"/>
                    </a:lnTo>
                    <a:lnTo>
                      <a:pt x="658" y="331"/>
                    </a:lnTo>
                    <a:lnTo>
                      <a:pt x="675" y="341"/>
                    </a:lnTo>
                    <a:lnTo>
                      <a:pt x="695" y="346"/>
                    </a:lnTo>
                    <a:lnTo>
                      <a:pt x="719" y="356"/>
                    </a:lnTo>
                    <a:lnTo>
                      <a:pt x="736" y="368"/>
                    </a:lnTo>
                    <a:lnTo>
                      <a:pt x="746" y="384"/>
                    </a:lnTo>
                    <a:lnTo>
                      <a:pt x="758" y="405"/>
                    </a:lnTo>
                    <a:lnTo>
                      <a:pt x="764" y="424"/>
                    </a:lnTo>
                    <a:lnTo>
                      <a:pt x="729" y="395"/>
                    </a:lnTo>
                    <a:lnTo>
                      <a:pt x="713" y="371"/>
                    </a:lnTo>
                    <a:lnTo>
                      <a:pt x="700" y="363"/>
                    </a:lnTo>
                    <a:lnTo>
                      <a:pt x="678" y="359"/>
                    </a:lnTo>
                    <a:lnTo>
                      <a:pt x="656" y="364"/>
                    </a:lnTo>
                    <a:lnTo>
                      <a:pt x="638" y="366"/>
                    </a:lnTo>
                    <a:lnTo>
                      <a:pt x="622" y="362"/>
                    </a:lnTo>
                    <a:lnTo>
                      <a:pt x="610" y="350"/>
                    </a:lnTo>
                    <a:lnTo>
                      <a:pt x="598" y="341"/>
                    </a:lnTo>
                    <a:lnTo>
                      <a:pt x="585" y="341"/>
                    </a:lnTo>
                    <a:lnTo>
                      <a:pt x="573" y="347"/>
                    </a:lnTo>
                    <a:lnTo>
                      <a:pt x="565" y="366"/>
                    </a:lnTo>
                    <a:lnTo>
                      <a:pt x="561" y="380"/>
                    </a:lnTo>
                    <a:lnTo>
                      <a:pt x="556" y="391"/>
                    </a:lnTo>
                    <a:lnTo>
                      <a:pt x="555" y="407"/>
                    </a:lnTo>
                    <a:lnTo>
                      <a:pt x="555" y="407"/>
                    </a:lnTo>
                    <a:lnTo>
                      <a:pt x="553" y="425"/>
                    </a:lnTo>
                    <a:lnTo>
                      <a:pt x="553" y="438"/>
                    </a:lnTo>
                    <a:lnTo>
                      <a:pt x="549" y="446"/>
                    </a:lnTo>
                    <a:lnTo>
                      <a:pt x="543" y="448"/>
                    </a:lnTo>
                    <a:lnTo>
                      <a:pt x="535" y="438"/>
                    </a:lnTo>
                    <a:lnTo>
                      <a:pt x="525" y="425"/>
                    </a:lnTo>
                    <a:lnTo>
                      <a:pt x="516" y="425"/>
                    </a:lnTo>
                    <a:lnTo>
                      <a:pt x="506" y="431"/>
                    </a:lnTo>
                    <a:lnTo>
                      <a:pt x="503" y="444"/>
                    </a:lnTo>
                    <a:lnTo>
                      <a:pt x="507" y="454"/>
                    </a:lnTo>
                    <a:lnTo>
                      <a:pt x="512" y="462"/>
                    </a:lnTo>
                    <a:lnTo>
                      <a:pt x="513" y="478"/>
                    </a:lnTo>
                    <a:lnTo>
                      <a:pt x="510" y="491"/>
                    </a:lnTo>
                    <a:lnTo>
                      <a:pt x="499" y="501"/>
                    </a:lnTo>
                    <a:lnTo>
                      <a:pt x="488" y="498"/>
                    </a:lnTo>
                    <a:lnTo>
                      <a:pt x="480" y="486"/>
                    </a:lnTo>
                    <a:lnTo>
                      <a:pt x="474" y="474"/>
                    </a:lnTo>
                    <a:lnTo>
                      <a:pt x="466" y="462"/>
                    </a:lnTo>
                    <a:lnTo>
                      <a:pt x="465" y="456"/>
                    </a:lnTo>
                    <a:lnTo>
                      <a:pt x="471" y="449"/>
                    </a:lnTo>
                    <a:lnTo>
                      <a:pt x="479" y="445"/>
                    </a:lnTo>
                    <a:lnTo>
                      <a:pt x="482" y="440"/>
                    </a:lnTo>
                    <a:lnTo>
                      <a:pt x="478" y="431"/>
                    </a:lnTo>
                    <a:lnTo>
                      <a:pt x="468" y="424"/>
                    </a:lnTo>
                    <a:lnTo>
                      <a:pt x="467" y="416"/>
                    </a:lnTo>
                    <a:lnTo>
                      <a:pt x="465" y="404"/>
                    </a:lnTo>
                    <a:lnTo>
                      <a:pt x="458" y="397"/>
                    </a:lnTo>
                    <a:lnTo>
                      <a:pt x="446" y="395"/>
                    </a:lnTo>
                    <a:lnTo>
                      <a:pt x="429" y="393"/>
                    </a:lnTo>
                    <a:lnTo>
                      <a:pt x="420" y="393"/>
                    </a:lnTo>
                    <a:lnTo>
                      <a:pt x="414" y="396"/>
                    </a:lnTo>
                    <a:lnTo>
                      <a:pt x="408" y="397"/>
                    </a:lnTo>
                    <a:lnTo>
                      <a:pt x="401" y="395"/>
                    </a:lnTo>
                    <a:lnTo>
                      <a:pt x="396" y="391"/>
                    </a:lnTo>
                    <a:lnTo>
                      <a:pt x="388" y="391"/>
                    </a:lnTo>
                    <a:lnTo>
                      <a:pt x="380" y="397"/>
                    </a:lnTo>
                    <a:lnTo>
                      <a:pt x="372" y="401"/>
                    </a:lnTo>
                    <a:lnTo>
                      <a:pt x="364" y="405"/>
                    </a:lnTo>
                    <a:lnTo>
                      <a:pt x="355" y="404"/>
                    </a:lnTo>
                    <a:lnTo>
                      <a:pt x="347" y="399"/>
                    </a:lnTo>
                    <a:lnTo>
                      <a:pt x="339" y="396"/>
                    </a:lnTo>
                    <a:lnTo>
                      <a:pt x="330" y="396"/>
                    </a:lnTo>
                    <a:lnTo>
                      <a:pt x="316" y="400"/>
                    </a:lnTo>
                    <a:lnTo>
                      <a:pt x="307" y="405"/>
                    </a:lnTo>
                    <a:lnTo>
                      <a:pt x="302" y="412"/>
                    </a:lnTo>
                    <a:lnTo>
                      <a:pt x="298" y="417"/>
                    </a:lnTo>
                    <a:lnTo>
                      <a:pt x="294" y="420"/>
                    </a:lnTo>
                    <a:lnTo>
                      <a:pt x="286" y="421"/>
                    </a:lnTo>
                    <a:lnTo>
                      <a:pt x="281" y="428"/>
                    </a:lnTo>
                    <a:lnTo>
                      <a:pt x="279" y="435"/>
                    </a:lnTo>
                    <a:lnTo>
                      <a:pt x="284" y="440"/>
                    </a:lnTo>
                    <a:lnTo>
                      <a:pt x="288" y="445"/>
                    </a:lnTo>
                    <a:lnTo>
                      <a:pt x="286" y="450"/>
                    </a:lnTo>
                    <a:lnTo>
                      <a:pt x="279" y="456"/>
                    </a:lnTo>
                    <a:lnTo>
                      <a:pt x="270" y="457"/>
                    </a:lnTo>
                    <a:lnTo>
                      <a:pt x="263" y="461"/>
                    </a:lnTo>
                    <a:lnTo>
                      <a:pt x="258" y="470"/>
                    </a:lnTo>
                    <a:lnTo>
                      <a:pt x="258" y="480"/>
                    </a:lnTo>
                    <a:lnTo>
                      <a:pt x="259" y="489"/>
                    </a:lnTo>
                    <a:lnTo>
                      <a:pt x="266" y="494"/>
                    </a:lnTo>
                    <a:lnTo>
                      <a:pt x="278" y="494"/>
                    </a:lnTo>
                    <a:lnTo>
                      <a:pt x="288" y="495"/>
                    </a:lnTo>
                    <a:lnTo>
                      <a:pt x="303" y="497"/>
                    </a:lnTo>
                    <a:lnTo>
                      <a:pt x="318" y="501"/>
                    </a:lnTo>
                    <a:lnTo>
                      <a:pt x="332" y="510"/>
                    </a:lnTo>
                    <a:lnTo>
                      <a:pt x="337" y="518"/>
                    </a:lnTo>
                    <a:lnTo>
                      <a:pt x="340" y="529"/>
                    </a:lnTo>
                    <a:lnTo>
                      <a:pt x="337" y="534"/>
                    </a:lnTo>
                    <a:lnTo>
                      <a:pt x="327" y="534"/>
                    </a:lnTo>
                    <a:lnTo>
                      <a:pt x="320" y="529"/>
                    </a:lnTo>
                    <a:lnTo>
                      <a:pt x="316" y="521"/>
                    </a:lnTo>
                    <a:lnTo>
                      <a:pt x="310" y="515"/>
                    </a:lnTo>
                    <a:lnTo>
                      <a:pt x="306" y="515"/>
                    </a:lnTo>
                    <a:lnTo>
                      <a:pt x="302" y="525"/>
                    </a:lnTo>
                    <a:lnTo>
                      <a:pt x="300" y="534"/>
                    </a:lnTo>
                    <a:lnTo>
                      <a:pt x="302" y="548"/>
                    </a:lnTo>
                    <a:lnTo>
                      <a:pt x="298" y="563"/>
                    </a:lnTo>
                    <a:lnTo>
                      <a:pt x="294" y="579"/>
                    </a:lnTo>
                    <a:lnTo>
                      <a:pt x="292" y="596"/>
                    </a:lnTo>
                    <a:lnTo>
                      <a:pt x="299" y="608"/>
                    </a:lnTo>
                    <a:lnTo>
                      <a:pt x="299" y="619"/>
                    </a:lnTo>
                    <a:lnTo>
                      <a:pt x="296" y="629"/>
                    </a:lnTo>
                    <a:lnTo>
                      <a:pt x="287" y="637"/>
                    </a:lnTo>
                    <a:lnTo>
                      <a:pt x="277" y="646"/>
                    </a:lnTo>
                    <a:lnTo>
                      <a:pt x="267" y="661"/>
                    </a:lnTo>
                    <a:lnTo>
                      <a:pt x="266" y="679"/>
                    </a:lnTo>
                    <a:lnTo>
                      <a:pt x="262" y="699"/>
                    </a:lnTo>
                    <a:lnTo>
                      <a:pt x="257" y="714"/>
                    </a:lnTo>
                    <a:lnTo>
                      <a:pt x="254" y="730"/>
                    </a:lnTo>
                    <a:lnTo>
                      <a:pt x="251" y="735"/>
                    </a:lnTo>
                    <a:lnTo>
                      <a:pt x="241" y="736"/>
                    </a:lnTo>
                    <a:lnTo>
                      <a:pt x="230" y="734"/>
                    </a:lnTo>
                    <a:lnTo>
                      <a:pt x="224" y="731"/>
                    </a:lnTo>
                    <a:lnTo>
                      <a:pt x="213" y="730"/>
                    </a:lnTo>
                    <a:lnTo>
                      <a:pt x="201" y="730"/>
                    </a:lnTo>
                    <a:lnTo>
                      <a:pt x="193" y="732"/>
                    </a:lnTo>
                    <a:lnTo>
                      <a:pt x="192" y="738"/>
                    </a:lnTo>
                    <a:lnTo>
                      <a:pt x="196" y="744"/>
                    </a:lnTo>
                    <a:lnTo>
                      <a:pt x="201" y="747"/>
                    </a:lnTo>
                    <a:lnTo>
                      <a:pt x="202" y="754"/>
                    </a:lnTo>
                    <a:lnTo>
                      <a:pt x="201" y="759"/>
                    </a:lnTo>
                    <a:lnTo>
                      <a:pt x="194" y="767"/>
                    </a:lnTo>
                    <a:lnTo>
                      <a:pt x="192" y="773"/>
                    </a:lnTo>
                    <a:lnTo>
                      <a:pt x="191" y="784"/>
                    </a:lnTo>
                    <a:lnTo>
                      <a:pt x="193" y="792"/>
                    </a:lnTo>
                    <a:lnTo>
                      <a:pt x="200" y="797"/>
                    </a:lnTo>
                    <a:lnTo>
                      <a:pt x="209" y="797"/>
                    </a:lnTo>
                    <a:lnTo>
                      <a:pt x="218" y="795"/>
                    </a:lnTo>
                    <a:lnTo>
                      <a:pt x="225" y="791"/>
                    </a:lnTo>
                    <a:lnTo>
                      <a:pt x="233" y="789"/>
                    </a:lnTo>
                    <a:lnTo>
                      <a:pt x="237" y="795"/>
                    </a:lnTo>
                    <a:lnTo>
                      <a:pt x="238" y="805"/>
                    </a:lnTo>
                    <a:lnTo>
                      <a:pt x="238" y="813"/>
                    </a:lnTo>
                    <a:lnTo>
                      <a:pt x="241" y="821"/>
                    </a:lnTo>
                    <a:lnTo>
                      <a:pt x="249" y="830"/>
                    </a:lnTo>
                    <a:lnTo>
                      <a:pt x="258" y="837"/>
                    </a:lnTo>
                    <a:lnTo>
                      <a:pt x="254" y="849"/>
                    </a:lnTo>
                    <a:lnTo>
                      <a:pt x="253" y="861"/>
                    </a:lnTo>
                    <a:lnTo>
                      <a:pt x="251" y="870"/>
                    </a:lnTo>
                    <a:lnTo>
                      <a:pt x="243" y="879"/>
                    </a:lnTo>
                    <a:lnTo>
                      <a:pt x="230" y="881"/>
                    </a:lnTo>
                    <a:lnTo>
                      <a:pt x="221" y="885"/>
                    </a:lnTo>
                    <a:lnTo>
                      <a:pt x="208" y="896"/>
                    </a:lnTo>
                    <a:lnTo>
                      <a:pt x="200" y="910"/>
                    </a:lnTo>
                    <a:lnTo>
                      <a:pt x="189" y="916"/>
                    </a:lnTo>
                    <a:lnTo>
                      <a:pt x="179" y="920"/>
                    </a:lnTo>
                    <a:lnTo>
                      <a:pt x="175" y="926"/>
                    </a:lnTo>
                    <a:lnTo>
                      <a:pt x="179" y="934"/>
                    </a:lnTo>
                    <a:lnTo>
                      <a:pt x="187" y="939"/>
                    </a:lnTo>
                    <a:lnTo>
                      <a:pt x="188" y="953"/>
                    </a:lnTo>
                    <a:lnTo>
                      <a:pt x="183" y="969"/>
                    </a:lnTo>
                    <a:lnTo>
                      <a:pt x="173" y="980"/>
                    </a:lnTo>
                    <a:lnTo>
                      <a:pt x="164" y="981"/>
                    </a:lnTo>
                    <a:lnTo>
                      <a:pt x="156" y="977"/>
                    </a:lnTo>
                    <a:lnTo>
                      <a:pt x="148" y="975"/>
                    </a:lnTo>
                    <a:lnTo>
                      <a:pt x="139" y="980"/>
                    </a:lnTo>
                    <a:lnTo>
                      <a:pt x="134" y="988"/>
                    </a:lnTo>
                    <a:lnTo>
                      <a:pt x="122" y="990"/>
                    </a:lnTo>
                    <a:lnTo>
                      <a:pt x="115" y="988"/>
                    </a:lnTo>
                    <a:lnTo>
                      <a:pt x="107" y="992"/>
                    </a:lnTo>
                    <a:lnTo>
                      <a:pt x="104" y="1001"/>
                    </a:lnTo>
                    <a:lnTo>
                      <a:pt x="95" y="1004"/>
                    </a:lnTo>
                    <a:lnTo>
                      <a:pt x="86" y="1000"/>
                    </a:lnTo>
                    <a:lnTo>
                      <a:pt x="79" y="990"/>
                    </a:lnTo>
                    <a:lnTo>
                      <a:pt x="69" y="983"/>
                    </a:lnTo>
                    <a:lnTo>
                      <a:pt x="59" y="984"/>
                    </a:lnTo>
                    <a:lnTo>
                      <a:pt x="54" y="989"/>
                    </a:lnTo>
                    <a:lnTo>
                      <a:pt x="48" y="997"/>
                    </a:lnTo>
                    <a:lnTo>
                      <a:pt x="25" y="997"/>
                    </a:lnTo>
                    <a:lnTo>
                      <a:pt x="17" y="1001"/>
                    </a:lnTo>
                    <a:lnTo>
                      <a:pt x="14" y="1012"/>
                    </a:lnTo>
                    <a:lnTo>
                      <a:pt x="20" y="1022"/>
                    </a:lnTo>
                    <a:lnTo>
                      <a:pt x="33" y="1034"/>
                    </a:lnTo>
                    <a:lnTo>
                      <a:pt x="37" y="1043"/>
                    </a:lnTo>
                    <a:lnTo>
                      <a:pt x="41" y="1054"/>
                    </a:lnTo>
                    <a:lnTo>
                      <a:pt x="37" y="1067"/>
                    </a:lnTo>
                    <a:lnTo>
                      <a:pt x="34" y="1078"/>
                    </a:lnTo>
                    <a:lnTo>
                      <a:pt x="41" y="1092"/>
                    </a:lnTo>
                    <a:lnTo>
                      <a:pt x="53" y="1099"/>
                    </a:lnTo>
                    <a:lnTo>
                      <a:pt x="61" y="1103"/>
                    </a:lnTo>
                    <a:lnTo>
                      <a:pt x="63" y="1112"/>
                    </a:lnTo>
                    <a:lnTo>
                      <a:pt x="58" y="1125"/>
                    </a:lnTo>
                    <a:lnTo>
                      <a:pt x="56" y="1137"/>
                    </a:lnTo>
                    <a:lnTo>
                      <a:pt x="54" y="1147"/>
                    </a:lnTo>
                    <a:lnTo>
                      <a:pt x="53" y="1157"/>
                    </a:lnTo>
                    <a:lnTo>
                      <a:pt x="44" y="1167"/>
                    </a:lnTo>
                    <a:lnTo>
                      <a:pt x="32" y="1178"/>
                    </a:lnTo>
                    <a:lnTo>
                      <a:pt x="26" y="1186"/>
                    </a:lnTo>
                    <a:lnTo>
                      <a:pt x="25" y="1196"/>
                    </a:lnTo>
                    <a:lnTo>
                      <a:pt x="28" y="1202"/>
                    </a:lnTo>
                    <a:lnTo>
                      <a:pt x="36" y="1204"/>
                    </a:lnTo>
                    <a:lnTo>
                      <a:pt x="41" y="1208"/>
                    </a:lnTo>
                    <a:lnTo>
                      <a:pt x="44" y="1218"/>
                    </a:lnTo>
                    <a:lnTo>
                      <a:pt x="41" y="1231"/>
                    </a:lnTo>
                    <a:lnTo>
                      <a:pt x="33" y="1238"/>
                    </a:lnTo>
                    <a:lnTo>
                      <a:pt x="21" y="1242"/>
                    </a:lnTo>
                    <a:lnTo>
                      <a:pt x="7" y="1241"/>
                    </a:lnTo>
                    <a:lnTo>
                      <a:pt x="0" y="1249"/>
                    </a:lnTo>
                    <a:lnTo>
                      <a:pt x="0" y="1259"/>
                    </a:lnTo>
                    <a:lnTo>
                      <a:pt x="8" y="1268"/>
                    </a:lnTo>
                    <a:lnTo>
                      <a:pt x="17" y="1276"/>
                    </a:lnTo>
                    <a:lnTo>
                      <a:pt x="20" y="1292"/>
                    </a:lnTo>
                    <a:lnTo>
                      <a:pt x="18" y="1306"/>
                    </a:lnTo>
                    <a:lnTo>
                      <a:pt x="11" y="1311"/>
                    </a:lnTo>
                    <a:lnTo>
                      <a:pt x="5" y="1321"/>
                    </a:lnTo>
                    <a:lnTo>
                      <a:pt x="5" y="1331"/>
                    </a:lnTo>
                    <a:lnTo>
                      <a:pt x="14" y="1341"/>
                    </a:lnTo>
                    <a:lnTo>
                      <a:pt x="24" y="1347"/>
                    </a:lnTo>
                    <a:lnTo>
                      <a:pt x="26" y="1372"/>
                    </a:lnTo>
                    <a:lnTo>
                      <a:pt x="29" y="1380"/>
                    </a:lnTo>
                    <a:lnTo>
                      <a:pt x="37" y="1384"/>
                    </a:lnTo>
                    <a:lnTo>
                      <a:pt x="44" y="1386"/>
                    </a:lnTo>
                    <a:lnTo>
                      <a:pt x="45" y="1394"/>
                    </a:lnTo>
                    <a:lnTo>
                      <a:pt x="41" y="1402"/>
                    </a:lnTo>
                    <a:lnTo>
                      <a:pt x="36" y="1407"/>
                    </a:lnTo>
                    <a:lnTo>
                      <a:pt x="33" y="1418"/>
                    </a:lnTo>
                    <a:lnTo>
                      <a:pt x="34" y="1427"/>
                    </a:lnTo>
                    <a:lnTo>
                      <a:pt x="42" y="1434"/>
                    </a:lnTo>
                    <a:lnTo>
                      <a:pt x="58" y="1433"/>
                    </a:lnTo>
                    <a:lnTo>
                      <a:pt x="63" y="1439"/>
                    </a:lnTo>
                    <a:lnTo>
                      <a:pt x="66" y="1451"/>
                    </a:lnTo>
                    <a:lnTo>
                      <a:pt x="65" y="1464"/>
                    </a:lnTo>
                    <a:lnTo>
                      <a:pt x="65" y="1472"/>
                    </a:lnTo>
                    <a:lnTo>
                      <a:pt x="77" y="1489"/>
                    </a:lnTo>
                    <a:lnTo>
                      <a:pt x="66" y="1496"/>
                    </a:lnTo>
                    <a:lnTo>
                      <a:pt x="57" y="1499"/>
                    </a:lnTo>
                    <a:lnTo>
                      <a:pt x="45" y="1504"/>
                    </a:lnTo>
                    <a:lnTo>
                      <a:pt x="38" y="1516"/>
                    </a:lnTo>
                    <a:lnTo>
                      <a:pt x="29" y="1528"/>
                    </a:lnTo>
                    <a:lnTo>
                      <a:pt x="20" y="1541"/>
                    </a:lnTo>
                    <a:lnTo>
                      <a:pt x="11" y="1550"/>
                    </a:lnTo>
                    <a:lnTo>
                      <a:pt x="11" y="1560"/>
                    </a:lnTo>
                    <a:lnTo>
                      <a:pt x="13" y="1566"/>
                    </a:lnTo>
                    <a:lnTo>
                      <a:pt x="11" y="1574"/>
                    </a:lnTo>
                    <a:lnTo>
                      <a:pt x="7" y="1590"/>
                    </a:lnTo>
                    <a:lnTo>
                      <a:pt x="8" y="1601"/>
                    </a:lnTo>
                    <a:lnTo>
                      <a:pt x="17" y="1611"/>
                    </a:lnTo>
                    <a:lnTo>
                      <a:pt x="25" y="1618"/>
                    </a:lnTo>
                    <a:lnTo>
                      <a:pt x="29" y="1631"/>
                    </a:lnTo>
                    <a:lnTo>
                      <a:pt x="37" y="1640"/>
                    </a:lnTo>
                    <a:lnTo>
                      <a:pt x="50" y="1654"/>
                    </a:lnTo>
                    <a:lnTo>
                      <a:pt x="61" y="1659"/>
                    </a:lnTo>
                    <a:lnTo>
                      <a:pt x="70" y="1662"/>
                    </a:lnTo>
                    <a:lnTo>
                      <a:pt x="77" y="1673"/>
                    </a:lnTo>
                    <a:lnTo>
                      <a:pt x="78" y="1689"/>
                    </a:lnTo>
                    <a:lnTo>
                      <a:pt x="74" y="1703"/>
                    </a:lnTo>
                    <a:lnTo>
                      <a:pt x="65" y="1713"/>
                    </a:lnTo>
                    <a:lnTo>
                      <a:pt x="59" y="1722"/>
                    </a:lnTo>
                    <a:lnTo>
                      <a:pt x="61" y="1732"/>
                    </a:lnTo>
                    <a:lnTo>
                      <a:pt x="63" y="1740"/>
                    </a:lnTo>
                    <a:lnTo>
                      <a:pt x="59" y="1744"/>
                    </a:lnTo>
                    <a:lnTo>
                      <a:pt x="48" y="1748"/>
                    </a:lnTo>
                    <a:lnTo>
                      <a:pt x="42" y="1753"/>
                    </a:lnTo>
                    <a:lnTo>
                      <a:pt x="40" y="1762"/>
                    </a:lnTo>
                    <a:lnTo>
                      <a:pt x="44" y="1773"/>
                    </a:lnTo>
                    <a:lnTo>
                      <a:pt x="57" y="1779"/>
                    </a:lnTo>
                    <a:lnTo>
                      <a:pt x="66" y="1778"/>
                    </a:lnTo>
                    <a:lnTo>
                      <a:pt x="77" y="1781"/>
                    </a:lnTo>
                    <a:lnTo>
                      <a:pt x="83" y="1787"/>
                    </a:lnTo>
                    <a:lnTo>
                      <a:pt x="87" y="1794"/>
                    </a:lnTo>
                    <a:lnTo>
                      <a:pt x="87" y="1805"/>
                    </a:lnTo>
                    <a:lnTo>
                      <a:pt x="86" y="1816"/>
                    </a:lnTo>
                    <a:lnTo>
                      <a:pt x="93" y="1831"/>
                    </a:lnTo>
                    <a:lnTo>
                      <a:pt x="106" y="1846"/>
                    </a:lnTo>
                    <a:lnTo>
                      <a:pt x="114" y="1857"/>
                    </a:lnTo>
                    <a:lnTo>
                      <a:pt x="119" y="1875"/>
                    </a:lnTo>
                    <a:lnTo>
                      <a:pt x="130" y="1883"/>
                    </a:lnTo>
                    <a:lnTo>
                      <a:pt x="138" y="1881"/>
                    </a:lnTo>
                    <a:lnTo>
                      <a:pt x="144" y="1873"/>
                    </a:lnTo>
                    <a:lnTo>
                      <a:pt x="148" y="1864"/>
                    </a:lnTo>
                    <a:lnTo>
                      <a:pt x="156" y="1863"/>
                    </a:lnTo>
                    <a:lnTo>
                      <a:pt x="164" y="1869"/>
                    </a:lnTo>
                    <a:lnTo>
                      <a:pt x="167" y="1879"/>
                    </a:lnTo>
                    <a:lnTo>
                      <a:pt x="171" y="1887"/>
                    </a:lnTo>
                    <a:lnTo>
                      <a:pt x="177" y="1895"/>
                    </a:lnTo>
                    <a:lnTo>
                      <a:pt x="184" y="1895"/>
                    </a:lnTo>
                    <a:lnTo>
                      <a:pt x="189" y="1888"/>
                    </a:lnTo>
                    <a:lnTo>
                      <a:pt x="194" y="1885"/>
                    </a:lnTo>
                    <a:lnTo>
                      <a:pt x="200" y="1889"/>
                    </a:lnTo>
                    <a:lnTo>
                      <a:pt x="205" y="1896"/>
                    </a:lnTo>
                    <a:lnTo>
                      <a:pt x="217" y="1901"/>
                    </a:lnTo>
                    <a:lnTo>
                      <a:pt x="230" y="1901"/>
                    </a:lnTo>
                    <a:lnTo>
                      <a:pt x="239" y="1897"/>
                    </a:lnTo>
                    <a:lnTo>
                      <a:pt x="243" y="1891"/>
                    </a:lnTo>
                    <a:lnTo>
                      <a:pt x="246" y="1883"/>
                    </a:lnTo>
                    <a:lnTo>
                      <a:pt x="258" y="1887"/>
                    </a:lnTo>
                    <a:lnTo>
                      <a:pt x="267" y="1893"/>
                    </a:lnTo>
                    <a:lnTo>
                      <a:pt x="271" y="1905"/>
                    </a:lnTo>
                    <a:lnTo>
                      <a:pt x="275" y="1914"/>
                    </a:lnTo>
                    <a:lnTo>
                      <a:pt x="282" y="1924"/>
                    </a:lnTo>
                    <a:lnTo>
                      <a:pt x="298" y="1933"/>
                    </a:lnTo>
                    <a:lnTo>
                      <a:pt x="316" y="1936"/>
                    </a:lnTo>
                    <a:lnTo>
                      <a:pt x="333" y="1934"/>
                    </a:lnTo>
                    <a:lnTo>
                      <a:pt x="343" y="1929"/>
                    </a:lnTo>
                    <a:lnTo>
                      <a:pt x="352" y="1922"/>
                    </a:lnTo>
                    <a:lnTo>
                      <a:pt x="364" y="1924"/>
                    </a:lnTo>
                    <a:lnTo>
                      <a:pt x="375" y="1933"/>
                    </a:lnTo>
                    <a:lnTo>
                      <a:pt x="386" y="1941"/>
                    </a:lnTo>
                    <a:lnTo>
                      <a:pt x="397" y="1945"/>
                    </a:lnTo>
                    <a:lnTo>
                      <a:pt x="408" y="1947"/>
                    </a:lnTo>
                    <a:lnTo>
                      <a:pt x="417" y="1957"/>
                    </a:lnTo>
                    <a:lnTo>
                      <a:pt x="426" y="1963"/>
                    </a:lnTo>
                    <a:lnTo>
                      <a:pt x="431" y="1970"/>
                    </a:lnTo>
                    <a:lnTo>
                      <a:pt x="425" y="1981"/>
                    </a:lnTo>
                    <a:lnTo>
                      <a:pt x="417" y="1992"/>
                    </a:lnTo>
                    <a:lnTo>
                      <a:pt x="416" y="2007"/>
                    </a:lnTo>
                    <a:lnTo>
                      <a:pt x="413" y="2020"/>
                    </a:lnTo>
                    <a:lnTo>
                      <a:pt x="410" y="2030"/>
                    </a:lnTo>
                    <a:lnTo>
                      <a:pt x="406" y="2034"/>
                    </a:lnTo>
                    <a:lnTo>
                      <a:pt x="396" y="2038"/>
                    </a:lnTo>
                    <a:lnTo>
                      <a:pt x="385" y="2039"/>
                    </a:lnTo>
                    <a:lnTo>
                      <a:pt x="377" y="2044"/>
                    </a:lnTo>
                    <a:lnTo>
                      <a:pt x="367" y="2057"/>
                    </a:lnTo>
                    <a:lnTo>
                      <a:pt x="352" y="2072"/>
                    </a:lnTo>
                    <a:lnTo>
                      <a:pt x="343" y="2086"/>
                    </a:lnTo>
                    <a:lnTo>
                      <a:pt x="335" y="2101"/>
                    </a:lnTo>
                    <a:lnTo>
                      <a:pt x="330" y="2122"/>
                    </a:lnTo>
                    <a:lnTo>
                      <a:pt x="323" y="2137"/>
                    </a:lnTo>
                    <a:lnTo>
                      <a:pt x="316" y="2147"/>
                    </a:lnTo>
                    <a:lnTo>
                      <a:pt x="310" y="2162"/>
                    </a:lnTo>
                    <a:lnTo>
                      <a:pt x="307" y="2180"/>
                    </a:lnTo>
                    <a:lnTo>
                      <a:pt x="306" y="2188"/>
                    </a:lnTo>
                    <a:lnTo>
                      <a:pt x="300" y="2203"/>
                    </a:lnTo>
                    <a:lnTo>
                      <a:pt x="290" y="2220"/>
                    </a:lnTo>
                    <a:lnTo>
                      <a:pt x="282" y="2235"/>
                    </a:lnTo>
                    <a:lnTo>
                      <a:pt x="278" y="2247"/>
                    </a:lnTo>
                    <a:lnTo>
                      <a:pt x="277" y="2257"/>
                    </a:lnTo>
                    <a:lnTo>
                      <a:pt x="277" y="2285"/>
                    </a:lnTo>
                    <a:lnTo>
                      <a:pt x="275" y="2297"/>
                    </a:lnTo>
                    <a:lnTo>
                      <a:pt x="273" y="2306"/>
                    </a:lnTo>
                    <a:lnTo>
                      <a:pt x="269" y="2314"/>
                    </a:lnTo>
                    <a:lnTo>
                      <a:pt x="258" y="2321"/>
                    </a:lnTo>
                    <a:lnTo>
                      <a:pt x="251" y="2326"/>
                    </a:lnTo>
                    <a:lnTo>
                      <a:pt x="247" y="2334"/>
                    </a:lnTo>
                    <a:lnTo>
                      <a:pt x="249" y="2345"/>
                    </a:lnTo>
                    <a:lnTo>
                      <a:pt x="251" y="2355"/>
                    </a:lnTo>
                    <a:lnTo>
                      <a:pt x="254" y="2364"/>
                    </a:lnTo>
                    <a:lnTo>
                      <a:pt x="257" y="2379"/>
                    </a:lnTo>
                    <a:lnTo>
                      <a:pt x="259" y="2387"/>
                    </a:lnTo>
                    <a:lnTo>
                      <a:pt x="267" y="2390"/>
                    </a:lnTo>
                    <a:lnTo>
                      <a:pt x="279" y="2390"/>
                    </a:lnTo>
                    <a:lnTo>
                      <a:pt x="286" y="2387"/>
                    </a:lnTo>
                    <a:lnTo>
                      <a:pt x="294" y="2390"/>
                    </a:lnTo>
                    <a:lnTo>
                      <a:pt x="296" y="2399"/>
                    </a:lnTo>
                    <a:lnTo>
                      <a:pt x="296" y="2409"/>
                    </a:lnTo>
                    <a:lnTo>
                      <a:pt x="299" y="2419"/>
                    </a:lnTo>
                    <a:lnTo>
                      <a:pt x="306" y="2423"/>
                    </a:lnTo>
                    <a:lnTo>
                      <a:pt x="312" y="2421"/>
                    </a:lnTo>
                    <a:lnTo>
                      <a:pt x="318" y="2416"/>
                    </a:lnTo>
                    <a:lnTo>
                      <a:pt x="322" y="2409"/>
                    </a:lnTo>
                    <a:lnTo>
                      <a:pt x="328" y="2409"/>
                    </a:lnTo>
                    <a:lnTo>
                      <a:pt x="335" y="2412"/>
                    </a:lnTo>
                    <a:lnTo>
                      <a:pt x="343" y="2415"/>
                    </a:lnTo>
                    <a:lnTo>
                      <a:pt x="360" y="2415"/>
                    </a:lnTo>
                    <a:lnTo>
                      <a:pt x="373" y="2413"/>
                    </a:lnTo>
                    <a:lnTo>
                      <a:pt x="384" y="2403"/>
                    </a:lnTo>
                    <a:lnTo>
                      <a:pt x="388" y="2396"/>
                    </a:lnTo>
                    <a:lnTo>
                      <a:pt x="396" y="2392"/>
                    </a:lnTo>
                    <a:lnTo>
                      <a:pt x="405" y="2394"/>
                    </a:lnTo>
                    <a:lnTo>
                      <a:pt x="413" y="2402"/>
                    </a:lnTo>
                    <a:lnTo>
                      <a:pt x="421" y="2411"/>
                    </a:lnTo>
                    <a:lnTo>
                      <a:pt x="429" y="2416"/>
                    </a:lnTo>
                    <a:lnTo>
                      <a:pt x="437" y="2417"/>
                    </a:lnTo>
                    <a:lnTo>
                      <a:pt x="454" y="2417"/>
                    </a:lnTo>
                    <a:lnTo>
                      <a:pt x="463" y="2415"/>
                    </a:lnTo>
                    <a:lnTo>
                      <a:pt x="466" y="2408"/>
                    </a:lnTo>
                    <a:lnTo>
                      <a:pt x="465" y="2403"/>
                    </a:lnTo>
                    <a:lnTo>
                      <a:pt x="457" y="2398"/>
                    </a:lnTo>
                    <a:lnTo>
                      <a:pt x="447" y="2398"/>
                    </a:lnTo>
                    <a:lnTo>
                      <a:pt x="441" y="2395"/>
                    </a:lnTo>
                    <a:lnTo>
                      <a:pt x="438" y="2388"/>
                    </a:lnTo>
                    <a:lnTo>
                      <a:pt x="441" y="2380"/>
                    </a:lnTo>
                    <a:lnTo>
                      <a:pt x="450" y="2370"/>
                    </a:lnTo>
                    <a:lnTo>
                      <a:pt x="461" y="2357"/>
                    </a:lnTo>
                    <a:lnTo>
                      <a:pt x="467" y="2347"/>
                    </a:lnTo>
                    <a:lnTo>
                      <a:pt x="474" y="2343"/>
                    </a:lnTo>
                    <a:lnTo>
                      <a:pt x="479" y="2343"/>
                    </a:lnTo>
                    <a:lnTo>
                      <a:pt x="487" y="2347"/>
                    </a:lnTo>
                    <a:lnTo>
                      <a:pt x="491" y="2353"/>
                    </a:lnTo>
                    <a:lnTo>
                      <a:pt x="502" y="2355"/>
                    </a:lnTo>
                    <a:lnTo>
                      <a:pt x="511" y="2357"/>
                    </a:lnTo>
                    <a:lnTo>
                      <a:pt x="520" y="2358"/>
                    </a:lnTo>
                    <a:lnTo>
                      <a:pt x="527" y="2363"/>
                    </a:lnTo>
                    <a:lnTo>
                      <a:pt x="527" y="2367"/>
                    </a:lnTo>
                    <a:lnTo>
                      <a:pt x="521" y="2375"/>
                    </a:lnTo>
                    <a:lnTo>
                      <a:pt x="516" y="2379"/>
                    </a:lnTo>
                    <a:lnTo>
                      <a:pt x="512" y="2384"/>
                    </a:lnTo>
                    <a:lnTo>
                      <a:pt x="510" y="2394"/>
                    </a:lnTo>
                    <a:lnTo>
                      <a:pt x="516" y="2399"/>
                    </a:lnTo>
                    <a:lnTo>
                      <a:pt x="525" y="2395"/>
                    </a:lnTo>
                    <a:lnTo>
                      <a:pt x="532" y="2387"/>
                    </a:lnTo>
                    <a:lnTo>
                      <a:pt x="535" y="2379"/>
                    </a:lnTo>
                    <a:lnTo>
                      <a:pt x="539" y="2375"/>
                    </a:lnTo>
                    <a:lnTo>
                      <a:pt x="548" y="2375"/>
                    </a:lnTo>
                    <a:lnTo>
                      <a:pt x="565" y="2376"/>
                    </a:lnTo>
                    <a:lnTo>
                      <a:pt x="577" y="2375"/>
                    </a:lnTo>
                    <a:lnTo>
                      <a:pt x="582" y="2372"/>
                    </a:lnTo>
                    <a:lnTo>
                      <a:pt x="590" y="2374"/>
                    </a:lnTo>
                    <a:lnTo>
                      <a:pt x="597" y="2380"/>
                    </a:lnTo>
                    <a:lnTo>
                      <a:pt x="606" y="2390"/>
                    </a:lnTo>
                    <a:lnTo>
                      <a:pt x="615" y="2396"/>
                    </a:lnTo>
                    <a:lnTo>
                      <a:pt x="622" y="2399"/>
                    </a:lnTo>
                    <a:lnTo>
                      <a:pt x="623" y="2391"/>
                    </a:lnTo>
                    <a:lnTo>
                      <a:pt x="617" y="2383"/>
                    </a:lnTo>
                    <a:lnTo>
                      <a:pt x="607" y="2375"/>
                    </a:lnTo>
                    <a:lnTo>
                      <a:pt x="593" y="2364"/>
                    </a:lnTo>
                    <a:lnTo>
                      <a:pt x="584" y="2359"/>
                    </a:lnTo>
                    <a:lnTo>
                      <a:pt x="578" y="2351"/>
                    </a:lnTo>
                    <a:lnTo>
                      <a:pt x="582" y="2346"/>
                    </a:lnTo>
                    <a:lnTo>
                      <a:pt x="593" y="2349"/>
                    </a:lnTo>
                    <a:lnTo>
                      <a:pt x="597" y="2353"/>
                    </a:lnTo>
                    <a:lnTo>
                      <a:pt x="607" y="2363"/>
                    </a:lnTo>
                    <a:lnTo>
                      <a:pt x="618" y="2371"/>
                    </a:lnTo>
                    <a:lnTo>
                      <a:pt x="627" y="2379"/>
                    </a:lnTo>
                    <a:lnTo>
                      <a:pt x="643" y="2386"/>
                    </a:lnTo>
                    <a:lnTo>
                      <a:pt x="658" y="2387"/>
                    </a:lnTo>
                    <a:lnTo>
                      <a:pt x="666" y="2390"/>
                    </a:lnTo>
                    <a:lnTo>
                      <a:pt x="671" y="2395"/>
                    </a:lnTo>
                    <a:lnTo>
                      <a:pt x="678" y="2398"/>
                    </a:lnTo>
                    <a:lnTo>
                      <a:pt x="691" y="2398"/>
                    </a:lnTo>
                    <a:lnTo>
                      <a:pt x="700" y="2402"/>
                    </a:lnTo>
                    <a:lnTo>
                      <a:pt x="711" y="2415"/>
                    </a:lnTo>
                    <a:lnTo>
                      <a:pt x="717" y="2421"/>
                    </a:lnTo>
                    <a:lnTo>
                      <a:pt x="729" y="2428"/>
                    </a:lnTo>
                    <a:lnTo>
                      <a:pt x="739" y="2431"/>
                    </a:lnTo>
                    <a:lnTo>
                      <a:pt x="750" y="2428"/>
                    </a:lnTo>
                    <a:lnTo>
                      <a:pt x="761" y="2423"/>
                    </a:lnTo>
                    <a:lnTo>
                      <a:pt x="765" y="2436"/>
                    </a:lnTo>
                    <a:lnTo>
                      <a:pt x="770" y="2443"/>
                    </a:lnTo>
                    <a:lnTo>
                      <a:pt x="786" y="2444"/>
                    </a:lnTo>
                    <a:lnTo>
                      <a:pt x="794" y="2449"/>
                    </a:lnTo>
                    <a:lnTo>
                      <a:pt x="805" y="2458"/>
                    </a:lnTo>
                    <a:lnTo>
                      <a:pt x="813" y="2466"/>
                    </a:lnTo>
                    <a:lnTo>
                      <a:pt x="818" y="2469"/>
                    </a:lnTo>
                    <a:lnTo>
                      <a:pt x="821" y="2478"/>
                    </a:lnTo>
                    <a:lnTo>
                      <a:pt x="822" y="2486"/>
                    </a:lnTo>
                    <a:lnTo>
                      <a:pt x="829" y="2490"/>
                    </a:lnTo>
                    <a:lnTo>
                      <a:pt x="839" y="2492"/>
                    </a:lnTo>
                    <a:lnTo>
                      <a:pt x="847" y="2495"/>
                    </a:lnTo>
                    <a:lnTo>
                      <a:pt x="847" y="2501"/>
                    </a:lnTo>
                    <a:lnTo>
                      <a:pt x="847" y="2507"/>
                    </a:lnTo>
                    <a:lnTo>
                      <a:pt x="843" y="2514"/>
                    </a:lnTo>
                    <a:lnTo>
                      <a:pt x="843" y="2529"/>
                    </a:lnTo>
                    <a:lnTo>
                      <a:pt x="848" y="2531"/>
                    </a:lnTo>
                    <a:lnTo>
                      <a:pt x="858" y="2530"/>
                    </a:lnTo>
                    <a:lnTo>
                      <a:pt x="863" y="2521"/>
                    </a:lnTo>
                    <a:lnTo>
                      <a:pt x="876" y="2507"/>
                    </a:lnTo>
                    <a:lnTo>
                      <a:pt x="884" y="2499"/>
                    </a:lnTo>
                    <a:lnTo>
                      <a:pt x="892" y="2492"/>
                    </a:lnTo>
                    <a:lnTo>
                      <a:pt x="887" y="2482"/>
                    </a:lnTo>
                    <a:lnTo>
                      <a:pt x="879" y="2469"/>
                    </a:lnTo>
                    <a:lnTo>
                      <a:pt x="877" y="2454"/>
                    </a:lnTo>
                    <a:lnTo>
                      <a:pt x="888" y="2433"/>
                    </a:lnTo>
                    <a:lnTo>
                      <a:pt x="893" y="2424"/>
                    </a:lnTo>
                    <a:lnTo>
                      <a:pt x="899" y="2417"/>
                    </a:lnTo>
                    <a:lnTo>
                      <a:pt x="905" y="2419"/>
                    </a:lnTo>
                    <a:lnTo>
                      <a:pt x="911" y="2432"/>
                    </a:lnTo>
                    <a:lnTo>
                      <a:pt x="915" y="2443"/>
                    </a:lnTo>
                    <a:lnTo>
                      <a:pt x="922" y="2449"/>
                    </a:lnTo>
                    <a:lnTo>
                      <a:pt x="932" y="2448"/>
                    </a:lnTo>
                    <a:lnTo>
                      <a:pt x="938" y="2443"/>
                    </a:lnTo>
                    <a:lnTo>
                      <a:pt x="952" y="2441"/>
                    </a:lnTo>
                    <a:lnTo>
                      <a:pt x="975" y="2447"/>
                    </a:lnTo>
                    <a:lnTo>
                      <a:pt x="983" y="2454"/>
                    </a:lnTo>
                    <a:lnTo>
                      <a:pt x="993" y="2458"/>
                    </a:lnTo>
                    <a:lnTo>
                      <a:pt x="1002" y="2460"/>
                    </a:lnTo>
                    <a:lnTo>
                      <a:pt x="1005" y="2466"/>
                    </a:lnTo>
                    <a:lnTo>
                      <a:pt x="1006" y="2477"/>
                    </a:lnTo>
                    <a:lnTo>
                      <a:pt x="1007" y="2489"/>
                    </a:lnTo>
                    <a:lnTo>
                      <a:pt x="1015" y="2494"/>
                    </a:lnTo>
                    <a:lnTo>
                      <a:pt x="1026" y="2501"/>
                    </a:lnTo>
                    <a:lnTo>
                      <a:pt x="1039" y="2495"/>
                    </a:lnTo>
                    <a:lnTo>
                      <a:pt x="1046" y="2488"/>
                    </a:lnTo>
                    <a:lnTo>
                      <a:pt x="1056" y="2489"/>
                    </a:lnTo>
                    <a:lnTo>
                      <a:pt x="1061" y="2493"/>
                    </a:lnTo>
                    <a:lnTo>
                      <a:pt x="1071" y="2493"/>
                    </a:lnTo>
                    <a:lnTo>
                      <a:pt x="1084" y="2485"/>
                    </a:lnTo>
                    <a:lnTo>
                      <a:pt x="1096" y="2476"/>
                    </a:lnTo>
                    <a:lnTo>
                      <a:pt x="1112" y="2466"/>
                    </a:lnTo>
                    <a:lnTo>
                      <a:pt x="1128" y="2462"/>
                    </a:lnTo>
                    <a:lnTo>
                      <a:pt x="1141" y="2464"/>
                    </a:lnTo>
                    <a:lnTo>
                      <a:pt x="1158" y="2462"/>
                    </a:lnTo>
                    <a:lnTo>
                      <a:pt x="1170" y="2454"/>
                    </a:lnTo>
                    <a:lnTo>
                      <a:pt x="1182" y="2441"/>
                    </a:lnTo>
                    <a:lnTo>
                      <a:pt x="1193" y="2431"/>
                    </a:lnTo>
                    <a:lnTo>
                      <a:pt x="1207" y="2428"/>
                    </a:lnTo>
                    <a:lnTo>
                      <a:pt x="1228" y="2423"/>
                    </a:lnTo>
                    <a:lnTo>
                      <a:pt x="1249" y="2425"/>
                    </a:lnTo>
                    <a:lnTo>
                      <a:pt x="1267" y="2428"/>
                    </a:lnTo>
                    <a:lnTo>
                      <a:pt x="1283" y="2425"/>
                    </a:lnTo>
                    <a:lnTo>
                      <a:pt x="1289" y="2419"/>
                    </a:lnTo>
                    <a:lnTo>
                      <a:pt x="1294" y="2409"/>
                    </a:lnTo>
                    <a:lnTo>
                      <a:pt x="1301" y="2396"/>
                    </a:lnTo>
                    <a:lnTo>
                      <a:pt x="1309" y="2391"/>
                    </a:lnTo>
                    <a:lnTo>
                      <a:pt x="1318" y="2390"/>
                    </a:lnTo>
                    <a:lnTo>
                      <a:pt x="1325" y="2398"/>
                    </a:lnTo>
                    <a:lnTo>
                      <a:pt x="1332" y="2407"/>
                    </a:lnTo>
                    <a:lnTo>
                      <a:pt x="1341" y="2409"/>
                    </a:lnTo>
                    <a:lnTo>
                      <a:pt x="1351" y="2413"/>
                    </a:lnTo>
                    <a:lnTo>
                      <a:pt x="1358" y="2421"/>
                    </a:lnTo>
                    <a:lnTo>
                      <a:pt x="1369" y="2427"/>
                    </a:lnTo>
                    <a:lnTo>
                      <a:pt x="1375" y="2424"/>
                    </a:lnTo>
                    <a:lnTo>
                      <a:pt x="1379" y="2416"/>
                    </a:lnTo>
                    <a:lnTo>
                      <a:pt x="1388" y="2409"/>
                    </a:lnTo>
                    <a:lnTo>
                      <a:pt x="1398" y="2409"/>
                    </a:lnTo>
                    <a:lnTo>
                      <a:pt x="1406" y="2413"/>
                    </a:lnTo>
                    <a:lnTo>
                      <a:pt x="1412" y="2415"/>
                    </a:lnTo>
                    <a:lnTo>
                      <a:pt x="1418" y="2411"/>
                    </a:lnTo>
                    <a:lnTo>
                      <a:pt x="1423" y="2407"/>
                    </a:lnTo>
                    <a:lnTo>
                      <a:pt x="1429" y="2409"/>
                    </a:lnTo>
                    <a:lnTo>
                      <a:pt x="1433" y="2419"/>
                    </a:lnTo>
                    <a:lnTo>
                      <a:pt x="1431" y="2428"/>
                    </a:lnTo>
                    <a:lnTo>
                      <a:pt x="1427" y="2433"/>
                    </a:lnTo>
                    <a:lnTo>
                      <a:pt x="1427" y="2440"/>
                    </a:lnTo>
                    <a:lnTo>
                      <a:pt x="1435" y="2445"/>
                    </a:lnTo>
                    <a:lnTo>
                      <a:pt x="1444" y="2448"/>
                    </a:lnTo>
                    <a:lnTo>
                      <a:pt x="1449" y="2458"/>
                    </a:lnTo>
                    <a:lnTo>
                      <a:pt x="1457" y="2469"/>
                    </a:lnTo>
                    <a:lnTo>
                      <a:pt x="1465" y="2474"/>
                    </a:lnTo>
                    <a:lnTo>
                      <a:pt x="1477" y="2476"/>
                    </a:lnTo>
                    <a:lnTo>
                      <a:pt x="1488" y="2468"/>
                    </a:lnTo>
                    <a:lnTo>
                      <a:pt x="1492" y="2419"/>
                    </a:lnTo>
                    <a:lnTo>
                      <a:pt x="1485" y="2411"/>
                    </a:lnTo>
                    <a:lnTo>
                      <a:pt x="1473" y="2404"/>
                    </a:lnTo>
                    <a:lnTo>
                      <a:pt x="1461" y="2398"/>
                    </a:lnTo>
                    <a:lnTo>
                      <a:pt x="1460" y="2390"/>
                    </a:lnTo>
                    <a:lnTo>
                      <a:pt x="1464" y="2380"/>
                    </a:lnTo>
                    <a:lnTo>
                      <a:pt x="1470" y="2370"/>
                    </a:lnTo>
                    <a:lnTo>
                      <a:pt x="1478" y="2358"/>
                    </a:lnTo>
                    <a:lnTo>
                      <a:pt x="1480" y="2346"/>
                    </a:lnTo>
                    <a:lnTo>
                      <a:pt x="1478" y="2331"/>
                    </a:lnTo>
                    <a:lnTo>
                      <a:pt x="1474" y="2323"/>
                    </a:lnTo>
                    <a:lnTo>
                      <a:pt x="1465" y="2318"/>
                    </a:lnTo>
                    <a:lnTo>
                      <a:pt x="1451" y="2314"/>
                    </a:lnTo>
                    <a:lnTo>
                      <a:pt x="1443" y="2314"/>
                    </a:lnTo>
                    <a:lnTo>
                      <a:pt x="1439" y="2306"/>
                    </a:lnTo>
                    <a:lnTo>
                      <a:pt x="1437" y="2296"/>
                    </a:lnTo>
                    <a:lnTo>
                      <a:pt x="1428" y="2286"/>
                    </a:lnTo>
                    <a:lnTo>
                      <a:pt x="1424" y="2282"/>
                    </a:lnTo>
                    <a:lnTo>
                      <a:pt x="1423" y="2274"/>
                    </a:lnTo>
                    <a:lnTo>
                      <a:pt x="1425" y="2261"/>
                    </a:lnTo>
                    <a:lnTo>
                      <a:pt x="1437" y="2247"/>
                    </a:lnTo>
                    <a:lnTo>
                      <a:pt x="1448" y="2236"/>
                    </a:lnTo>
                    <a:lnTo>
                      <a:pt x="1456" y="2233"/>
                    </a:lnTo>
                    <a:lnTo>
                      <a:pt x="1468" y="2235"/>
                    </a:lnTo>
                    <a:lnTo>
                      <a:pt x="1473" y="2233"/>
                    </a:lnTo>
                    <a:lnTo>
                      <a:pt x="1476" y="2223"/>
                    </a:lnTo>
                    <a:lnTo>
                      <a:pt x="1481" y="2214"/>
                    </a:lnTo>
                    <a:lnTo>
                      <a:pt x="1489" y="2206"/>
                    </a:lnTo>
                    <a:lnTo>
                      <a:pt x="1502" y="2202"/>
                    </a:lnTo>
                    <a:lnTo>
                      <a:pt x="1514" y="2202"/>
                    </a:lnTo>
                    <a:lnTo>
                      <a:pt x="1534" y="2192"/>
                    </a:lnTo>
                    <a:lnTo>
                      <a:pt x="1546" y="2180"/>
                    </a:lnTo>
                    <a:lnTo>
                      <a:pt x="1559" y="2163"/>
                    </a:lnTo>
                    <a:lnTo>
                      <a:pt x="1564" y="2146"/>
                    </a:lnTo>
                    <a:lnTo>
                      <a:pt x="1567" y="2126"/>
                    </a:lnTo>
                    <a:lnTo>
                      <a:pt x="1571" y="2113"/>
                    </a:lnTo>
                    <a:lnTo>
                      <a:pt x="1584" y="2105"/>
                    </a:lnTo>
                    <a:lnTo>
                      <a:pt x="1600" y="2105"/>
                    </a:lnTo>
                    <a:lnTo>
                      <a:pt x="1619" y="2104"/>
                    </a:lnTo>
                    <a:lnTo>
                      <a:pt x="1628" y="2097"/>
                    </a:lnTo>
                    <a:lnTo>
                      <a:pt x="1631" y="2077"/>
                    </a:lnTo>
                    <a:lnTo>
                      <a:pt x="1621" y="2039"/>
                    </a:lnTo>
                    <a:lnTo>
                      <a:pt x="1620" y="2018"/>
                    </a:lnTo>
                    <a:lnTo>
                      <a:pt x="1592" y="2006"/>
                    </a:lnTo>
                    <a:lnTo>
                      <a:pt x="1571" y="1995"/>
                    </a:lnTo>
                    <a:lnTo>
                      <a:pt x="1549" y="1985"/>
                    </a:lnTo>
                    <a:lnTo>
                      <a:pt x="1543" y="1967"/>
                    </a:lnTo>
                    <a:lnTo>
                      <a:pt x="1541" y="1954"/>
                    </a:lnTo>
                    <a:lnTo>
                      <a:pt x="1537" y="1942"/>
                    </a:lnTo>
                    <a:lnTo>
                      <a:pt x="1525" y="1934"/>
                    </a:lnTo>
                    <a:lnTo>
                      <a:pt x="1510" y="1933"/>
                    </a:lnTo>
                    <a:lnTo>
                      <a:pt x="1500" y="1929"/>
                    </a:lnTo>
                    <a:lnTo>
                      <a:pt x="1490" y="1921"/>
                    </a:lnTo>
                    <a:lnTo>
                      <a:pt x="1477" y="1895"/>
                    </a:lnTo>
                    <a:lnTo>
                      <a:pt x="1448" y="1857"/>
                    </a:lnTo>
                    <a:lnTo>
                      <a:pt x="1443" y="1855"/>
                    </a:lnTo>
                    <a:lnTo>
                      <a:pt x="1418" y="1854"/>
                    </a:lnTo>
                    <a:lnTo>
                      <a:pt x="1404" y="1850"/>
                    </a:lnTo>
                    <a:lnTo>
                      <a:pt x="1390" y="1830"/>
                    </a:lnTo>
                    <a:lnTo>
                      <a:pt x="1375" y="1805"/>
                    </a:lnTo>
                    <a:lnTo>
                      <a:pt x="1366" y="1783"/>
                    </a:lnTo>
                    <a:lnTo>
                      <a:pt x="1362" y="1767"/>
                    </a:lnTo>
                    <a:lnTo>
                      <a:pt x="1343" y="1738"/>
                    </a:lnTo>
                    <a:lnTo>
                      <a:pt x="1333" y="1718"/>
                    </a:lnTo>
                    <a:lnTo>
                      <a:pt x="1332" y="1711"/>
                    </a:lnTo>
                    <a:lnTo>
                      <a:pt x="1343" y="1676"/>
                    </a:lnTo>
                    <a:lnTo>
                      <a:pt x="1345" y="1662"/>
                    </a:lnTo>
                    <a:lnTo>
                      <a:pt x="1338" y="1647"/>
                    </a:lnTo>
                    <a:lnTo>
                      <a:pt x="1318" y="1622"/>
                    </a:lnTo>
                    <a:lnTo>
                      <a:pt x="1294" y="1598"/>
                    </a:lnTo>
                    <a:lnTo>
                      <a:pt x="1277" y="1578"/>
                    </a:lnTo>
                    <a:lnTo>
                      <a:pt x="1276" y="1568"/>
                    </a:lnTo>
                    <a:lnTo>
                      <a:pt x="1277" y="1552"/>
                    </a:lnTo>
                    <a:lnTo>
                      <a:pt x="1280" y="1548"/>
                    </a:lnTo>
                    <a:lnTo>
                      <a:pt x="1322" y="1549"/>
                    </a:lnTo>
                    <a:lnTo>
                      <a:pt x="1339" y="1529"/>
                    </a:lnTo>
                    <a:lnTo>
                      <a:pt x="1362" y="1511"/>
                    </a:lnTo>
                    <a:lnTo>
                      <a:pt x="1391" y="1489"/>
                    </a:lnTo>
                    <a:lnTo>
                      <a:pt x="1415" y="1487"/>
                    </a:lnTo>
                    <a:lnTo>
                      <a:pt x="1441" y="1492"/>
                    </a:lnTo>
                    <a:lnTo>
                      <a:pt x="1460" y="1483"/>
                    </a:lnTo>
                    <a:lnTo>
                      <a:pt x="1484" y="1456"/>
                    </a:lnTo>
                    <a:lnTo>
                      <a:pt x="1509" y="1433"/>
                    </a:lnTo>
                    <a:lnTo>
                      <a:pt x="1541" y="1421"/>
                    </a:lnTo>
                    <a:lnTo>
                      <a:pt x="1563" y="1413"/>
                    </a:lnTo>
                    <a:lnTo>
                      <a:pt x="1571" y="1403"/>
                    </a:lnTo>
                    <a:lnTo>
                      <a:pt x="1574" y="1394"/>
                    </a:lnTo>
                    <a:lnTo>
                      <a:pt x="1583" y="1389"/>
                    </a:lnTo>
                    <a:lnTo>
                      <a:pt x="1607" y="1388"/>
                    </a:lnTo>
                    <a:lnTo>
                      <a:pt x="1633" y="1381"/>
                    </a:lnTo>
                    <a:lnTo>
                      <a:pt x="1654" y="1372"/>
                    </a:lnTo>
                    <a:lnTo>
                      <a:pt x="1666" y="1357"/>
                    </a:lnTo>
                    <a:lnTo>
                      <a:pt x="1690" y="1353"/>
                    </a:lnTo>
                    <a:lnTo>
                      <a:pt x="1709" y="1353"/>
                    </a:lnTo>
                    <a:lnTo>
                      <a:pt x="1725" y="1336"/>
                    </a:lnTo>
                    <a:lnTo>
                      <a:pt x="1741" y="1321"/>
                    </a:lnTo>
                    <a:lnTo>
                      <a:pt x="1743" y="1308"/>
                    </a:lnTo>
                    <a:lnTo>
                      <a:pt x="1737" y="1296"/>
                    </a:lnTo>
                    <a:lnTo>
                      <a:pt x="1727" y="1286"/>
                    </a:lnTo>
                    <a:lnTo>
                      <a:pt x="1729" y="1280"/>
                    </a:lnTo>
                    <a:lnTo>
                      <a:pt x="1741" y="1274"/>
                    </a:lnTo>
                    <a:lnTo>
                      <a:pt x="1759" y="1276"/>
                    </a:lnTo>
                    <a:lnTo>
                      <a:pt x="1776" y="1284"/>
                    </a:lnTo>
                    <a:lnTo>
                      <a:pt x="1787" y="1294"/>
                    </a:lnTo>
                    <a:lnTo>
                      <a:pt x="1792" y="1308"/>
                    </a:lnTo>
                    <a:lnTo>
                      <a:pt x="1793" y="1317"/>
                    </a:lnTo>
                    <a:lnTo>
                      <a:pt x="1801" y="1323"/>
                    </a:lnTo>
                    <a:lnTo>
                      <a:pt x="1809" y="1328"/>
                    </a:lnTo>
                    <a:lnTo>
                      <a:pt x="1811" y="1336"/>
                    </a:lnTo>
                    <a:lnTo>
                      <a:pt x="1809" y="1347"/>
                    </a:lnTo>
                    <a:lnTo>
                      <a:pt x="1820" y="1357"/>
                    </a:lnTo>
                    <a:lnTo>
                      <a:pt x="1833" y="1362"/>
                    </a:lnTo>
                    <a:lnTo>
                      <a:pt x="1845" y="1354"/>
                    </a:lnTo>
                    <a:lnTo>
                      <a:pt x="1858" y="1324"/>
                    </a:lnTo>
                    <a:lnTo>
                      <a:pt x="1865" y="1278"/>
                    </a:lnTo>
                    <a:lnTo>
                      <a:pt x="1868" y="1245"/>
                    </a:lnTo>
                    <a:lnTo>
                      <a:pt x="1870" y="1221"/>
                    </a:lnTo>
                    <a:lnTo>
                      <a:pt x="1873" y="1202"/>
                    </a:lnTo>
                    <a:lnTo>
                      <a:pt x="1866" y="1181"/>
                    </a:lnTo>
                    <a:close/>
                  </a:path>
                </a:pathLst>
              </a:custGeom>
              <a:grpFill/>
              <a:ln w="25400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BED600"/>
                  </a:buClr>
                </a:pPr>
                <a:endParaRPr lang="de-DE" sz="1619" b="1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790" name="Gruppieren 789"/>
            <p:cNvGrpSpPr/>
            <p:nvPr>
              <p:custDataLst>
                <p:tags r:id="rId23"/>
              </p:custDataLst>
            </p:nvPr>
          </p:nvGrpSpPr>
          <p:grpSpPr bwMode="gray">
            <a:xfrm>
              <a:off x="5085210" y="2030671"/>
              <a:ext cx="3173898" cy="4264160"/>
              <a:chOff x="3658688" y="2030671"/>
              <a:chExt cx="3173898" cy="4264160"/>
            </a:xfrm>
          </p:grpSpPr>
          <p:sp>
            <p:nvSpPr>
              <p:cNvPr id="791" name="Freihandform: Form 790"/>
              <p:cNvSpPr/>
              <p:nvPr>
                <p:custDataLst>
                  <p:tags r:id="rId24"/>
                </p:custDataLst>
              </p:nvPr>
            </p:nvSpPr>
            <p:spPr bwMode="gray">
              <a:xfrm flipH="1">
                <a:off x="4379587" y="2762276"/>
                <a:ext cx="870866" cy="2037870"/>
              </a:xfrm>
              <a:custGeom>
                <a:avLst/>
                <a:gdLst>
                  <a:gd name="connsiteX0" fmla="*/ 0 w 209550"/>
                  <a:gd name="connsiteY0" fmla="*/ 0 h 214313"/>
                  <a:gd name="connsiteX1" fmla="*/ 209550 w 209550"/>
                  <a:gd name="connsiteY1" fmla="*/ 214313 h 214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09550" h="214313">
                    <a:moveTo>
                      <a:pt x="0" y="0"/>
                    </a:moveTo>
                    <a:lnTo>
                      <a:pt x="209550" y="214313"/>
                    </a:lnTo>
                  </a:path>
                </a:pathLst>
              </a:custGeom>
              <a:ln w="38100" cap="rnd" cmpd="dbl">
                <a:solidFill>
                  <a:schemeClr val="bg1">
                    <a:alpha val="47000"/>
                  </a:schemeClr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 sz="1619"/>
              </a:p>
            </p:txBody>
          </p:sp>
          <p:sp>
            <p:nvSpPr>
              <p:cNvPr id="792" name="Freihandform: Form 791"/>
              <p:cNvSpPr/>
              <p:nvPr>
                <p:custDataLst>
                  <p:tags r:id="rId25"/>
                </p:custDataLst>
              </p:nvPr>
            </p:nvSpPr>
            <p:spPr bwMode="gray">
              <a:xfrm flipH="1">
                <a:off x="4375740" y="3575076"/>
                <a:ext cx="1808163" cy="1241425"/>
              </a:xfrm>
              <a:custGeom>
                <a:avLst/>
                <a:gdLst>
                  <a:gd name="connsiteX0" fmla="*/ 0 w 209550"/>
                  <a:gd name="connsiteY0" fmla="*/ 0 h 214313"/>
                  <a:gd name="connsiteX1" fmla="*/ 209550 w 209550"/>
                  <a:gd name="connsiteY1" fmla="*/ 214313 h 214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09550" h="214313">
                    <a:moveTo>
                      <a:pt x="0" y="0"/>
                    </a:moveTo>
                    <a:lnTo>
                      <a:pt x="209550" y="214313"/>
                    </a:lnTo>
                  </a:path>
                </a:pathLst>
              </a:custGeom>
              <a:ln w="38100" cap="rnd" cmpd="dbl">
                <a:solidFill>
                  <a:schemeClr val="bg1">
                    <a:alpha val="47000"/>
                  </a:schemeClr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 sz="1619"/>
              </a:p>
            </p:txBody>
          </p:sp>
          <p:sp>
            <p:nvSpPr>
              <p:cNvPr id="793" name="Freihandform: Form 792"/>
              <p:cNvSpPr/>
              <p:nvPr>
                <p:custDataLst>
                  <p:tags r:id="rId26"/>
                </p:custDataLst>
              </p:nvPr>
            </p:nvSpPr>
            <p:spPr bwMode="gray">
              <a:xfrm>
                <a:off x="4380504" y="4821263"/>
                <a:ext cx="1473104" cy="1163679"/>
              </a:xfrm>
              <a:custGeom>
                <a:avLst/>
                <a:gdLst>
                  <a:gd name="connsiteX0" fmla="*/ 0 w 209550"/>
                  <a:gd name="connsiteY0" fmla="*/ 0 h 214313"/>
                  <a:gd name="connsiteX1" fmla="*/ 209550 w 209550"/>
                  <a:gd name="connsiteY1" fmla="*/ 214313 h 214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09550" h="214313">
                    <a:moveTo>
                      <a:pt x="0" y="0"/>
                    </a:moveTo>
                    <a:lnTo>
                      <a:pt x="209550" y="214313"/>
                    </a:lnTo>
                  </a:path>
                </a:pathLst>
              </a:custGeom>
              <a:ln w="38100" cap="rnd" cmpd="dbl">
                <a:solidFill>
                  <a:schemeClr val="bg1">
                    <a:alpha val="47000"/>
                  </a:schemeClr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 sz="1619"/>
              </a:p>
            </p:txBody>
          </p:sp>
          <p:sp>
            <p:nvSpPr>
              <p:cNvPr id="794" name="Freihandform: Form 793"/>
              <p:cNvSpPr/>
              <p:nvPr>
                <p:custDataLst>
                  <p:tags r:id="rId27"/>
                </p:custDataLst>
              </p:nvPr>
            </p:nvSpPr>
            <p:spPr bwMode="gray">
              <a:xfrm flipH="1" flipV="1">
                <a:off x="5232442" y="2765777"/>
                <a:ext cx="372101" cy="146625"/>
              </a:xfrm>
              <a:custGeom>
                <a:avLst/>
                <a:gdLst>
                  <a:gd name="connsiteX0" fmla="*/ 0 w 209550"/>
                  <a:gd name="connsiteY0" fmla="*/ 0 h 214313"/>
                  <a:gd name="connsiteX1" fmla="*/ 209550 w 209550"/>
                  <a:gd name="connsiteY1" fmla="*/ 214313 h 214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09550" h="214313">
                    <a:moveTo>
                      <a:pt x="0" y="0"/>
                    </a:moveTo>
                    <a:lnTo>
                      <a:pt x="209550" y="214313"/>
                    </a:lnTo>
                  </a:path>
                </a:pathLst>
              </a:custGeom>
              <a:ln w="12700" cap="rnd" cmpd="sng">
                <a:solidFill>
                  <a:schemeClr val="bg1">
                    <a:alpha val="47000"/>
                  </a:schemeClr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 sz="1619"/>
              </a:p>
            </p:txBody>
          </p:sp>
          <p:sp>
            <p:nvSpPr>
              <p:cNvPr id="795" name="Freihandform: Form 794"/>
              <p:cNvSpPr/>
              <p:nvPr>
                <p:custDataLst>
                  <p:tags r:id="rId28"/>
                </p:custDataLst>
              </p:nvPr>
            </p:nvSpPr>
            <p:spPr bwMode="gray">
              <a:xfrm flipH="1" flipV="1">
                <a:off x="5256880" y="2771907"/>
                <a:ext cx="50007" cy="407195"/>
              </a:xfrm>
              <a:custGeom>
                <a:avLst/>
                <a:gdLst>
                  <a:gd name="connsiteX0" fmla="*/ 0 w 209550"/>
                  <a:gd name="connsiteY0" fmla="*/ 0 h 214313"/>
                  <a:gd name="connsiteX1" fmla="*/ 209550 w 209550"/>
                  <a:gd name="connsiteY1" fmla="*/ 214313 h 214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09550" h="214313">
                    <a:moveTo>
                      <a:pt x="0" y="0"/>
                    </a:moveTo>
                    <a:lnTo>
                      <a:pt x="209550" y="214313"/>
                    </a:lnTo>
                  </a:path>
                </a:pathLst>
              </a:custGeom>
              <a:ln w="12700" cap="rnd" cmpd="sng">
                <a:solidFill>
                  <a:schemeClr val="bg1">
                    <a:alpha val="47000"/>
                  </a:schemeClr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 sz="1619"/>
              </a:p>
            </p:txBody>
          </p:sp>
          <p:sp>
            <p:nvSpPr>
              <p:cNvPr id="796" name="Freihandform: Form 795"/>
              <p:cNvSpPr/>
              <p:nvPr>
                <p:custDataLst>
                  <p:tags r:id="rId29"/>
                </p:custDataLst>
              </p:nvPr>
            </p:nvSpPr>
            <p:spPr bwMode="gray">
              <a:xfrm flipV="1">
                <a:off x="4861593" y="2762383"/>
                <a:ext cx="395287" cy="116682"/>
              </a:xfrm>
              <a:custGeom>
                <a:avLst/>
                <a:gdLst>
                  <a:gd name="connsiteX0" fmla="*/ 0 w 209550"/>
                  <a:gd name="connsiteY0" fmla="*/ 0 h 214313"/>
                  <a:gd name="connsiteX1" fmla="*/ 209550 w 209550"/>
                  <a:gd name="connsiteY1" fmla="*/ 214313 h 214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09550" h="214313">
                    <a:moveTo>
                      <a:pt x="0" y="0"/>
                    </a:moveTo>
                    <a:lnTo>
                      <a:pt x="209550" y="214313"/>
                    </a:lnTo>
                  </a:path>
                </a:pathLst>
              </a:custGeom>
              <a:ln w="12700" cap="rnd" cmpd="sng">
                <a:solidFill>
                  <a:schemeClr val="bg1">
                    <a:alpha val="47000"/>
                  </a:schemeClr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 sz="1619"/>
              </a:p>
            </p:txBody>
          </p:sp>
          <p:sp>
            <p:nvSpPr>
              <p:cNvPr id="797" name="Freihandform: Form 796"/>
              <p:cNvSpPr/>
              <p:nvPr>
                <p:custDataLst>
                  <p:tags r:id="rId30"/>
                </p:custDataLst>
              </p:nvPr>
            </p:nvSpPr>
            <p:spPr bwMode="gray">
              <a:xfrm flipH="1">
                <a:off x="5266407" y="2507589"/>
                <a:ext cx="533399" cy="250031"/>
              </a:xfrm>
              <a:custGeom>
                <a:avLst/>
                <a:gdLst>
                  <a:gd name="connsiteX0" fmla="*/ 0 w 209550"/>
                  <a:gd name="connsiteY0" fmla="*/ 0 h 214313"/>
                  <a:gd name="connsiteX1" fmla="*/ 209550 w 209550"/>
                  <a:gd name="connsiteY1" fmla="*/ 214313 h 214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09550" h="214313">
                    <a:moveTo>
                      <a:pt x="0" y="0"/>
                    </a:moveTo>
                    <a:lnTo>
                      <a:pt x="209550" y="214313"/>
                    </a:lnTo>
                  </a:path>
                </a:pathLst>
              </a:custGeom>
              <a:ln w="12700" cap="rnd" cmpd="sng">
                <a:solidFill>
                  <a:schemeClr val="bg1">
                    <a:alpha val="47000"/>
                  </a:schemeClr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 sz="1619"/>
              </a:p>
            </p:txBody>
          </p:sp>
          <p:sp>
            <p:nvSpPr>
              <p:cNvPr id="798" name="Freihandform: Form 797"/>
              <p:cNvSpPr/>
              <p:nvPr>
                <p:custDataLst>
                  <p:tags r:id="rId31"/>
                </p:custDataLst>
              </p:nvPr>
            </p:nvSpPr>
            <p:spPr bwMode="gray">
              <a:xfrm>
                <a:off x="5218304" y="2196842"/>
                <a:ext cx="24288" cy="565542"/>
              </a:xfrm>
              <a:custGeom>
                <a:avLst/>
                <a:gdLst>
                  <a:gd name="connsiteX0" fmla="*/ 0 w 209550"/>
                  <a:gd name="connsiteY0" fmla="*/ 0 h 214313"/>
                  <a:gd name="connsiteX1" fmla="*/ 209550 w 209550"/>
                  <a:gd name="connsiteY1" fmla="*/ 214313 h 214313"/>
                  <a:gd name="connsiteX0" fmla="*/ 0 w 111322"/>
                  <a:gd name="connsiteY0" fmla="*/ 0 h 214313"/>
                  <a:gd name="connsiteX1" fmla="*/ 111322 w 111322"/>
                  <a:gd name="connsiteY1" fmla="*/ 214313 h 214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1322" h="214313">
                    <a:moveTo>
                      <a:pt x="0" y="0"/>
                    </a:moveTo>
                    <a:lnTo>
                      <a:pt x="111322" y="214313"/>
                    </a:lnTo>
                  </a:path>
                </a:pathLst>
              </a:custGeom>
              <a:ln w="12700" cap="rnd" cmpd="sng">
                <a:solidFill>
                  <a:schemeClr val="bg1">
                    <a:alpha val="47000"/>
                  </a:schemeClr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 sz="1619"/>
              </a:p>
            </p:txBody>
          </p:sp>
          <p:grpSp>
            <p:nvGrpSpPr>
              <p:cNvPr id="799" name="Gruppieren 798"/>
              <p:cNvGrpSpPr/>
              <p:nvPr>
                <p:custDataLst>
                  <p:tags r:id="rId32"/>
                </p:custDataLst>
              </p:nvPr>
            </p:nvGrpSpPr>
            <p:grpSpPr bwMode="gray">
              <a:xfrm>
                <a:off x="5104378" y="2030671"/>
                <a:ext cx="219068" cy="265792"/>
                <a:chOff x="6495509" y="2545856"/>
                <a:chExt cx="138324" cy="167826"/>
              </a:xfrm>
            </p:grpSpPr>
            <p:sp>
              <p:nvSpPr>
                <p:cNvPr id="1090" name="Gleichschenkliges Dreieck 1089"/>
                <p:cNvSpPr/>
                <p:nvPr>
                  <p:custDataLst>
                    <p:tags r:id="rId198"/>
                  </p:custDataLst>
                </p:nvPr>
              </p:nvSpPr>
              <p:spPr bwMode="gray">
                <a:xfrm flipH="1" flipV="1">
                  <a:off x="6495509" y="2545856"/>
                  <a:ext cx="138324" cy="119244"/>
                </a:xfrm>
                <a:prstGeom prst="triangle">
                  <a:avLst/>
                </a:prstGeom>
                <a:gradFill>
                  <a:gsLst>
                    <a:gs pos="38000">
                      <a:schemeClr val="bg1">
                        <a:alpha val="0"/>
                      </a:schemeClr>
                    </a:gs>
                    <a:gs pos="100000">
                      <a:schemeClr val="bg1"/>
                    </a:gs>
                  </a:gsLst>
                  <a:lin ang="16200000" scaled="0"/>
                </a:gra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91" name="Ellipse 1090"/>
                <p:cNvSpPr/>
                <p:nvPr>
                  <p:custDataLst>
                    <p:tags r:id="rId199"/>
                  </p:custDataLst>
                </p:nvPr>
              </p:nvSpPr>
              <p:spPr bwMode="gray">
                <a:xfrm>
                  <a:off x="6515616" y="2615571"/>
                  <a:ext cx="98110" cy="98111"/>
                </a:xfrm>
                <a:prstGeom prst="ellipse">
                  <a:avLst/>
                </a:prstGeom>
                <a:ln w="6350">
                  <a:solidFill>
                    <a:schemeClr val="bg1">
                      <a:alpha val="35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 sz="1619" b="1"/>
                </a:p>
              </p:txBody>
            </p:sp>
            <p:grpSp>
              <p:nvGrpSpPr>
                <p:cNvPr id="1092" name="Gruppieren 1091"/>
                <p:cNvGrpSpPr/>
                <p:nvPr/>
              </p:nvGrpSpPr>
              <p:grpSpPr bwMode="gray">
                <a:xfrm>
                  <a:off x="6552981" y="2616302"/>
                  <a:ext cx="23431" cy="56755"/>
                  <a:chOff x="5036792" y="1419492"/>
                  <a:chExt cx="49846" cy="120739"/>
                </a:xfrm>
                <a:solidFill>
                  <a:schemeClr val="tx1"/>
                </a:solidFill>
              </p:grpSpPr>
              <p:sp>
                <p:nvSpPr>
                  <p:cNvPr id="1094" name="Freeform 68"/>
                  <p:cNvSpPr>
                    <a:spLocks/>
                  </p:cNvSpPr>
                  <p:nvPr/>
                </p:nvSpPr>
                <p:spPr bwMode="gray">
                  <a:xfrm>
                    <a:off x="5036792" y="1490108"/>
                    <a:ext cx="49846" cy="50123"/>
                  </a:xfrm>
                  <a:custGeom>
                    <a:avLst/>
                    <a:gdLst>
                      <a:gd name="T0" fmla="*/ 1196 w 2170"/>
                      <a:gd name="T1" fmla="*/ 6 h 1992"/>
                      <a:gd name="T2" fmla="*/ 1357 w 2170"/>
                      <a:gd name="T3" fmla="*/ 33 h 1992"/>
                      <a:gd name="T4" fmla="*/ 1507 w 2170"/>
                      <a:gd name="T5" fmla="*/ 80 h 1992"/>
                      <a:gd name="T6" fmla="*/ 1648 w 2170"/>
                      <a:gd name="T7" fmla="*/ 146 h 1992"/>
                      <a:gd name="T8" fmla="*/ 1775 w 2170"/>
                      <a:gd name="T9" fmla="*/ 229 h 1992"/>
                      <a:gd name="T10" fmla="*/ 1889 w 2170"/>
                      <a:gd name="T11" fmla="*/ 327 h 1992"/>
                      <a:gd name="T12" fmla="*/ 1985 w 2170"/>
                      <a:gd name="T13" fmla="*/ 440 h 1992"/>
                      <a:gd name="T14" fmla="*/ 2063 w 2170"/>
                      <a:gd name="T15" fmla="*/ 565 h 1992"/>
                      <a:gd name="T16" fmla="*/ 2122 w 2170"/>
                      <a:gd name="T17" fmla="*/ 701 h 1992"/>
                      <a:gd name="T18" fmla="*/ 2158 w 2170"/>
                      <a:gd name="T19" fmla="*/ 845 h 1992"/>
                      <a:gd name="T20" fmla="*/ 2170 w 2170"/>
                      <a:gd name="T21" fmla="*/ 997 h 1992"/>
                      <a:gd name="T22" fmla="*/ 2158 w 2170"/>
                      <a:gd name="T23" fmla="*/ 1148 h 1992"/>
                      <a:gd name="T24" fmla="*/ 2122 w 2170"/>
                      <a:gd name="T25" fmla="*/ 1293 h 1992"/>
                      <a:gd name="T26" fmla="*/ 2063 w 2170"/>
                      <a:gd name="T27" fmla="*/ 1428 h 1992"/>
                      <a:gd name="T28" fmla="*/ 1985 w 2170"/>
                      <a:gd name="T29" fmla="*/ 1553 h 1992"/>
                      <a:gd name="T30" fmla="*/ 1889 w 2170"/>
                      <a:gd name="T31" fmla="*/ 1666 h 1992"/>
                      <a:gd name="T32" fmla="*/ 1775 w 2170"/>
                      <a:gd name="T33" fmla="*/ 1765 h 1992"/>
                      <a:gd name="T34" fmla="*/ 1648 w 2170"/>
                      <a:gd name="T35" fmla="*/ 1848 h 1992"/>
                      <a:gd name="T36" fmla="*/ 1507 w 2170"/>
                      <a:gd name="T37" fmla="*/ 1914 h 1992"/>
                      <a:gd name="T38" fmla="*/ 1357 w 2170"/>
                      <a:gd name="T39" fmla="*/ 1961 h 1992"/>
                      <a:gd name="T40" fmla="*/ 1196 w 2170"/>
                      <a:gd name="T41" fmla="*/ 1987 h 1992"/>
                      <a:gd name="T42" fmla="*/ 1029 w 2170"/>
                      <a:gd name="T43" fmla="*/ 1991 h 1992"/>
                      <a:gd name="T44" fmla="*/ 867 w 2170"/>
                      <a:gd name="T45" fmla="*/ 1972 h 1992"/>
                      <a:gd name="T46" fmla="*/ 712 w 2170"/>
                      <a:gd name="T47" fmla="*/ 1932 h 1992"/>
                      <a:gd name="T48" fmla="*/ 568 w 2170"/>
                      <a:gd name="T49" fmla="*/ 1872 h 1992"/>
                      <a:gd name="T50" fmla="*/ 436 w 2170"/>
                      <a:gd name="T51" fmla="*/ 1794 h 1992"/>
                      <a:gd name="T52" fmla="*/ 317 w 2170"/>
                      <a:gd name="T53" fmla="*/ 1700 h 1992"/>
                      <a:gd name="T54" fmla="*/ 215 w 2170"/>
                      <a:gd name="T55" fmla="*/ 1592 h 1992"/>
                      <a:gd name="T56" fmla="*/ 131 w 2170"/>
                      <a:gd name="T57" fmla="*/ 1471 h 1992"/>
                      <a:gd name="T58" fmla="*/ 65 w 2170"/>
                      <a:gd name="T59" fmla="*/ 1339 h 1992"/>
                      <a:gd name="T60" fmla="*/ 22 w 2170"/>
                      <a:gd name="T61" fmla="*/ 1197 h 1992"/>
                      <a:gd name="T62" fmla="*/ 1 w 2170"/>
                      <a:gd name="T63" fmla="*/ 1048 h 1992"/>
                      <a:gd name="T64" fmla="*/ 5 w 2170"/>
                      <a:gd name="T65" fmla="*/ 895 h 1992"/>
                      <a:gd name="T66" fmla="*/ 34 w 2170"/>
                      <a:gd name="T67" fmla="*/ 748 h 1992"/>
                      <a:gd name="T68" fmla="*/ 85 w 2170"/>
                      <a:gd name="T69" fmla="*/ 609 h 1992"/>
                      <a:gd name="T70" fmla="*/ 157 w 2170"/>
                      <a:gd name="T71" fmla="*/ 481 h 1992"/>
                      <a:gd name="T72" fmla="*/ 247 w 2170"/>
                      <a:gd name="T73" fmla="*/ 364 h 1992"/>
                      <a:gd name="T74" fmla="*/ 355 w 2170"/>
                      <a:gd name="T75" fmla="*/ 260 h 1992"/>
                      <a:gd name="T76" fmla="*/ 479 w 2170"/>
                      <a:gd name="T77" fmla="*/ 171 h 1992"/>
                      <a:gd name="T78" fmla="*/ 614 w 2170"/>
                      <a:gd name="T79" fmla="*/ 100 h 1992"/>
                      <a:gd name="T80" fmla="*/ 762 w 2170"/>
                      <a:gd name="T81" fmla="*/ 46 h 1992"/>
                      <a:gd name="T82" fmla="*/ 919 w 2170"/>
                      <a:gd name="T83" fmla="*/ 12 h 1992"/>
                      <a:gd name="T84" fmla="*/ 1085 w 2170"/>
                      <a:gd name="T85" fmla="*/ 0 h 19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2170" h="1992">
                        <a:moveTo>
                          <a:pt x="1085" y="0"/>
                        </a:moveTo>
                        <a:lnTo>
                          <a:pt x="1141" y="2"/>
                        </a:lnTo>
                        <a:lnTo>
                          <a:pt x="1196" y="6"/>
                        </a:lnTo>
                        <a:lnTo>
                          <a:pt x="1251" y="12"/>
                        </a:lnTo>
                        <a:lnTo>
                          <a:pt x="1304" y="21"/>
                        </a:lnTo>
                        <a:lnTo>
                          <a:pt x="1357" y="33"/>
                        </a:lnTo>
                        <a:lnTo>
                          <a:pt x="1408" y="46"/>
                        </a:lnTo>
                        <a:lnTo>
                          <a:pt x="1458" y="62"/>
                        </a:lnTo>
                        <a:lnTo>
                          <a:pt x="1507" y="80"/>
                        </a:lnTo>
                        <a:lnTo>
                          <a:pt x="1556" y="100"/>
                        </a:lnTo>
                        <a:lnTo>
                          <a:pt x="1603" y="122"/>
                        </a:lnTo>
                        <a:lnTo>
                          <a:pt x="1648" y="146"/>
                        </a:lnTo>
                        <a:lnTo>
                          <a:pt x="1692" y="171"/>
                        </a:lnTo>
                        <a:lnTo>
                          <a:pt x="1735" y="199"/>
                        </a:lnTo>
                        <a:lnTo>
                          <a:pt x="1775" y="229"/>
                        </a:lnTo>
                        <a:lnTo>
                          <a:pt x="1815" y="260"/>
                        </a:lnTo>
                        <a:lnTo>
                          <a:pt x="1853" y="293"/>
                        </a:lnTo>
                        <a:lnTo>
                          <a:pt x="1889" y="327"/>
                        </a:lnTo>
                        <a:lnTo>
                          <a:pt x="1923" y="364"/>
                        </a:lnTo>
                        <a:lnTo>
                          <a:pt x="1955" y="401"/>
                        </a:lnTo>
                        <a:lnTo>
                          <a:pt x="1985" y="440"/>
                        </a:lnTo>
                        <a:lnTo>
                          <a:pt x="2013" y="481"/>
                        </a:lnTo>
                        <a:lnTo>
                          <a:pt x="2039" y="522"/>
                        </a:lnTo>
                        <a:lnTo>
                          <a:pt x="2063" y="565"/>
                        </a:lnTo>
                        <a:lnTo>
                          <a:pt x="2085" y="609"/>
                        </a:lnTo>
                        <a:lnTo>
                          <a:pt x="2105" y="655"/>
                        </a:lnTo>
                        <a:lnTo>
                          <a:pt x="2122" y="701"/>
                        </a:lnTo>
                        <a:lnTo>
                          <a:pt x="2136" y="748"/>
                        </a:lnTo>
                        <a:lnTo>
                          <a:pt x="2148" y="796"/>
                        </a:lnTo>
                        <a:lnTo>
                          <a:pt x="2158" y="845"/>
                        </a:lnTo>
                        <a:lnTo>
                          <a:pt x="2165" y="895"/>
                        </a:lnTo>
                        <a:lnTo>
                          <a:pt x="2169" y="945"/>
                        </a:lnTo>
                        <a:lnTo>
                          <a:pt x="2170" y="997"/>
                        </a:lnTo>
                        <a:lnTo>
                          <a:pt x="2169" y="1048"/>
                        </a:lnTo>
                        <a:lnTo>
                          <a:pt x="2165" y="1099"/>
                        </a:lnTo>
                        <a:lnTo>
                          <a:pt x="2158" y="1148"/>
                        </a:lnTo>
                        <a:lnTo>
                          <a:pt x="2148" y="1197"/>
                        </a:lnTo>
                        <a:lnTo>
                          <a:pt x="2136" y="1245"/>
                        </a:lnTo>
                        <a:lnTo>
                          <a:pt x="2122" y="1293"/>
                        </a:lnTo>
                        <a:lnTo>
                          <a:pt x="2105" y="1339"/>
                        </a:lnTo>
                        <a:lnTo>
                          <a:pt x="2085" y="1384"/>
                        </a:lnTo>
                        <a:lnTo>
                          <a:pt x="2063" y="1428"/>
                        </a:lnTo>
                        <a:lnTo>
                          <a:pt x="2039" y="1471"/>
                        </a:lnTo>
                        <a:lnTo>
                          <a:pt x="2013" y="1513"/>
                        </a:lnTo>
                        <a:lnTo>
                          <a:pt x="1985" y="1553"/>
                        </a:lnTo>
                        <a:lnTo>
                          <a:pt x="1955" y="1592"/>
                        </a:lnTo>
                        <a:lnTo>
                          <a:pt x="1923" y="1630"/>
                        </a:lnTo>
                        <a:lnTo>
                          <a:pt x="1889" y="1666"/>
                        </a:lnTo>
                        <a:lnTo>
                          <a:pt x="1853" y="1700"/>
                        </a:lnTo>
                        <a:lnTo>
                          <a:pt x="1815" y="1733"/>
                        </a:lnTo>
                        <a:lnTo>
                          <a:pt x="1775" y="1765"/>
                        </a:lnTo>
                        <a:lnTo>
                          <a:pt x="1735" y="1794"/>
                        </a:lnTo>
                        <a:lnTo>
                          <a:pt x="1692" y="1822"/>
                        </a:lnTo>
                        <a:lnTo>
                          <a:pt x="1648" y="1848"/>
                        </a:lnTo>
                        <a:lnTo>
                          <a:pt x="1603" y="1872"/>
                        </a:lnTo>
                        <a:lnTo>
                          <a:pt x="1556" y="1894"/>
                        </a:lnTo>
                        <a:lnTo>
                          <a:pt x="1507" y="1914"/>
                        </a:lnTo>
                        <a:lnTo>
                          <a:pt x="1458" y="1932"/>
                        </a:lnTo>
                        <a:lnTo>
                          <a:pt x="1408" y="1947"/>
                        </a:lnTo>
                        <a:lnTo>
                          <a:pt x="1357" y="1961"/>
                        </a:lnTo>
                        <a:lnTo>
                          <a:pt x="1304" y="1972"/>
                        </a:lnTo>
                        <a:lnTo>
                          <a:pt x="1251" y="1980"/>
                        </a:lnTo>
                        <a:lnTo>
                          <a:pt x="1196" y="1987"/>
                        </a:lnTo>
                        <a:lnTo>
                          <a:pt x="1141" y="1991"/>
                        </a:lnTo>
                        <a:lnTo>
                          <a:pt x="1085" y="1992"/>
                        </a:lnTo>
                        <a:lnTo>
                          <a:pt x="1029" y="1991"/>
                        </a:lnTo>
                        <a:lnTo>
                          <a:pt x="974" y="1987"/>
                        </a:lnTo>
                        <a:lnTo>
                          <a:pt x="919" y="1980"/>
                        </a:lnTo>
                        <a:lnTo>
                          <a:pt x="867" y="1972"/>
                        </a:lnTo>
                        <a:lnTo>
                          <a:pt x="813" y="1961"/>
                        </a:lnTo>
                        <a:lnTo>
                          <a:pt x="762" y="1947"/>
                        </a:lnTo>
                        <a:lnTo>
                          <a:pt x="712" y="1932"/>
                        </a:lnTo>
                        <a:lnTo>
                          <a:pt x="663" y="1914"/>
                        </a:lnTo>
                        <a:lnTo>
                          <a:pt x="614" y="1894"/>
                        </a:lnTo>
                        <a:lnTo>
                          <a:pt x="568" y="1872"/>
                        </a:lnTo>
                        <a:lnTo>
                          <a:pt x="522" y="1848"/>
                        </a:lnTo>
                        <a:lnTo>
                          <a:pt x="479" y="1822"/>
                        </a:lnTo>
                        <a:lnTo>
                          <a:pt x="436" y="1794"/>
                        </a:lnTo>
                        <a:lnTo>
                          <a:pt x="395" y="1765"/>
                        </a:lnTo>
                        <a:lnTo>
                          <a:pt x="355" y="1733"/>
                        </a:lnTo>
                        <a:lnTo>
                          <a:pt x="317" y="1700"/>
                        </a:lnTo>
                        <a:lnTo>
                          <a:pt x="281" y="1666"/>
                        </a:lnTo>
                        <a:lnTo>
                          <a:pt x="247" y="1630"/>
                        </a:lnTo>
                        <a:lnTo>
                          <a:pt x="215" y="1592"/>
                        </a:lnTo>
                        <a:lnTo>
                          <a:pt x="185" y="1553"/>
                        </a:lnTo>
                        <a:lnTo>
                          <a:pt x="157" y="1513"/>
                        </a:lnTo>
                        <a:lnTo>
                          <a:pt x="131" y="1471"/>
                        </a:lnTo>
                        <a:lnTo>
                          <a:pt x="107" y="1428"/>
                        </a:lnTo>
                        <a:lnTo>
                          <a:pt x="85" y="1384"/>
                        </a:lnTo>
                        <a:lnTo>
                          <a:pt x="65" y="1339"/>
                        </a:lnTo>
                        <a:lnTo>
                          <a:pt x="48" y="1293"/>
                        </a:lnTo>
                        <a:lnTo>
                          <a:pt x="34" y="1245"/>
                        </a:lnTo>
                        <a:lnTo>
                          <a:pt x="22" y="1197"/>
                        </a:lnTo>
                        <a:lnTo>
                          <a:pt x="12" y="1148"/>
                        </a:lnTo>
                        <a:lnTo>
                          <a:pt x="5" y="1099"/>
                        </a:lnTo>
                        <a:lnTo>
                          <a:pt x="1" y="1048"/>
                        </a:lnTo>
                        <a:lnTo>
                          <a:pt x="0" y="997"/>
                        </a:lnTo>
                        <a:lnTo>
                          <a:pt x="1" y="945"/>
                        </a:lnTo>
                        <a:lnTo>
                          <a:pt x="5" y="895"/>
                        </a:lnTo>
                        <a:lnTo>
                          <a:pt x="12" y="845"/>
                        </a:lnTo>
                        <a:lnTo>
                          <a:pt x="22" y="796"/>
                        </a:lnTo>
                        <a:lnTo>
                          <a:pt x="34" y="748"/>
                        </a:lnTo>
                        <a:lnTo>
                          <a:pt x="48" y="701"/>
                        </a:lnTo>
                        <a:lnTo>
                          <a:pt x="65" y="655"/>
                        </a:lnTo>
                        <a:lnTo>
                          <a:pt x="85" y="609"/>
                        </a:lnTo>
                        <a:lnTo>
                          <a:pt x="107" y="565"/>
                        </a:lnTo>
                        <a:lnTo>
                          <a:pt x="131" y="522"/>
                        </a:lnTo>
                        <a:lnTo>
                          <a:pt x="157" y="481"/>
                        </a:lnTo>
                        <a:lnTo>
                          <a:pt x="185" y="440"/>
                        </a:lnTo>
                        <a:lnTo>
                          <a:pt x="215" y="401"/>
                        </a:lnTo>
                        <a:lnTo>
                          <a:pt x="247" y="364"/>
                        </a:lnTo>
                        <a:lnTo>
                          <a:pt x="281" y="327"/>
                        </a:lnTo>
                        <a:lnTo>
                          <a:pt x="317" y="293"/>
                        </a:lnTo>
                        <a:lnTo>
                          <a:pt x="355" y="260"/>
                        </a:lnTo>
                        <a:lnTo>
                          <a:pt x="395" y="229"/>
                        </a:lnTo>
                        <a:lnTo>
                          <a:pt x="436" y="199"/>
                        </a:lnTo>
                        <a:lnTo>
                          <a:pt x="479" y="171"/>
                        </a:lnTo>
                        <a:lnTo>
                          <a:pt x="522" y="146"/>
                        </a:lnTo>
                        <a:lnTo>
                          <a:pt x="568" y="122"/>
                        </a:lnTo>
                        <a:lnTo>
                          <a:pt x="614" y="100"/>
                        </a:lnTo>
                        <a:lnTo>
                          <a:pt x="663" y="80"/>
                        </a:lnTo>
                        <a:lnTo>
                          <a:pt x="712" y="62"/>
                        </a:lnTo>
                        <a:lnTo>
                          <a:pt x="762" y="46"/>
                        </a:lnTo>
                        <a:lnTo>
                          <a:pt x="813" y="33"/>
                        </a:lnTo>
                        <a:lnTo>
                          <a:pt x="867" y="21"/>
                        </a:lnTo>
                        <a:lnTo>
                          <a:pt x="919" y="12"/>
                        </a:lnTo>
                        <a:lnTo>
                          <a:pt x="974" y="6"/>
                        </a:lnTo>
                        <a:lnTo>
                          <a:pt x="1029" y="2"/>
                        </a:lnTo>
                        <a:lnTo>
                          <a:pt x="1085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  <p:sp>
                <p:nvSpPr>
                  <p:cNvPr id="1095" name="Rectangle 69"/>
                  <p:cNvSpPr>
                    <a:spLocks noChangeArrowheads="1"/>
                  </p:cNvSpPr>
                  <p:nvPr/>
                </p:nvSpPr>
                <p:spPr bwMode="gray">
                  <a:xfrm>
                    <a:off x="5055900" y="1419492"/>
                    <a:ext cx="9692" cy="83631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</p:grpSp>
            <p:sp>
              <p:nvSpPr>
                <p:cNvPr id="1093" name="Freihandform: Form 1092"/>
                <p:cNvSpPr>
                  <a:spLocks noChangeAspect="1"/>
                </p:cNvSpPr>
                <p:nvPr>
                  <p:custDataLst>
                    <p:tags r:id="rId200"/>
                  </p:custDataLst>
                </p:nvPr>
              </p:nvSpPr>
              <p:spPr bwMode="gray">
                <a:xfrm>
                  <a:off x="6498965" y="2561480"/>
                  <a:ext cx="131412" cy="54000"/>
                </a:xfrm>
                <a:custGeom>
                  <a:avLst/>
                  <a:gdLst>
                    <a:gd name="connsiteX0" fmla="*/ 109132 w 218263"/>
                    <a:gd name="connsiteY0" fmla="*/ 21985 h 89689"/>
                    <a:gd name="connsiteX1" fmla="*/ 86272 w 218263"/>
                    <a:gd name="connsiteY1" fmla="*/ 44845 h 89689"/>
                    <a:gd name="connsiteX2" fmla="*/ 109132 w 218263"/>
                    <a:gd name="connsiteY2" fmla="*/ 67705 h 89689"/>
                    <a:gd name="connsiteX3" fmla="*/ 131992 w 218263"/>
                    <a:gd name="connsiteY3" fmla="*/ 44845 h 89689"/>
                    <a:gd name="connsiteX4" fmla="*/ 109132 w 218263"/>
                    <a:gd name="connsiteY4" fmla="*/ 21985 h 89689"/>
                    <a:gd name="connsiteX5" fmla="*/ 14948 w 218263"/>
                    <a:gd name="connsiteY5" fmla="*/ 0 h 89689"/>
                    <a:gd name="connsiteX6" fmla="*/ 203315 w 218263"/>
                    <a:gd name="connsiteY6" fmla="*/ 0 h 89689"/>
                    <a:gd name="connsiteX7" fmla="*/ 218263 w 218263"/>
                    <a:gd name="connsiteY7" fmla="*/ 14948 h 89689"/>
                    <a:gd name="connsiteX8" fmla="*/ 218263 w 218263"/>
                    <a:gd name="connsiteY8" fmla="*/ 74741 h 89689"/>
                    <a:gd name="connsiteX9" fmla="*/ 203315 w 218263"/>
                    <a:gd name="connsiteY9" fmla="*/ 89689 h 89689"/>
                    <a:gd name="connsiteX10" fmla="*/ 14948 w 218263"/>
                    <a:gd name="connsiteY10" fmla="*/ 89689 h 89689"/>
                    <a:gd name="connsiteX11" fmla="*/ 0 w 218263"/>
                    <a:gd name="connsiteY11" fmla="*/ 74741 h 89689"/>
                    <a:gd name="connsiteX12" fmla="*/ 0 w 218263"/>
                    <a:gd name="connsiteY12" fmla="*/ 14948 h 89689"/>
                    <a:gd name="connsiteX13" fmla="*/ 14948 w 218263"/>
                    <a:gd name="connsiteY13" fmla="*/ 0 h 89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8263" h="89689">
                      <a:moveTo>
                        <a:pt x="109132" y="21985"/>
                      </a:moveTo>
                      <a:cubicBezTo>
                        <a:pt x="96507" y="21985"/>
                        <a:pt x="86272" y="32220"/>
                        <a:pt x="86272" y="44845"/>
                      </a:cubicBezTo>
                      <a:cubicBezTo>
                        <a:pt x="86272" y="57470"/>
                        <a:pt x="96507" y="67705"/>
                        <a:pt x="109132" y="67705"/>
                      </a:cubicBezTo>
                      <a:cubicBezTo>
                        <a:pt x="121757" y="67705"/>
                        <a:pt x="131992" y="57470"/>
                        <a:pt x="131992" y="44845"/>
                      </a:cubicBezTo>
                      <a:cubicBezTo>
                        <a:pt x="131992" y="32220"/>
                        <a:pt x="121757" y="21985"/>
                        <a:pt x="109132" y="21985"/>
                      </a:cubicBezTo>
                      <a:close/>
                      <a:moveTo>
                        <a:pt x="14948" y="0"/>
                      </a:moveTo>
                      <a:lnTo>
                        <a:pt x="203315" y="0"/>
                      </a:lnTo>
                      <a:cubicBezTo>
                        <a:pt x="211571" y="0"/>
                        <a:pt x="218263" y="6692"/>
                        <a:pt x="218263" y="14948"/>
                      </a:cubicBezTo>
                      <a:lnTo>
                        <a:pt x="218263" y="74741"/>
                      </a:lnTo>
                      <a:cubicBezTo>
                        <a:pt x="218263" y="82997"/>
                        <a:pt x="211571" y="89689"/>
                        <a:pt x="203315" y="89689"/>
                      </a:cubicBezTo>
                      <a:lnTo>
                        <a:pt x="14948" y="89689"/>
                      </a:lnTo>
                      <a:cubicBezTo>
                        <a:pt x="6692" y="89689"/>
                        <a:pt x="0" y="82997"/>
                        <a:pt x="0" y="74741"/>
                      </a:cubicBezTo>
                      <a:lnTo>
                        <a:pt x="0" y="14948"/>
                      </a:lnTo>
                      <a:cubicBezTo>
                        <a:pt x="0" y="6692"/>
                        <a:pt x="6692" y="0"/>
                        <a:pt x="1494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800" name="Freihandform: Form 799"/>
              <p:cNvSpPr/>
              <p:nvPr>
                <p:custDataLst>
                  <p:tags r:id="rId33"/>
                </p:custDataLst>
              </p:nvPr>
            </p:nvSpPr>
            <p:spPr bwMode="gray">
              <a:xfrm>
                <a:off x="4825873" y="2471872"/>
                <a:ext cx="423863" cy="290512"/>
              </a:xfrm>
              <a:custGeom>
                <a:avLst/>
                <a:gdLst>
                  <a:gd name="connsiteX0" fmla="*/ 0 w 209550"/>
                  <a:gd name="connsiteY0" fmla="*/ 0 h 214313"/>
                  <a:gd name="connsiteX1" fmla="*/ 209550 w 209550"/>
                  <a:gd name="connsiteY1" fmla="*/ 214313 h 214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09550" h="214313">
                    <a:moveTo>
                      <a:pt x="0" y="0"/>
                    </a:moveTo>
                    <a:lnTo>
                      <a:pt x="209550" y="214313"/>
                    </a:lnTo>
                  </a:path>
                </a:pathLst>
              </a:custGeom>
              <a:ln w="12700" cap="rnd" cmpd="sng">
                <a:solidFill>
                  <a:schemeClr val="bg1">
                    <a:alpha val="47000"/>
                  </a:schemeClr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 sz="1619"/>
              </a:p>
            </p:txBody>
          </p:sp>
          <p:grpSp>
            <p:nvGrpSpPr>
              <p:cNvPr id="801" name="Gruppieren 800"/>
              <p:cNvGrpSpPr/>
              <p:nvPr>
                <p:custDataLst>
                  <p:tags r:id="rId34"/>
                </p:custDataLst>
              </p:nvPr>
            </p:nvGrpSpPr>
            <p:grpSpPr bwMode="gray">
              <a:xfrm>
                <a:off x="4713638" y="2304597"/>
                <a:ext cx="219068" cy="265792"/>
                <a:chOff x="6495509" y="2545856"/>
                <a:chExt cx="138324" cy="167826"/>
              </a:xfrm>
            </p:grpSpPr>
            <p:sp>
              <p:nvSpPr>
                <p:cNvPr id="1084" name="Gleichschenkliges Dreieck 1083"/>
                <p:cNvSpPr/>
                <p:nvPr>
                  <p:custDataLst>
                    <p:tags r:id="rId195"/>
                  </p:custDataLst>
                </p:nvPr>
              </p:nvSpPr>
              <p:spPr bwMode="gray">
                <a:xfrm flipH="1" flipV="1">
                  <a:off x="6495509" y="2545856"/>
                  <a:ext cx="138324" cy="119244"/>
                </a:xfrm>
                <a:prstGeom prst="triangle">
                  <a:avLst/>
                </a:prstGeom>
                <a:gradFill>
                  <a:gsLst>
                    <a:gs pos="38000">
                      <a:schemeClr val="bg1">
                        <a:alpha val="0"/>
                      </a:schemeClr>
                    </a:gs>
                    <a:gs pos="100000">
                      <a:schemeClr val="bg1"/>
                    </a:gs>
                  </a:gsLst>
                  <a:lin ang="16200000" scaled="0"/>
                </a:gra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85" name="Ellipse 1084"/>
                <p:cNvSpPr/>
                <p:nvPr>
                  <p:custDataLst>
                    <p:tags r:id="rId196"/>
                  </p:custDataLst>
                </p:nvPr>
              </p:nvSpPr>
              <p:spPr bwMode="gray">
                <a:xfrm>
                  <a:off x="6515616" y="2615571"/>
                  <a:ext cx="98110" cy="98111"/>
                </a:xfrm>
                <a:prstGeom prst="ellipse">
                  <a:avLst/>
                </a:prstGeom>
                <a:ln w="6350">
                  <a:solidFill>
                    <a:schemeClr val="bg1">
                      <a:alpha val="35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 sz="1619" b="1"/>
                </a:p>
              </p:txBody>
            </p:sp>
            <p:grpSp>
              <p:nvGrpSpPr>
                <p:cNvPr id="1086" name="Gruppieren 1085"/>
                <p:cNvGrpSpPr/>
                <p:nvPr/>
              </p:nvGrpSpPr>
              <p:grpSpPr bwMode="gray">
                <a:xfrm>
                  <a:off x="6552981" y="2616302"/>
                  <a:ext cx="23431" cy="56755"/>
                  <a:chOff x="5036792" y="1419492"/>
                  <a:chExt cx="49846" cy="120739"/>
                </a:xfrm>
                <a:solidFill>
                  <a:schemeClr val="tx1"/>
                </a:solidFill>
              </p:grpSpPr>
              <p:sp>
                <p:nvSpPr>
                  <p:cNvPr id="1088" name="Freeform 68"/>
                  <p:cNvSpPr>
                    <a:spLocks/>
                  </p:cNvSpPr>
                  <p:nvPr/>
                </p:nvSpPr>
                <p:spPr bwMode="gray">
                  <a:xfrm>
                    <a:off x="5036792" y="1490108"/>
                    <a:ext cx="49846" cy="50123"/>
                  </a:xfrm>
                  <a:custGeom>
                    <a:avLst/>
                    <a:gdLst>
                      <a:gd name="T0" fmla="*/ 1196 w 2170"/>
                      <a:gd name="T1" fmla="*/ 6 h 1992"/>
                      <a:gd name="T2" fmla="*/ 1357 w 2170"/>
                      <a:gd name="T3" fmla="*/ 33 h 1992"/>
                      <a:gd name="T4" fmla="*/ 1507 w 2170"/>
                      <a:gd name="T5" fmla="*/ 80 h 1992"/>
                      <a:gd name="T6" fmla="*/ 1648 w 2170"/>
                      <a:gd name="T7" fmla="*/ 146 h 1992"/>
                      <a:gd name="T8" fmla="*/ 1775 w 2170"/>
                      <a:gd name="T9" fmla="*/ 229 h 1992"/>
                      <a:gd name="T10" fmla="*/ 1889 w 2170"/>
                      <a:gd name="T11" fmla="*/ 327 h 1992"/>
                      <a:gd name="T12" fmla="*/ 1985 w 2170"/>
                      <a:gd name="T13" fmla="*/ 440 h 1992"/>
                      <a:gd name="T14" fmla="*/ 2063 w 2170"/>
                      <a:gd name="T15" fmla="*/ 565 h 1992"/>
                      <a:gd name="T16" fmla="*/ 2122 w 2170"/>
                      <a:gd name="T17" fmla="*/ 701 h 1992"/>
                      <a:gd name="T18" fmla="*/ 2158 w 2170"/>
                      <a:gd name="T19" fmla="*/ 845 h 1992"/>
                      <a:gd name="T20" fmla="*/ 2170 w 2170"/>
                      <a:gd name="T21" fmla="*/ 997 h 1992"/>
                      <a:gd name="T22" fmla="*/ 2158 w 2170"/>
                      <a:gd name="T23" fmla="*/ 1148 h 1992"/>
                      <a:gd name="T24" fmla="*/ 2122 w 2170"/>
                      <a:gd name="T25" fmla="*/ 1293 h 1992"/>
                      <a:gd name="T26" fmla="*/ 2063 w 2170"/>
                      <a:gd name="T27" fmla="*/ 1428 h 1992"/>
                      <a:gd name="T28" fmla="*/ 1985 w 2170"/>
                      <a:gd name="T29" fmla="*/ 1553 h 1992"/>
                      <a:gd name="T30" fmla="*/ 1889 w 2170"/>
                      <a:gd name="T31" fmla="*/ 1666 h 1992"/>
                      <a:gd name="T32" fmla="*/ 1775 w 2170"/>
                      <a:gd name="T33" fmla="*/ 1765 h 1992"/>
                      <a:gd name="T34" fmla="*/ 1648 w 2170"/>
                      <a:gd name="T35" fmla="*/ 1848 h 1992"/>
                      <a:gd name="T36" fmla="*/ 1507 w 2170"/>
                      <a:gd name="T37" fmla="*/ 1914 h 1992"/>
                      <a:gd name="T38" fmla="*/ 1357 w 2170"/>
                      <a:gd name="T39" fmla="*/ 1961 h 1992"/>
                      <a:gd name="T40" fmla="*/ 1196 w 2170"/>
                      <a:gd name="T41" fmla="*/ 1987 h 1992"/>
                      <a:gd name="T42" fmla="*/ 1029 w 2170"/>
                      <a:gd name="T43" fmla="*/ 1991 h 1992"/>
                      <a:gd name="T44" fmla="*/ 867 w 2170"/>
                      <a:gd name="T45" fmla="*/ 1972 h 1992"/>
                      <a:gd name="T46" fmla="*/ 712 w 2170"/>
                      <a:gd name="T47" fmla="*/ 1932 h 1992"/>
                      <a:gd name="T48" fmla="*/ 568 w 2170"/>
                      <a:gd name="T49" fmla="*/ 1872 h 1992"/>
                      <a:gd name="T50" fmla="*/ 436 w 2170"/>
                      <a:gd name="T51" fmla="*/ 1794 h 1992"/>
                      <a:gd name="T52" fmla="*/ 317 w 2170"/>
                      <a:gd name="T53" fmla="*/ 1700 h 1992"/>
                      <a:gd name="T54" fmla="*/ 215 w 2170"/>
                      <a:gd name="T55" fmla="*/ 1592 h 1992"/>
                      <a:gd name="T56" fmla="*/ 131 w 2170"/>
                      <a:gd name="T57" fmla="*/ 1471 h 1992"/>
                      <a:gd name="T58" fmla="*/ 65 w 2170"/>
                      <a:gd name="T59" fmla="*/ 1339 h 1992"/>
                      <a:gd name="T60" fmla="*/ 22 w 2170"/>
                      <a:gd name="T61" fmla="*/ 1197 h 1992"/>
                      <a:gd name="T62" fmla="*/ 1 w 2170"/>
                      <a:gd name="T63" fmla="*/ 1048 h 1992"/>
                      <a:gd name="T64" fmla="*/ 5 w 2170"/>
                      <a:gd name="T65" fmla="*/ 895 h 1992"/>
                      <a:gd name="T66" fmla="*/ 34 w 2170"/>
                      <a:gd name="T67" fmla="*/ 748 h 1992"/>
                      <a:gd name="T68" fmla="*/ 85 w 2170"/>
                      <a:gd name="T69" fmla="*/ 609 h 1992"/>
                      <a:gd name="T70" fmla="*/ 157 w 2170"/>
                      <a:gd name="T71" fmla="*/ 481 h 1992"/>
                      <a:gd name="T72" fmla="*/ 247 w 2170"/>
                      <a:gd name="T73" fmla="*/ 364 h 1992"/>
                      <a:gd name="T74" fmla="*/ 355 w 2170"/>
                      <a:gd name="T75" fmla="*/ 260 h 1992"/>
                      <a:gd name="T76" fmla="*/ 479 w 2170"/>
                      <a:gd name="T77" fmla="*/ 171 h 1992"/>
                      <a:gd name="T78" fmla="*/ 614 w 2170"/>
                      <a:gd name="T79" fmla="*/ 100 h 1992"/>
                      <a:gd name="T80" fmla="*/ 762 w 2170"/>
                      <a:gd name="T81" fmla="*/ 46 h 1992"/>
                      <a:gd name="T82" fmla="*/ 919 w 2170"/>
                      <a:gd name="T83" fmla="*/ 12 h 1992"/>
                      <a:gd name="T84" fmla="*/ 1085 w 2170"/>
                      <a:gd name="T85" fmla="*/ 0 h 19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2170" h="1992">
                        <a:moveTo>
                          <a:pt x="1085" y="0"/>
                        </a:moveTo>
                        <a:lnTo>
                          <a:pt x="1141" y="2"/>
                        </a:lnTo>
                        <a:lnTo>
                          <a:pt x="1196" y="6"/>
                        </a:lnTo>
                        <a:lnTo>
                          <a:pt x="1251" y="12"/>
                        </a:lnTo>
                        <a:lnTo>
                          <a:pt x="1304" y="21"/>
                        </a:lnTo>
                        <a:lnTo>
                          <a:pt x="1357" y="33"/>
                        </a:lnTo>
                        <a:lnTo>
                          <a:pt x="1408" y="46"/>
                        </a:lnTo>
                        <a:lnTo>
                          <a:pt x="1458" y="62"/>
                        </a:lnTo>
                        <a:lnTo>
                          <a:pt x="1507" y="80"/>
                        </a:lnTo>
                        <a:lnTo>
                          <a:pt x="1556" y="100"/>
                        </a:lnTo>
                        <a:lnTo>
                          <a:pt x="1603" y="122"/>
                        </a:lnTo>
                        <a:lnTo>
                          <a:pt x="1648" y="146"/>
                        </a:lnTo>
                        <a:lnTo>
                          <a:pt x="1692" y="171"/>
                        </a:lnTo>
                        <a:lnTo>
                          <a:pt x="1735" y="199"/>
                        </a:lnTo>
                        <a:lnTo>
                          <a:pt x="1775" y="229"/>
                        </a:lnTo>
                        <a:lnTo>
                          <a:pt x="1815" y="260"/>
                        </a:lnTo>
                        <a:lnTo>
                          <a:pt x="1853" y="293"/>
                        </a:lnTo>
                        <a:lnTo>
                          <a:pt x="1889" y="327"/>
                        </a:lnTo>
                        <a:lnTo>
                          <a:pt x="1923" y="364"/>
                        </a:lnTo>
                        <a:lnTo>
                          <a:pt x="1955" y="401"/>
                        </a:lnTo>
                        <a:lnTo>
                          <a:pt x="1985" y="440"/>
                        </a:lnTo>
                        <a:lnTo>
                          <a:pt x="2013" y="481"/>
                        </a:lnTo>
                        <a:lnTo>
                          <a:pt x="2039" y="522"/>
                        </a:lnTo>
                        <a:lnTo>
                          <a:pt x="2063" y="565"/>
                        </a:lnTo>
                        <a:lnTo>
                          <a:pt x="2085" y="609"/>
                        </a:lnTo>
                        <a:lnTo>
                          <a:pt x="2105" y="655"/>
                        </a:lnTo>
                        <a:lnTo>
                          <a:pt x="2122" y="701"/>
                        </a:lnTo>
                        <a:lnTo>
                          <a:pt x="2136" y="748"/>
                        </a:lnTo>
                        <a:lnTo>
                          <a:pt x="2148" y="796"/>
                        </a:lnTo>
                        <a:lnTo>
                          <a:pt x="2158" y="845"/>
                        </a:lnTo>
                        <a:lnTo>
                          <a:pt x="2165" y="895"/>
                        </a:lnTo>
                        <a:lnTo>
                          <a:pt x="2169" y="945"/>
                        </a:lnTo>
                        <a:lnTo>
                          <a:pt x="2170" y="997"/>
                        </a:lnTo>
                        <a:lnTo>
                          <a:pt x="2169" y="1048"/>
                        </a:lnTo>
                        <a:lnTo>
                          <a:pt x="2165" y="1099"/>
                        </a:lnTo>
                        <a:lnTo>
                          <a:pt x="2158" y="1148"/>
                        </a:lnTo>
                        <a:lnTo>
                          <a:pt x="2148" y="1197"/>
                        </a:lnTo>
                        <a:lnTo>
                          <a:pt x="2136" y="1245"/>
                        </a:lnTo>
                        <a:lnTo>
                          <a:pt x="2122" y="1293"/>
                        </a:lnTo>
                        <a:lnTo>
                          <a:pt x="2105" y="1339"/>
                        </a:lnTo>
                        <a:lnTo>
                          <a:pt x="2085" y="1384"/>
                        </a:lnTo>
                        <a:lnTo>
                          <a:pt x="2063" y="1428"/>
                        </a:lnTo>
                        <a:lnTo>
                          <a:pt x="2039" y="1471"/>
                        </a:lnTo>
                        <a:lnTo>
                          <a:pt x="2013" y="1513"/>
                        </a:lnTo>
                        <a:lnTo>
                          <a:pt x="1985" y="1553"/>
                        </a:lnTo>
                        <a:lnTo>
                          <a:pt x="1955" y="1592"/>
                        </a:lnTo>
                        <a:lnTo>
                          <a:pt x="1923" y="1630"/>
                        </a:lnTo>
                        <a:lnTo>
                          <a:pt x="1889" y="1666"/>
                        </a:lnTo>
                        <a:lnTo>
                          <a:pt x="1853" y="1700"/>
                        </a:lnTo>
                        <a:lnTo>
                          <a:pt x="1815" y="1733"/>
                        </a:lnTo>
                        <a:lnTo>
                          <a:pt x="1775" y="1765"/>
                        </a:lnTo>
                        <a:lnTo>
                          <a:pt x="1735" y="1794"/>
                        </a:lnTo>
                        <a:lnTo>
                          <a:pt x="1692" y="1822"/>
                        </a:lnTo>
                        <a:lnTo>
                          <a:pt x="1648" y="1848"/>
                        </a:lnTo>
                        <a:lnTo>
                          <a:pt x="1603" y="1872"/>
                        </a:lnTo>
                        <a:lnTo>
                          <a:pt x="1556" y="1894"/>
                        </a:lnTo>
                        <a:lnTo>
                          <a:pt x="1507" y="1914"/>
                        </a:lnTo>
                        <a:lnTo>
                          <a:pt x="1458" y="1932"/>
                        </a:lnTo>
                        <a:lnTo>
                          <a:pt x="1408" y="1947"/>
                        </a:lnTo>
                        <a:lnTo>
                          <a:pt x="1357" y="1961"/>
                        </a:lnTo>
                        <a:lnTo>
                          <a:pt x="1304" y="1972"/>
                        </a:lnTo>
                        <a:lnTo>
                          <a:pt x="1251" y="1980"/>
                        </a:lnTo>
                        <a:lnTo>
                          <a:pt x="1196" y="1987"/>
                        </a:lnTo>
                        <a:lnTo>
                          <a:pt x="1141" y="1991"/>
                        </a:lnTo>
                        <a:lnTo>
                          <a:pt x="1085" y="1992"/>
                        </a:lnTo>
                        <a:lnTo>
                          <a:pt x="1029" y="1991"/>
                        </a:lnTo>
                        <a:lnTo>
                          <a:pt x="974" y="1987"/>
                        </a:lnTo>
                        <a:lnTo>
                          <a:pt x="919" y="1980"/>
                        </a:lnTo>
                        <a:lnTo>
                          <a:pt x="867" y="1972"/>
                        </a:lnTo>
                        <a:lnTo>
                          <a:pt x="813" y="1961"/>
                        </a:lnTo>
                        <a:lnTo>
                          <a:pt x="762" y="1947"/>
                        </a:lnTo>
                        <a:lnTo>
                          <a:pt x="712" y="1932"/>
                        </a:lnTo>
                        <a:lnTo>
                          <a:pt x="663" y="1914"/>
                        </a:lnTo>
                        <a:lnTo>
                          <a:pt x="614" y="1894"/>
                        </a:lnTo>
                        <a:lnTo>
                          <a:pt x="568" y="1872"/>
                        </a:lnTo>
                        <a:lnTo>
                          <a:pt x="522" y="1848"/>
                        </a:lnTo>
                        <a:lnTo>
                          <a:pt x="479" y="1822"/>
                        </a:lnTo>
                        <a:lnTo>
                          <a:pt x="436" y="1794"/>
                        </a:lnTo>
                        <a:lnTo>
                          <a:pt x="395" y="1765"/>
                        </a:lnTo>
                        <a:lnTo>
                          <a:pt x="355" y="1733"/>
                        </a:lnTo>
                        <a:lnTo>
                          <a:pt x="317" y="1700"/>
                        </a:lnTo>
                        <a:lnTo>
                          <a:pt x="281" y="1666"/>
                        </a:lnTo>
                        <a:lnTo>
                          <a:pt x="247" y="1630"/>
                        </a:lnTo>
                        <a:lnTo>
                          <a:pt x="215" y="1592"/>
                        </a:lnTo>
                        <a:lnTo>
                          <a:pt x="185" y="1553"/>
                        </a:lnTo>
                        <a:lnTo>
                          <a:pt x="157" y="1513"/>
                        </a:lnTo>
                        <a:lnTo>
                          <a:pt x="131" y="1471"/>
                        </a:lnTo>
                        <a:lnTo>
                          <a:pt x="107" y="1428"/>
                        </a:lnTo>
                        <a:lnTo>
                          <a:pt x="85" y="1384"/>
                        </a:lnTo>
                        <a:lnTo>
                          <a:pt x="65" y="1339"/>
                        </a:lnTo>
                        <a:lnTo>
                          <a:pt x="48" y="1293"/>
                        </a:lnTo>
                        <a:lnTo>
                          <a:pt x="34" y="1245"/>
                        </a:lnTo>
                        <a:lnTo>
                          <a:pt x="22" y="1197"/>
                        </a:lnTo>
                        <a:lnTo>
                          <a:pt x="12" y="1148"/>
                        </a:lnTo>
                        <a:lnTo>
                          <a:pt x="5" y="1099"/>
                        </a:lnTo>
                        <a:lnTo>
                          <a:pt x="1" y="1048"/>
                        </a:lnTo>
                        <a:lnTo>
                          <a:pt x="0" y="997"/>
                        </a:lnTo>
                        <a:lnTo>
                          <a:pt x="1" y="945"/>
                        </a:lnTo>
                        <a:lnTo>
                          <a:pt x="5" y="895"/>
                        </a:lnTo>
                        <a:lnTo>
                          <a:pt x="12" y="845"/>
                        </a:lnTo>
                        <a:lnTo>
                          <a:pt x="22" y="796"/>
                        </a:lnTo>
                        <a:lnTo>
                          <a:pt x="34" y="748"/>
                        </a:lnTo>
                        <a:lnTo>
                          <a:pt x="48" y="701"/>
                        </a:lnTo>
                        <a:lnTo>
                          <a:pt x="65" y="655"/>
                        </a:lnTo>
                        <a:lnTo>
                          <a:pt x="85" y="609"/>
                        </a:lnTo>
                        <a:lnTo>
                          <a:pt x="107" y="565"/>
                        </a:lnTo>
                        <a:lnTo>
                          <a:pt x="131" y="522"/>
                        </a:lnTo>
                        <a:lnTo>
                          <a:pt x="157" y="481"/>
                        </a:lnTo>
                        <a:lnTo>
                          <a:pt x="185" y="440"/>
                        </a:lnTo>
                        <a:lnTo>
                          <a:pt x="215" y="401"/>
                        </a:lnTo>
                        <a:lnTo>
                          <a:pt x="247" y="364"/>
                        </a:lnTo>
                        <a:lnTo>
                          <a:pt x="281" y="327"/>
                        </a:lnTo>
                        <a:lnTo>
                          <a:pt x="317" y="293"/>
                        </a:lnTo>
                        <a:lnTo>
                          <a:pt x="355" y="260"/>
                        </a:lnTo>
                        <a:lnTo>
                          <a:pt x="395" y="229"/>
                        </a:lnTo>
                        <a:lnTo>
                          <a:pt x="436" y="199"/>
                        </a:lnTo>
                        <a:lnTo>
                          <a:pt x="479" y="171"/>
                        </a:lnTo>
                        <a:lnTo>
                          <a:pt x="522" y="146"/>
                        </a:lnTo>
                        <a:lnTo>
                          <a:pt x="568" y="122"/>
                        </a:lnTo>
                        <a:lnTo>
                          <a:pt x="614" y="100"/>
                        </a:lnTo>
                        <a:lnTo>
                          <a:pt x="663" y="80"/>
                        </a:lnTo>
                        <a:lnTo>
                          <a:pt x="712" y="62"/>
                        </a:lnTo>
                        <a:lnTo>
                          <a:pt x="762" y="46"/>
                        </a:lnTo>
                        <a:lnTo>
                          <a:pt x="813" y="33"/>
                        </a:lnTo>
                        <a:lnTo>
                          <a:pt x="867" y="21"/>
                        </a:lnTo>
                        <a:lnTo>
                          <a:pt x="919" y="12"/>
                        </a:lnTo>
                        <a:lnTo>
                          <a:pt x="974" y="6"/>
                        </a:lnTo>
                        <a:lnTo>
                          <a:pt x="1029" y="2"/>
                        </a:lnTo>
                        <a:lnTo>
                          <a:pt x="1085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  <p:sp>
                <p:nvSpPr>
                  <p:cNvPr id="1089" name="Rectangle 69"/>
                  <p:cNvSpPr>
                    <a:spLocks noChangeArrowheads="1"/>
                  </p:cNvSpPr>
                  <p:nvPr/>
                </p:nvSpPr>
                <p:spPr bwMode="gray">
                  <a:xfrm>
                    <a:off x="5055900" y="1419492"/>
                    <a:ext cx="9692" cy="83631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</p:grpSp>
            <p:sp>
              <p:nvSpPr>
                <p:cNvPr id="1087" name="Freihandform: Form 1086"/>
                <p:cNvSpPr>
                  <a:spLocks noChangeAspect="1"/>
                </p:cNvSpPr>
                <p:nvPr>
                  <p:custDataLst>
                    <p:tags r:id="rId197"/>
                  </p:custDataLst>
                </p:nvPr>
              </p:nvSpPr>
              <p:spPr bwMode="gray">
                <a:xfrm>
                  <a:off x="6498965" y="2561480"/>
                  <a:ext cx="131412" cy="54000"/>
                </a:xfrm>
                <a:custGeom>
                  <a:avLst/>
                  <a:gdLst>
                    <a:gd name="connsiteX0" fmla="*/ 109132 w 218263"/>
                    <a:gd name="connsiteY0" fmla="*/ 21985 h 89689"/>
                    <a:gd name="connsiteX1" fmla="*/ 86272 w 218263"/>
                    <a:gd name="connsiteY1" fmla="*/ 44845 h 89689"/>
                    <a:gd name="connsiteX2" fmla="*/ 109132 w 218263"/>
                    <a:gd name="connsiteY2" fmla="*/ 67705 h 89689"/>
                    <a:gd name="connsiteX3" fmla="*/ 131992 w 218263"/>
                    <a:gd name="connsiteY3" fmla="*/ 44845 h 89689"/>
                    <a:gd name="connsiteX4" fmla="*/ 109132 w 218263"/>
                    <a:gd name="connsiteY4" fmla="*/ 21985 h 89689"/>
                    <a:gd name="connsiteX5" fmla="*/ 14948 w 218263"/>
                    <a:gd name="connsiteY5" fmla="*/ 0 h 89689"/>
                    <a:gd name="connsiteX6" fmla="*/ 203315 w 218263"/>
                    <a:gd name="connsiteY6" fmla="*/ 0 h 89689"/>
                    <a:gd name="connsiteX7" fmla="*/ 218263 w 218263"/>
                    <a:gd name="connsiteY7" fmla="*/ 14948 h 89689"/>
                    <a:gd name="connsiteX8" fmla="*/ 218263 w 218263"/>
                    <a:gd name="connsiteY8" fmla="*/ 74741 h 89689"/>
                    <a:gd name="connsiteX9" fmla="*/ 203315 w 218263"/>
                    <a:gd name="connsiteY9" fmla="*/ 89689 h 89689"/>
                    <a:gd name="connsiteX10" fmla="*/ 14948 w 218263"/>
                    <a:gd name="connsiteY10" fmla="*/ 89689 h 89689"/>
                    <a:gd name="connsiteX11" fmla="*/ 0 w 218263"/>
                    <a:gd name="connsiteY11" fmla="*/ 74741 h 89689"/>
                    <a:gd name="connsiteX12" fmla="*/ 0 w 218263"/>
                    <a:gd name="connsiteY12" fmla="*/ 14948 h 89689"/>
                    <a:gd name="connsiteX13" fmla="*/ 14948 w 218263"/>
                    <a:gd name="connsiteY13" fmla="*/ 0 h 89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8263" h="89689">
                      <a:moveTo>
                        <a:pt x="109132" y="21985"/>
                      </a:moveTo>
                      <a:cubicBezTo>
                        <a:pt x="96507" y="21985"/>
                        <a:pt x="86272" y="32220"/>
                        <a:pt x="86272" y="44845"/>
                      </a:cubicBezTo>
                      <a:cubicBezTo>
                        <a:pt x="86272" y="57470"/>
                        <a:pt x="96507" y="67705"/>
                        <a:pt x="109132" y="67705"/>
                      </a:cubicBezTo>
                      <a:cubicBezTo>
                        <a:pt x="121757" y="67705"/>
                        <a:pt x="131992" y="57470"/>
                        <a:pt x="131992" y="44845"/>
                      </a:cubicBezTo>
                      <a:cubicBezTo>
                        <a:pt x="131992" y="32220"/>
                        <a:pt x="121757" y="21985"/>
                        <a:pt x="109132" y="21985"/>
                      </a:cubicBezTo>
                      <a:close/>
                      <a:moveTo>
                        <a:pt x="14948" y="0"/>
                      </a:moveTo>
                      <a:lnTo>
                        <a:pt x="203315" y="0"/>
                      </a:lnTo>
                      <a:cubicBezTo>
                        <a:pt x="211571" y="0"/>
                        <a:pt x="218263" y="6692"/>
                        <a:pt x="218263" y="14948"/>
                      </a:cubicBezTo>
                      <a:lnTo>
                        <a:pt x="218263" y="74741"/>
                      </a:lnTo>
                      <a:cubicBezTo>
                        <a:pt x="218263" y="82997"/>
                        <a:pt x="211571" y="89689"/>
                        <a:pt x="203315" y="89689"/>
                      </a:cubicBezTo>
                      <a:lnTo>
                        <a:pt x="14948" y="89689"/>
                      </a:lnTo>
                      <a:cubicBezTo>
                        <a:pt x="6692" y="89689"/>
                        <a:pt x="0" y="82997"/>
                        <a:pt x="0" y="74741"/>
                      </a:cubicBezTo>
                      <a:lnTo>
                        <a:pt x="0" y="14948"/>
                      </a:lnTo>
                      <a:cubicBezTo>
                        <a:pt x="0" y="6692"/>
                        <a:pt x="6692" y="0"/>
                        <a:pt x="1494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802" name="Freihandform: Form 801"/>
              <p:cNvSpPr/>
              <p:nvPr>
                <p:custDataLst>
                  <p:tags r:id="rId35"/>
                </p:custDataLst>
              </p:nvPr>
            </p:nvSpPr>
            <p:spPr bwMode="gray">
              <a:xfrm flipH="1" flipV="1">
                <a:off x="6156699" y="3577258"/>
                <a:ext cx="372101" cy="146625"/>
              </a:xfrm>
              <a:custGeom>
                <a:avLst/>
                <a:gdLst>
                  <a:gd name="connsiteX0" fmla="*/ 0 w 209550"/>
                  <a:gd name="connsiteY0" fmla="*/ 0 h 214313"/>
                  <a:gd name="connsiteX1" fmla="*/ 209550 w 209550"/>
                  <a:gd name="connsiteY1" fmla="*/ 214313 h 214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09550" h="214313">
                    <a:moveTo>
                      <a:pt x="0" y="0"/>
                    </a:moveTo>
                    <a:lnTo>
                      <a:pt x="209550" y="214313"/>
                    </a:lnTo>
                  </a:path>
                </a:pathLst>
              </a:custGeom>
              <a:ln w="12700" cap="rnd" cmpd="sng">
                <a:solidFill>
                  <a:schemeClr val="bg1">
                    <a:alpha val="47000"/>
                  </a:schemeClr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 sz="1619"/>
              </a:p>
            </p:txBody>
          </p:sp>
          <p:sp>
            <p:nvSpPr>
              <p:cNvPr id="803" name="Freihandform: Form 802"/>
              <p:cNvSpPr/>
              <p:nvPr>
                <p:custDataLst>
                  <p:tags r:id="rId36"/>
                </p:custDataLst>
              </p:nvPr>
            </p:nvSpPr>
            <p:spPr bwMode="gray">
              <a:xfrm flipH="1" flipV="1">
                <a:off x="6181137" y="3583388"/>
                <a:ext cx="50007" cy="407195"/>
              </a:xfrm>
              <a:custGeom>
                <a:avLst/>
                <a:gdLst>
                  <a:gd name="connsiteX0" fmla="*/ 0 w 209550"/>
                  <a:gd name="connsiteY0" fmla="*/ 0 h 214313"/>
                  <a:gd name="connsiteX1" fmla="*/ 209550 w 209550"/>
                  <a:gd name="connsiteY1" fmla="*/ 214313 h 214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09550" h="214313">
                    <a:moveTo>
                      <a:pt x="0" y="0"/>
                    </a:moveTo>
                    <a:lnTo>
                      <a:pt x="209550" y="214313"/>
                    </a:lnTo>
                  </a:path>
                </a:pathLst>
              </a:custGeom>
              <a:ln w="12700" cap="rnd" cmpd="sng">
                <a:solidFill>
                  <a:schemeClr val="bg1">
                    <a:alpha val="47000"/>
                  </a:schemeClr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 sz="1619"/>
              </a:p>
            </p:txBody>
          </p:sp>
          <p:sp>
            <p:nvSpPr>
              <p:cNvPr id="804" name="Freihandform: Form 803"/>
              <p:cNvSpPr/>
              <p:nvPr>
                <p:custDataLst>
                  <p:tags r:id="rId37"/>
                </p:custDataLst>
              </p:nvPr>
            </p:nvSpPr>
            <p:spPr bwMode="gray">
              <a:xfrm flipV="1">
                <a:off x="5785850" y="3573864"/>
                <a:ext cx="395287" cy="116682"/>
              </a:xfrm>
              <a:custGeom>
                <a:avLst/>
                <a:gdLst>
                  <a:gd name="connsiteX0" fmla="*/ 0 w 209550"/>
                  <a:gd name="connsiteY0" fmla="*/ 0 h 214313"/>
                  <a:gd name="connsiteX1" fmla="*/ 209550 w 209550"/>
                  <a:gd name="connsiteY1" fmla="*/ 214313 h 214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09550" h="214313">
                    <a:moveTo>
                      <a:pt x="0" y="0"/>
                    </a:moveTo>
                    <a:lnTo>
                      <a:pt x="209550" y="214313"/>
                    </a:lnTo>
                  </a:path>
                </a:pathLst>
              </a:custGeom>
              <a:ln w="12700" cap="rnd" cmpd="sng">
                <a:solidFill>
                  <a:schemeClr val="bg1">
                    <a:alpha val="47000"/>
                  </a:schemeClr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 sz="1619"/>
              </a:p>
            </p:txBody>
          </p:sp>
          <p:sp>
            <p:nvSpPr>
              <p:cNvPr id="805" name="Freihandform: Form 804"/>
              <p:cNvSpPr/>
              <p:nvPr>
                <p:custDataLst>
                  <p:tags r:id="rId38"/>
                </p:custDataLst>
              </p:nvPr>
            </p:nvSpPr>
            <p:spPr bwMode="gray">
              <a:xfrm flipH="1">
                <a:off x="6190664" y="3319070"/>
                <a:ext cx="533399" cy="250031"/>
              </a:xfrm>
              <a:custGeom>
                <a:avLst/>
                <a:gdLst>
                  <a:gd name="connsiteX0" fmla="*/ 0 w 209550"/>
                  <a:gd name="connsiteY0" fmla="*/ 0 h 214313"/>
                  <a:gd name="connsiteX1" fmla="*/ 209550 w 209550"/>
                  <a:gd name="connsiteY1" fmla="*/ 214313 h 214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09550" h="214313">
                    <a:moveTo>
                      <a:pt x="0" y="0"/>
                    </a:moveTo>
                    <a:lnTo>
                      <a:pt x="209550" y="214313"/>
                    </a:lnTo>
                  </a:path>
                </a:pathLst>
              </a:custGeom>
              <a:ln w="12700" cap="rnd" cmpd="sng">
                <a:solidFill>
                  <a:schemeClr val="bg1">
                    <a:alpha val="47000"/>
                  </a:schemeClr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 sz="1619"/>
              </a:p>
            </p:txBody>
          </p:sp>
          <p:sp>
            <p:nvSpPr>
              <p:cNvPr id="806" name="Freihandform: Form 805"/>
              <p:cNvSpPr/>
              <p:nvPr>
                <p:custDataLst>
                  <p:tags r:id="rId39"/>
                </p:custDataLst>
              </p:nvPr>
            </p:nvSpPr>
            <p:spPr bwMode="gray">
              <a:xfrm>
                <a:off x="6142561" y="3008323"/>
                <a:ext cx="24288" cy="565542"/>
              </a:xfrm>
              <a:custGeom>
                <a:avLst/>
                <a:gdLst>
                  <a:gd name="connsiteX0" fmla="*/ 0 w 209550"/>
                  <a:gd name="connsiteY0" fmla="*/ 0 h 214313"/>
                  <a:gd name="connsiteX1" fmla="*/ 209550 w 209550"/>
                  <a:gd name="connsiteY1" fmla="*/ 214313 h 214313"/>
                  <a:gd name="connsiteX0" fmla="*/ 0 w 111322"/>
                  <a:gd name="connsiteY0" fmla="*/ 0 h 214313"/>
                  <a:gd name="connsiteX1" fmla="*/ 111322 w 111322"/>
                  <a:gd name="connsiteY1" fmla="*/ 214313 h 214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1322" h="214313">
                    <a:moveTo>
                      <a:pt x="0" y="0"/>
                    </a:moveTo>
                    <a:lnTo>
                      <a:pt x="111322" y="214313"/>
                    </a:lnTo>
                  </a:path>
                </a:pathLst>
              </a:custGeom>
              <a:ln w="12700" cap="rnd" cmpd="sng">
                <a:solidFill>
                  <a:schemeClr val="bg1">
                    <a:alpha val="47000"/>
                  </a:schemeClr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 sz="1619"/>
              </a:p>
            </p:txBody>
          </p:sp>
          <p:sp>
            <p:nvSpPr>
              <p:cNvPr id="807" name="Freihandform: Form 806"/>
              <p:cNvSpPr/>
              <p:nvPr>
                <p:custDataLst>
                  <p:tags r:id="rId40"/>
                </p:custDataLst>
              </p:nvPr>
            </p:nvSpPr>
            <p:spPr bwMode="gray">
              <a:xfrm>
                <a:off x="5626418" y="3198562"/>
                <a:ext cx="671288" cy="460094"/>
              </a:xfrm>
              <a:custGeom>
                <a:avLst/>
                <a:gdLst>
                  <a:gd name="connsiteX0" fmla="*/ 0 w 209550"/>
                  <a:gd name="connsiteY0" fmla="*/ 0 h 214313"/>
                  <a:gd name="connsiteX1" fmla="*/ 209550 w 209550"/>
                  <a:gd name="connsiteY1" fmla="*/ 214313 h 214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09550" h="214313">
                    <a:moveTo>
                      <a:pt x="0" y="0"/>
                    </a:moveTo>
                    <a:lnTo>
                      <a:pt x="209550" y="214313"/>
                    </a:lnTo>
                  </a:path>
                </a:pathLst>
              </a:custGeom>
              <a:ln w="12700" cap="rnd" cmpd="sng">
                <a:solidFill>
                  <a:schemeClr val="bg1">
                    <a:alpha val="47000"/>
                  </a:schemeClr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 sz="1619"/>
              </a:p>
            </p:txBody>
          </p:sp>
          <p:cxnSp>
            <p:nvCxnSpPr>
              <p:cNvPr id="808" name="Gerader Verbinder 807"/>
              <p:cNvCxnSpPr>
                <a:stCxn id="899" idx="39"/>
                <a:endCxn id="918" idx="33"/>
              </p:cNvCxnSpPr>
              <p:nvPr>
                <p:custDataLst>
                  <p:tags r:id="rId41"/>
                </p:custDataLst>
              </p:nvPr>
            </p:nvCxnSpPr>
            <p:spPr bwMode="gray">
              <a:xfrm flipH="1">
                <a:off x="4355147" y="3993621"/>
                <a:ext cx="681196" cy="817829"/>
              </a:xfrm>
              <a:prstGeom prst="line">
                <a:avLst/>
              </a:prstGeom>
              <a:ln w="12700" cap="rnd" cmpd="sng">
                <a:solidFill>
                  <a:schemeClr val="bg1">
                    <a:alpha val="47000"/>
                  </a:schemeClr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9" name="Gerader Verbinder 808"/>
              <p:cNvCxnSpPr>
                <a:stCxn id="988" idx="16"/>
                <a:endCxn id="794" idx="1"/>
              </p:cNvCxnSpPr>
              <p:nvPr>
                <p:custDataLst>
                  <p:tags r:id="rId42"/>
                </p:custDataLst>
              </p:nvPr>
            </p:nvCxnSpPr>
            <p:spPr bwMode="gray">
              <a:xfrm flipH="1" flipV="1">
                <a:off x="5232442" y="2765777"/>
                <a:ext cx="566593" cy="958297"/>
              </a:xfrm>
              <a:prstGeom prst="line">
                <a:avLst/>
              </a:prstGeom>
              <a:ln w="12700" cap="rnd" cmpd="sng">
                <a:solidFill>
                  <a:schemeClr val="bg1">
                    <a:alpha val="47000"/>
                  </a:schemeClr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0" name="Gerader Verbinder 809"/>
              <p:cNvCxnSpPr>
                <a:endCxn id="795" idx="1"/>
              </p:cNvCxnSpPr>
              <p:nvPr>
                <p:custDataLst>
                  <p:tags r:id="rId43"/>
                </p:custDataLst>
              </p:nvPr>
            </p:nvCxnSpPr>
            <p:spPr bwMode="gray">
              <a:xfrm flipV="1">
                <a:off x="4452713" y="2771907"/>
                <a:ext cx="804167" cy="436881"/>
              </a:xfrm>
              <a:prstGeom prst="line">
                <a:avLst/>
              </a:prstGeom>
              <a:ln w="12700" cap="rnd" cmpd="sng">
                <a:solidFill>
                  <a:schemeClr val="bg1">
                    <a:alpha val="47000"/>
                  </a:schemeClr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1" name="Gerader Verbinder 810"/>
              <p:cNvCxnSpPr>
                <a:cxnSpLocks/>
                <a:stCxn id="893" idx="2"/>
                <a:endCxn id="918" idx="17"/>
              </p:cNvCxnSpPr>
              <p:nvPr>
                <p:custDataLst>
                  <p:tags r:id="rId44"/>
                </p:custDataLst>
              </p:nvPr>
            </p:nvCxnSpPr>
            <p:spPr bwMode="gray">
              <a:xfrm flipH="1">
                <a:off x="4390799" y="3193017"/>
                <a:ext cx="79421" cy="1645050"/>
              </a:xfrm>
              <a:prstGeom prst="line">
                <a:avLst/>
              </a:prstGeom>
              <a:ln w="12700" cap="rnd" cmpd="sng">
                <a:solidFill>
                  <a:schemeClr val="bg1">
                    <a:alpha val="47000"/>
                  </a:schemeClr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2" name="Gerader Verbinder 811"/>
              <p:cNvCxnSpPr>
                <a:cxnSpLocks/>
                <a:stCxn id="905" idx="13"/>
                <a:endCxn id="793" idx="0"/>
              </p:cNvCxnSpPr>
              <p:nvPr>
                <p:custDataLst>
                  <p:tags r:id="rId45"/>
                </p:custDataLst>
              </p:nvPr>
            </p:nvCxnSpPr>
            <p:spPr bwMode="gray">
              <a:xfrm>
                <a:off x="3820367" y="4640825"/>
                <a:ext cx="560137" cy="180438"/>
              </a:xfrm>
              <a:prstGeom prst="line">
                <a:avLst/>
              </a:prstGeom>
              <a:ln w="12700" cap="rnd" cmpd="sng">
                <a:solidFill>
                  <a:schemeClr val="bg1">
                    <a:alpha val="47000"/>
                  </a:schemeClr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3" name="Gerader Verbinder 812"/>
              <p:cNvCxnSpPr>
                <a:stCxn id="1024" idx="30"/>
                <a:endCxn id="918" idx="2"/>
              </p:cNvCxnSpPr>
              <p:nvPr>
                <p:custDataLst>
                  <p:tags r:id="rId46"/>
                </p:custDataLst>
              </p:nvPr>
            </p:nvCxnSpPr>
            <p:spPr bwMode="gray">
              <a:xfrm flipV="1">
                <a:off x="4362331" y="4795287"/>
                <a:ext cx="25354" cy="443797"/>
              </a:xfrm>
              <a:prstGeom prst="line">
                <a:avLst/>
              </a:prstGeom>
              <a:ln w="12700" cap="rnd" cmpd="sng">
                <a:solidFill>
                  <a:schemeClr val="bg1">
                    <a:alpha val="47000"/>
                  </a:schemeClr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4" name="Gerader Verbinder 813"/>
              <p:cNvCxnSpPr>
                <a:stCxn id="1041" idx="20"/>
                <a:endCxn id="1024" idx="31"/>
              </p:cNvCxnSpPr>
              <p:nvPr>
                <p:custDataLst>
                  <p:tags r:id="rId47"/>
                </p:custDataLst>
              </p:nvPr>
            </p:nvCxnSpPr>
            <p:spPr bwMode="gray">
              <a:xfrm flipH="1" flipV="1">
                <a:off x="4361972" y="5236293"/>
                <a:ext cx="436772" cy="387055"/>
              </a:xfrm>
              <a:prstGeom prst="line">
                <a:avLst/>
              </a:prstGeom>
              <a:ln w="12700" cap="rnd" cmpd="sng">
                <a:solidFill>
                  <a:schemeClr val="bg1">
                    <a:alpha val="47000"/>
                  </a:schemeClr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5" name="Gerader Verbinder 814"/>
              <p:cNvCxnSpPr>
                <a:cxnSpLocks/>
                <a:stCxn id="1018" idx="27"/>
                <a:endCxn id="918" idx="16"/>
              </p:cNvCxnSpPr>
              <p:nvPr>
                <p:custDataLst>
                  <p:tags r:id="rId48"/>
                </p:custDataLst>
              </p:nvPr>
            </p:nvCxnSpPr>
            <p:spPr bwMode="gray">
              <a:xfrm flipH="1" flipV="1">
                <a:off x="4393605" y="4836058"/>
                <a:ext cx="670602" cy="98099"/>
              </a:xfrm>
              <a:prstGeom prst="line">
                <a:avLst/>
              </a:prstGeom>
              <a:ln w="12700" cap="rnd" cmpd="sng">
                <a:solidFill>
                  <a:schemeClr val="bg1">
                    <a:alpha val="47000"/>
                  </a:schemeClr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6" name="Gerader Verbinder 815"/>
              <p:cNvCxnSpPr>
                <a:cxnSpLocks/>
                <a:stCxn id="982" idx="9"/>
                <a:endCxn id="1012" idx="0"/>
              </p:cNvCxnSpPr>
              <p:nvPr>
                <p:custDataLst>
                  <p:tags r:id="rId49"/>
                </p:custDataLst>
              </p:nvPr>
            </p:nvCxnSpPr>
            <p:spPr bwMode="gray">
              <a:xfrm flipH="1">
                <a:off x="5740140" y="3571577"/>
                <a:ext cx="454647" cy="966871"/>
              </a:xfrm>
              <a:prstGeom prst="line">
                <a:avLst/>
              </a:prstGeom>
              <a:ln w="12700" cap="rnd" cmpd="sng">
                <a:solidFill>
                  <a:schemeClr val="bg1">
                    <a:alpha val="47000"/>
                  </a:schemeClr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7" name="Gerader Verbinder 816"/>
              <p:cNvCxnSpPr>
                <a:cxnSpLocks/>
                <a:stCxn id="899" idx="40"/>
                <a:endCxn id="941" idx="36"/>
              </p:cNvCxnSpPr>
              <p:nvPr>
                <p:custDataLst>
                  <p:tags r:id="rId50"/>
                </p:custDataLst>
              </p:nvPr>
            </p:nvCxnSpPr>
            <p:spPr bwMode="gray">
              <a:xfrm flipV="1">
                <a:off x="5038874" y="2750012"/>
                <a:ext cx="195082" cy="1242598"/>
              </a:xfrm>
              <a:prstGeom prst="line">
                <a:avLst/>
              </a:prstGeom>
              <a:ln w="12700" cap="rnd" cmpd="sng">
                <a:solidFill>
                  <a:schemeClr val="bg1">
                    <a:alpha val="47000"/>
                  </a:schemeClr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8" name="Gerader Verbinder 817"/>
              <p:cNvCxnSpPr>
                <a:cxnSpLocks/>
                <a:stCxn id="982" idx="39"/>
                <a:endCxn id="899" idx="35"/>
              </p:cNvCxnSpPr>
              <p:nvPr>
                <p:custDataLst>
                  <p:tags r:id="rId51"/>
                </p:custDataLst>
              </p:nvPr>
            </p:nvCxnSpPr>
            <p:spPr bwMode="gray">
              <a:xfrm flipH="1">
                <a:off x="5028528" y="3555958"/>
                <a:ext cx="1136709" cy="444800"/>
              </a:xfrm>
              <a:prstGeom prst="line">
                <a:avLst/>
              </a:prstGeom>
              <a:ln w="12700" cap="rnd" cmpd="sng">
                <a:solidFill>
                  <a:schemeClr val="bg1">
                    <a:alpha val="47000"/>
                  </a:schemeClr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9" name="Gerader Verbinder 818"/>
              <p:cNvCxnSpPr>
                <a:cxnSpLocks/>
                <a:endCxn id="1018" idx="3"/>
              </p:cNvCxnSpPr>
              <p:nvPr>
                <p:custDataLst>
                  <p:tags r:id="rId52"/>
                </p:custDataLst>
              </p:nvPr>
            </p:nvCxnSpPr>
            <p:spPr bwMode="gray">
              <a:xfrm flipH="1" flipV="1">
                <a:off x="5088712" y="4907071"/>
                <a:ext cx="795459" cy="1092880"/>
              </a:xfrm>
              <a:prstGeom prst="line">
                <a:avLst/>
              </a:prstGeom>
              <a:ln w="12700" cap="rnd" cmpd="sng">
                <a:solidFill>
                  <a:schemeClr val="bg1">
                    <a:alpha val="47000"/>
                  </a:schemeClr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0" name="Gerader Verbinder 819"/>
              <p:cNvCxnSpPr>
                <a:cxnSpLocks/>
                <a:stCxn id="1012" idx="4"/>
                <a:endCxn id="1041" idx="23"/>
              </p:cNvCxnSpPr>
              <p:nvPr>
                <p:custDataLst>
                  <p:tags r:id="rId53"/>
                </p:custDataLst>
              </p:nvPr>
            </p:nvCxnSpPr>
            <p:spPr bwMode="gray">
              <a:xfrm flipH="1">
                <a:off x="4789481" y="4542626"/>
                <a:ext cx="960560" cy="1079569"/>
              </a:xfrm>
              <a:prstGeom prst="line">
                <a:avLst/>
              </a:prstGeom>
              <a:ln w="12700" cap="rnd" cmpd="sng">
                <a:solidFill>
                  <a:schemeClr val="bg1">
                    <a:alpha val="47000"/>
                  </a:schemeClr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1" name="Freihandform: Form 820"/>
              <p:cNvSpPr/>
              <p:nvPr>
                <p:custDataLst>
                  <p:tags r:id="rId54"/>
                </p:custDataLst>
              </p:nvPr>
            </p:nvSpPr>
            <p:spPr bwMode="gray">
              <a:xfrm>
                <a:off x="5235419" y="2718584"/>
                <a:ext cx="509302" cy="553217"/>
              </a:xfrm>
              <a:custGeom>
                <a:avLst/>
                <a:gdLst>
                  <a:gd name="connsiteX0" fmla="*/ 0 w 209550"/>
                  <a:gd name="connsiteY0" fmla="*/ 0 h 214313"/>
                  <a:gd name="connsiteX1" fmla="*/ 209550 w 209550"/>
                  <a:gd name="connsiteY1" fmla="*/ 214313 h 214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09550" h="214313">
                    <a:moveTo>
                      <a:pt x="0" y="0"/>
                    </a:moveTo>
                    <a:lnTo>
                      <a:pt x="209550" y="214313"/>
                    </a:lnTo>
                  </a:path>
                </a:pathLst>
              </a:custGeom>
              <a:ln w="12700" cap="rnd" cmpd="sng">
                <a:solidFill>
                  <a:schemeClr val="bg1">
                    <a:alpha val="47000"/>
                  </a:schemeClr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 sz="1619"/>
              </a:p>
            </p:txBody>
          </p:sp>
          <p:sp>
            <p:nvSpPr>
              <p:cNvPr id="822" name="Freihandform: Form 821"/>
              <p:cNvSpPr/>
              <p:nvPr>
                <p:custDataLst>
                  <p:tags r:id="rId55"/>
                </p:custDataLst>
              </p:nvPr>
            </p:nvSpPr>
            <p:spPr bwMode="gray">
              <a:xfrm>
                <a:off x="5250779" y="2761014"/>
                <a:ext cx="879578" cy="232729"/>
              </a:xfrm>
              <a:custGeom>
                <a:avLst/>
                <a:gdLst>
                  <a:gd name="connsiteX0" fmla="*/ 0 w 209550"/>
                  <a:gd name="connsiteY0" fmla="*/ 0 h 214313"/>
                  <a:gd name="connsiteX1" fmla="*/ 209550 w 209550"/>
                  <a:gd name="connsiteY1" fmla="*/ 214313 h 214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09550" h="214313">
                    <a:moveTo>
                      <a:pt x="0" y="0"/>
                    </a:moveTo>
                    <a:lnTo>
                      <a:pt x="209550" y="214313"/>
                    </a:lnTo>
                  </a:path>
                </a:pathLst>
              </a:custGeom>
              <a:ln w="12700" cap="rnd" cmpd="sng">
                <a:solidFill>
                  <a:schemeClr val="bg1">
                    <a:alpha val="47000"/>
                  </a:schemeClr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 sz="1619"/>
              </a:p>
            </p:txBody>
          </p:sp>
          <p:sp>
            <p:nvSpPr>
              <p:cNvPr id="823" name="Freihandform: Form 822"/>
              <p:cNvSpPr/>
              <p:nvPr>
                <p:custDataLst>
                  <p:tags r:id="rId56"/>
                </p:custDataLst>
              </p:nvPr>
            </p:nvSpPr>
            <p:spPr bwMode="gray">
              <a:xfrm>
                <a:off x="5601905" y="2922125"/>
                <a:ext cx="574800" cy="667186"/>
              </a:xfrm>
              <a:custGeom>
                <a:avLst/>
                <a:gdLst>
                  <a:gd name="connsiteX0" fmla="*/ 0 w 209550"/>
                  <a:gd name="connsiteY0" fmla="*/ 0 h 214313"/>
                  <a:gd name="connsiteX1" fmla="*/ 209550 w 209550"/>
                  <a:gd name="connsiteY1" fmla="*/ 214313 h 214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09550" h="214313">
                    <a:moveTo>
                      <a:pt x="0" y="0"/>
                    </a:moveTo>
                    <a:lnTo>
                      <a:pt x="209550" y="214313"/>
                    </a:lnTo>
                  </a:path>
                </a:pathLst>
              </a:custGeom>
              <a:ln w="12700" cap="rnd" cmpd="sng">
                <a:solidFill>
                  <a:schemeClr val="bg1">
                    <a:alpha val="47000"/>
                  </a:schemeClr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 sz="1619"/>
              </a:p>
            </p:txBody>
          </p:sp>
          <p:cxnSp>
            <p:nvCxnSpPr>
              <p:cNvPr id="824" name="Gerader Verbinder 823"/>
              <p:cNvCxnSpPr>
                <a:cxnSpLocks/>
                <a:stCxn id="982" idx="9"/>
                <a:endCxn id="953" idx="37"/>
              </p:cNvCxnSpPr>
              <p:nvPr>
                <p:custDataLst>
                  <p:tags r:id="rId57"/>
                </p:custDataLst>
              </p:nvPr>
            </p:nvCxnSpPr>
            <p:spPr bwMode="gray">
              <a:xfrm flipH="1" flipV="1">
                <a:off x="5296703" y="3181503"/>
                <a:ext cx="898084" cy="390074"/>
              </a:xfrm>
              <a:prstGeom prst="line">
                <a:avLst/>
              </a:prstGeom>
              <a:ln w="12700" cap="rnd" cmpd="sng">
                <a:solidFill>
                  <a:schemeClr val="bg1">
                    <a:alpha val="47000"/>
                  </a:schemeClr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5" name="Gerader Verbinder 824"/>
              <p:cNvCxnSpPr>
                <a:cxnSpLocks/>
                <a:stCxn id="1012" idx="35"/>
                <a:endCxn id="918" idx="2"/>
              </p:cNvCxnSpPr>
              <p:nvPr>
                <p:custDataLst>
                  <p:tags r:id="rId58"/>
                </p:custDataLst>
              </p:nvPr>
            </p:nvCxnSpPr>
            <p:spPr bwMode="gray">
              <a:xfrm flipH="1">
                <a:off x="4387685" y="4547346"/>
                <a:ext cx="1334688" cy="247941"/>
              </a:xfrm>
              <a:prstGeom prst="line">
                <a:avLst/>
              </a:prstGeom>
              <a:ln w="12700" cap="rnd" cmpd="sng">
                <a:solidFill>
                  <a:schemeClr val="bg1">
                    <a:alpha val="47000"/>
                  </a:schemeClr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6" name="Gerader Verbinder 825"/>
              <p:cNvCxnSpPr>
                <a:cxnSpLocks/>
                <a:endCxn id="1082" idx="33"/>
              </p:cNvCxnSpPr>
              <p:nvPr>
                <p:custDataLst>
                  <p:tags r:id="rId59"/>
                </p:custDataLst>
              </p:nvPr>
            </p:nvCxnSpPr>
            <p:spPr bwMode="gray">
              <a:xfrm>
                <a:off x="5803909" y="5280711"/>
                <a:ext cx="33612" cy="678151"/>
              </a:xfrm>
              <a:prstGeom prst="line">
                <a:avLst/>
              </a:prstGeom>
              <a:ln w="12700" cap="rnd" cmpd="sng">
                <a:solidFill>
                  <a:schemeClr val="bg1">
                    <a:alpha val="47000"/>
                  </a:schemeClr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7" name="Gerader Verbinder 826"/>
              <p:cNvCxnSpPr>
                <a:cxnSpLocks/>
                <a:endCxn id="1082" idx="30"/>
              </p:cNvCxnSpPr>
              <p:nvPr>
                <p:custDataLst>
                  <p:tags r:id="rId60"/>
                </p:custDataLst>
              </p:nvPr>
            </p:nvCxnSpPr>
            <p:spPr bwMode="gray">
              <a:xfrm flipH="1">
                <a:off x="5837291" y="5708760"/>
                <a:ext cx="408585" cy="259515"/>
              </a:xfrm>
              <a:prstGeom prst="line">
                <a:avLst/>
              </a:prstGeom>
              <a:ln w="12700" cap="rnd" cmpd="sng">
                <a:solidFill>
                  <a:schemeClr val="bg1">
                    <a:alpha val="47000"/>
                  </a:schemeClr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8" name="Gerader Verbinder 827"/>
              <p:cNvCxnSpPr>
                <a:cxnSpLocks/>
                <a:stCxn id="1056" idx="5"/>
                <a:endCxn id="1082" idx="6"/>
              </p:cNvCxnSpPr>
              <p:nvPr>
                <p:custDataLst>
                  <p:tags r:id="rId61"/>
                </p:custDataLst>
              </p:nvPr>
            </p:nvCxnSpPr>
            <p:spPr bwMode="gray">
              <a:xfrm flipH="1" flipV="1">
                <a:off x="5874860" y="5952405"/>
                <a:ext cx="434058" cy="319671"/>
              </a:xfrm>
              <a:prstGeom prst="line">
                <a:avLst/>
              </a:prstGeom>
              <a:ln w="12700" cap="rnd" cmpd="sng">
                <a:solidFill>
                  <a:schemeClr val="bg1">
                    <a:alpha val="47000"/>
                  </a:schemeClr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9" name="Gerader Verbinder 828"/>
              <p:cNvCxnSpPr>
                <a:cxnSpLocks/>
                <a:stCxn id="1082" idx="33"/>
                <a:endCxn id="1062" idx="2"/>
              </p:cNvCxnSpPr>
              <p:nvPr>
                <p:custDataLst>
                  <p:tags r:id="rId62"/>
                </p:custDataLst>
              </p:nvPr>
            </p:nvCxnSpPr>
            <p:spPr bwMode="gray">
              <a:xfrm flipH="1">
                <a:off x="5275869" y="5958862"/>
                <a:ext cx="561652" cy="134280"/>
              </a:xfrm>
              <a:prstGeom prst="line">
                <a:avLst/>
              </a:prstGeom>
              <a:ln w="12700" cap="rnd" cmpd="sng">
                <a:solidFill>
                  <a:schemeClr val="bg1">
                    <a:alpha val="47000"/>
                  </a:schemeClr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0" name="Gerader Verbinder 829"/>
              <p:cNvCxnSpPr>
                <a:cxnSpLocks/>
                <a:stCxn id="1065" idx="30"/>
                <a:endCxn id="1041" idx="39"/>
              </p:cNvCxnSpPr>
              <p:nvPr>
                <p:custDataLst>
                  <p:tags r:id="rId63"/>
                </p:custDataLst>
              </p:nvPr>
            </p:nvCxnSpPr>
            <p:spPr bwMode="gray">
              <a:xfrm flipH="1" flipV="1">
                <a:off x="4787605" y="5583787"/>
                <a:ext cx="547816" cy="507815"/>
              </a:xfrm>
              <a:prstGeom prst="line">
                <a:avLst/>
              </a:prstGeom>
              <a:ln w="12700" cap="rnd" cmpd="sng">
                <a:solidFill>
                  <a:schemeClr val="bg1">
                    <a:alpha val="47000"/>
                  </a:schemeClr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1" name="Gerader Verbinder 830"/>
              <p:cNvCxnSpPr>
                <a:cxnSpLocks/>
                <a:stCxn id="1030" idx="1"/>
                <a:endCxn id="1041" idx="16"/>
              </p:cNvCxnSpPr>
              <p:nvPr>
                <p:custDataLst>
                  <p:tags r:id="rId64"/>
                </p:custDataLst>
              </p:nvPr>
            </p:nvCxnSpPr>
            <p:spPr bwMode="gray">
              <a:xfrm flipH="1" flipV="1">
                <a:off x="4809825" y="5618694"/>
                <a:ext cx="359935" cy="136867"/>
              </a:xfrm>
              <a:prstGeom prst="line">
                <a:avLst/>
              </a:prstGeom>
              <a:ln w="12700" cap="rnd" cmpd="sng">
                <a:solidFill>
                  <a:schemeClr val="bg1">
                    <a:alpha val="47000"/>
                  </a:schemeClr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2" name="Gerader Verbinder 831"/>
              <p:cNvCxnSpPr>
                <a:cxnSpLocks/>
                <a:stCxn id="1082" idx="41"/>
                <a:endCxn id="1027" idx="1"/>
              </p:cNvCxnSpPr>
              <p:nvPr>
                <p:custDataLst>
                  <p:tags r:id="rId65"/>
                </p:custDataLst>
              </p:nvPr>
            </p:nvCxnSpPr>
            <p:spPr bwMode="gray">
              <a:xfrm flipH="1" flipV="1">
                <a:off x="5110134" y="5723969"/>
                <a:ext cx="744324" cy="219463"/>
              </a:xfrm>
              <a:prstGeom prst="line">
                <a:avLst/>
              </a:prstGeom>
              <a:ln w="12700" cap="rnd" cmpd="sng">
                <a:solidFill>
                  <a:schemeClr val="bg1">
                    <a:alpha val="47000"/>
                  </a:schemeClr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3" name="Gerader Verbinder 832"/>
              <p:cNvCxnSpPr>
                <a:cxnSpLocks/>
                <a:stCxn id="1041" idx="18"/>
              </p:cNvCxnSpPr>
              <p:nvPr>
                <p:custDataLst>
                  <p:tags r:id="rId66"/>
                </p:custDataLst>
              </p:nvPr>
            </p:nvCxnSpPr>
            <p:spPr bwMode="gray">
              <a:xfrm flipH="1">
                <a:off x="4740834" y="5621818"/>
                <a:ext cx="63862" cy="315748"/>
              </a:xfrm>
              <a:prstGeom prst="line">
                <a:avLst/>
              </a:prstGeom>
              <a:ln w="12700" cap="rnd" cmpd="sng">
                <a:solidFill>
                  <a:schemeClr val="bg1">
                    <a:alpha val="47000"/>
                  </a:schemeClr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4" name="Gerader Verbinder 833"/>
              <p:cNvCxnSpPr>
                <a:cxnSpLocks/>
                <a:stCxn id="1041" idx="24"/>
                <a:endCxn id="1047" idx="26"/>
              </p:cNvCxnSpPr>
              <p:nvPr>
                <p:custDataLst>
                  <p:tags r:id="rId67"/>
                </p:custDataLst>
              </p:nvPr>
            </p:nvCxnSpPr>
            <p:spPr bwMode="gray">
              <a:xfrm flipH="1">
                <a:off x="4342427" y="5620937"/>
                <a:ext cx="444298" cy="385330"/>
              </a:xfrm>
              <a:prstGeom prst="line">
                <a:avLst/>
              </a:prstGeom>
              <a:ln w="12700" cap="rnd" cmpd="sng">
                <a:solidFill>
                  <a:schemeClr val="bg1">
                    <a:alpha val="47000"/>
                  </a:schemeClr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5" name="Gerader Verbinder 834"/>
              <p:cNvCxnSpPr>
                <a:cxnSpLocks/>
                <a:stCxn id="1082" idx="36"/>
                <a:endCxn id="1053" idx="2"/>
              </p:cNvCxnSpPr>
              <p:nvPr>
                <p:custDataLst>
                  <p:tags r:id="rId68"/>
                </p:custDataLst>
              </p:nvPr>
            </p:nvCxnSpPr>
            <p:spPr bwMode="gray">
              <a:xfrm flipH="1" flipV="1">
                <a:off x="4759780" y="5939988"/>
                <a:ext cx="1081817" cy="10823"/>
              </a:xfrm>
              <a:prstGeom prst="line">
                <a:avLst/>
              </a:prstGeom>
              <a:ln w="12700" cap="rnd" cmpd="sng">
                <a:solidFill>
                  <a:schemeClr val="bg1">
                    <a:alpha val="47000"/>
                  </a:schemeClr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6" name="Gerader Verbinder 835"/>
              <p:cNvCxnSpPr>
                <a:cxnSpLocks/>
                <a:stCxn id="1071" idx="0"/>
              </p:cNvCxnSpPr>
              <p:nvPr>
                <p:custDataLst>
                  <p:tags r:id="rId69"/>
                </p:custDataLst>
              </p:nvPr>
            </p:nvCxnSpPr>
            <p:spPr bwMode="gray">
              <a:xfrm flipH="1">
                <a:off x="4775126" y="5276643"/>
                <a:ext cx="1014008" cy="342041"/>
              </a:xfrm>
              <a:prstGeom prst="line">
                <a:avLst/>
              </a:prstGeom>
              <a:ln w="12700" cap="rnd" cmpd="sng">
                <a:solidFill>
                  <a:schemeClr val="bg1">
                    <a:alpha val="47000"/>
                  </a:schemeClr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37" name="LEAF"/>
              <p:cNvGrpSpPr/>
              <p:nvPr>
                <p:custDataLst>
                  <p:tags r:id="rId70"/>
                </p:custDataLst>
              </p:nvPr>
            </p:nvGrpSpPr>
            <p:grpSpPr bwMode="gray">
              <a:xfrm>
                <a:off x="5669040" y="5633256"/>
                <a:ext cx="380711" cy="423694"/>
                <a:chOff x="6277525" y="4537695"/>
                <a:chExt cx="380711" cy="423694"/>
              </a:xfrm>
            </p:grpSpPr>
            <p:sp>
              <p:nvSpPr>
                <p:cNvPr id="1073" name="Gleichschenkliges Dreieck 1072"/>
                <p:cNvSpPr/>
                <p:nvPr>
                  <p:custDataLst>
                    <p:tags r:id="rId192"/>
                  </p:custDataLst>
                </p:nvPr>
              </p:nvSpPr>
              <p:spPr bwMode="gray">
                <a:xfrm flipH="1" flipV="1">
                  <a:off x="6277525" y="4537695"/>
                  <a:ext cx="380711" cy="328198"/>
                </a:xfrm>
                <a:prstGeom prst="triangle">
                  <a:avLst/>
                </a:prstGeom>
                <a:gradFill>
                  <a:gsLst>
                    <a:gs pos="38000">
                      <a:schemeClr val="bg1">
                        <a:alpha val="0"/>
                      </a:schemeClr>
                    </a:gs>
                    <a:gs pos="100000">
                      <a:schemeClr val="bg1"/>
                    </a:gs>
                  </a:gsLst>
                  <a:lin ang="16200000" scaled="0"/>
                </a:gra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74" name="Ellipse 1073"/>
                <p:cNvSpPr/>
                <p:nvPr>
                  <p:custDataLst>
                    <p:tags r:id="rId193"/>
                  </p:custDataLst>
                </p:nvPr>
              </p:nvSpPr>
              <p:spPr bwMode="gray">
                <a:xfrm rot="10800000">
                  <a:off x="6377754" y="4787487"/>
                  <a:ext cx="173902" cy="173902"/>
                </a:xfrm>
                <a:prstGeom prst="ellipse">
                  <a:avLst/>
                </a:prstGeom>
                <a:noFill/>
                <a:ln w="9525" cmpd="dbl">
                  <a:solidFill>
                    <a:schemeClr val="bg1">
                      <a:alpha val="35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 sz="1619" b="1"/>
                </a:p>
              </p:txBody>
            </p:sp>
            <p:grpSp>
              <p:nvGrpSpPr>
                <p:cNvPr id="1075" name="Gruppieren 1074"/>
                <p:cNvGrpSpPr/>
                <p:nvPr>
                  <p:custDataLst>
                    <p:tags r:id="rId194"/>
                  </p:custDataLst>
                </p:nvPr>
              </p:nvGrpSpPr>
              <p:grpSpPr bwMode="gray">
                <a:xfrm>
                  <a:off x="6298380" y="4559439"/>
                  <a:ext cx="335482" cy="329942"/>
                  <a:chOff x="3308966" y="2286304"/>
                  <a:chExt cx="292835" cy="288000"/>
                </a:xfrm>
                <a:solidFill>
                  <a:schemeClr val="tx1"/>
                </a:solidFill>
              </p:grpSpPr>
              <p:sp>
                <p:nvSpPr>
                  <p:cNvPr id="1076" name="Freeform 65"/>
                  <p:cNvSpPr>
                    <a:spLocks noEditPoints="1"/>
                  </p:cNvSpPr>
                  <p:nvPr/>
                </p:nvSpPr>
                <p:spPr bwMode="gray">
                  <a:xfrm>
                    <a:off x="3308966" y="2286304"/>
                    <a:ext cx="292835" cy="60621"/>
                  </a:xfrm>
                  <a:custGeom>
                    <a:avLst/>
                    <a:gdLst>
                      <a:gd name="T0" fmla="*/ 16878 w 17448"/>
                      <a:gd name="T1" fmla="*/ 22 h 3310"/>
                      <a:gd name="T2" fmla="*/ 17112 w 17448"/>
                      <a:gd name="T3" fmla="*/ 119 h 3310"/>
                      <a:gd name="T4" fmla="*/ 17296 w 17448"/>
                      <a:gd name="T5" fmla="*/ 281 h 3310"/>
                      <a:gd name="T6" fmla="*/ 17414 w 17448"/>
                      <a:gd name="T7" fmla="*/ 490 h 3310"/>
                      <a:gd name="T8" fmla="*/ 17448 w 17448"/>
                      <a:gd name="T9" fmla="*/ 2614 h 3310"/>
                      <a:gd name="T10" fmla="*/ 17402 w 17448"/>
                      <a:gd name="T11" fmla="*/ 2853 h 3310"/>
                      <a:gd name="T12" fmla="*/ 17274 w 17448"/>
                      <a:gd name="T13" fmla="*/ 3056 h 3310"/>
                      <a:gd name="T14" fmla="*/ 17082 w 17448"/>
                      <a:gd name="T15" fmla="*/ 3209 h 3310"/>
                      <a:gd name="T16" fmla="*/ 16841 w 17448"/>
                      <a:gd name="T17" fmla="*/ 3296 h 3310"/>
                      <a:gd name="T18" fmla="*/ 683 w 17448"/>
                      <a:gd name="T19" fmla="*/ 3307 h 3310"/>
                      <a:gd name="T20" fmla="*/ 431 w 17448"/>
                      <a:gd name="T21" fmla="*/ 3242 h 3310"/>
                      <a:gd name="T22" fmla="*/ 224 w 17448"/>
                      <a:gd name="T23" fmla="*/ 3106 h 3310"/>
                      <a:gd name="T24" fmla="*/ 75 w 17448"/>
                      <a:gd name="T25" fmla="*/ 2915 h 3310"/>
                      <a:gd name="T26" fmla="*/ 4 w 17448"/>
                      <a:gd name="T27" fmla="*/ 2685 h 3310"/>
                      <a:gd name="T28" fmla="*/ 15 w 17448"/>
                      <a:gd name="T29" fmla="*/ 557 h 3310"/>
                      <a:gd name="T30" fmla="*/ 110 w 17448"/>
                      <a:gd name="T31" fmla="*/ 336 h 3310"/>
                      <a:gd name="T32" fmla="*/ 277 w 17448"/>
                      <a:gd name="T33" fmla="*/ 160 h 3310"/>
                      <a:gd name="T34" fmla="*/ 499 w 17448"/>
                      <a:gd name="T35" fmla="*/ 42 h 3310"/>
                      <a:gd name="T36" fmla="*/ 760 w 17448"/>
                      <a:gd name="T37" fmla="*/ 0 h 3310"/>
                      <a:gd name="T38" fmla="*/ 15849 w 17448"/>
                      <a:gd name="T39" fmla="*/ 1049 h 3310"/>
                      <a:gd name="T40" fmla="*/ 16058 w 17448"/>
                      <a:gd name="T41" fmla="*/ 1146 h 3310"/>
                      <a:gd name="T42" fmla="*/ 16217 w 17448"/>
                      <a:gd name="T43" fmla="*/ 1300 h 3310"/>
                      <a:gd name="T44" fmla="*/ 16314 w 17448"/>
                      <a:gd name="T45" fmla="*/ 1496 h 3310"/>
                      <a:gd name="T46" fmla="*/ 16332 w 17448"/>
                      <a:gd name="T47" fmla="*/ 1720 h 3310"/>
                      <a:gd name="T48" fmla="*/ 16267 w 17448"/>
                      <a:gd name="T49" fmla="*/ 1930 h 3310"/>
                      <a:gd name="T50" fmla="*/ 16133 w 17448"/>
                      <a:gd name="T51" fmla="*/ 2104 h 3310"/>
                      <a:gd name="T52" fmla="*/ 15943 w 17448"/>
                      <a:gd name="T53" fmla="*/ 2228 h 3310"/>
                      <a:gd name="T54" fmla="*/ 15714 w 17448"/>
                      <a:gd name="T55" fmla="*/ 2287 h 3310"/>
                      <a:gd name="T56" fmla="*/ 15471 w 17448"/>
                      <a:gd name="T57" fmla="*/ 2270 h 3310"/>
                      <a:gd name="T58" fmla="*/ 15257 w 17448"/>
                      <a:gd name="T59" fmla="*/ 2182 h 3310"/>
                      <a:gd name="T60" fmla="*/ 15089 w 17448"/>
                      <a:gd name="T61" fmla="*/ 2035 h 3310"/>
                      <a:gd name="T62" fmla="*/ 14982 w 17448"/>
                      <a:gd name="T63" fmla="*/ 1843 h 3310"/>
                      <a:gd name="T64" fmla="*/ 14953 w 17448"/>
                      <a:gd name="T65" fmla="*/ 1622 h 3310"/>
                      <a:gd name="T66" fmla="*/ 15006 w 17448"/>
                      <a:gd name="T67" fmla="*/ 1408 h 3310"/>
                      <a:gd name="T68" fmla="*/ 15132 w 17448"/>
                      <a:gd name="T69" fmla="*/ 1228 h 3310"/>
                      <a:gd name="T70" fmla="*/ 15314 w 17448"/>
                      <a:gd name="T71" fmla="*/ 1097 h 3310"/>
                      <a:gd name="T72" fmla="*/ 15539 w 17448"/>
                      <a:gd name="T73" fmla="*/ 1028 h 3310"/>
                      <a:gd name="T74" fmla="*/ 13632 w 17448"/>
                      <a:gd name="T75" fmla="*/ 1028 h 3310"/>
                      <a:gd name="T76" fmla="*/ 13857 w 17448"/>
                      <a:gd name="T77" fmla="*/ 1097 h 3310"/>
                      <a:gd name="T78" fmla="*/ 14039 w 17448"/>
                      <a:gd name="T79" fmla="*/ 1228 h 3310"/>
                      <a:gd name="T80" fmla="*/ 14165 w 17448"/>
                      <a:gd name="T81" fmla="*/ 1408 h 3310"/>
                      <a:gd name="T82" fmla="*/ 14218 w 17448"/>
                      <a:gd name="T83" fmla="*/ 1622 h 3310"/>
                      <a:gd name="T84" fmla="*/ 14187 w 17448"/>
                      <a:gd name="T85" fmla="*/ 1843 h 3310"/>
                      <a:gd name="T86" fmla="*/ 14082 w 17448"/>
                      <a:gd name="T87" fmla="*/ 2035 h 3310"/>
                      <a:gd name="T88" fmla="*/ 13914 w 17448"/>
                      <a:gd name="T89" fmla="*/ 2182 h 3310"/>
                      <a:gd name="T90" fmla="*/ 13700 w 17448"/>
                      <a:gd name="T91" fmla="*/ 2270 h 3310"/>
                      <a:gd name="T92" fmla="*/ 13457 w 17448"/>
                      <a:gd name="T93" fmla="*/ 2287 h 3310"/>
                      <a:gd name="T94" fmla="*/ 13227 w 17448"/>
                      <a:gd name="T95" fmla="*/ 2228 h 3310"/>
                      <a:gd name="T96" fmla="*/ 13038 w 17448"/>
                      <a:gd name="T97" fmla="*/ 2104 h 3310"/>
                      <a:gd name="T98" fmla="*/ 12903 w 17448"/>
                      <a:gd name="T99" fmla="*/ 1930 h 3310"/>
                      <a:gd name="T100" fmla="*/ 12838 w 17448"/>
                      <a:gd name="T101" fmla="*/ 1720 h 3310"/>
                      <a:gd name="T102" fmla="*/ 12857 w 17448"/>
                      <a:gd name="T103" fmla="*/ 1496 h 3310"/>
                      <a:gd name="T104" fmla="*/ 12953 w 17448"/>
                      <a:gd name="T105" fmla="*/ 1300 h 3310"/>
                      <a:gd name="T106" fmla="*/ 13113 w 17448"/>
                      <a:gd name="T107" fmla="*/ 1146 h 3310"/>
                      <a:gd name="T108" fmla="*/ 13322 w 17448"/>
                      <a:gd name="T109" fmla="*/ 1049 h 33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17448" h="3310">
                        <a:moveTo>
                          <a:pt x="760" y="0"/>
                        </a:moveTo>
                        <a:lnTo>
                          <a:pt x="16688" y="0"/>
                        </a:lnTo>
                        <a:lnTo>
                          <a:pt x="16727" y="1"/>
                        </a:lnTo>
                        <a:lnTo>
                          <a:pt x="16765" y="4"/>
                        </a:lnTo>
                        <a:lnTo>
                          <a:pt x="16804" y="8"/>
                        </a:lnTo>
                        <a:lnTo>
                          <a:pt x="16841" y="14"/>
                        </a:lnTo>
                        <a:lnTo>
                          <a:pt x="16878" y="22"/>
                        </a:lnTo>
                        <a:lnTo>
                          <a:pt x="16914" y="31"/>
                        </a:lnTo>
                        <a:lnTo>
                          <a:pt x="16949" y="42"/>
                        </a:lnTo>
                        <a:lnTo>
                          <a:pt x="16983" y="55"/>
                        </a:lnTo>
                        <a:lnTo>
                          <a:pt x="17017" y="69"/>
                        </a:lnTo>
                        <a:lnTo>
                          <a:pt x="17050" y="84"/>
                        </a:lnTo>
                        <a:lnTo>
                          <a:pt x="17082" y="101"/>
                        </a:lnTo>
                        <a:lnTo>
                          <a:pt x="17112" y="119"/>
                        </a:lnTo>
                        <a:lnTo>
                          <a:pt x="17142" y="139"/>
                        </a:lnTo>
                        <a:lnTo>
                          <a:pt x="17171" y="160"/>
                        </a:lnTo>
                        <a:lnTo>
                          <a:pt x="17198" y="182"/>
                        </a:lnTo>
                        <a:lnTo>
                          <a:pt x="17224" y="205"/>
                        </a:lnTo>
                        <a:lnTo>
                          <a:pt x="17250" y="229"/>
                        </a:lnTo>
                        <a:lnTo>
                          <a:pt x="17274" y="254"/>
                        </a:lnTo>
                        <a:lnTo>
                          <a:pt x="17296" y="281"/>
                        </a:lnTo>
                        <a:lnTo>
                          <a:pt x="17318" y="308"/>
                        </a:lnTo>
                        <a:lnTo>
                          <a:pt x="17338" y="336"/>
                        </a:lnTo>
                        <a:lnTo>
                          <a:pt x="17356" y="365"/>
                        </a:lnTo>
                        <a:lnTo>
                          <a:pt x="17373" y="395"/>
                        </a:lnTo>
                        <a:lnTo>
                          <a:pt x="17388" y="426"/>
                        </a:lnTo>
                        <a:lnTo>
                          <a:pt x="17402" y="458"/>
                        </a:lnTo>
                        <a:lnTo>
                          <a:pt x="17414" y="490"/>
                        </a:lnTo>
                        <a:lnTo>
                          <a:pt x="17424" y="523"/>
                        </a:lnTo>
                        <a:lnTo>
                          <a:pt x="17433" y="557"/>
                        </a:lnTo>
                        <a:lnTo>
                          <a:pt x="17439" y="591"/>
                        </a:lnTo>
                        <a:lnTo>
                          <a:pt x="17444" y="626"/>
                        </a:lnTo>
                        <a:lnTo>
                          <a:pt x="17447" y="661"/>
                        </a:lnTo>
                        <a:lnTo>
                          <a:pt x="17448" y="697"/>
                        </a:lnTo>
                        <a:lnTo>
                          <a:pt x="17448" y="2614"/>
                        </a:lnTo>
                        <a:lnTo>
                          <a:pt x="17447" y="2649"/>
                        </a:lnTo>
                        <a:lnTo>
                          <a:pt x="17444" y="2685"/>
                        </a:lnTo>
                        <a:lnTo>
                          <a:pt x="17439" y="2719"/>
                        </a:lnTo>
                        <a:lnTo>
                          <a:pt x="17433" y="2754"/>
                        </a:lnTo>
                        <a:lnTo>
                          <a:pt x="17424" y="2787"/>
                        </a:lnTo>
                        <a:lnTo>
                          <a:pt x="17414" y="2820"/>
                        </a:lnTo>
                        <a:lnTo>
                          <a:pt x="17402" y="2853"/>
                        </a:lnTo>
                        <a:lnTo>
                          <a:pt x="17388" y="2884"/>
                        </a:lnTo>
                        <a:lnTo>
                          <a:pt x="17373" y="2915"/>
                        </a:lnTo>
                        <a:lnTo>
                          <a:pt x="17356" y="2945"/>
                        </a:lnTo>
                        <a:lnTo>
                          <a:pt x="17338" y="2974"/>
                        </a:lnTo>
                        <a:lnTo>
                          <a:pt x="17318" y="3003"/>
                        </a:lnTo>
                        <a:lnTo>
                          <a:pt x="17296" y="3030"/>
                        </a:lnTo>
                        <a:lnTo>
                          <a:pt x="17274" y="3056"/>
                        </a:lnTo>
                        <a:lnTo>
                          <a:pt x="17250" y="3082"/>
                        </a:lnTo>
                        <a:lnTo>
                          <a:pt x="17224" y="3106"/>
                        </a:lnTo>
                        <a:lnTo>
                          <a:pt x="17198" y="3129"/>
                        </a:lnTo>
                        <a:lnTo>
                          <a:pt x="17171" y="3151"/>
                        </a:lnTo>
                        <a:lnTo>
                          <a:pt x="17142" y="3172"/>
                        </a:lnTo>
                        <a:lnTo>
                          <a:pt x="17112" y="3191"/>
                        </a:lnTo>
                        <a:lnTo>
                          <a:pt x="17082" y="3209"/>
                        </a:lnTo>
                        <a:lnTo>
                          <a:pt x="17050" y="3226"/>
                        </a:lnTo>
                        <a:lnTo>
                          <a:pt x="17017" y="3242"/>
                        </a:lnTo>
                        <a:lnTo>
                          <a:pt x="16983" y="3256"/>
                        </a:lnTo>
                        <a:lnTo>
                          <a:pt x="16949" y="3268"/>
                        </a:lnTo>
                        <a:lnTo>
                          <a:pt x="16914" y="3279"/>
                        </a:lnTo>
                        <a:lnTo>
                          <a:pt x="16878" y="3288"/>
                        </a:lnTo>
                        <a:lnTo>
                          <a:pt x="16841" y="3296"/>
                        </a:lnTo>
                        <a:lnTo>
                          <a:pt x="16804" y="3302"/>
                        </a:lnTo>
                        <a:lnTo>
                          <a:pt x="16765" y="3307"/>
                        </a:lnTo>
                        <a:lnTo>
                          <a:pt x="16727" y="3310"/>
                        </a:lnTo>
                        <a:lnTo>
                          <a:pt x="16688" y="3310"/>
                        </a:lnTo>
                        <a:lnTo>
                          <a:pt x="760" y="3310"/>
                        </a:lnTo>
                        <a:lnTo>
                          <a:pt x="721" y="3310"/>
                        </a:lnTo>
                        <a:lnTo>
                          <a:pt x="683" y="3307"/>
                        </a:lnTo>
                        <a:lnTo>
                          <a:pt x="644" y="3302"/>
                        </a:lnTo>
                        <a:lnTo>
                          <a:pt x="607" y="3296"/>
                        </a:lnTo>
                        <a:lnTo>
                          <a:pt x="570" y="3288"/>
                        </a:lnTo>
                        <a:lnTo>
                          <a:pt x="534" y="3279"/>
                        </a:lnTo>
                        <a:lnTo>
                          <a:pt x="499" y="3268"/>
                        </a:lnTo>
                        <a:lnTo>
                          <a:pt x="465" y="3256"/>
                        </a:lnTo>
                        <a:lnTo>
                          <a:pt x="431" y="3242"/>
                        </a:lnTo>
                        <a:lnTo>
                          <a:pt x="398" y="3226"/>
                        </a:lnTo>
                        <a:lnTo>
                          <a:pt x="366" y="3209"/>
                        </a:lnTo>
                        <a:lnTo>
                          <a:pt x="336" y="3191"/>
                        </a:lnTo>
                        <a:lnTo>
                          <a:pt x="306" y="3172"/>
                        </a:lnTo>
                        <a:lnTo>
                          <a:pt x="277" y="3151"/>
                        </a:lnTo>
                        <a:lnTo>
                          <a:pt x="250" y="3129"/>
                        </a:lnTo>
                        <a:lnTo>
                          <a:pt x="224" y="3106"/>
                        </a:lnTo>
                        <a:lnTo>
                          <a:pt x="198" y="3082"/>
                        </a:lnTo>
                        <a:lnTo>
                          <a:pt x="174" y="3056"/>
                        </a:lnTo>
                        <a:lnTo>
                          <a:pt x="152" y="3030"/>
                        </a:lnTo>
                        <a:lnTo>
                          <a:pt x="130" y="3003"/>
                        </a:lnTo>
                        <a:lnTo>
                          <a:pt x="110" y="2974"/>
                        </a:lnTo>
                        <a:lnTo>
                          <a:pt x="92" y="2945"/>
                        </a:lnTo>
                        <a:lnTo>
                          <a:pt x="75" y="2915"/>
                        </a:lnTo>
                        <a:lnTo>
                          <a:pt x="60" y="2884"/>
                        </a:lnTo>
                        <a:lnTo>
                          <a:pt x="46" y="2853"/>
                        </a:lnTo>
                        <a:lnTo>
                          <a:pt x="34" y="2820"/>
                        </a:lnTo>
                        <a:lnTo>
                          <a:pt x="24" y="2787"/>
                        </a:lnTo>
                        <a:lnTo>
                          <a:pt x="15" y="2754"/>
                        </a:lnTo>
                        <a:lnTo>
                          <a:pt x="9" y="2719"/>
                        </a:lnTo>
                        <a:lnTo>
                          <a:pt x="4" y="2685"/>
                        </a:lnTo>
                        <a:lnTo>
                          <a:pt x="1" y="2649"/>
                        </a:lnTo>
                        <a:lnTo>
                          <a:pt x="0" y="2614"/>
                        </a:lnTo>
                        <a:lnTo>
                          <a:pt x="0" y="697"/>
                        </a:lnTo>
                        <a:lnTo>
                          <a:pt x="1" y="661"/>
                        </a:lnTo>
                        <a:lnTo>
                          <a:pt x="4" y="626"/>
                        </a:lnTo>
                        <a:lnTo>
                          <a:pt x="9" y="591"/>
                        </a:lnTo>
                        <a:lnTo>
                          <a:pt x="15" y="557"/>
                        </a:lnTo>
                        <a:lnTo>
                          <a:pt x="24" y="523"/>
                        </a:lnTo>
                        <a:lnTo>
                          <a:pt x="34" y="490"/>
                        </a:lnTo>
                        <a:lnTo>
                          <a:pt x="46" y="458"/>
                        </a:lnTo>
                        <a:lnTo>
                          <a:pt x="60" y="426"/>
                        </a:lnTo>
                        <a:lnTo>
                          <a:pt x="75" y="395"/>
                        </a:lnTo>
                        <a:lnTo>
                          <a:pt x="92" y="365"/>
                        </a:lnTo>
                        <a:lnTo>
                          <a:pt x="110" y="336"/>
                        </a:lnTo>
                        <a:lnTo>
                          <a:pt x="130" y="308"/>
                        </a:lnTo>
                        <a:lnTo>
                          <a:pt x="152" y="281"/>
                        </a:lnTo>
                        <a:lnTo>
                          <a:pt x="174" y="254"/>
                        </a:lnTo>
                        <a:lnTo>
                          <a:pt x="198" y="229"/>
                        </a:lnTo>
                        <a:lnTo>
                          <a:pt x="224" y="205"/>
                        </a:lnTo>
                        <a:lnTo>
                          <a:pt x="250" y="182"/>
                        </a:lnTo>
                        <a:lnTo>
                          <a:pt x="277" y="160"/>
                        </a:lnTo>
                        <a:lnTo>
                          <a:pt x="306" y="139"/>
                        </a:lnTo>
                        <a:lnTo>
                          <a:pt x="336" y="119"/>
                        </a:lnTo>
                        <a:lnTo>
                          <a:pt x="366" y="101"/>
                        </a:lnTo>
                        <a:lnTo>
                          <a:pt x="398" y="84"/>
                        </a:lnTo>
                        <a:lnTo>
                          <a:pt x="431" y="69"/>
                        </a:lnTo>
                        <a:lnTo>
                          <a:pt x="465" y="55"/>
                        </a:lnTo>
                        <a:lnTo>
                          <a:pt x="499" y="42"/>
                        </a:lnTo>
                        <a:lnTo>
                          <a:pt x="534" y="31"/>
                        </a:lnTo>
                        <a:lnTo>
                          <a:pt x="570" y="22"/>
                        </a:lnTo>
                        <a:lnTo>
                          <a:pt x="607" y="14"/>
                        </a:lnTo>
                        <a:lnTo>
                          <a:pt x="644" y="8"/>
                        </a:lnTo>
                        <a:lnTo>
                          <a:pt x="683" y="4"/>
                        </a:lnTo>
                        <a:lnTo>
                          <a:pt x="721" y="1"/>
                        </a:lnTo>
                        <a:lnTo>
                          <a:pt x="760" y="0"/>
                        </a:lnTo>
                        <a:close/>
                        <a:moveTo>
                          <a:pt x="15643" y="1020"/>
                        </a:moveTo>
                        <a:lnTo>
                          <a:pt x="15679" y="1021"/>
                        </a:lnTo>
                        <a:lnTo>
                          <a:pt x="15714" y="1023"/>
                        </a:lnTo>
                        <a:lnTo>
                          <a:pt x="15749" y="1028"/>
                        </a:lnTo>
                        <a:lnTo>
                          <a:pt x="15783" y="1033"/>
                        </a:lnTo>
                        <a:lnTo>
                          <a:pt x="15817" y="1040"/>
                        </a:lnTo>
                        <a:lnTo>
                          <a:pt x="15849" y="1049"/>
                        </a:lnTo>
                        <a:lnTo>
                          <a:pt x="15881" y="1059"/>
                        </a:lnTo>
                        <a:lnTo>
                          <a:pt x="15913" y="1070"/>
                        </a:lnTo>
                        <a:lnTo>
                          <a:pt x="15943" y="1083"/>
                        </a:lnTo>
                        <a:lnTo>
                          <a:pt x="15974" y="1097"/>
                        </a:lnTo>
                        <a:lnTo>
                          <a:pt x="16002" y="1112"/>
                        </a:lnTo>
                        <a:lnTo>
                          <a:pt x="16030" y="1129"/>
                        </a:lnTo>
                        <a:lnTo>
                          <a:pt x="16058" y="1146"/>
                        </a:lnTo>
                        <a:lnTo>
                          <a:pt x="16084" y="1165"/>
                        </a:lnTo>
                        <a:lnTo>
                          <a:pt x="16109" y="1185"/>
                        </a:lnTo>
                        <a:lnTo>
                          <a:pt x="16133" y="1206"/>
                        </a:lnTo>
                        <a:lnTo>
                          <a:pt x="16156" y="1228"/>
                        </a:lnTo>
                        <a:lnTo>
                          <a:pt x="16178" y="1251"/>
                        </a:lnTo>
                        <a:lnTo>
                          <a:pt x="16198" y="1275"/>
                        </a:lnTo>
                        <a:lnTo>
                          <a:pt x="16217" y="1300"/>
                        </a:lnTo>
                        <a:lnTo>
                          <a:pt x="16235" y="1326"/>
                        </a:lnTo>
                        <a:lnTo>
                          <a:pt x="16252" y="1352"/>
                        </a:lnTo>
                        <a:lnTo>
                          <a:pt x="16267" y="1380"/>
                        </a:lnTo>
                        <a:lnTo>
                          <a:pt x="16281" y="1408"/>
                        </a:lnTo>
                        <a:lnTo>
                          <a:pt x="16293" y="1437"/>
                        </a:lnTo>
                        <a:lnTo>
                          <a:pt x="16304" y="1466"/>
                        </a:lnTo>
                        <a:lnTo>
                          <a:pt x="16314" y="1496"/>
                        </a:lnTo>
                        <a:lnTo>
                          <a:pt x="16322" y="1527"/>
                        </a:lnTo>
                        <a:lnTo>
                          <a:pt x="16327" y="1558"/>
                        </a:lnTo>
                        <a:lnTo>
                          <a:pt x="16332" y="1590"/>
                        </a:lnTo>
                        <a:lnTo>
                          <a:pt x="16335" y="1622"/>
                        </a:lnTo>
                        <a:lnTo>
                          <a:pt x="16336" y="1655"/>
                        </a:lnTo>
                        <a:lnTo>
                          <a:pt x="16335" y="1687"/>
                        </a:lnTo>
                        <a:lnTo>
                          <a:pt x="16332" y="1720"/>
                        </a:lnTo>
                        <a:lnTo>
                          <a:pt x="16327" y="1751"/>
                        </a:lnTo>
                        <a:lnTo>
                          <a:pt x="16322" y="1783"/>
                        </a:lnTo>
                        <a:lnTo>
                          <a:pt x="16314" y="1813"/>
                        </a:lnTo>
                        <a:lnTo>
                          <a:pt x="16304" y="1843"/>
                        </a:lnTo>
                        <a:lnTo>
                          <a:pt x="16293" y="1873"/>
                        </a:lnTo>
                        <a:lnTo>
                          <a:pt x="16281" y="1902"/>
                        </a:lnTo>
                        <a:lnTo>
                          <a:pt x="16267" y="1930"/>
                        </a:lnTo>
                        <a:lnTo>
                          <a:pt x="16252" y="1957"/>
                        </a:lnTo>
                        <a:lnTo>
                          <a:pt x="16235" y="1985"/>
                        </a:lnTo>
                        <a:lnTo>
                          <a:pt x="16217" y="2010"/>
                        </a:lnTo>
                        <a:lnTo>
                          <a:pt x="16198" y="2035"/>
                        </a:lnTo>
                        <a:lnTo>
                          <a:pt x="16178" y="2059"/>
                        </a:lnTo>
                        <a:lnTo>
                          <a:pt x="16156" y="2082"/>
                        </a:lnTo>
                        <a:lnTo>
                          <a:pt x="16133" y="2104"/>
                        </a:lnTo>
                        <a:lnTo>
                          <a:pt x="16109" y="2125"/>
                        </a:lnTo>
                        <a:lnTo>
                          <a:pt x="16084" y="2145"/>
                        </a:lnTo>
                        <a:lnTo>
                          <a:pt x="16058" y="2164"/>
                        </a:lnTo>
                        <a:lnTo>
                          <a:pt x="16030" y="2182"/>
                        </a:lnTo>
                        <a:lnTo>
                          <a:pt x="16002" y="2198"/>
                        </a:lnTo>
                        <a:lnTo>
                          <a:pt x="15974" y="2214"/>
                        </a:lnTo>
                        <a:lnTo>
                          <a:pt x="15943" y="2228"/>
                        </a:lnTo>
                        <a:lnTo>
                          <a:pt x="15913" y="2240"/>
                        </a:lnTo>
                        <a:lnTo>
                          <a:pt x="15881" y="2252"/>
                        </a:lnTo>
                        <a:lnTo>
                          <a:pt x="15849" y="2262"/>
                        </a:lnTo>
                        <a:lnTo>
                          <a:pt x="15817" y="2270"/>
                        </a:lnTo>
                        <a:lnTo>
                          <a:pt x="15783" y="2277"/>
                        </a:lnTo>
                        <a:lnTo>
                          <a:pt x="15749" y="2283"/>
                        </a:lnTo>
                        <a:lnTo>
                          <a:pt x="15714" y="2287"/>
                        </a:lnTo>
                        <a:lnTo>
                          <a:pt x="15679" y="2289"/>
                        </a:lnTo>
                        <a:lnTo>
                          <a:pt x="15643" y="2290"/>
                        </a:lnTo>
                        <a:lnTo>
                          <a:pt x="15608" y="2289"/>
                        </a:lnTo>
                        <a:lnTo>
                          <a:pt x="15572" y="2287"/>
                        </a:lnTo>
                        <a:lnTo>
                          <a:pt x="15539" y="2283"/>
                        </a:lnTo>
                        <a:lnTo>
                          <a:pt x="15504" y="2277"/>
                        </a:lnTo>
                        <a:lnTo>
                          <a:pt x="15471" y="2270"/>
                        </a:lnTo>
                        <a:lnTo>
                          <a:pt x="15438" y="2262"/>
                        </a:lnTo>
                        <a:lnTo>
                          <a:pt x="15405" y="2252"/>
                        </a:lnTo>
                        <a:lnTo>
                          <a:pt x="15374" y="2240"/>
                        </a:lnTo>
                        <a:lnTo>
                          <a:pt x="15343" y="2228"/>
                        </a:lnTo>
                        <a:lnTo>
                          <a:pt x="15314" y="2214"/>
                        </a:lnTo>
                        <a:lnTo>
                          <a:pt x="15284" y="2198"/>
                        </a:lnTo>
                        <a:lnTo>
                          <a:pt x="15257" y="2182"/>
                        </a:lnTo>
                        <a:lnTo>
                          <a:pt x="15230" y="2164"/>
                        </a:lnTo>
                        <a:lnTo>
                          <a:pt x="15204" y="2145"/>
                        </a:lnTo>
                        <a:lnTo>
                          <a:pt x="15179" y="2125"/>
                        </a:lnTo>
                        <a:lnTo>
                          <a:pt x="15155" y="2104"/>
                        </a:lnTo>
                        <a:lnTo>
                          <a:pt x="15132" y="2082"/>
                        </a:lnTo>
                        <a:lnTo>
                          <a:pt x="15110" y="2059"/>
                        </a:lnTo>
                        <a:lnTo>
                          <a:pt x="15089" y="2035"/>
                        </a:lnTo>
                        <a:lnTo>
                          <a:pt x="15070" y="2010"/>
                        </a:lnTo>
                        <a:lnTo>
                          <a:pt x="15052" y="1985"/>
                        </a:lnTo>
                        <a:lnTo>
                          <a:pt x="15035" y="1957"/>
                        </a:lnTo>
                        <a:lnTo>
                          <a:pt x="15019" y="1930"/>
                        </a:lnTo>
                        <a:lnTo>
                          <a:pt x="15006" y="1902"/>
                        </a:lnTo>
                        <a:lnTo>
                          <a:pt x="14993" y="1873"/>
                        </a:lnTo>
                        <a:lnTo>
                          <a:pt x="14982" y="1843"/>
                        </a:lnTo>
                        <a:lnTo>
                          <a:pt x="14974" y="1813"/>
                        </a:lnTo>
                        <a:lnTo>
                          <a:pt x="14966" y="1783"/>
                        </a:lnTo>
                        <a:lnTo>
                          <a:pt x="14959" y="1751"/>
                        </a:lnTo>
                        <a:lnTo>
                          <a:pt x="14955" y="1720"/>
                        </a:lnTo>
                        <a:lnTo>
                          <a:pt x="14953" y="1687"/>
                        </a:lnTo>
                        <a:lnTo>
                          <a:pt x="14952" y="1655"/>
                        </a:lnTo>
                        <a:lnTo>
                          <a:pt x="14953" y="1622"/>
                        </a:lnTo>
                        <a:lnTo>
                          <a:pt x="14955" y="1590"/>
                        </a:lnTo>
                        <a:lnTo>
                          <a:pt x="14959" y="1558"/>
                        </a:lnTo>
                        <a:lnTo>
                          <a:pt x="14966" y="1527"/>
                        </a:lnTo>
                        <a:lnTo>
                          <a:pt x="14974" y="1496"/>
                        </a:lnTo>
                        <a:lnTo>
                          <a:pt x="14982" y="1466"/>
                        </a:lnTo>
                        <a:lnTo>
                          <a:pt x="14993" y="1437"/>
                        </a:lnTo>
                        <a:lnTo>
                          <a:pt x="15006" y="1408"/>
                        </a:lnTo>
                        <a:lnTo>
                          <a:pt x="15019" y="1380"/>
                        </a:lnTo>
                        <a:lnTo>
                          <a:pt x="15035" y="1352"/>
                        </a:lnTo>
                        <a:lnTo>
                          <a:pt x="15052" y="1326"/>
                        </a:lnTo>
                        <a:lnTo>
                          <a:pt x="15070" y="1300"/>
                        </a:lnTo>
                        <a:lnTo>
                          <a:pt x="15089" y="1275"/>
                        </a:lnTo>
                        <a:lnTo>
                          <a:pt x="15110" y="1251"/>
                        </a:lnTo>
                        <a:lnTo>
                          <a:pt x="15132" y="1228"/>
                        </a:lnTo>
                        <a:lnTo>
                          <a:pt x="15155" y="1206"/>
                        </a:lnTo>
                        <a:lnTo>
                          <a:pt x="15179" y="1185"/>
                        </a:lnTo>
                        <a:lnTo>
                          <a:pt x="15204" y="1165"/>
                        </a:lnTo>
                        <a:lnTo>
                          <a:pt x="15230" y="1146"/>
                        </a:lnTo>
                        <a:lnTo>
                          <a:pt x="15257" y="1129"/>
                        </a:lnTo>
                        <a:lnTo>
                          <a:pt x="15284" y="1112"/>
                        </a:lnTo>
                        <a:lnTo>
                          <a:pt x="15314" y="1097"/>
                        </a:lnTo>
                        <a:lnTo>
                          <a:pt x="15343" y="1083"/>
                        </a:lnTo>
                        <a:lnTo>
                          <a:pt x="15374" y="1070"/>
                        </a:lnTo>
                        <a:lnTo>
                          <a:pt x="15405" y="1059"/>
                        </a:lnTo>
                        <a:lnTo>
                          <a:pt x="15438" y="1049"/>
                        </a:lnTo>
                        <a:lnTo>
                          <a:pt x="15471" y="1040"/>
                        </a:lnTo>
                        <a:lnTo>
                          <a:pt x="15504" y="1033"/>
                        </a:lnTo>
                        <a:lnTo>
                          <a:pt x="15539" y="1028"/>
                        </a:lnTo>
                        <a:lnTo>
                          <a:pt x="15572" y="1023"/>
                        </a:lnTo>
                        <a:lnTo>
                          <a:pt x="15608" y="1021"/>
                        </a:lnTo>
                        <a:lnTo>
                          <a:pt x="15643" y="1020"/>
                        </a:lnTo>
                        <a:close/>
                        <a:moveTo>
                          <a:pt x="13527" y="1020"/>
                        </a:moveTo>
                        <a:lnTo>
                          <a:pt x="13563" y="1021"/>
                        </a:lnTo>
                        <a:lnTo>
                          <a:pt x="13597" y="1023"/>
                        </a:lnTo>
                        <a:lnTo>
                          <a:pt x="13632" y="1028"/>
                        </a:lnTo>
                        <a:lnTo>
                          <a:pt x="13666" y="1033"/>
                        </a:lnTo>
                        <a:lnTo>
                          <a:pt x="13700" y="1040"/>
                        </a:lnTo>
                        <a:lnTo>
                          <a:pt x="13733" y="1049"/>
                        </a:lnTo>
                        <a:lnTo>
                          <a:pt x="13765" y="1059"/>
                        </a:lnTo>
                        <a:lnTo>
                          <a:pt x="13796" y="1070"/>
                        </a:lnTo>
                        <a:lnTo>
                          <a:pt x="13826" y="1083"/>
                        </a:lnTo>
                        <a:lnTo>
                          <a:pt x="13857" y="1097"/>
                        </a:lnTo>
                        <a:lnTo>
                          <a:pt x="13885" y="1112"/>
                        </a:lnTo>
                        <a:lnTo>
                          <a:pt x="13914" y="1129"/>
                        </a:lnTo>
                        <a:lnTo>
                          <a:pt x="13941" y="1146"/>
                        </a:lnTo>
                        <a:lnTo>
                          <a:pt x="13967" y="1165"/>
                        </a:lnTo>
                        <a:lnTo>
                          <a:pt x="13992" y="1185"/>
                        </a:lnTo>
                        <a:lnTo>
                          <a:pt x="14016" y="1206"/>
                        </a:lnTo>
                        <a:lnTo>
                          <a:pt x="14039" y="1228"/>
                        </a:lnTo>
                        <a:lnTo>
                          <a:pt x="14061" y="1251"/>
                        </a:lnTo>
                        <a:lnTo>
                          <a:pt x="14082" y="1275"/>
                        </a:lnTo>
                        <a:lnTo>
                          <a:pt x="14101" y="1300"/>
                        </a:lnTo>
                        <a:lnTo>
                          <a:pt x="14119" y="1326"/>
                        </a:lnTo>
                        <a:lnTo>
                          <a:pt x="14135" y="1352"/>
                        </a:lnTo>
                        <a:lnTo>
                          <a:pt x="14150" y="1380"/>
                        </a:lnTo>
                        <a:lnTo>
                          <a:pt x="14165" y="1408"/>
                        </a:lnTo>
                        <a:lnTo>
                          <a:pt x="14177" y="1437"/>
                        </a:lnTo>
                        <a:lnTo>
                          <a:pt x="14187" y="1466"/>
                        </a:lnTo>
                        <a:lnTo>
                          <a:pt x="14197" y="1496"/>
                        </a:lnTo>
                        <a:lnTo>
                          <a:pt x="14205" y="1527"/>
                        </a:lnTo>
                        <a:lnTo>
                          <a:pt x="14211" y="1558"/>
                        </a:lnTo>
                        <a:lnTo>
                          <a:pt x="14216" y="1590"/>
                        </a:lnTo>
                        <a:lnTo>
                          <a:pt x="14218" y="1622"/>
                        </a:lnTo>
                        <a:lnTo>
                          <a:pt x="14219" y="1655"/>
                        </a:lnTo>
                        <a:lnTo>
                          <a:pt x="14218" y="1687"/>
                        </a:lnTo>
                        <a:lnTo>
                          <a:pt x="14216" y="1720"/>
                        </a:lnTo>
                        <a:lnTo>
                          <a:pt x="14211" y="1751"/>
                        </a:lnTo>
                        <a:lnTo>
                          <a:pt x="14205" y="1783"/>
                        </a:lnTo>
                        <a:lnTo>
                          <a:pt x="14197" y="1813"/>
                        </a:lnTo>
                        <a:lnTo>
                          <a:pt x="14187" y="1843"/>
                        </a:lnTo>
                        <a:lnTo>
                          <a:pt x="14177" y="1873"/>
                        </a:lnTo>
                        <a:lnTo>
                          <a:pt x="14165" y="1902"/>
                        </a:lnTo>
                        <a:lnTo>
                          <a:pt x="14150" y="1930"/>
                        </a:lnTo>
                        <a:lnTo>
                          <a:pt x="14135" y="1957"/>
                        </a:lnTo>
                        <a:lnTo>
                          <a:pt x="14119" y="1985"/>
                        </a:lnTo>
                        <a:lnTo>
                          <a:pt x="14101" y="2010"/>
                        </a:lnTo>
                        <a:lnTo>
                          <a:pt x="14082" y="2035"/>
                        </a:lnTo>
                        <a:lnTo>
                          <a:pt x="14061" y="2059"/>
                        </a:lnTo>
                        <a:lnTo>
                          <a:pt x="14039" y="2082"/>
                        </a:lnTo>
                        <a:lnTo>
                          <a:pt x="14016" y="2104"/>
                        </a:lnTo>
                        <a:lnTo>
                          <a:pt x="13992" y="2125"/>
                        </a:lnTo>
                        <a:lnTo>
                          <a:pt x="13967" y="2145"/>
                        </a:lnTo>
                        <a:lnTo>
                          <a:pt x="13941" y="2164"/>
                        </a:lnTo>
                        <a:lnTo>
                          <a:pt x="13914" y="2182"/>
                        </a:lnTo>
                        <a:lnTo>
                          <a:pt x="13885" y="2198"/>
                        </a:lnTo>
                        <a:lnTo>
                          <a:pt x="13857" y="2214"/>
                        </a:lnTo>
                        <a:lnTo>
                          <a:pt x="13826" y="2228"/>
                        </a:lnTo>
                        <a:lnTo>
                          <a:pt x="13796" y="2240"/>
                        </a:lnTo>
                        <a:lnTo>
                          <a:pt x="13765" y="2252"/>
                        </a:lnTo>
                        <a:lnTo>
                          <a:pt x="13733" y="2262"/>
                        </a:lnTo>
                        <a:lnTo>
                          <a:pt x="13700" y="2270"/>
                        </a:lnTo>
                        <a:lnTo>
                          <a:pt x="13666" y="2277"/>
                        </a:lnTo>
                        <a:lnTo>
                          <a:pt x="13632" y="2283"/>
                        </a:lnTo>
                        <a:lnTo>
                          <a:pt x="13597" y="2287"/>
                        </a:lnTo>
                        <a:lnTo>
                          <a:pt x="13563" y="2289"/>
                        </a:lnTo>
                        <a:lnTo>
                          <a:pt x="13527" y="2290"/>
                        </a:lnTo>
                        <a:lnTo>
                          <a:pt x="13492" y="2289"/>
                        </a:lnTo>
                        <a:lnTo>
                          <a:pt x="13457" y="2287"/>
                        </a:lnTo>
                        <a:lnTo>
                          <a:pt x="13422" y="2283"/>
                        </a:lnTo>
                        <a:lnTo>
                          <a:pt x="13388" y="2277"/>
                        </a:lnTo>
                        <a:lnTo>
                          <a:pt x="13354" y="2270"/>
                        </a:lnTo>
                        <a:lnTo>
                          <a:pt x="13322" y="2262"/>
                        </a:lnTo>
                        <a:lnTo>
                          <a:pt x="13289" y="2252"/>
                        </a:lnTo>
                        <a:lnTo>
                          <a:pt x="13257" y="2240"/>
                        </a:lnTo>
                        <a:lnTo>
                          <a:pt x="13227" y="2228"/>
                        </a:lnTo>
                        <a:lnTo>
                          <a:pt x="13197" y="2214"/>
                        </a:lnTo>
                        <a:lnTo>
                          <a:pt x="13168" y="2198"/>
                        </a:lnTo>
                        <a:lnTo>
                          <a:pt x="13141" y="2182"/>
                        </a:lnTo>
                        <a:lnTo>
                          <a:pt x="13113" y="2164"/>
                        </a:lnTo>
                        <a:lnTo>
                          <a:pt x="13087" y="2145"/>
                        </a:lnTo>
                        <a:lnTo>
                          <a:pt x="13062" y="2125"/>
                        </a:lnTo>
                        <a:lnTo>
                          <a:pt x="13038" y="2104"/>
                        </a:lnTo>
                        <a:lnTo>
                          <a:pt x="13015" y="2082"/>
                        </a:lnTo>
                        <a:lnTo>
                          <a:pt x="12993" y="2059"/>
                        </a:lnTo>
                        <a:lnTo>
                          <a:pt x="12973" y="2035"/>
                        </a:lnTo>
                        <a:lnTo>
                          <a:pt x="12953" y="2010"/>
                        </a:lnTo>
                        <a:lnTo>
                          <a:pt x="12936" y="1985"/>
                        </a:lnTo>
                        <a:lnTo>
                          <a:pt x="12919" y="1957"/>
                        </a:lnTo>
                        <a:lnTo>
                          <a:pt x="12903" y="1930"/>
                        </a:lnTo>
                        <a:lnTo>
                          <a:pt x="12890" y="1902"/>
                        </a:lnTo>
                        <a:lnTo>
                          <a:pt x="12877" y="1873"/>
                        </a:lnTo>
                        <a:lnTo>
                          <a:pt x="12866" y="1843"/>
                        </a:lnTo>
                        <a:lnTo>
                          <a:pt x="12857" y="1813"/>
                        </a:lnTo>
                        <a:lnTo>
                          <a:pt x="12849" y="1783"/>
                        </a:lnTo>
                        <a:lnTo>
                          <a:pt x="12843" y="1751"/>
                        </a:lnTo>
                        <a:lnTo>
                          <a:pt x="12838" y="1720"/>
                        </a:lnTo>
                        <a:lnTo>
                          <a:pt x="12836" y="1687"/>
                        </a:lnTo>
                        <a:lnTo>
                          <a:pt x="12835" y="1655"/>
                        </a:lnTo>
                        <a:lnTo>
                          <a:pt x="12836" y="1622"/>
                        </a:lnTo>
                        <a:lnTo>
                          <a:pt x="12838" y="1590"/>
                        </a:lnTo>
                        <a:lnTo>
                          <a:pt x="12843" y="1558"/>
                        </a:lnTo>
                        <a:lnTo>
                          <a:pt x="12849" y="1527"/>
                        </a:lnTo>
                        <a:lnTo>
                          <a:pt x="12857" y="1496"/>
                        </a:lnTo>
                        <a:lnTo>
                          <a:pt x="12866" y="1466"/>
                        </a:lnTo>
                        <a:lnTo>
                          <a:pt x="12877" y="1437"/>
                        </a:lnTo>
                        <a:lnTo>
                          <a:pt x="12890" y="1408"/>
                        </a:lnTo>
                        <a:lnTo>
                          <a:pt x="12903" y="1380"/>
                        </a:lnTo>
                        <a:lnTo>
                          <a:pt x="12919" y="1352"/>
                        </a:lnTo>
                        <a:lnTo>
                          <a:pt x="12936" y="1326"/>
                        </a:lnTo>
                        <a:lnTo>
                          <a:pt x="12953" y="1300"/>
                        </a:lnTo>
                        <a:lnTo>
                          <a:pt x="12973" y="1275"/>
                        </a:lnTo>
                        <a:lnTo>
                          <a:pt x="12993" y="1251"/>
                        </a:lnTo>
                        <a:lnTo>
                          <a:pt x="13015" y="1228"/>
                        </a:lnTo>
                        <a:lnTo>
                          <a:pt x="13038" y="1206"/>
                        </a:lnTo>
                        <a:lnTo>
                          <a:pt x="13062" y="1185"/>
                        </a:lnTo>
                        <a:lnTo>
                          <a:pt x="13087" y="1165"/>
                        </a:lnTo>
                        <a:lnTo>
                          <a:pt x="13113" y="1146"/>
                        </a:lnTo>
                        <a:lnTo>
                          <a:pt x="13141" y="1129"/>
                        </a:lnTo>
                        <a:lnTo>
                          <a:pt x="13168" y="1112"/>
                        </a:lnTo>
                        <a:lnTo>
                          <a:pt x="13197" y="1097"/>
                        </a:lnTo>
                        <a:lnTo>
                          <a:pt x="13227" y="1083"/>
                        </a:lnTo>
                        <a:lnTo>
                          <a:pt x="13257" y="1070"/>
                        </a:lnTo>
                        <a:lnTo>
                          <a:pt x="13289" y="1059"/>
                        </a:lnTo>
                        <a:lnTo>
                          <a:pt x="13322" y="1049"/>
                        </a:lnTo>
                        <a:lnTo>
                          <a:pt x="13354" y="1040"/>
                        </a:lnTo>
                        <a:lnTo>
                          <a:pt x="13388" y="1033"/>
                        </a:lnTo>
                        <a:lnTo>
                          <a:pt x="13422" y="1028"/>
                        </a:lnTo>
                        <a:lnTo>
                          <a:pt x="13457" y="1023"/>
                        </a:lnTo>
                        <a:lnTo>
                          <a:pt x="13492" y="1021"/>
                        </a:lnTo>
                        <a:lnTo>
                          <a:pt x="13527" y="102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  <p:grpSp>
                <p:nvGrpSpPr>
                  <p:cNvPr id="1077" name="Gruppieren 1076"/>
                  <p:cNvGrpSpPr/>
                  <p:nvPr/>
                </p:nvGrpSpPr>
                <p:grpSpPr bwMode="gray">
                  <a:xfrm>
                    <a:off x="3308966" y="2486494"/>
                    <a:ext cx="292835" cy="87810"/>
                    <a:chOff x="4860392" y="1419492"/>
                    <a:chExt cx="402646" cy="120739"/>
                  </a:xfrm>
                  <a:grpFill/>
                </p:grpSpPr>
                <p:sp>
                  <p:nvSpPr>
                    <p:cNvPr id="1080" name="Rectangle 66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4860392" y="1505892"/>
                      <a:ext cx="169477" cy="18554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sz="1619" b="1">
                        <a:solidFill>
                          <a:schemeClr val="accent3"/>
                        </a:solidFill>
                      </a:endParaRPr>
                    </a:p>
                  </p:txBody>
                </p:sp>
                <p:sp>
                  <p:nvSpPr>
                    <p:cNvPr id="1081" name="Rectangle 67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5093561" y="1505892"/>
                      <a:ext cx="169477" cy="18554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sz="1619" b="1">
                        <a:solidFill>
                          <a:schemeClr val="accent3"/>
                        </a:solidFill>
                      </a:endParaRPr>
                    </a:p>
                  </p:txBody>
                </p:sp>
                <p:sp>
                  <p:nvSpPr>
                    <p:cNvPr id="1082" name="Freeform 68"/>
                    <p:cNvSpPr>
                      <a:spLocks/>
                    </p:cNvSpPr>
                    <p:nvPr/>
                  </p:nvSpPr>
                  <p:spPr bwMode="gray">
                    <a:xfrm>
                      <a:off x="5036792" y="1490108"/>
                      <a:ext cx="49846" cy="50123"/>
                    </a:xfrm>
                    <a:custGeom>
                      <a:avLst/>
                      <a:gdLst>
                        <a:gd name="T0" fmla="*/ 1196 w 2170"/>
                        <a:gd name="T1" fmla="*/ 6 h 1992"/>
                        <a:gd name="T2" fmla="*/ 1357 w 2170"/>
                        <a:gd name="T3" fmla="*/ 33 h 1992"/>
                        <a:gd name="T4" fmla="*/ 1507 w 2170"/>
                        <a:gd name="T5" fmla="*/ 80 h 1992"/>
                        <a:gd name="T6" fmla="*/ 1648 w 2170"/>
                        <a:gd name="T7" fmla="*/ 146 h 1992"/>
                        <a:gd name="T8" fmla="*/ 1775 w 2170"/>
                        <a:gd name="T9" fmla="*/ 229 h 1992"/>
                        <a:gd name="T10" fmla="*/ 1889 w 2170"/>
                        <a:gd name="T11" fmla="*/ 327 h 1992"/>
                        <a:gd name="T12" fmla="*/ 1985 w 2170"/>
                        <a:gd name="T13" fmla="*/ 440 h 1992"/>
                        <a:gd name="T14" fmla="*/ 2063 w 2170"/>
                        <a:gd name="T15" fmla="*/ 565 h 1992"/>
                        <a:gd name="T16" fmla="*/ 2122 w 2170"/>
                        <a:gd name="T17" fmla="*/ 701 h 1992"/>
                        <a:gd name="T18" fmla="*/ 2158 w 2170"/>
                        <a:gd name="T19" fmla="*/ 845 h 1992"/>
                        <a:gd name="T20" fmla="*/ 2170 w 2170"/>
                        <a:gd name="T21" fmla="*/ 997 h 1992"/>
                        <a:gd name="T22" fmla="*/ 2158 w 2170"/>
                        <a:gd name="T23" fmla="*/ 1148 h 1992"/>
                        <a:gd name="T24" fmla="*/ 2122 w 2170"/>
                        <a:gd name="T25" fmla="*/ 1293 h 1992"/>
                        <a:gd name="T26" fmla="*/ 2063 w 2170"/>
                        <a:gd name="T27" fmla="*/ 1428 h 1992"/>
                        <a:gd name="T28" fmla="*/ 1985 w 2170"/>
                        <a:gd name="T29" fmla="*/ 1553 h 1992"/>
                        <a:gd name="T30" fmla="*/ 1889 w 2170"/>
                        <a:gd name="T31" fmla="*/ 1666 h 1992"/>
                        <a:gd name="T32" fmla="*/ 1775 w 2170"/>
                        <a:gd name="T33" fmla="*/ 1765 h 1992"/>
                        <a:gd name="T34" fmla="*/ 1648 w 2170"/>
                        <a:gd name="T35" fmla="*/ 1848 h 1992"/>
                        <a:gd name="T36" fmla="*/ 1507 w 2170"/>
                        <a:gd name="T37" fmla="*/ 1914 h 1992"/>
                        <a:gd name="T38" fmla="*/ 1357 w 2170"/>
                        <a:gd name="T39" fmla="*/ 1961 h 1992"/>
                        <a:gd name="T40" fmla="*/ 1196 w 2170"/>
                        <a:gd name="T41" fmla="*/ 1987 h 1992"/>
                        <a:gd name="T42" fmla="*/ 1029 w 2170"/>
                        <a:gd name="T43" fmla="*/ 1991 h 1992"/>
                        <a:gd name="T44" fmla="*/ 867 w 2170"/>
                        <a:gd name="T45" fmla="*/ 1972 h 1992"/>
                        <a:gd name="T46" fmla="*/ 712 w 2170"/>
                        <a:gd name="T47" fmla="*/ 1932 h 1992"/>
                        <a:gd name="T48" fmla="*/ 568 w 2170"/>
                        <a:gd name="T49" fmla="*/ 1872 h 1992"/>
                        <a:gd name="T50" fmla="*/ 436 w 2170"/>
                        <a:gd name="T51" fmla="*/ 1794 h 1992"/>
                        <a:gd name="T52" fmla="*/ 317 w 2170"/>
                        <a:gd name="T53" fmla="*/ 1700 h 1992"/>
                        <a:gd name="T54" fmla="*/ 215 w 2170"/>
                        <a:gd name="T55" fmla="*/ 1592 h 1992"/>
                        <a:gd name="T56" fmla="*/ 131 w 2170"/>
                        <a:gd name="T57" fmla="*/ 1471 h 1992"/>
                        <a:gd name="T58" fmla="*/ 65 w 2170"/>
                        <a:gd name="T59" fmla="*/ 1339 h 1992"/>
                        <a:gd name="T60" fmla="*/ 22 w 2170"/>
                        <a:gd name="T61" fmla="*/ 1197 h 1992"/>
                        <a:gd name="T62" fmla="*/ 1 w 2170"/>
                        <a:gd name="T63" fmla="*/ 1048 h 1992"/>
                        <a:gd name="T64" fmla="*/ 5 w 2170"/>
                        <a:gd name="T65" fmla="*/ 895 h 1992"/>
                        <a:gd name="T66" fmla="*/ 34 w 2170"/>
                        <a:gd name="T67" fmla="*/ 748 h 1992"/>
                        <a:gd name="T68" fmla="*/ 85 w 2170"/>
                        <a:gd name="T69" fmla="*/ 609 h 1992"/>
                        <a:gd name="T70" fmla="*/ 157 w 2170"/>
                        <a:gd name="T71" fmla="*/ 481 h 1992"/>
                        <a:gd name="T72" fmla="*/ 247 w 2170"/>
                        <a:gd name="T73" fmla="*/ 364 h 1992"/>
                        <a:gd name="T74" fmla="*/ 355 w 2170"/>
                        <a:gd name="T75" fmla="*/ 260 h 1992"/>
                        <a:gd name="T76" fmla="*/ 479 w 2170"/>
                        <a:gd name="T77" fmla="*/ 171 h 1992"/>
                        <a:gd name="T78" fmla="*/ 614 w 2170"/>
                        <a:gd name="T79" fmla="*/ 100 h 1992"/>
                        <a:gd name="T80" fmla="*/ 762 w 2170"/>
                        <a:gd name="T81" fmla="*/ 46 h 1992"/>
                        <a:gd name="T82" fmla="*/ 919 w 2170"/>
                        <a:gd name="T83" fmla="*/ 12 h 1992"/>
                        <a:gd name="T84" fmla="*/ 1085 w 2170"/>
                        <a:gd name="T85" fmla="*/ 0 h 199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</a:cxnLst>
                      <a:rect l="0" t="0" r="r" b="b"/>
                      <a:pathLst>
                        <a:path w="2170" h="1992">
                          <a:moveTo>
                            <a:pt x="1085" y="0"/>
                          </a:moveTo>
                          <a:lnTo>
                            <a:pt x="1141" y="2"/>
                          </a:lnTo>
                          <a:lnTo>
                            <a:pt x="1196" y="6"/>
                          </a:lnTo>
                          <a:lnTo>
                            <a:pt x="1251" y="12"/>
                          </a:lnTo>
                          <a:lnTo>
                            <a:pt x="1304" y="21"/>
                          </a:lnTo>
                          <a:lnTo>
                            <a:pt x="1357" y="33"/>
                          </a:lnTo>
                          <a:lnTo>
                            <a:pt x="1408" y="46"/>
                          </a:lnTo>
                          <a:lnTo>
                            <a:pt x="1458" y="62"/>
                          </a:lnTo>
                          <a:lnTo>
                            <a:pt x="1507" y="80"/>
                          </a:lnTo>
                          <a:lnTo>
                            <a:pt x="1556" y="100"/>
                          </a:lnTo>
                          <a:lnTo>
                            <a:pt x="1603" y="122"/>
                          </a:lnTo>
                          <a:lnTo>
                            <a:pt x="1648" y="146"/>
                          </a:lnTo>
                          <a:lnTo>
                            <a:pt x="1692" y="171"/>
                          </a:lnTo>
                          <a:lnTo>
                            <a:pt x="1735" y="199"/>
                          </a:lnTo>
                          <a:lnTo>
                            <a:pt x="1775" y="229"/>
                          </a:lnTo>
                          <a:lnTo>
                            <a:pt x="1815" y="260"/>
                          </a:lnTo>
                          <a:lnTo>
                            <a:pt x="1853" y="293"/>
                          </a:lnTo>
                          <a:lnTo>
                            <a:pt x="1889" y="327"/>
                          </a:lnTo>
                          <a:lnTo>
                            <a:pt x="1923" y="364"/>
                          </a:lnTo>
                          <a:lnTo>
                            <a:pt x="1955" y="401"/>
                          </a:lnTo>
                          <a:lnTo>
                            <a:pt x="1985" y="440"/>
                          </a:lnTo>
                          <a:lnTo>
                            <a:pt x="2013" y="481"/>
                          </a:lnTo>
                          <a:lnTo>
                            <a:pt x="2039" y="522"/>
                          </a:lnTo>
                          <a:lnTo>
                            <a:pt x="2063" y="565"/>
                          </a:lnTo>
                          <a:lnTo>
                            <a:pt x="2085" y="609"/>
                          </a:lnTo>
                          <a:lnTo>
                            <a:pt x="2105" y="655"/>
                          </a:lnTo>
                          <a:lnTo>
                            <a:pt x="2122" y="701"/>
                          </a:lnTo>
                          <a:lnTo>
                            <a:pt x="2136" y="748"/>
                          </a:lnTo>
                          <a:lnTo>
                            <a:pt x="2148" y="796"/>
                          </a:lnTo>
                          <a:lnTo>
                            <a:pt x="2158" y="845"/>
                          </a:lnTo>
                          <a:lnTo>
                            <a:pt x="2165" y="895"/>
                          </a:lnTo>
                          <a:lnTo>
                            <a:pt x="2169" y="945"/>
                          </a:lnTo>
                          <a:lnTo>
                            <a:pt x="2170" y="997"/>
                          </a:lnTo>
                          <a:lnTo>
                            <a:pt x="2169" y="1048"/>
                          </a:lnTo>
                          <a:lnTo>
                            <a:pt x="2165" y="1099"/>
                          </a:lnTo>
                          <a:lnTo>
                            <a:pt x="2158" y="1148"/>
                          </a:lnTo>
                          <a:lnTo>
                            <a:pt x="2148" y="1197"/>
                          </a:lnTo>
                          <a:lnTo>
                            <a:pt x="2136" y="1245"/>
                          </a:lnTo>
                          <a:lnTo>
                            <a:pt x="2122" y="1293"/>
                          </a:lnTo>
                          <a:lnTo>
                            <a:pt x="2105" y="1339"/>
                          </a:lnTo>
                          <a:lnTo>
                            <a:pt x="2085" y="1384"/>
                          </a:lnTo>
                          <a:lnTo>
                            <a:pt x="2063" y="1428"/>
                          </a:lnTo>
                          <a:lnTo>
                            <a:pt x="2039" y="1471"/>
                          </a:lnTo>
                          <a:lnTo>
                            <a:pt x="2013" y="1513"/>
                          </a:lnTo>
                          <a:lnTo>
                            <a:pt x="1985" y="1553"/>
                          </a:lnTo>
                          <a:lnTo>
                            <a:pt x="1955" y="1592"/>
                          </a:lnTo>
                          <a:lnTo>
                            <a:pt x="1923" y="1630"/>
                          </a:lnTo>
                          <a:lnTo>
                            <a:pt x="1889" y="1666"/>
                          </a:lnTo>
                          <a:lnTo>
                            <a:pt x="1853" y="1700"/>
                          </a:lnTo>
                          <a:lnTo>
                            <a:pt x="1815" y="1733"/>
                          </a:lnTo>
                          <a:lnTo>
                            <a:pt x="1775" y="1765"/>
                          </a:lnTo>
                          <a:lnTo>
                            <a:pt x="1735" y="1794"/>
                          </a:lnTo>
                          <a:lnTo>
                            <a:pt x="1692" y="1822"/>
                          </a:lnTo>
                          <a:lnTo>
                            <a:pt x="1648" y="1848"/>
                          </a:lnTo>
                          <a:lnTo>
                            <a:pt x="1603" y="1872"/>
                          </a:lnTo>
                          <a:lnTo>
                            <a:pt x="1556" y="1894"/>
                          </a:lnTo>
                          <a:lnTo>
                            <a:pt x="1507" y="1914"/>
                          </a:lnTo>
                          <a:lnTo>
                            <a:pt x="1458" y="1932"/>
                          </a:lnTo>
                          <a:lnTo>
                            <a:pt x="1408" y="1947"/>
                          </a:lnTo>
                          <a:lnTo>
                            <a:pt x="1357" y="1961"/>
                          </a:lnTo>
                          <a:lnTo>
                            <a:pt x="1304" y="1972"/>
                          </a:lnTo>
                          <a:lnTo>
                            <a:pt x="1251" y="1980"/>
                          </a:lnTo>
                          <a:lnTo>
                            <a:pt x="1196" y="1987"/>
                          </a:lnTo>
                          <a:lnTo>
                            <a:pt x="1141" y="1991"/>
                          </a:lnTo>
                          <a:lnTo>
                            <a:pt x="1085" y="1992"/>
                          </a:lnTo>
                          <a:lnTo>
                            <a:pt x="1029" y="1991"/>
                          </a:lnTo>
                          <a:lnTo>
                            <a:pt x="974" y="1987"/>
                          </a:lnTo>
                          <a:lnTo>
                            <a:pt x="919" y="1980"/>
                          </a:lnTo>
                          <a:lnTo>
                            <a:pt x="867" y="1972"/>
                          </a:lnTo>
                          <a:lnTo>
                            <a:pt x="813" y="1961"/>
                          </a:lnTo>
                          <a:lnTo>
                            <a:pt x="762" y="1947"/>
                          </a:lnTo>
                          <a:lnTo>
                            <a:pt x="712" y="1932"/>
                          </a:lnTo>
                          <a:lnTo>
                            <a:pt x="663" y="1914"/>
                          </a:lnTo>
                          <a:lnTo>
                            <a:pt x="614" y="1894"/>
                          </a:lnTo>
                          <a:lnTo>
                            <a:pt x="568" y="1872"/>
                          </a:lnTo>
                          <a:lnTo>
                            <a:pt x="522" y="1848"/>
                          </a:lnTo>
                          <a:lnTo>
                            <a:pt x="479" y="1822"/>
                          </a:lnTo>
                          <a:lnTo>
                            <a:pt x="436" y="1794"/>
                          </a:lnTo>
                          <a:lnTo>
                            <a:pt x="395" y="1765"/>
                          </a:lnTo>
                          <a:lnTo>
                            <a:pt x="355" y="1733"/>
                          </a:lnTo>
                          <a:lnTo>
                            <a:pt x="317" y="1700"/>
                          </a:lnTo>
                          <a:lnTo>
                            <a:pt x="281" y="1666"/>
                          </a:lnTo>
                          <a:lnTo>
                            <a:pt x="247" y="1630"/>
                          </a:lnTo>
                          <a:lnTo>
                            <a:pt x="215" y="1592"/>
                          </a:lnTo>
                          <a:lnTo>
                            <a:pt x="185" y="1553"/>
                          </a:lnTo>
                          <a:lnTo>
                            <a:pt x="157" y="1513"/>
                          </a:lnTo>
                          <a:lnTo>
                            <a:pt x="131" y="1471"/>
                          </a:lnTo>
                          <a:lnTo>
                            <a:pt x="107" y="1428"/>
                          </a:lnTo>
                          <a:lnTo>
                            <a:pt x="85" y="1384"/>
                          </a:lnTo>
                          <a:lnTo>
                            <a:pt x="65" y="1339"/>
                          </a:lnTo>
                          <a:lnTo>
                            <a:pt x="48" y="1293"/>
                          </a:lnTo>
                          <a:lnTo>
                            <a:pt x="34" y="1245"/>
                          </a:lnTo>
                          <a:lnTo>
                            <a:pt x="22" y="1197"/>
                          </a:lnTo>
                          <a:lnTo>
                            <a:pt x="12" y="1148"/>
                          </a:lnTo>
                          <a:lnTo>
                            <a:pt x="5" y="1099"/>
                          </a:lnTo>
                          <a:lnTo>
                            <a:pt x="1" y="1048"/>
                          </a:lnTo>
                          <a:lnTo>
                            <a:pt x="0" y="997"/>
                          </a:lnTo>
                          <a:lnTo>
                            <a:pt x="1" y="945"/>
                          </a:lnTo>
                          <a:lnTo>
                            <a:pt x="5" y="895"/>
                          </a:lnTo>
                          <a:lnTo>
                            <a:pt x="12" y="845"/>
                          </a:lnTo>
                          <a:lnTo>
                            <a:pt x="22" y="796"/>
                          </a:lnTo>
                          <a:lnTo>
                            <a:pt x="34" y="748"/>
                          </a:lnTo>
                          <a:lnTo>
                            <a:pt x="48" y="701"/>
                          </a:lnTo>
                          <a:lnTo>
                            <a:pt x="65" y="655"/>
                          </a:lnTo>
                          <a:lnTo>
                            <a:pt x="85" y="609"/>
                          </a:lnTo>
                          <a:lnTo>
                            <a:pt x="107" y="565"/>
                          </a:lnTo>
                          <a:lnTo>
                            <a:pt x="131" y="522"/>
                          </a:lnTo>
                          <a:lnTo>
                            <a:pt x="157" y="481"/>
                          </a:lnTo>
                          <a:lnTo>
                            <a:pt x="185" y="440"/>
                          </a:lnTo>
                          <a:lnTo>
                            <a:pt x="215" y="401"/>
                          </a:lnTo>
                          <a:lnTo>
                            <a:pt x="247" y="364"/>
                          </a:lnTo>
                          <a:lnTo>
                            <a:pt x="281" y="327"/>
                          </a:lnTo>
                          <a:lnTo>
                            <a:pt x="317" y="293"/>
                          </a:lnTo>
                          <a:lnTo>
                            <a:pt x="355" y="260"/>
                          </a:lnTo>
                          <a:lnTo>
                            <a:pt x="395" y="229"/>
                          </a:lnTo>
                          <a:lnTo>
                            <a:pt x="436" y="199"/>
                          </a:lnTo>
                          <a:lnTo>
                            <a:pt x="479" y="171"/>
                          </a:lnTo>
                          <a:lnTo>
                            <a:pt x="522" y="146"/>
                          </a:lnTo>
                          <a:lnTo>
                            <a:pt x="568" y="122"/>
                          </a:lnTo>
                          <a:lnTo>
                            <a:pt x="614" y="100"/>
                          </a:lnTo>
                          <a:lnTo>
                            <a:pt x="663" y="80"/>
                          </a:lnTo>
                          <a:lnTo>
                            <a:pt x="712" y="62"/>
                          </a:lnTo>
                          <a:lnTo>
                            <a:pt x="762" y="46"/>
                          </a:lnTo>
                          <a:lnTo>
                            <a:pt x="813" y="33"/>
                          </a:lnTo>
                          <a:lnTo>
                            <a:pt x="867" y="21"/>
                          </a:lnTo>
                          <a:lnTo>
                            <a:pt x="919" y="12"/>
                          </a:lnTo>
                          <a:lnTo>
                            <a:pt x="974" y="6"/>
                          </a:lnTo>
                          <a:lnTo>
                            <a:pt x="1029" y="2"/>
                          </a:lnTo>
                          <a:lnTo>
                            <a:pt x="1085" y="0"/>
                          </a:ln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sz="1619" b="1">
                        <a:solidFill>
                          <a:schemeClr val="accent3"/>
                        </a:solidFill>
                      </a:endParaRPr>
                    </a:p>
                  </p:txBody>
                </p:sp>
                <p:sp>
                  <p:nvSpPr>
                    <p:cNvPr id="1083" name="Rectangle 69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5055900" y="1419492"/>
                      <a:ext cx="9692" cy="83631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sz="1619" b="1">
                        <a:solidFill>
                          <a:schemeClr val="accent3"/>
                        </a:solidFill>
                      </a:endParaRPr>
                    </a:p>
                  </p:txBody>
                </p:sp>
              </p:grpSp>
              <p:sp>
                <p:nvSpPr>
                  <p:cNvPr id="1078" name="Freeform 70"/>
                  <p:cNvSpPr>
                    <a:spLocks noEditPoints="1"/>
                  </p:cNvSpPr>
                  <p:nvPr/>
                </p:nvSpPr>
                <p:spPr bwMode="gray">
                  <a:xfrm>
                    <a:off x="3308966" y="2356995"/>
                    <a:ext cx="292835" cy="60621"/>
                  </a:xfrm>
                  <a:custGeom>
                    <a:avLst/>
                    <a:gdLst>
                      <a:gd name="T0" fmla="*/ 16878 w 17448"/>
                      <a:gd name="T1" fmla="*/ 22 h 3310"/>
                      <a:gd name="T2" fmla="*/ 17112 w 17448"/>
                      <a:gd name="T3" fmla="*/ 119 h 3310"/>
                      <a:gd name="T4" fmla="*/ 17296 w 17448"/>
                      <a:gd name="T5" fmla="*/ 281 h 3310"/>
                      <a:gd name="T6" fmla="*/ 17414 w 17448"/>
                      <a:gd name="T7" fmla="*/ 490 h 3310"/>
                      <a:gd name="T8" fmla="*/ 17448 w 17448"/>
                      <a:gd name="T9" fmla="*/ 2614 h 3310"/>
                      <a:gd name="T10" fmla="*/ 17402 w 17448"/>
                      <a:gd name="T11" fmla="*/ 2853 h 3310"/>
                      <a:gd name="T12" fmla="*/ 17274 w 17448"/>
                      <a:gd name="T13" fmla="*/ 3056 h 3310"/>
                      <a:gd name="T14" fmla="*/ 17082 w 17448"/>
                      <a:gd name="T15" fmla="*/ 3209 h 3310"/>
                      <a:gd name="T16" fmla="*/ 16841 w 17448"/>
                      <a:gd name="T17" fmla="*/ 3296 h 3310"/>
                      <a:gd name="T18" fmla="*/ 683 w 17448"/>
                      <a:gd name="T19" fmla="*/ 3307 h 3310"/>
                      <a:gd name="T20" fmla="*/ 431 w 17448"/>
                      <a:gd name="T21" fmla="*/ 3241 h 3310"/>
                      <a:gd name="T22" fmla="*/ 224 w 17448"/>
                      <a:gd name="T23" fmla="*/ 3106 h 3310"/>
                      <a:gd name="T24" fmla="*/ 75 w 17448"/>
                      <a:gd name="T25" fmla="*/ 2915 h 3310"/>
                      <a:gd name="T26" fmla="*/ 4 w 17448"/>
                      <a:gd name="T27" fmla="*/ 2685 h 3310"/>
                      <a:gd name="T28" fmla="*/ 15 w 17448"/>
                      <a:gd name="T29" fmla="*/ 557 h 3310"/>
                      <a:gd name="T30" fmla="*/ 110 w 17448"/>
                      <a:gd name="T31" fmla="*/ 336 h 3310"/>
                      <a:gd name="T32" fmla="*/ 277 w 17448"/>
                      <a:gd name="T33" fmla="*/ 160 h 3310"/>
                      <a:gd name="T34" fmla="*/ 499 w 17448"/>
                      <a:gd name="T35" fmla="*/ 42 h 3310"/>
                      <a:gd name="T36" fmla="*/ 760 w 17448"/>
                      <a:gd name="T37" fmla="*/ 0 h 3310"/>
                      <a:gd name="T38" fmla="*/ 15849 w 17448"/>
                      <a:gd name="T39" fmla="*/ 1049 h 3310"/>
                      <a:gd name="T40" fmla="*/ 16058 w 17448"/>
                      <a:gd name="T41" fmla="*/ 1146 h 3310"/>
                      <a:gd name="T42" fmla="*/ 16217 w 17448"/>
                      <a:gd name="T43" fmla="*/ 1300 h 3310"/>
                      <a:gd name="T44" fmla="*/ 16314 w 17448"/>
                      <a:gd name="T45" fmla="*/ 1496 h 3310"/>
                      <a:gd name="T46" fmla="*/ 16332 w 17448"/>
                      <a:gd name="T47" fmla="*/ 1720 h 3310"/>
                      <a:gd name="T48" fmla="*/ 16267 w 17448"/>
                      <a:gd name="T49" fmla="*/ 1930 h 3310"/>
                      <a:gd name="T50" fmla="*/ 16133 w 17448"/>
                      <a:gd name="T51" fmla="*/ 2104 h 3310"/>
                      <a:gd name="T52" fmla="*/ 15943 w 17448"/>
                      <a:gd name="T53" fmla="*/ 2228 h 3310"/>
                      <a:gd name="T54" fmla="*/ 15714 w 17448"/>
                      <a:gd name="T55" fmla="*/ 2287 h 3310"/>
                      <a:gd name="T56" fmla="*/ 15471 w 17448"/>
                      <a:gd name="T57" fmla="*/ 2270 h 3310"/>
                      <a:gd name="T58" fmla="*/ 15257 w 17448"/>
                      <a:gd name="T59" fmla="*/ 2182 h 3310"/>
                      <a:gd name="T60" fmla="*/ 15089 w 17448"/>
                      <a:gd name="T61" fmla="*/ 2034 h 3310"/>
                      <a:gd name="T62" fmla="*/ 14982 w 17448"/>
                      <a:gd name="T63" fmla="*/ 1843 h 3310"/>
                      <a:gd name="T64" fmla="*/ 14953 w 17448"/>
                      <a:gd name="T65" fmla="*/ 1622 h 3310"/>
                      <a:gd name="T66" fmla="*/ 15006 w 17448"/>
                      <a:gd name="T67" fmla="*/ 1408 h 3310"/>
                      <a:gd name="T68" fmla="*/ 15132 w 17448"/>
                      <a:gd name="T69" fmla="*/ 1228 h 3310"/>
                      <a:gd name="T70" fmla="*/ 15314 w 17448"/>
                      <a:gd name="T71" fmla="*/ 1097 h 3310"/>
                      <a:gd name="T72" fmla="*/ 15539 w 17448"/>
                      <a:gd name="T73" fmla="*/ 1028 h 3310"/>
                      <a:gd name="T74" fmla="*/ 13632 w 17448"/>
                      <a:gd name="T75" fmla="*/ 1028 h 3310"/>
                      <a:gd name="T76" fmla="*/ 13857 w 17448"/>
                      <a:gd name="T77" fmla="*/ 1097 h 3310"/>
                      <a:gd name="T78" fmla="*/ 14039 w 17448"/>
                      <a:gd name="T79" fmla="*/ 1228 h 3310"/>
                      <a:gd name="T80" fmla="*/ 14165 w 17448"/>
                      <a:gd name="T81" fmla="*/ 1408 h 3310"/>
                      <a:gd name="T82" fmla="*/ 14218 w 17448"/>
                      <a:gd name="T83" fmla="*/ 1622 h 3310"/>
                      <a:gd name="T84" fmla="*/ 14187 w 17448"/>
                      <a:gd name="T85" fmla="*/ 1843 h 3310"/>
                      <a:gd name="T86" fmla="*/ 14082 w 17448"/>
                      <a:gd name="T87" fmla="*/ 2034 h 3310"/>
                      <a:gd name="T88" fmla="*/ 13914 w 17448"/>
                      <a:gd name="T89" fmla="*/ 2182 h 3310"/>
                      <a:gd name="T90" fmla="*/ 13700 w 17448"/>
                      <a:gd name="T91" fmla="*/ 2270 h 3310"/>
                      <a:gd name="T92" fmla="*/ 13457 w 17448"/>
                      <a:gd name="T93" fmla="*/ 2287 h 3310"/>
                      <a:gd name="T94" fmla="*/ 13227 w 17448"/>
                      <a:gd name="T95" fmla="*/ 2228 h 3310"/>
                      <a:gd name="T96" fmla="*/ 13038 w 17448"/>
                      <a:gd name="T97" fmla="*/ 2104 h 3310"/>
                      <a:gd name="T98" fmla="*/ 12903 w 17448"/>
                      <a:gd name="T99" fmla="*/ 1930 h 3310"/>
                      <a:gd name="T100" fmla="*/ 12838 w 17448"/>
                      <a:gd name="T101" fmla="*/ 1720 h 3310"/>
                      <a:gd name="T102" fmla="*/ 12857 w 17448"/>
                      <a:gd name="T103" fmla="*/ 1496 h 3310"/>
                      <a:gd name="T104" fmla="*/ 12953 w 17448"/>
                      <a:gd name="T105" fmla="*/ 1300 h 3310"/>
                      <a:gd name="T106" fmla="*/ 13113 w 17448"/>
                      <a:gd name="T107" fmla="*/ 1146 h 3310"/>
                      <a:gd name="T108" fmla="*/ 13322 w 17448"/>
                      <a:gd name="T109" fmla="*/ 1049 h 33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17448" h="3310">
                        <a:moveTo>
                          <a:pt x="760" y="0"/>
                        </a:moveTo>
                        <a:lnTo>
                          <a:pt x="16688" y="0"/>
                        </a:lnTo>
                        <a:lnTo>
                          <a:pt x="16727" y="1"/>
                        </a:lnTo>
                        <a:lnTo>
                          <a:pt x="16765" y="4"/>
                        </a:lnTo>
                        <a:lnTo>
                          <a:pt x="16804" y="8"/>
                        </a:lnTo>
                        <a:lnTo>
                          <a:pt x="16841" y="14"/>
                        </a:lnTo>
                        <a:lnTo>
                          <a:pt x="16878" y="22"/>
                        </a:lnTo>
                        <a:lnTo>
                          <a:pt x="16914" y="31"/>
                        </a:lnTo>
                        <a:lnTo>
                          <a:pt x="16949" y="42"/>
                        </a:lnTo>
                        <a:lnTo>
                          <a:pt x="16983" y="55"/>
                        </a:lnTo>
                        <a:lnTo>
                          <a:pt x="17017" y="69"/>
                        </a:lnTo>
                        <a:lnTo>
                          <a:pt x="17050" y="84"/>
                        </a:lnTo>
                        <a:lnTo>
                          <a:pt x="17082" y="101"/>
                        </a:lnTo>
                        <a:lnTo>
                          <a:pt x="17112" y="119"/>
                        </a:lnTo>
                        <a:lnTo>
                          <a:pt x="17142" y="139"/>
                        </a:lnTo>
                        <a:lnTo>
                          <a:pt x="17171" y="160"/>
                        </a:lnTo>
                        <a:lnTo>
                          <a:pt x="17198" y="182"/>
                        </a:lnTo>
                        <a:lnTo>
                          <a:pt x="17224" y="205"/>
                        </a:lnTo>
                        <a:lnTo>
                          <a:pt x="17250" y="229"/>
                        </a:lnTo>
                        <a:lnTo>
                          <a:pt x="17274" y="254"/>
                        </a:lnTo>
                        <a:lnTo>
                          <a:pt x="17296" y="281"/>
                        </a:lnTo>
                        <a:lnTo>
                          <a:pt x="17318" y="308"/>
                        </a:lnTo>
                        <a:lnTo>
                          <a:pt x="17338" y="336"/>
                        </a:lnTo>
                        <a:lnTo>
                          <a:pt x="17356" y="365"/>
                        </a:lnTo>
                        <a:lnTo>
                          <a:pt x="17373" y="395"/>
                        </a:lnTo>
                        <a:lnTo>
                          <a:pt x="17388" y="426"/>
                        </a:lnTo>
                        <a:lnTo>
                          <a:pt x="17402" y="458"/>
                        </a:lnTo>
                        <a:lnTo>
                          <a:pt x="17414" y="490"/>
                        </a:lnTo>
                        <a:lnTo>
                          <a:pt x="17424" y="523"/>
                        </a:lnTo>
                        <a:lnTo>
                          <a:pt x="17433" y="557"/>
                        </a:lnTo>
                        <a:lnTo>
                          <a:pt x="17439" y="591"/>
                        </a:lnTo>
                        <a:lnTo>
                          <a:pt x="17444" y="626"/>
                        </a:lnTo>
                        <a:lnTo>
                          <a:pt x="17447" y="661"/>
                        </a:lnTo>
                        <a:lnTo>
                          <a:pt x="17448" y="697"/>
                        </a:lnTo>
                        <a:lnTo>
                          <a:pt x="17448" y="2614"/>
                        </a:lnTo>
                        <a:lnTo>
                          <a:pt x="17447" y="2649"/>
                        </a:lnTo>
                        <a:lnTo>
                          <a:pt x="17444" y="2685"/>
                        </a:lnTo>
                        <a:lnTo>
                          <a:pt x="17439" y="2719"/>
                        </a:lnTo>
                        <a:lnTo>
                          <a:pt x="17433" y="2754"/>
                        </a:lnTo>
                        <a:lnTo>
                          <a:pt x="17424" y="2787"/>
                        </a:lnTo>
                        <a:lnTo>
                          <a:pt x="17414" y="2820"/>
                        </a:lnTo>
                        <a:lnTo>
                          <a:pt x="17402" y="2853"/>
                        </a:lnTo>
                        <a:lnTo>
                          <a:pt x="17388" y="2884"/>
                        </a:lnTo>
                        <a:lnTo>
                          <a:pt x="17373" y="2915"/>
                        </a:lnTo>
                        <a:lnTo>
                          <a:pt x="17356" y="2945"/>
                        </a:lnTo>
                        <a:lnTo>
                          <a:pt x="17338" y="2974"/>
                        </a:lnTo>
                        <a:lnTo>
                          <a:pt x="17318" y="3003"/>
                        </a:lnTo>
                        <a:lnTo>
                          <a:pt x="17296" y="3030"/>
                        </a:lnTo>
                        <a:lnTo>
                          <a:pt x="17274" y="3056"/>
                        </a:lnTo>
                        <a:lnTo>
                          <a:pt x="17250" y="3082"/>
                        </a:lnTo>
                        <a:lnTo>
                          <a:pt x="17224" y="3106"/>
                        </a:lnTo>
                        <a:lnTo>
                          <a:pt x="17198" y="3129"/>
                        </a:lnTo>
                        <a:lnTo>
                          <a:pt x="17171" y="3151"/>
                        </a:lnTo>
                        <a:lnTo>
                          <a:pt x="17142" y="3172"/>
                        </a:lnTo>
                        <a:lnTo>
                          <a:pt x="17112" y="3191"/>
                        </a:lnTo>
                        <a:lnTo>
                          <a:pt x="17082" y="3209"/>
                        </a:lnTo>
                        <a:lnTo>
                          <a:pt x="17050" y="3226"/>
                        </a:lnTo>
                        <a:lnTo>
                          <a:pt x="17017" y="3241"/>
                        </a:lnTo>
                        <a:lnTo>
                          <a:pt x="16983" y="3255"/>
                        </a:lnTo>
                        <a:lnTo>
                          <a:pt x="16949" y="3268"/>
                        </a:lnTo>
                        <a:lnTo>
                          <a:pt x="16914" y="3279"/>
                        </a:lnTo>
                        <a:lnTo>
                          <a:pt x="16878" y="3288"/>
                        </a:lnTo>
                        <a:lnTo>
                          <a:pt x="16841" y="3296"/>
                        </a:lnTo>
                        <a:lnTo>
                          <a:pt x="16804" y="3302"/>
                        </a:lnTo>
                        <a:lnTo>
                          <a:pt x="16765" y="3307"/>
                        </a:lnTo>
                        <a:lnTo>
                          <a:pt x="16727" y="3310"/>
                        </a:lnTo>
                        <a:lnTo>
                          <a:pt x="16688" y="3310"/>
                        </a:lnTo>
                        <a:lnTo>
                          <a:pt x="760" y="3310"/>
                        </a:lnTo>
                        <a:lnTo>
                          <a:pt x="721" y="3310"/>
                        </a:lnTo>
                        <a:lnTo>
                          <a:pt x="683" y="3307"/>
                        </a:lnTo>
                        <a:lnTo>
                          <a:pt x="644" y="3302"/>
                        </a:lnTo>
                        <a:lnTo>
                          <a:pt x="607" y="3296"/>
                        </a:lnTo>
                        <a:lnTo>
                          <a:pt x="570" y="3288"/>
                        </a:lnTo>
                        <a:lnTo>
                          <a:pt x="534" y="3279"/>
                        </a:lnTo>
                        <a:lnTo>
                          <a:pt x="499" y="3268"/>
                        </a:lnTo>
                        <a:lnTo>
                          <a:pt x="465" y="3255"/>
                        </a:lnTo>
                        <a:lnTo>
                          <a:pt x="431" y="3241"/>
                        </a:lnTo>
                        <a:lnTo>
                          <a:pt x="398" y="3226"/>
                        </a:lnTo>
                        <a:lnTo>
                          <a:pt x="366" y="3209"/>
                        </a:lnTo>
                        <a:lnTo>
                          <a:pt x="336" y="3191"/>
                        </a:lnTo>
                        <a:lnTo>
                          <a:pt x="306" y="3172"/>
                        </a:lnTo>
                        <a:lnTo>
                          <a:pt x="277" y="3151"/>
                        </a:lnTo>
                        <a:lnTo>
                          <a:pt x="250" y="3129"/>
                        </a:lnTo>
                        <a:lnTo>
                          <a:pt x="224" y="3106"/>
                        </a:lnTo>
                        <a:lnTo>
                          <a:pt x="198" y="3082"/>
                        </a:lnTo>
                        <a:lnTo>
                          <a:pt x="174" y="3056"/>
                        </a:lnTo>
                        <a:lnTo>
                          <a:pt x="152" y="3030"/>
                        </a:lnTo>
                        <a:lnTo>
                          <a:pt x="130" y="3003"/>
                        </a:lnTo>
                        <a:lnTo>
                          <a:pt x="110" y="2974"/>
                        </a:lnTo>
                        <a:lnTo>
                          <a:pt x="92" y="2945"/>
                        </a:lnTo>
                        <a:lnTo>
                          <a:pt x="75" y="2915"/>
                        </a:lnTo>
                        <a:lnTo>
                          <a:pt x="60" y="2884"/>
                        </a:lnTo>
                        <a:lnTo>
                          <a:pt x="46" y="2853"/>
                        </a:lnTo>
                        <a:lnTo>
                          <a:pt x="34" y="2820"/>
                        </a:lnTo>
                        <a:lnTo>
                          <a:pt x="24" y="2787"/>
                        </a:lnTo>
                        <a:lnTo>
                          <a:pt x="15" y="2754"/>
                        </a:lnTo>
                        <a:lnTo>
                          <a:pt x="9" y="2719"/>
                        </a:lnTo>
                        <a:lnTo>
                          <a:pt x="4" y="2685"/>
                        </a:lnTo>
                        <a:lnTo>
                          <a:pt x="1" y="2649"/>
                        </a:lnTo>
                        <a:lnTo>
                          <a:pt x="0" y="2614"/>
                        </a:lnTo>
                        <a:lnTo>
                          <a:pt x="0" y="697"/>
                        </a:lnTo>
                        <a:lnTo>
                          <a:pt x="1" y="661"/>
                        </a:lnTo>
                        <a:lnTo>
                          <a:pt x="4" y="626"/>
                        </a:lnTo>
                        <a:lnTo>
                          <a:pt x="9" y="591"/>
                        </a:lnTo>
                        <a:lnTo>
                          <a:pt x="15" y="557"/>
                        </a:lnTo>
                        <a:lnTo>
                          <a:pt x="24" y="523"/>
                        </a:lnTo>
                        <a:lnTo>
                          <a:pt x="34" y="490"/>
                        </a:lnTo>
                        <a:lnTo>
                          <a:pt x="46" y="458"/>
                        </a:lnTo>
                        <a:lnTo>
                          <a:pt x="60" y="426"/>
                        </a:lnTo>
                        <a:lnTo>
                          <a:pt x="75" y="395"/>
                        </a:lnTo>
                        <a:lnTo>
                          <a:pt x="92" y="365"/>
                        </a:lnTo>
                        <a:lnTo>
                          <a:pt x="110" y="336"/>
                        </a:lnTo>
                        <a:lnTo>
                          <a:pt x="130" y="308"/>
                        </a:lnTo>
                        <a:lnTo>
                          <a:pt x="152" y="281"/>
                        </a:lnTo>
                        <a:lnTo>
                          <a:pt x="174" y="254"/>
                        </a:lnTo>
                        <a:lnTo>
                          <a:pt x="198" y="229"/>
                        </a:lnTo>
                        <a:lnTo>
                          <a:pt x="224" y="205"/>
                        </a:lnTo>
                        <a:lnTo>
                          <a:pt x="250" y="182"/>
                        </a:lnTo>
                        <a:lnTo>
                          <a:pt x="277" y="160"/>
                        </a:lnTo>
                        <a:lnTo>
                          <a:pt x="306" y="139"/>
                        </a:lnTo>
                        <a:lnTo>
                          <a:pt x="336" y="119"/>
                        </a:lnTo>
                        <a:lnTo>
                          <a:pt x="366" y="101"/>
                        </a:lnTo>
                        <a:lnTo>
                          <a:pt x="398" y="84"/>
                        </a:lnTo>
                        <a:lnTo>
                          <a:pt x="431" y="69"/>
                        </a:lnTo>
                        <a:lnTo>
                          <a:pt x="465" y="55"/>
                        </a:lnTo>
                        <a:lnTo>
                          <a:pt x="499" y="42"/>
                        </a:lnTo>
                        <a:lnTo>
                          <a:pt x="534" y="31"/>
                        </a:lnTo>
                        <a:lnTo>
                          <a:pt x="570" y="22"/>
                        </a:lnTo>
                        <a:lnTo>
                          <a:pt x="607" y="14"/>
                        </a:lnTo>
                        <a:lnTo>
                          <a:pt x="644" y="8"/>
                        </a:lnTo>
                        <a:lnTo>
                          <a:pt x="683" y="4"/>
                        </a:lnTo>
                        <a:lnTo>
                          <a:pt x="721" y="1"/>
                        </a:lnTo>
                        <a:lnTo>
                          <a:pt x="760" y="0"/>
                        </a:lnTo>
                        <a:close/>
                        <a:moveTo>
                          <a:pt x="15643" y="1020"/>
                        </a:moveTo>
                        <a:lnTo>
                          <a:pt x="15679" y="1021"/>
                        </a:lnTo>
                        <a:lnTo>
                          <a:pt x="15714" y="1023"/>
                        </a:lnTo>
                        <a:lnTo>
                          <a:pt x="15749" y="1028"/>
                        </a:lnTo>
                        <a:lnTo>
                          <a:pt x="15783" y="1033"/>
                        </a:lnTo>
                        <a:lnTo>
                          <a:pt x="15817" y="1040"/>
                        </a:lnTo>
                        <a:lnTo>
                          <a:pt x="15849" y="1049"/>
                        </a:lnTo>
                        <a:lnTo>
                          <a:pt x="15881" y="1059"/>
                        </a:lnTo>
                        <a:lnTo>
                          <a:pt x="15913" y="1070"/>
                        </a:lnTo>
                        <a:lnTo>
                          <a:pt x="15943" y="1083"/>
                        </a:lnTo>
                        <a:lnTo>
                          <a:pt x="15974" y="1097"/>
                        </a:lnTo>
                        <a:lnTo>
                          <a:pt x="16002" y="1112"/>
                        </a:lnTo>
                        <a:lnTo>
                          <a:pt x="16030" y="1129"/>
                        </a:lnTo>
                        <a:lnTo>
                          <a:pt x="16058" y="1146"/>
                        </a:lnTo>
                        <a:lnTo>
                          <a:pt x="16084" y="1165"/>
                        </a:lnTo>
                        <a:lnTo>
                          <a:pt x="16109" y="1185"/>
                        </a:lnTo>
                        <a:lnTo>
                          <a:pt x="16133" y="1206"/>
                        </a:lnTo>
                        <a:lnTo>
                          <a:pt x="16156" y="1228"/>
                        </a:lnTo>
                        <a:lnTo>
                          <a:pt x="16178" y="1251"/>
                        </a:lnTo>
                        <a:lnTo>
                          <a:pt x="16198" y="1275"/>
                        </a:lnTo>
                        <a:lnTo>
                          <a:pt x="16217" y="1300"/>
                        </a:lnTo>
                        <a:lnTo>
                          <a:pt x="16235" y="1326"/>
                        </a:lnTo>
                        <a:lnTo>
                          <a:pt x="16252" y="1352"/>
                        </a:lnTo>
                        <a:lnTo>
                          <a:pt x="16267" y="1380"/>
                        </a:lnTo>
                        <a:lnTo>
                          <a:pt x="16281" y="1408"/>
                        </a:lnTo>
                        <a:lnTo>
                          <a:pt x="16293" y="1436"/>
                        </a:lnTo>
                        <a:lnTo>
                          <a:pt x="16304" y="1466"/>
                        </a:lnTo>
                        <a:lnTo>
                          <a:pt x="16314" y="1496"/>
                        </a:lnTo>
                        <a:lnTo>
                          <a:pt x="16322" y="1527"/>
                        </a:lnTo>
                        <a:lnTo>
                          <a:pt x="16327" y="1558"/>
                        </a:lnTo>
                        <a:lnTo>
                          <a:pt x="16332" y="1590"/>
                        </a:lnTo>
                        <a:lnTo>
                          <a:pt x="16335" y="1622"/>
                        </a:lnTo>
                        <a:lnTo>
                          <a:pt x="16336" y="1655"/>
                        </a:lnTo>
                        <a:lnTo>
                          <a:pt x="16335" y="1687"/>
                        </a:lnTo>
                        <a:lnTo>
                          <a:pt x="16332" y="1720"/>
                        </a:lnTo>
                        <a:lnTo>
                          <a:pt x="16327" y="1751"/>
                        </a:lnTo>
                        <a:lnTo>
                          <a:pt x="16322" y="1783"/>
                        </a:lnTo>
                        <a:lnTo>
                          <a:pt x="16314" y="1813"/>
                        </a:lnTo>
                        <a:lnTo>
                          <a:pt x="16304" y="1843"/>
                        </a:lnTo>
                        <a:lnTo>
                          <a:pt x="16293" y="1873"/>
                        </a:lnTo>
                        <a:lnTo>
                          <a:pt x="16281" y="1902"/>
                        </a:lnTo>
                        <a:lnTo>
                          <a:pt x="16267" y="1930"/>
                        </a:lnTo>
                        <a:lnTo>
                          <a:pt x="16252" y="1957"/>
                        </a:lnTo>
                        <a:lnTo>
                          <a:pt x="16235" y="1984"/>
                        </a:lnTo>
                        <a:lnTo>
                          <a:pt x="16217" y="2009"/>
                        </a:lnTo>
                        <a:lnTo>
                          <a:pt x="16198" y="2034"/>
                        </a:lnTo>
                        <a:lnTo>
                          <a:pt x="16178" y="2059"/>
                        </a:lnTo>
                        <a:lnTo>
                          <a:pt x="16156" y="2082"/>
                        </a:lnTo>
                        <a:lnTo>
                          <a:pt x="16133" y="2104"/>
                        </a:lnTo>
                        <a:lnTo>
                          <a:pt x="16109" y="2125"/>
                        </a:lnTo>
                        <a:lnTo>
                          <a:pt x="16084" y="2145"/>
                        </a:lnTo>
                        <a:lnTo>
                          <a:pt x="16058" y="2164"/>
                        </a:lnTo>
                        <a:lnTo>
                          <a:pt x="16030" y="2182"/>
                        </a:lnTo>
                        <a:lnTo>
                          <a:pt x="16002" y="2198"/>
                        </a:lnTo>
                        <a:lnTo>
                          <a:pt x="15974" y="2213"/>
                        </a:lnTo>
                        <a:lnTo>
                          <a:pt x="15943" y="2228"/>
                        </a:lnTo>
                        <a:lnTo>
                          <a:pt x="15913" y="2240"/>
                        </a:lnTo>
                        <a:lnTo>
                          <a:pt x="15881" y="2252"/>
                        </a:lnTo>
                        <a:lnTo>
                          <a:pt x="15849" y="2262"/>
                        </a:lnTo>
                        <a:lnTo>
                          <a:pt x="15817" y="2270"/>
                        </a:lnTo>
                        <a:lnTo>
                          <a:pt x="15783" y="2277"/>
                        </a:lnTo>
                        <a:lnTo>
                          <a:pt x="15749" y="2283"/>
                        </a:lnTo>
                        <a:lnTo>
                          <a:pt x="15714" y="2287"/>
                        </a:lnTo>
                        <a:lnTo>
                          <a:pt x="15679" y="2289"/>
                        </a:lnTo>
                        <a:lnTo>
                          <a:pt x="15643" y="2290"/>
                        </a:lnTo>
                        <a:lnTo>
                          <a:pt x="15608" y="2289"/>
                        </a:lnTo>
                        <a:lnTo>
                          <a:pt x="15572" y="2287"/>
                        </a:lnTo>
                        <a:lnTo>
                          <a:pt x="15539" y="2283"/>
                        </a:lnTo>
                        <a:lnTo>
                          <a:pt x="15504" y="2277"/>
                        </a:lnTo>
                        <a:lnTo>
                          <a:pt x="15471" y="2270"/>
                        </a:lnTo>
                        <a:lnTo>
                          <a:pt x="15438" y="2262"/>
                        </a:lnTo>
                        <a:lnTo>
                          <a:pt x="15405" y="2252"/>
                        </a:lnTo>
                        <a:lnTo>
                          <a:pt x="15374" y="2240"/>
                        </a:lnTo>
                        <a:lnTo>
                          <a:pt x="15343" y="2228"/>
                        </a:lnTo>
                        <a:lnTo>
                          <a:pt x="15314" y="2213"/>
                        </a:lnTo>
                        <a:lnTo>
                          <a:pt x="15284" y="2198"/>
                        </a:lnTo>
                        <a:lnTo>
                          <a:pt x="15257" y="2182"/>
                        </a:lnTo>
                        <a:lnTo>
                          <a:pt x="15230" y="2164"/>
                        </a:lnTo>
                        <a:lnTo>
                          <a:pt x="15204" y="2145"/>
                        </a:lnTo>
                        <a:lnTo>
                          <a:pt x="15179" y="2125"/>
                        </a:lnTo>
                        <a:lnTo>
                          <a:pt x="15155" y="2104"/>
                        </a:lnTo>
                        <a:lnTo>
                          <a:pt x="15132" y="2082"/>
                        </a:lnTo>
                        <a:lnTo>
                          <a:pt x="15110" y="2059"/>
                        </a:lnTo>
                        <a:lnTo>
                          <a:pt x="15089" y="2034"/>
                        </a:lnTo>
                        <a:lnTo>
                          <a:pt x="15070" y="2009"/>
                        </a:lnTo>
                        <a:lnTo>
                          <a:pt x="15052" y="1984"/>
                        </a:lnTo>
                        <a:lnTo>
                          <a:pt x="15035" y="1957"/>
                        </a:lnTo>
                        <a:lnTo>
                          <a:pt x="15019" y="1930"/>
                        </a:lnTo>
                        <a:lnTo>
                          <a:pt x="15006" y="1902"/>
                        </a:lnTo>
                        <a:lnTo>
                          <a:pt x="14993" y="1873"/>
                        </a:lnTo>
                        <a:lnTo>
                          <a:pt x="14982" y="1843"/>
                        </a:lnTo>
                        <a:lnTo>
                          <a:pt x="14974" y="1813"/>
                        </a:lnTo>
                        <a:lnTo>
                          <a:pt x="14966" y="1783"/>
                        </a:lnTo>
                        <a:lnTo>
                          <a:pt x="14959" y="1751"/>
                        </a:lnTo>
                        <a:lnTo>
                          <a:pt x="14955" y="1720"/>
                        </a:lnTo>
                        <a:lnTo>
                          <a:pt x="14953" y="1687"/>
                        </a:lnTo>
                        <a:lnTo>
                          <a:pt x="14952" y="1655"/>
                        </a:lnTo>
                        <a:lnTo>
                          <a:pt x="14953" y="1622"/>
                        </a:lnTo>
                        <a:lnTo>
                          <a:pt x="14955" y="1590"/>
                        </a:lnTo>
                        <a:lnTo>
                          <a:pt x="14959" y="1558"/>
                        </a:lnTo>
                        <a:lnTo>
                          <a:pt x="14966" y="1527"/>
                        </a:lnTo>
                        <a:lnTo>
                          <a:pt x="14974" y="1496"/>
                        </a:lnTo>
                        <a:lnTo>
                          <a:pt x="14982" y="1466"/>
                        </a:lnTo>
                        <a:lnTo>
                          <a:pt x="14993" y="1436"/>
                        </a:lnTo>
                        <a:lnTo>
                          <a:pt x="15006" y="1408"/>
                        </a:lnTo>
                        <a:lnTo>
                          <a:pt x="15019" y="1380"/>
                        </a:lnTo>
                        <a:lnTo>
                          <a:pt x="15035" y="1352"/>
                        </a:lnTo>
                        <a:lnTo>
                          <a:pt x="15052" y="1326"/>
                        </a:lnTo>
                        <a:lnTo>
                          <a:pt x="15070" y="1300"/>
                        </a:lnTo>
                        <a:lnTo>
                          <a:pt x="15089" y="1275"/>
                        </a:lnTo>
                        <a:lnTo>
                          <a:pt x="15110" y="1251"/>
                        </a:lnTo>
                        <a:lnTo>
                          <a:pt x="15132" y="1228"/>
                        </a:lnTo>
                        <a:lnTo>
                          <a:pt x="15155" y="1206"/>
                        </a:lnTo>
                        <a:lnTo>
                          <a:pt x="15179" y="1185"/>
                        </a:lnTo>
                        <a:lnTo>
                          <a:pt x="15204" y="1165"/>
                        </a:lnTo>
                        <a:lnTo>
                          <a:pt x="15230" y="1146"/>
                        </a:lnTo>
                        <a:lnTo>
                          <a:pt x="15257" y="1129"/>
                        </a:lnTo>
                        <a:lnTo>
                          <a:pt x="15284" y="1112"/>
                        </a:lnTo>
                        <a:lnTo>
                          <a:pt x="15314" y="1097"/>
                        </a:lnTo>
                        <a:lnTo>
                          <a:pt x="15343" y="1083"/>
                        </a:lnTo>
                        <a:lnTo>
                          <a:pt x="15374" y="1070"/>
                        </a:lnTo>
                        <a:lnTo>
                          <a:pt x="15405" y="1059"/>
                        </a:lnTo>
                        <a:lnTo>
                          <a:pt x="15438" y="1049"/>
                        </a:lnTo>
                        <a:lnTo>
                          <a:pt x="15471" y="1040"/>
                        </a:lnTo>
                        <a:lnTo>
                          <a:pt x="15504" y="1033"/>
                        </a:lnTo>
                        <a:lnTo>
                          <a:pt x="15539" y="1028"/>
                        </a:lnTo>
                        <a:lnTo>
                          <a:pt x="15572" y="1023"/>
                        </a:lnTo>
                        <a:lnTo>
                          <a:pt x="15608" y="1021"/>
                        </a:lnTo>
                        <a:lnTo>
                          <a:pt x="15643" y="1020"/>
                        </a:lnTo>
                        <a:close/>
                        <a:moveTo>
                          <a:pt x="13527" y="1020"/>
                        </a:moveTo>
                        <a:lnTo>
                          <a:pt x="13563" y="1021"/>
                        </a:lnTo>
                        <a:lnTo>
                          <a:pt x="13597" y="1023"/>
                        </a:lnTo>
                        <a:lnTo>
                          <a:pt x="13632" y="1028"/>
                        </a:lnTo>
                        <a:lnTo>
                          <a:pt x="13666" y="1033"/>
                        </a:lnTo>
                        <a:lnTo>
                          <a:pt x="13700" y="1040"/>
                        </a:lnTo>
                        <a:lnTo>
                          <a:pt x="13733" y="1049"/>
                        </a:lnTo>
                        <a:lnTo>
                          <a:pt x="13765" y="1059"/>
                        </a:lnTo>
                        <a:lnTo>
                          <a:pt x="13796" y="1070"/>
                        </a:lnTo>
                        <a:lnTo>
                          <a:pt x="13826" y="1083"/>
                        </a:lnTo>
                        <a:lnTo>
                          <a:pt x="13857" y="1097"/>
                        </a:lnTo>
                        <a:lnTo>
                          <a:pt x="13885" y="1112"/>
                        </a:lnTo>
                        <a:lnTo>
                          <a:pt x="13914" y="1129"/>
                        </a:lnTo>
                        <a:lnTo>
                          <a:pt x="13941" y="1146"/>
                        </a:lnTo>
                        <a:lnTo>
                          <a:pt x="13967" y="1165"/>
                        </a:lnTo>
                        <a:lnTo>
                          <a:pt x="13992" y="1185"/>
                        </a:lnTo>
                        <a:lnTo>
                          <a:pt x="14016" y="1206"/>
                        </a:lnTo>
                        <a:lnTo>
                          <a:pt x="14039" y="1228"/>
                        </a:lnTo>
                        <a:lnTo>
                          <a:pt x="14061" y="1251"/>
                        </a:lnTo>
                        <a:lnTo>
                          <a:pt x="14082" y="1275"/>
                        </a:lnTo>
                        <a:lnTo>
                          <a:pt x="14101" y="1300"/>
                        </a:lnTo>
                        <a:lnTo>
                          <a:pt x="14119" y="1326"/>
                        </a:lnTo>
                        <a:lnTo>
                          <a:pt x="14135" y="1352"/>
                        </a:lnTo>
                        <a:lnTo>
                          <a:pt x="14150" y="1380"/>
                        </a:lnTo>
                        <a:lnTo>
                          <a:pt x="14165" y="1408"/>
                        </a:lnTo>
                        <a:lnTo>
                          <a:pt x="14177" y="1436"/>
                        </a:lnTo>
                        <a:lnTo>
                          <a:pt x="14187" y="1466"/>
                        </a:lnTo>
                        <a:lnTo>
                          <a:pt x="14197" y="1496"/>
                        </a:lnTo>
                        <a:lnTo>
                          <a:pt x="14205" y="1527"/>
                        </a:lnTo>
                        <a:lnTo>
                          <a:pt x="14211" y="1558"/>
                        </a:lnTo>
                        <a:lnTo>
                          <a:pt x="14216" y="1590"/>
                        </a:lnTo>
                        <a:lnTo>
                          <a:pt x="14218" y="1622"/>
                        </a:lnTo>
                        <a:lnTo>
                          <a:pt x="14219" y="1655"/>
                        </a:lnTo>
                        <a:lnTo>
                          <a:pt x="14218" y="1687"/>
                        </a:lnTo>
                        <a:lnTo>
                          <a:pt x="14216" y="1720"/>
                        </a:lnTo>
                        <a:lnTo>
                          <a:pt x="14211" y="1751"/>
                        </a:lnTo>
                        <a:lnTo>
                          <a:pt x="14205" y="1783"/>
                        </a:lnTo>
                        <a:lnTo>
                          <a:pt x="14197" y="1813"/>
                        </a:lnTo>
                        <a:lnTo>
                          <a:pt x="14187" y="1843"/>
                        </a:lnTo>
                        <a:lnTo>
                          <a:pt x="14177" y="1873"/>
                        </a:lnTo>
                        <a:lnTo>
                          <a:pt x="14165" y="1902"/>
                        </a:lnTo>
                        <a:lnTo>
                          <a:pt x="14150" y="1930"/>
                        </a:lnTo>
                        <a:lnTo>
                          <a:pt x="14135" y="1957"/>
                        </a:lnTo>
                        <a:lnTo>
                          <a:pt x="14119" y="1984"/>
                        </a:lnTo>
                        <a:lnTo>
                          <a:pt x="14101" y="2009"/>
                        </a:lnTo>
                        <a:lnTo>
                          <a:pt x="14082" y="2034"/>
                        </a:lnTo>
                        <a:lnTo>
                          <a:pt x="14061" y="2059"/>
                        </a:lnTo>
                        <a:lnTo>
                          <a:pt x="14039" y="2082"/>
                        </a:lnTo>
                        <a:lnTo>
                          <a:pt x="14016" y="2104"/>
                        </a:lnTo>
                        <a:lnTo>
                          <a:pt x="13992" y="2125"/>
                        </a:lnTo>
                        <a:lnTo>
                          <a:pt x="13967" y="2145"/>
                        </a:lnTo>
                        <a:lnTo>
                          <a:pt x="13941" y="2164"/>
                        </a:lnTo>
                        <a:lnTo>
                          <a:pt x="13914" y="2182"/>
                        </a:lnTo>
                        <a:lnTo>
                          <a:pt x="13885" y="2198"/>
                        </a:lnTo>
                        <a:lnTo>
                          <a:pt x="13857" y="2213"/>
                        </a:lnTo>
                        <a:lnTo>
                          <a:pt x="13826" y="2228"/>
                        </a:lnTo>
                        <a:lnTo>
                          <a:pt x="13796" y="2240"/>
                        </a:lnTo>
                        <a:lnTo>
                          <a:pt x="13765" y="2252"/>
                        </a:lnTo>
                        <a:lnTo>
                          <a:pt x="13733" y="2262"/>
                        </a:lnTo>
                        <a:lnTo>
                          <a:pt x="13700" y="2270"/>
                        </a:lnTo>
                        <a:lnTo>
                          <a:pt x="13666" y="2277"/>
                        </a:lnTo>
                        <a:lnTo>
                          <a:pt x="13632" y="2283"/>
                        </a:lnTo>
                        <a:lnTo>
                          <a:pt x="13597" y="2287"/>
                        </a:lnTo>
                        <a:lnTo>
                          <a:pt x="13563" y="2289"/>
                        </a:lnTo>
                        <a:lnTo>
                          <a:pt x="13527" y="2290"/>
                        </a:lnTo>
                        <a:lnTo>
                          <a:pt x="13492" y="2289"/>
                        </a:lnTo>
                        <a:lnTo>
                          <a:pt x="13457" y="2287"/>
                        </a:lnTo>
                        <a:lnTo>
                          <a:pt x="13422" y="2283"/>
                        </a:lnTo>
                        <a:lnTo>
                          <a:pt x="13388" y="2277"/>
                        </a:lnTo>
                        <a:lnTo>
                          <a:pt x="13354" y="2270"/>
                        </a:lnTo>
                        <a:lnTo>
                          <a:pt x="13322" y="2262"/>
                        </a:lnTo>
                        <a:lnTo>
                          <a:pt x="13289" y="2252"/>
                        </a:lnTo>
                        <a:lnTo>
                          <a:pt x="13257" y="2240"/>
                        </a:lnTo>
                        <a:lnTo>
                          <a:pt x="13227" y="2228"/>
                        </a:lnTo>
                        <a:lnTo>
                          <a:pt x="13197" y="2213"/>
                        </a:lnTo>
                        <a:lnTo>
                          <a:pt x="13168" y="2198"/>
                        </a:lnTo>
                        <a:lnTo>
                          <a:pt x="13141" y="2182"/>
                        </a:lnTo>
                        <a:lnTo>
                          <a:pt x="13113" y="2164"/>
                        </a:lnTo>
                        <a:lnTo>
                          <a:pt x="13087" y="2145"/>
                        </a:lnTo>
                        <a:lnTo>
                          <a:pt x="13062" y="2125"/>
                        </a:lnTo>
                        <a:lnTo>
                          <a:pt x="13038" y="2104"/>
                        </a:lnTo>
                        <a:lnTo>
                          <a:pt x="13015" y="2082"/>
                        </a:lnTo>
                        <a:lnTo>
                          <a:pt x="12993" y="2059"/>
                        </a:lnTo>
                        <a:lnTo>
                          <a:pt x="12973" y="2034"/>
                        </a:lnTo>
                        <a:lnTo>
                          <a:pt x="12953" y="2009"/>
                        </a:lnTo>
                        <a:lnTo>
                          <a:pt x="12936" y="1984"/>
                        </a:lnTo>
                        <a:lnTo>
                          <a:pt x="12919" y="1957"/>
                        </a:lnTo>
                        <a:lnTo>
                          <a:pt x="12903" y="1930"/>
                        </a:lnTo>
                        <a:lnTo>
                          <a:pt x="12890" y="1902"/>
                        </a:lnTo>
                        <a:lnTo>
                          <a:pt x="12877" y="1873"/>
                        </a:lnTo>
                        <a:lnTo>
                          <a:pt x="12866" y="1843"/>
                        </a:lnTo>
                        <a:lnTo>
                          <a:pt x="12857" y="1813"/>
                        </a:lnTo>
                        <a:lnTo>
                          <a:pt x="12849" y="1783"/>
                        </a:lnTo>
                        <a:lnTo>
                          <a:pt x="12843" y="1751"/>
                        </a:lnTo>
                        <a:lnTo>
                          <a:pt x="12838" y="1720"/>
                        </a:lnTo>
                        <a:lnTo>
                          <a:pt x="12836" y="1687"/>
                        </a:lnTo>
                        <a:lnTo>
                          <a:pt x="12835" y="1655"/>
                        </a:lnTo>
                        <a:lnTo>
                          <a:pt x="12836" y="1622"/>
                        </a:lnTo>
                        <a:lnTo>
                          <a:pt x="12838" y="1590"/>
                        </a:lnTo>
                        <a:lnTo>
                          <a:pt x="12843" y="1558"/>
                        </a:lnTo>
                        <a:lnTo>
                          <a:pt x="12849" y="1527"/>
                        </a:lnTo>
                        <a:lnTo>
                          <a:pt x="12857" y="1496"/>
                        </a:lnTo>
                        <a:lnTo>
                          <a:pt x="12866" y="1466"/>
                        </a:lnTo>
                        <a:lnTo>
                          <a:pt x="12877" y="1436"/>
                        </a:lnTo>
                        <a:lnTo>
                          <a:pt x="12890" y="1408"/>
                        </a:lnTo>
                        <a:lnTo>
                          <a:pt x="12903" y="1380"/>
                        </a:lnTo>
                        <a:lnTo>
                          <a:pt x="12919" y="1352"/>
                        </a:lnTo>
                        <a:lnTo>
                          <a:pt x="12936" y="1326"/>
                        </a:lnTo>
                        <a:lnTo>
                          <a:pt x="12953" y="1300"/>
                        </a:lnTo>
                        <a:lnTo>
                          <a:pt x="12973" y="1275"/>
                        </a:lnTo>
                        <a:lnTo>
                          <a:pt x="12993" y="1251"/>
                        </a:lnTo>
                        <a:lnTo>
                          <a:pt x="13015" y="1228"/>
                        </a:lnTo>
                        <a:lnTo>
                          <a:pt x="13038" y="1206"/>
                        </a:lnTo>
                        <a:lnTo>
                          <a:pt x="13062" y="1185"/>
                        </a:lnTo>
                        <a:lnTo>
                          <a:pt x="13087" y="1165"/>
                        </a:lnTo>
                        <a:lnTo>
                          <a:pt x="13113" y="1146"/>
                        </a:lnTo>
                        <a:lnTo>
                          <a:pt x="13141" y="1129"/>
                        </a:lnTo>
                        <a:lnTo>
                          <a:pt x="13168" y="1112"/>
                        </a:lnTo>
                        <a:lnTo>
                          <a:pt x="13197" y="1097"/>
                        </a:lnTo>
                        <a:lnTo>
                          <a:pt x="13227" y="1083"/>
                        </a:lnTo>
                        <a:lnTo>
                          <a:pt x="13257" y="1070"/>
                        </a:lnTo>
                        <a:lnTo>
                          <a:pt x="13289" y="1059"/>
                        </a:lnTo>
                        <a:lnTo>
                          <a:pt x="13322" y="1049"/>
                        </a:lnTo>
                        <a:lnTo>
                          <a:pt x="13354" y="1040"/>
                        </a:lnTo>
                        <a:lnTo>
                          <a:pt x="13388" y="1033"/>
                        </a:lnTo>
                        <a:lnTo>
                          <a:pt x="13422" y="1028"/>
                        </a:lnTo>
                        <a:lnTo>
                          <a:pt x="13457" y="1023"/>
                        </a:lnTo>
                        <a:lnTo>
                          <a:pt x="13492" y="1021"/>
                        </a:lnTo>
                        <a:lnTo>
                          <a:pt x="13527" y="102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  <p:sp>
                <p:nvSpPr>
                  <p:cNvPr id="1079" name="Freeform 71"/>
                  <p:cNvSpPr>
                    <a:spLocks noEditPoints="1"/>
                  </p:cNvSpPr>
                  <p:nvPr/>
                </p:nvSpPr>
                <p:spPr bwMode="gray">
                  <a:xfrm>
                    <a:off x="3308966" y="2427484"/>
                    <a:ext cx="292835" cy="60621"/>
                  </a:xfrm>
                  <a:custGeom>
                    <a:avLst/>
                    <a:gdLst>
                      <a:gd name="T0" fmla="*/ 16878 w 17448"/>
                      <a:gd name="T1" fmla="*/ 22 h 3310"/>
                      <a:gd name="T2" fmla="*/ 17112 w 17448"/>
                      <a:gd name="T3" fmla="*/ 119 h 3310"/>
                      <a:gd name="T4" fmla="*/ 17296 w 17448"/>
                      <a:gd name="T5" fmla="*/ 280 h 3310"/>
                      <a:gd name="T6" fmla="*/ 17414 w 17448"/>
                      <a:gd name="T7" fmla="*/ 490 h 3310"/>
                      <a:gd name="T8" fmla="*/ 17448 w 17448"/>
                      <a:gd name="T9" fmla="*/ 2614 h 3310"/>
                      <a:gd name="T10" fmla="*/ 17402 w 17448"/>
                      <a:gd name="T11" fmla="*/ 2852 h 3310"/>
                      <a:gd name="T12" fmla="*/ 17274 w 17448"/>
                      <a:gd name="T13" fmla="*/ 3056 h 3310"/>
                      <a:gd name="T14" fmla="*/ 17082 w 17448"/>
                      <a:gd name="T15" fmla="*/ 3209 h 3310"/>
                      <a:gd name="T16" fmla="*/ 16841 w 17448"/>
                      <a:gd name="T17" fmla="*/ 3296 h 3310"/>
                      <a:gd name="T18" fmla="*/ 683 w 17448"/>
                      <a:gd name="T19" fmla="*/ 3307 h 3310"/>
                      <a:gd name="T20" fmla="*/ 431 w 17448"/>
                      <a:gd name="T21" fmla="*/ 3241 h 3310"/>
                      <a:gd name="T22" fmla="*/ 224 w 17448"/>
                      <a:gd name="T23" fmla="*/ 3106 h 3310"/>
                      <a:gd name="T24" fmla="*/ 75 w 17448"/>
                      <a:gd name="T25" fmla="*/ 2915 h 3310"/>
                      <a:gd name="T26" fmla="*/ 4 w 17448"/>
                      <a:gd name="T27" fmla="*/ 2685 h 3310"/>
                      <a:gd name="T28" fmla="*/ 15 w 17448"/>
                      <a:gd name="T29" fmla="*/ 557 h 3310"/>
                      <a:gd name="T30" fmla="*/ 110 w 17448"/>
                      <a:gd name="T31" fmla="*/ 336 h 3310"/>
                      <a:gd name="T32" fmla="*/ 277 w 17448"/>
                      <a:gd name="T33" fmla="*/ 159 h 3310"/>
                      <a:gd name="T34" fmla="*/ 499 w 17448"/>
                      <a:gd name="T35" fmla="*/ 42 h 3310"/>
                      <a:gd name="T36" fmla="*/ 760 w 17448"/>
                      <a:gd name="T37" fmla="*/ 0 h 3310"/>
                      <a:gd name="T38" fmla="*/ 15849 w 17448"/>
                      <a:gd name="T39" fmla="*/ 1049 h 3310"/>
                      <a:gd name="T40" fmla="*/ 16058 w 17448"/>
                      <a:gd name="T41" fmla="*/ 1146 h 3310"/>
                      <a:gd name="T42" fmla="*/ 16217 w 17448"/>
                      <a:gd name="T43" fmla="*/ 1300 h 3310"/>
                      <a:gd name="T44" fmla="*/ 16314 w 17448"/>
                      <a:gd name="T45" fmla="*/ 1496 h 3310"/>
                      <a:gd name="T46" fmla="*/ 16332 w 17448"/>
                      <a:gd name="T47" fmla="*/ 1719 h 3310"/>
                      <a:gd name="T48" fmla="*/ 16267 w 17448"/>
                      <a:gd name="T49" fmla="*/ 1930 h 3310"/>
                      <a:gd name="T50" fmla="*/ 16133 w 17448"/>
                      <a:gd name="T51" fmla="*/ 2103 h 3310"/>
                      <a:gd name="T52" fmla="*/ 15943 w 17448"/>
                      <a:gd name="T53" fmla="*/ 2227 h 3310"/>
                      <a:gd name="T54" fmla="*/ 15714 w 17448"/>
                      <a:gd name="T55" fmla="*/ 2287 h 3310"/>
                      <a:gd name="T56" fmla="*/ 15471 w 17448"/>
                      <a:gd name="T57" fmla="*/ 2270 h 3310"/>
                      <a:gd name="T58" fmla="*/ 15257 w 17448"/>
                      <a:gd name="T59" fmla="*/ 2182 h 3310"/>
                      <a:gd name="T60" fmla="*/ 15089 w 17448"/>
                      <a:gd name="T61" fmla="*/ 2034 h 3310"/>
                      <a:gd name="T62" fmla="*/ 14982 w 17448"/>
                      <a:gd name="T63" fmla="*/ 1843 h 3310"/>
                      <a:gd name="T64" fmla="*/ 14953 w 17448"/>
                      <a:gd name="T65" fmla="*/ 1622 h 3310"/>
                      <a:gd name="T66" fmla="*/ 15006 w 17448"/>
                      <a:gd name="T67" fmla="*/ 1408 h 3310"/>
                      <a:gd name="T68" fmla="*/ 15132 w 17448"/>
                      <a:gd name="T69" fmla="*/ 1228 h 3310"/>
                      <a:gd name="T70" fmla="*/ 15314 w 17448"/>
                      <a:gd name="T71" fmla="*/ 1097 h 3310"/>
                      <a:gd name="T72" fmla="*/ 15539 w 17448"/>
                      <a:gd name="T73" fmla="*/ 1027 h 3310"/>
                      <a:gd name="T74" fmla="*/ 13632 w 17448"/>
                      <a:gd name="T75" fmla="*/ 1027 h 3310"/>
                      <a:gd name="T76" fmla="*/ 13857 w 17448"/>
                      <a:gd name="T77" fmla="*/ 1097 h 3310"/>
                      <a:gd name="T78" fmla="*/ 14039 w 17448"/>
                      <a:gd name="T79" fmla="*/ 1228 h 3310"/>
                      <a:gd name="T80" fmla="*/ 14165 w 17448"/>
                      <a:gd name="T81" fmla="*/ 1408 h 3310"/>
                      <a:gd name="T82" fmla="*/ 14218 w 17448"/>
                      <a:gd name="T83" fmla="*/ 1622 h 3310"/>
                      <a:gd name="T84" fmla="*/ 14187 w 17448"/>
                      <a:gd name="T85" fmla="*/ 1843 h 3310"/>
                      <a:gd name="T86" fmla="*/ 14082 w 17448"/>
                      <a:gd name="T87" fmla="*/ 2034 h 3310"/>
                      <a:gd name="T88" fmla="*/ 13914 w 17448"/>
                      <a:gd name="T89" fmla="*/ 2182 h 3310"/>
                      <a:gd name="T90" fmla="*/ 13700 w 17448"/>
                      <a:gd name="T91" fmla="*/ 2270 h 3310"/>
                      <a:gd name="T92" fmla="*/ 13457 w 17448"/>
                      <a:gd name="T93" fmla="*/ 2287 h 3310"/>
                      <a:gd name="T94" fmla="*/ 13227 w 17448"/>
                      <a:gd name="T95" fmla="*/ 2227 h 3310"/>
                      <a:gd name="T96" fmla="*/ 13038 w 17448"/>
                      <a:gd name="T97" fmla="*/ 2103 h 3310"/>
                      <a:gd name="T98" fmla="*/ 12903 w 17448"/>
                      <a:gd name="T99" fmla="*/ 1930 h 3310"/>
                      <a:gd name="T100" fmla="*/ 12838 w 17448"/>
                      <a:gd name="T101" fmla="*/ 1719 h 3310"/>
                      <a:gd name="T102" fmla="*/ 12857 w 17448"/>
                      <a:gd name="T103" fmla="*/ 1496 h 3310"/>
                      <a:gd name="T104" fmla="*/ 12953 w 17448"/>
                      <a:gd name="T105" fmla="*/ 1300 h 3310"/>
                      <a:gd name="T106" fmla="*/ 13113 w 17448"/>
                      <a:gd name="T107" fmla="*/ 1146 h 3310"/>
                      <a:gd name="T108" fmla="*/ 13322 w 17448"/>
                      <a:gd name="T109" fmla="*/ 1049 h 33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17448" h="3310">
                        <a:moveTo>
                          <a:pt x="760" y="0"/>
                        </a:moveTo>
                        <a:lnTo>
                          <a:pt x="16688" y="0"/>
                        </a:lnTo>
                        <a:lnTo>
                          <a:pt x="16727" y="1"/>
                        </a:lnTo>
                        <a:lnTo>
                          <a:pt x="16765" y="3"/>
                        </a:lnTo>
                        <a:lnTo>
                          <a:pt x="16804" y="8"/>
                        </a:lnTo>
                        <a:lnTo>
                          <a:pt x="16841" y="14"/>
                        </a:lnTo>
                        <a:lnTo>
                          <a:pt x="16878" y="22"/>
                        </a:lnTo>
                        <a:lnTo>
                          <a:pt x="16914" y="31"/>
                        </a:lnTo>
                        <a:lnTo>
                          <a:pt x="16949" y="42"/>
                        </a:lnTo>
                        <a:lnTo>
                          <a:pt x="16983" y="55"/>
                        </a:lnTo>
                        <a:lnTo>
                          <a:pt x="17017" y="69"/>
                        </a:lnTo>
                        <a:lnTo>
                          <a:pt x="17050" y="84"/>
                        </a:lnTo>
                        <a:lnTo>
                          <a:pt x="17082" y="101"/>
                        </a:lnTo>
                        <a:lnTo>
                          <a:pt x="17112" y="119"/>
                        </a:lnTo>
                        <a:lnTo>
                          <a:pt x="17142" y="139"/>
                        </a:lnTo>
                        <a:lnTo>
                          <a:pt x="17171" y="159"/>
                        </a:lnTo>
                        <a:lnTo>
                          <a:pt x="17198" y="181"/>
                        </a:lnTo>
                        <a:lnTo>
                          <a:pt x="17224" y="205"/>
                        </a:lnTo>
                        <a:lnTo>
                          <a:pt x="17250" y="229"/>
                        </a:lnTo>
                        <a:lnTo>
                          <a:pt x="17274" y="254"/>
                        </a:lnTo>
                        <a:lnTo>
                          <a:pt x="17296" y="280"/>
                        </a:lnTo>
                        <a:lnTo>
                          <a:pt x="17318" y="308"/>
                        </a:lnTo>
                        <a:lnTo>
                          <a:pt x="17338" y="336"/>
                        </a:lnTo>
                        <a:lnTo>
                          <a:pt x="17356" y="365"/>
                        </a:lnTo>
                        <a:lnTo>
                          <a:pt x="17373" y="395"/>
                        </a:lnTo>
                        <a:lnTo>
                          <a:pt x="17388" y="426"/>
                        </a:lnTo>
                        <a:lnTo>
                          <a:pt x="17402" y="458"/>
                        </a:lnTo>
                        <a:lnTo>
                          <a:pt x="17414" y="490"/>
                        </a:lnTo>
                        <a:lnTo>
                          <a:pt x="17424" y="523"/>
                        </a:lnTo>
                        <a:lnTo>
                          <a:pt x="17433" y="557"/>
                        </a:lnTo>
                        <a:lnTo>
                          <a:pt x="17439" y="591"/>
                        </a:lnTo>
                        <a:lnTo>
                          <a:pt x="17444" y="626"/>
                        </a:lnTo>
                        <a:lnTo>
                          <a:pt x="17447" y="661"/>
                        </a:lnTo>
                        <a:lnTo>
                          <a:pt x="17448" y="697"/>
                        </a:lnTo>
                        <a:lnTo>
                          <a:pt x="17448" y="2614"/>
                        </a:lnTo>
                        <a:lnTo>
                          <a:pt x="17447" y="2649"/>
                        </a:lnTo>
                        <a:lnTo>
                          <a:pt x="17444" y="2685"/>
                        </a:lnTo>
                        <a:lnTo>
                          <a:pt x="17439" y="2719"/>
                        </a:lnTo>
                        <a:lnTo>
                          <a:pt x="17433" y="2753"/>
                        </a:lnTo>
                        <a:lnTo>
                          <a:pt x="17424" y="2787"/>
                        </a:lnTo>
                        <a:lnTo>
                          <a:pt x="17414" y="2820"/>
                        </a:lnTo>
                        <a:lnTo>
                          <a:pt x="17402" y="2852"/>
                        </a:lnTo>
                        <a:lnTo>
                          <a:pt x="17388" y="2884"/>
                        </a:lnTo>
                        <a:lnTo>
                          <a:pt x="17373" y="2915"/>
                        </a:lnTo>
                        <a:lnTo>
                          <a:pt x="17356" y="2945"/>
                        </a:lnTo>
                        <a:lnTo>
                          <a:pt x="17338" y="2974"/>
                        </a:lnTo>
                        <a:lnTo>
                          <a:pt x="17318" y="3002"/>
                        </a:lnTo>
                        <a:lnTo>
                          <a:pt x="17296" y="3030"/>
                        </a:lnTo>
                        <a:lnTo>
                          <a:pt x="17274" y="3056"/>
                        </a:lnTo>
                        <a:lnTo>
                          <a:pt x="17250" y="3081"/>
                        </a:lnTo>
                        <a:lnTo>
                          <a:pt x="17224" y="3106"/>
                        </a:lnTo>
                        <a:lnTo>
                          <a:pt x="17198" y="3129"/>
                        </a:lnTo>
                        <a:lnTo>
                          <a:pt x="17171" y="3151"/>
                        </a:lnTo>
                        <a:lnTo>
                          <a:pt x="17142" y="3171"/>
                        </a:lnTo>
                        <a:lnTo>
                          <a:pt x="17112" y="3191"/>
                        </a:lnTo>
                        <a:lnTo>
                          <a:pt x="17082" y="3209"/>
                        </a:lnTo>
                        <a:lnTo>
                          <a:pt x="17050" y="3226"/>
                        </a:lnTo>
                        <a:lnTo>
                          <a:pt x="17017" y="3241"/>
                        </a:lnTo>
                        <a:lnTo>
                          <a:pt x="16983" y="3255"/>
                        </a:lnTo>
                        <a:lnTo>
                          <a:pt x="16949" y="3268"/>
                        </a:lnTo>
                        <a:lnTo>
                          <a:pt x="16914" y="3279"/>
                        </a:lnTo>
                        <a:lnTo>
                          <a:pt x="16878" y="3288"/>
                        </a:lnTo>
                        <a:lnTo>
                          <a:pt x="16841" y="3296"/>
                        </a:lnTo>
                        <a:lnTo>
                          <a:pt x="16804" y="3302"/>
                        </a:lnTo>
                        <a:lnTo>
                          <a:pt x="16765" y="3307"/>
                        </a:lnTo>
                        <a:lnTo>
                          <a:pt x="16727" y="3309"/>
                        </a:lnTo>
                        <a:lnTo>
                          <a:pt x="16688" y="3310"/>
                        </a:lnTo>
                        <a:lnTo>
                          <a:pt x="760" y="3310"/>
                        </a:lnTo>
                        <a:lnTo>
                          <a:pt x="721" y="3309"/>
                        </a:lnTo>
                        <a:lnTo>
                          <a:pt x="683" y="3307"/>
                        </a:lnTo>
                        <a:lnTo>
                          <a:pt x="644" y="3302"/>
                        </a:lnTo>
                        <a:lnTo>
                          <a:pt x="607" y="3296"/>
                        </a:lnTo>
                        <a:lnTo>
                          <a:pt x="570" y="3288"/>
                        </a:lnTo>
                        <a:lnTo>
                          <a:pt x="534" y="3279"/>
                        </a:lnTo>
                        <a:lnTo>
                          <a:pt x="499" y="3268"/>
                        </a:lnTo>
                        <a:lnTo>
                          <a:pt x="465" y="3255"/>
                        </a:lnTo>
                        <a:lnTo>
                          <a:pt x="431" y="3241"/>
                        </a:lnTo>
                        <a:lnTo>
                          <a:pt x="398" y="3226"/>
                        </a:lnTo>
                        <a:lnTo>
                          <a:pt x="366" y="3209"/>
                        </a:lnTo>
                        <a:lnTo>
                          <a:pt x="336" y="3191"/>
                        </a:lnTo>
                        <a:lnTo>
                          <a:pt x="306" y="3171"/>
                        </a:lnTo>
                        <a:lnTo>
                          <a:pt x="277" y="3151"/>
                        </a:lnTo>
                        <a:lnTo>
                          <a:pt x="250" y="3129"/>
                        </a:lnTo>
                        <a:lnTo>
                          <a:pt x="224" y="3106"/>
                        </a:lnTo>
                        <a:lnTo>
                          <a:pt x="198" y="3081"/>
                        </a:lnTo>
                        <a:lnTo>
                          <a:pt x="174" y="3056"/>
                        </a:lnTo>
                        <a:lnTo>
                          <a:pt x="152" y="3030"/>
                        </a:lnTo>
                        <a:lnTo>
                          <a:pt x="130" y="3002"/>
                        </a:lnTo>
                        <a:lnTo>
                          <a:pt x="110" y="2974"/>
                        </a:lnTo>
                        <a:lnTo>
                          <a:pt x="92" y="2945"/>
                        </a:lnTo>
                        <a:lnTo>
                          <a:pt x="75" y="2915"/>
                        </a:lnTo>
                        <a:lnTo>
                          <a:pt x="60" y="2884"/>
                        </a:lnTo>
                        <a:lnTo>
                          <a:pt x="46" y="2852"/>
                        </a:lnTo>
                        <a:lnTo>
                          <a:pt x="34" y="2820"/>
                        </a:lnTo>
                        <a:lnTo>
                          <a:pt x="24" y="2787"/>
                        </a:lnTo>
                        <a:lnTo>
                          <a:pt x="15" y="2753"/>
                        </a:lnTo>
                        <a:lnTo>
                          <a:pt x="9" y="2719"/>
                        </a:lnTo>
                        <a:lnTo>
                          <a:pt x="4" y="2685"/>
                        </a:lnTo>
                        <a:lnTo>
                          <a:pt x="1" y="2649"/>
                        </a:lnTo>
                        <a:lnTo>
                          <a:pt x="0" y="2614"/>
                        </a:lnTo>
                        <a:lnTo>
                          <a:pt x="0" y="697"/>
                        </a:lnTo>
                        <a:lnTo>
                          <a:pt x="1" y="661"/>
                        </a:lnTo>
                        <a:lnTo>
                          <a:pt x="4" y="626"/>
                        </a:lnTo>
                        <a:lnTo>
                          <a:pt x="9" y="591"/>
                        </a:lnTo>
                        <a:lnTo>
                          <a:pt x="15" y="557"/>
                        </a:lnTo>
                        <a:lnTo>
                          <a:pt x="24" y="523"/>
                        </a:lnTo>
                        <a:lnTo>
                          <a:pt x="34" y="490"/>
                        </a:lnTo>
                        <a:lnTo>
                          <a:pt x="46" y="458"/>
                        </a:lnTo>
                        <a:lnTo>
                          <a:pt x="60" y="426"/>
                        </a:lnTo>
                        <a:lnTo>
                          <a:pt x="75" y="395"/>
                        </a:lnTo>
                        <a:lnTo>
                          <a:pt x="92" y="365"/>
                        </a:lnTo>
                        <a:lnTo>
                          <a:pt x="110" y="336"/>
                        </a:lnTo>
                        <a:lnTo>
                          <a:pt x="130" y="308"/>
                        </a:lnTo>
                        <a:lnTo>
                          <a:pt x="152" y="280"/>
                        </a:lnTo>
                        <a:lnTo>
                          <a:pt x="174" y="254"/>
                        </a:lnTo>
                        <a:lnTo>
                          <a:pt x="198" y="229"/>
                        </a:lnTo>
                        <a:lnTo>
                          <a:pt x="224" y="205"/>
                        </a:lnTo>
                        <a:lnTo>
                          <a:pt x="250" y="181"/>
                        </a:lnTo>
                        <a:lnTo>
                          <a:pt x="277" y="159"/>
                        </a:lnTo>
                        <a:lnTo>
                          <a:pt x="306" y="139"/>
                        </a:lnTo>
                        <a:lnTo>
                          <a:pt x="336" y="119"/>
                        </a:lnTo>
                        <a:lnTo>
                          <a:pt x="366" y="101"/>
                        </a:lnTo>
                        <a:lnTo>
                          <a:pt x="398" y="84"/>
                        </a:lnTo>
                        <a:lnTo>
                          <a:pt x="431" y="69"/>
                        </a:lnTo>
                        <a:lnTo>
                          <a:pt x="465" y="55"/>
                        </a:lnTo>
                        <a:lnTo>
                          <a:pt x="499" y="42"/>
                        </a:lnTo>
                        <a:lnTo>
                          <a:pt x="534" y="31"/>
                        </a:lnTo>
                        <a:lnTo>
                          <a:pt x="570" y="22"/>
                        </a:lnTo>
                        <a:lnTo>
                          <a:pt x="607" y="14"/>
                        </a:lnTo>
                        <a:lnTo>
                          <a:pt x="644" y="8"/>
                        </a:lnTo>
                        <a:lnTo>
                          <a:pt x="683" y="3"/>
                        </a:lnTo>
                        <a:lnTo>
                          <a:pt x="721" y="1"/>
                        </a:lnTo>
                        <a:lnTo>
                          <a:pt x="760" y="0"/>
                        </a:lnTo>
                        <a:close/>
                        <a:moveTo>
                          <a:pt x="15643" y="1020"/>
                        </a:moveTo>
                        <a:lnTo>
                          <a:pt x="15679" y="1021"/>
                        </a:lnTo>
                        <a:lnTo>
                          <a:pt x="15714" y="1023"/>
                        </a:lnTo>
                        <a:lnTo>
                          <a:pt x="15749" y="1027"/>
                        </a:lnTo>
                        <a:lnTo>
                          <a:pt x="15783" y="1033"/>
                        </a:lnTo>
                        <a:lnTo>
                          <a:pt x="15817" y="1040"/>
                        </a:lnTo>
                        <a:lnTo>
                          <a:pt x="15849" y="1049"/>
                        </a:lnTo>
                        <a:lnTo>
                          <a:pt x="15881" y="1059"/>
                        </a:lnTo>
                        <a:lnTo>
                          <a:pt x="15913" y="1070"/>
                        </a:lnTo>
                        <a:lnTo>
                          <a:pt x="15943" y="1083"/>
                        </a:lnTo>
                        <a:lnTo>
                          <a:pt x="15974" y="1097"/>
                        </a:lnTo>
                        <a:lnTo>
                          <a:pt x="16002" y="1112"/>
                        </a:lnTo>
                        <a:lnTo>
                          <a:pt x="16030" y="1128"/>
                        </a:lnTo>
                        <a:lnTo>
                          <a:pt x="16058" y="1146"/>
                        </a:lnTo>
                        <a:lnTo>
                          <a:pt x="16084" y="1165"/>
                        </a:lnTo>
                        <a:lnTo>
                          <a:pt x="16109" y="1185"/>
                        </a:lnTo>
                        <a:lnTo>
                          <a:pt x="16133" y="1206"/>
                        </a:lnTo>
                        <a:lnTo>
                          <a:pt x="16156" y="1228"/>
                        </a:lnTo>
                        <a:lnTo>
                          <a:pt x="16178" y="1251"/>
                        </a:lnTo>
                        <a:lnTo>
                          <a:pt x="16198" y="1275"/>
                        </a:lnTo>
                        <a:lnTo>
                          <a:pt x="16217" y="1300"/>
                        </a:lnTo>
                        <a:lnTo>
                          <a:pt x="16235" y="1326"/>
                        </a:lnTo>
                        <a:lnTo>
                          <a:pt x="16252" y="1352"/>
                        </a:lnTo>
                        <a:lnTo>
                          <a:pt x="16267" y="1379"/>
                        </a:lnTo>
                        <a:lnTo>
                          <a:pt x="16281" y="1408"/>
                        </a:lnTo>
                        <a:lnTo>
                          <a:pt x="16293" y="1436"/>
                        </a:lnTo>
                        <a:lnTo>
                          <a:pt x="16304" y="1466"/>
                        </a:lnTo>
                        <a:lnTo>
                          <a:pt x="16314" y="1496"/>
                        </a:lnTo>
                        <a:lnTo>
                          <a:pt x="16322" y="1527"/>
                        </a:lnTo>
                        <a:lnTo>
                          <a:pt x="16327" y="1558"/>
                        </a:lnTo>
                        <a:lnTo>
                          <a:pt x="16332" y="1590"/>
                        </a:lnTo>
                        <a:lnTo>
                          <a:pt x="16335" y="1622"/>
                        </a:lnTo>
                        <a:lnTo>
                          <a:pt x="16336" y="1654"/>
                        </a:lnTo>
                        <a:lnTo>
                          <a:pt x="16335" y="1687"/>
                        </a:lnTo>
                        <a:lnTo>
                          <a:pt x="16332" y="1719"/>
                        </a:lnTo>
                        <a:lnTo>
                          <a:pt x="16327" y="1751"/>
                        </a:lnTo>
                        <a:lnTo>
                          <a:pt x="16322" y="1782"/>
                        </a:lnTo>
                        <a:lnTo>
                          <a:pt x="16314" y="1813"/>
                        </a:lnTo>
                        <a:lnTo>
                          <a:pt x="16304" y="1843"/>
                        </a:lnTo>
                        <a:lnTo>
                          <a:pt x="16293" y="1873"/>
                        </a:lnTo>
                        <a:lnTo>
                          <a:pt x="16281" y="1901"/>
                        </a:lnTo>
                        <a:lnTo>
                          <a:pt x="16267" y="1930"/>
                        </a:lnTo>
                        <a:lnTo>
                          <a:pt x="16252" y="1957"/>
                        </a:lnTo>
                        <a:lnTo>
                          <a:pt x="16235" y="1983"/>
                        </a:lnTo>
                        <a:lnTo>
                          <a:pt x="16217" y="2009"/>
                        </a:lnTo>
                        <a:lnTo>
                          <a:pt x="16198" y="2034"/>
                        </a:lnTo>
                        <a:lnTo>
                          <a:pt x="16178" y="2058"/>
                        </a:lnTo>
                        <a:lnTo>
                          <a:pt x="16156" y="2081"/>
                        </a:lnTo>
                        <a:lnTo>
                          <a:pt x="16133" y="2103"/>
                        </a:lnTo>
                        <a:lnTo>
                          <a:pt x="16109" y="2125"/>
                        </a:lnTo>
                        <a:lnTo>
                          <a:pt x="16084" y="2145"/>
                        </a:lnTo>
                        <a:lnTo>
                          <a:pt x="16058" y="2164"/>
                        </a:lnTo>
                        <a:lnTo>
                          <a:pt x="16030" y="2182"/>
                        </a:lnTo>
                        <a:lnTo>
                          <a:pt x="16002" y="2198"/>
                        </a:lnTo>
                        <a:lnTo>
                          <a:pt x="15974" y="2213"/>
                        </a:lnTo>
                        <a:lnTo>
                          <a:pt x="15943" y="2227"/>
                        </a:lnTo>
                        <a:lnTo>
                          <a:pt x="15913" y="2240"/>
                        </a:lnTo>
                        <a:lnTo>
                          <a:pt x="15881" y="2251"/>
                        </a:lnTo>
                        <a:lnTo>
                          <a:pt x="15849" y="2261"/>
                        </a:lnTo>
                        <a:lnTo>
                          <a:pt x="15817" y="2270"/>
                        </a:lnTo>
                        <a:lnTo>
                          <a:pt x="15783" y="2277"/>
                        </a:lnTo>
                        <a:lnTo>
                          <a:pt x="15749" y="2283"/>
                        </a:lnTo>
                        <a:lnTo>
                          <a:pt x="15714" y="2287"/>
                        </a:lnTo>
                        <a:lnTo>
                          <a:pt x="15679" y="2289"/>
                        </a:lnTo>
                        <a:lnTo>
                          <a:pt x="15643" y="2290"/>
                        </a:lnTo>
                        <a:lnTo>
                          <a:pt x="15608" y="2289"/>
                        </a:lnTo>
                        <a:lnTo>
                          <a:pt x="15572" y="2287"/>
                        </a:lnTo>
                        <a:lnTo>
                          <a:pt x="15539" y="2283"/>
                        </a:lnTo>
                        <a:lnTo>
                          <a:pt x="15504" y="2277"/>
                        </a:lnTo>
                        <a:lnTo>
                          <a:pt x="15471" y="2270"/>
                        </a:lnTo>
                        <a:lnTo>
                          <a:pt x="15438" y="2261"/>
                        </a:lnTo>
                        <a:lnTo>
                          <a:pt x="15405" y="2251"/>
                        </a:lnTo>
                        <a:lnTo>
                          <a:pt x="15374" y="2240"/>
                        </a:lnTo>
                        <a:lnTo>
                          <a:pt x="15343" y="2227"/>
                        </a:lnTo>
                        <a:lnTo>
                          <a:pt x="15314" y="2213"/>
                        </a:lnTo>
                        <a:lnTo>
                          <a:pt x="15284" y="2198"/>
                        </a:lnTo>
                        <a:lnTo>
                          <a:pt x="15257" y="2182"/>
                        </a:lnTo>
                        <a:lnTo>
                          <a:pt x="15230" y="2164"/>
                        </a:lnTo>
                        <a:lnTo>
                          <a:pt x="15204" y="2145"/>
                        </a:lnTo>
                        <a:lnTo>
                          <a:pt x="15179" y="2125"/>
                        </a:lnTo>
                        <a:lnTo>
                          <a:pt x="15155" y="2103"/>
                        </a:lnTo>
                        <a:lnTo>
                          <a:pt x="15132" y="2081"/>
                        </a:lnTo>
                        <a:lnTo>
                          <a:pt x="15110" y="2058"/>
                        </a:lnTo>
                        <a:lnTo>
                          <a:pt x="15089" y="2034"/>
                        </a:lnTo>
                        <a:lnTo>
                          <a:pt x="15070" y="2009"/>
                        </a:lnTo>
                        <a:lnTo>
                          <a:pt x="15052" y="1983"/>
                        </a:lnTo>
                        <a:lnTo>
                          <a:pt x="15035" y="1957"/>
                        </a:lnTo>
                        <a:lnTo>
                          <a:pt x="15019" y="1930"/>
                        </a:lnTo>
                        <a:lnTo>
                          <a:pt x="15006" y="1901"/>
                        </a:lnTo>
                        <a:lnTo>
                          <a:pt x="14993" y="1873"/>
                        </a:lnTo>
                        <a:lnTo>
                          <a:pt x="14982" y="1843"/>
                        </a:lnTo>
                        <a:lnTo>
                          <a:pt x="14974" y="1813"/>
                        </a:lnTo>
                        <a:lnTo>
                          <a:pt x="14966" y="1782"/>
                        </a:lnTo>
                        <a:lnTo>
                          <a:pt x="14959" y="1751"/>
                        </a:lnTo>
                        <a:lnTo>
                          <a:pt x="14955" y="1719"/>
                        </a:lnTo>
                        <a:lnTo>
                          <a:pt x="14953" y="1687"/>
                        </a:lnTo>
                        <a:lnTo>
                          <a:pt x="14952" y="1654"/>
                        </a:lnTo>
                        <a:lnTo>
                          <a:pt x="14953" y="1622"/>
                        </a:lnTo>
                        <a:lnTo>
                          <a:pt x="14955" y="1590"/>
                        </a:lnTo>
                        <a:lnTo>
                          <a:pt x="14959" y="1558"/>
                        </a:lnTo>
                        <a:lnTo>
                          <a:pt x="14966" y="1527"/>
                        </a:lnTo>
                        <a:lnTo>
                          <a:pt x="14974" y="1496"/>
                        </a:lnTo>
                        <a:lnTo>
                          <a:pt x="14982" y="1466"/>
                        </a:lnTo>
                        <a:lnTo>
                          <a:pt x="14993" y="1436"/>
                        </a:lnTo>
                        <a:lnTo>
                          <a:pt x="15006" y="1408"/>
                        </a:lnTo>
                        <a:lnTo>
                          <a:pt x="15019" y="1379"/>
                        </a:lnTo>
                        <a:lnTo>
                          <a:pt x="15035" y="1352"/>
                        </a:lnTo>
                        <a:lnTo>
                          <a:pt x="15052" y="1326"/>
                        </a:lnTo>
                        <a:lnTo>
                          <a:pt x="15070" y="1300"/>
                        </a:lnTo>
                        <a:lnTo>
                          <a:pt x="15089" y="1275"/>
                        </a:lnTo>
                        <a:lnTo>
                          <a:pt x="15110" y="1251"/>
                        </a:lnTo>
                        <a:lnTo>
                          <a:pt x="15132" y="1228"/>
                        </a:lnTo>
                        <a:lnTo>
                          <a:pt x="15155" y="1206"/>
                        </a:lnTo>
                        <a:lnTo>
                          <a:pt x="15179" y="1185"/>
                        </a:lnTo>
                        <a:lnTo>
                          <a:pt x="15204" y="1165"/>
                        </a:lnTo>
                        <a:lnTo>
                          <a:pt x="15230" y="1146"/>
                        </a:lnTo>
                        <a:lnTo>
                          <a:pt x="15257" y="1128"/>
                        </a:lnTo>
                        <a:lnTo>
                          <a:pt x="15284" y="1112"/>
                        </a:lnTo>
                        <a:lnTo>
                          <a:pt x="15314" y="1097"/>
                        </a:lnTo>
                        <a:lnTo>
                          <a:pt x="15343" y="1083"/>
                        </a:lnTo>
                        <a:lnTo>
                          <a:pt x="15374" y="1070"/>
                        </a:lnTo>
                        <a:lnTo>
                          <a:pt x="15405" y="1059"/>
                        </a:lnTo>
                        <a:lnTo>
                          <a:pt x="15438" y="1049"/>
                        </a:lnTo>
                        <a:lnTo>
                          <a:pt x="15471" y="1040"/>
                        </a:lnTo>
                        <a:lnTo>
                          <a:pt x="15504" y="1033"/>
                        </a:lnTo>
                        <a:lnTo>
                          <a:pt x="15539" y="1027"/>
                        </a:lnTo>
                        <a:lnTo>
                          <a:pt x="15572" y="1023"/>
                        </a:lnTo>
                        <a:lnTo>
                          <a:pt x="15608" y="1021"/>
                        </a:lnTo>
                        <a:lnTo>
                          <a:pt x="15643" y="1020"/>
                        </a:lnTo>
                        <a:close/>
                        <a:moveTo>
                          <a:pt x="13527" y="1020"/>
                        </a:moveTo>
                        <a:lnTo>
                          <a:pt x="13563" y="1021"/>
                        </a:lnTo>
                        <a:lnTo>
                          <a:pt x="13597" y="1023"/>
                        </a:lnTo>
                        <a:lnTo>
                          <a:pt x="13632" y="1027"/>
                        </a:lnTo>
                        <a:lnTo>
                          <a:pt x="13666" y="1033"/>
                        </a:lnTo>
                        <a:lnTo>
                          <a:pt x="13700" y="1040"/>
                        </a:lnTo>
                        <a:lnTo>
                          <a:pt x="13733" y="1049"/>
                        </a:lnTo>
                        <a:lnTo>
                          <a:pt x="13765" y="1059"/>
                        </a:lnTo>
                        <a:lnTo>
                          <a:pt x="13796" y="1070"/>
                        </a:lnTo>
                        <a:lnTo>
                          <a:pt x="13826" y="1083"/>
                        </a:lnTo>
                        <a:lnTo>
                          <a:pt x="13857" y="1097"/>
                        </a:lnTo>
                        <a:lnTo>
                          <a:pt x="13885" y="1112"/>
                        </a:lnTo>
                        <a:lnTo>
                          <a:pt x="13914" y="1128"/>
                        </a:lnTo>
                        <a:lnTo>
                          <a:pt x="13941" y="1146"/>
                        </a:lnTo>
                        <a:lnTo>
                          <a:pt x="13967" y="1165"/>
                        </a:lnTo>
                        <a:lnTo>
                          <a:pt x="13992" y="1185"/>
                        </a:lnTo>
                        <a:lnTo>
                          <a:pt x="14016" y="1206"/>
                        </a:lnTo>
                        <a:lnTo>
                          <a:pt x="14039" y="1228"/>
                        </a:lnTo>
                        <a:lnTo>
                          <a:pt x="14061" y="1251"/>
                        </a:lnTo>
                        <a:lnTo>
                          <a:pt x="14082" y="1275"/>
                        </a:lnTo>
                        <a:lnTo>
                          <a:pt x="14101" y="1300"/>
                        </a:lnTo>
                        <a:lnTo>
                          <a:pt x="14119" y="1326"/>
                        </a:lnTo>
                        <a:lnTo>
                          <a:pt x="14135" y="1352"/>
                        </a:lnTo>
                        <a:lnTo>
                          <a:pt x="14150" y="1379"/>
                        </a:lnTo>
                        <a:lnTo>
                          <a:pt x="14165" y="1408"/>
                        </a:lnTo>
                        <a:lnTo>
                          <a:pt x="14177" y="1436"/>
                        </a:lnTo>
                        <a:lnTo>
                          <a:pt x="14187" y="1466"/>
                        </a:lnTo>
                        <a:lnTo>
                          <a:pt x="14197" y="1496"/>
                        </a:lnTo>
                        <a:lnTo>
                          <a:pt x="14205" y="1527"/>
                        </a:lnTo>
                        <a:lnTo>
                          <a:pt x="14211" y="1558"/>
                        </a:lnTo>
                        <a:lnTo>
                          <a:pt x="14216" y="1590"/>
                        </a:lnTo>
                        <a:lnTo>
                          <a:pt x="14218" y="1622"/>
                        </a:lnTo>
                        <a:lnTo>
                          <a:pt x="14219" y="1654"/>
                        </a:lnTo>
                        <a:lnTo>
                          <a:pt x="14218" y="1687"/>
                        </a:lnTo>
                        <a:lnTo>
                          <a:pt x="14216" y="1719"/>
                        </a:lnTo>
                        <a:lnTo>
                          <a:pt x="14211" y="1751"/>
                        </a:lnTo>
                        <a:lnTo>
                          <a:pt x="14205" y="1782"/>
                        </a:lnTo>
                        <a:lnTo>
                          <a:pt x="14197" y="1813"/>
                        </a:lnTo>
                        <a:lnTo>
                          <a:pt x="14187" y="1843"/>
                        </a:lnTo>
                        <a:lnTo>
                          <a:pt x="14177" y="1873"/>
                        </a:lnTo>
                        <a:lnTo>
                          <a:pt x="14165" y="1901"/>
                        </a:lnTo>
                        <a:lnTo>
                          <a:pt x="14150" y="1930"/>
                        </a:lnTo>
                        <a:lnTo>
                          <a:pt x="14135" y="1957"/>
                        </a:lnTo>
                        <a:lnTo>
                          <a:pt x="14119" y="1983"/>
                        </a:lnTo>
                        <a:lnTo>
                          <a:pt x="14101" y="2009"/>
                        </a:lnTo>
                        <a:lnTo>
                          <a:pt x="14082" y="2034"/>
                        </a:lnTo>
                        <a:lnTo>
                          <a:pt x="14061" y="2058"/>
                        </a:lnTo>
                        <a:lnTo>
                          <a:pt x="14039" y="2081"/>
                        </a:lnTo>
                        <a:lnTo>
                          <a:pt x="14016" y="2103"/>
                        </a:lnTo>
                        <a:lnTo>
                          <a:pt x="13992" y="2125"/>
                        </a:lnTo>
                        <a:lnTo>
                          <a:pt x="13967" y="2145"/>
                        </a:lnTo>
                        <a:lnTo>
                          <a:pt x="13941" y="2164"/>
                        </a:lnTo>
                        <a:lnTo>
                          <a:pt x="13914" y="2182"/>
                        </a:lnTo>
                        <a:lnTo>
                          <a:pt x="13885" y="2198"/>
                        </a:lnTo>
                        <a:lnTo>
                          <a:pt x="13857" y="2213"/>
                        </a:lnTo>
                        <a:lnTo>
                          <a:pt x="13826" y="2227"/>
                        </a:lnTo>
                        <a:lnTo>
                          <a:pt x="13796" y="2240"/>
                        </a:lnTo>
                        <a:lnTo>
                          <a:pt x="13765" y="2251"/>
                        </a:lnTo>
                        <a:lnTo>
                          <a:pt x="13733" y="2261"/>
                        </a:lnTo>
                        <a:lnTo>
                          <a:pt x="13700" y="2270"/>
                        </a:lnTo>
                        <a:lnTo>
                          <a:pt x="13666" y="2277"/>
                        </a:lnTo>
                        <a:lnTo>
                          <a:pt x="13632" y="2283"/>
                        </a:lnTo>
                        <a:lnTo>
                          <a:pt x="13597" y="2287"/>
                        </a:lnTo>
                        <a:lnTo>
                          <a:pt x="13563" y="2289"/>
                        </a:lnTo>
                        <a:lnTo>
                          <a:pt x="13527" y="2290"/>
                        </a:lnTo>
                        <a:lnTo>
                          <a:pt x="13492" y="2289"/>
                        </a:lnTo>
                        <a:lnTo>
                          <a:pt x="13457" y="2287"/>
                        </a:lnTo>
                        <a:lnTo>
                          <a:pt x="13422" y="2283"/>
                        </a:lnTo>
                        <a:lnTo>
                          <a:pt x="13388" y="2277"/>
                        </a:lnTo>
                        <a:lnTo>
                          <a:pt x="13354" y="2270"/>
                        </a:lnTo>
                        <a:lnTo>
                          <a:pt x="13322" y="2261"/>
                        </a:lnTo>
                        <a:lnTo>
                          <a:pt x="13289" y="2251"/>
                        </a:lnTo>
                        <a:lnTo>
                          <a:pt x="13257" y="2240"/>
                        </a:lnTo>
                        <a:lnTo>
                          <a:pt x="13227" y="2227"/>
                        </a:lnTo>
                        <a:lnTo>
                          <a:pt x="13197" y="2213"/>
                        </a:lnTo>
                        <a:lnTo>
                          <a:pt x="13168" y="2198"/>
                        </a:lnTo>
                        <a:lnTo>
                          <a:pt x="13141" y="2182"/>
                        </a:lnTo>
                        <a:lnTo>
                          <a:pt x="13113" y="2164"/>
                        </a:lnTo>
                        <a:lnTo>
                          <a:pt x="13087" y="2145"/>
                        </a:lnTo>
                        <a:lnTo>
                          <a:pt x="13062" y="2125"/>
                        </a:lnTo>
                        <a:lnTo>
                          <a:pt x="13038" y="2103"/>
                        </a:lnTo>
                        <a:lnTo>
                          <a:pt x="13015" y="2081"/>
                        </a:lnTo>
                        <a:lnTo>
                          <a:pt x="12993" y="2058"/>
                        </a:lnTo>
                        <a:lnTo>
                          <a:pt x="12973" y="2034"/>
                        </a:lnTo>
                        <a:lnTo>
                          <a:pt x="12953" y="2009"/>
                        </a:lnTo>
                        <a:lnTo>
                          <a:pt x="12936" y="1983"/>
                        </a:lnTo>
                        <a:lnTo>
                          <a:pt x="12919" y="1957"/>
                        </a:lnTo>
                        <a:lnTo>
                          <a:pt x="12903" y="1930"/>
                        </a:lnTo>
                        <a:lnTo>
                          <a:pt x="12890" y="1901"/>
                        </a:lnTo>
                        <a:lnTo>
                          <a:pt x="12877" y="1873"/>
                        </a:lnTo>
                        <a:lnTo>
                          <a:pt x="12866" y="1843"/>
                        </a:lnTo>
                        <a:lnTo>
                          <a:pt x="12857" y="1813"/>
                        </a:lnTo>
                        <a:lnTo>
                          <a:pt x="12849" y="1782"/>
                        </a:lnTo>
                        <a:lnTo>
                          <a:pt x="12843" y="1751"/>
                        </a:lnTo>
                        <a:lnTo>
                          <a:pt x="12838" y="1719"/>
                        </a:lnTo>
                        <a:lnTo>
                          <a:pt x="12836" y="1687"/>
                        </a:lnTo>
                        <a:lnTo>
                          <a:pt x="12835" y="1654"/>
                        </a:lnTo>
                        <a:lnTo>
                          <a:pt x="12836" y="1622"/>
                        </a:lnTo>
                        <a:lnTo>
                          <a:pt x="12838" y="1590"/>
                        </a:lnTo>
                        <a:lnTo>
                          <a:pt x="12843" y="1558"/>
                        </a:lnTo>
                        <a:lnTo>
                          <a:pt x="12849" y="1527"/>
                        </a:lnTo>
                        <a:lnTo>
                          <a:pt x="12857" y="1496"/>
                        </a:lnTo>
                        <a:lnTo>
                          <a:pt x="12866" y="1466"/>
                        </a:lnTo>
                        <a:lnTo>
                          <a:pt x="12877" y="1436"/>
                        </a:lnTo>
                        <a:lnTo>
                          <a:pt x="12890" y="1408"/>
                        </a:lnTo>
                        <a:lnTo>
                          <a:pt x="12903" y="1379"/>
                        </a:lnTo>
                        <a:lnTo>
                          <a:pt x="12919" y="1352"/>
                        </a:lnTo>
                        <a:lnTo>
                          <a:pt x="12936" y="1326"/>
                        </a:lnTo>
                        <a:lnTo>
                          <a:pt x="12953" y="1300"/>
                        </a:lnTo>
                        <a:lnTo>
                          <a:pt x="12973" y="1275"/>
                        </a:lnTo>
                        <a:lnTo>
                          <a:pt x="12993" y="1251"/>
                        </a:lnTo>
                        <a:lnTo>
                          <a:pt x="13015" y="1228"/>
                        </a:lnTo>
                        <a:lnTo>
                          <a:pt x="13038" y="1206"/>
                        </a:lnTo>
                        <a:lnTo>
                          <a:pt x="13062" y="1185"/>
                        </a:lnTo>
                        <a:lnTo>
                          <a:pt x="13087" y="1165"/>
                        </a:lnTo>
                        <a:lnTo>
                          <a:pt x="13113" y="1146"/>
                        </a:lnTo>
                        <a:lnTo>
                          <a:pt x="13141" y="1128"/>
                        </a:lnTo>
                        <a:lnTo>
                          <a:pt x="13168" y="1112"/>
                        </a:lnTo>
                        <a:lnTo>
                          <a:pt x="13197" y="1097"/>
                        </a:lnTo>
                        <a:lnTo>
                          <a:pt x="13227" y="1083"/>
                        </a:lnTo>
                        <a:lnTo>
                          <a:pt x="13257" y="1070"/>
                        </a:lnTo>
                        <a:lnTo>
                          <a:pt x="13289" y="1059"/>
                        </a:lnTo>
                        <a:lnTo>
                          <a:pt x="13322" y="1049"/>
                        </a:lnTo>
                        <a:lnTo>
                          <a:pt x="13354" y="1040"/>
                        </a:lnTo>
                        <a:lnTo>
                          <a:pt x="13388" y="1033"/>
                        </a:lnTo>
                        <a:lnTo>
                          <a:pt x="13422" y="1027"/>
                        </a:lnTo>
                        <a:lnTo>
                          <a:pt x="13457" y="1023"/>
                        </a:lnTo>
                        <a:lnTo>
                          <a:pt x="13492" y="1021"/>
                        </a:lnTo>
                        <a:lnTo>
                          <a:pt x="13527" y="102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</p:grpSp>
          </p:grpSp>
          <p:grpSp>
            <p:nvGrpSpPr>
              <p:cNvPr id="838" name="Gruppieren 837"/>
              <p:cNvGrpSpPr/>
              <p:nvPr>
                <p:custDataLst>
                  <p:tags r:id="rId71"/>
                </p:custDataLst>
              </p:nvPr>
            </p:nvGrpSpPr>
            <p:grpSpPr bwMode="gray">
              <a:xfrm>
                <a:off x="5677662" y="5112392"/>
                <a:ext cx="219068" cy="265792"/>
                <a:chOff x="6495509" y="2545856"/>
                <a:chExt cx="138324" cy="167826"/>
              </a:xfrm>
            </p:grpSpPr>
            <p:sp>
              <p:nvSpPr>
                <p:cNvPr id="1067" name="Gleichschenkliges Dreieck 1066"/>
                <p:cNvSpPr/>
                <p:nvPr>
                  <p:custDataLst>
                    <p:tags r:id="rId189"/>
                  </p:custDataLst>
                </p:nvPr>
              </p:nvSpPr>
              <p:spPr bwMode="gray">
                <a:xfrm flipH="1" flipV="1">
                  <a:off x="6495509" y="2545856"/>
                  <a:ext cx="138324" cy="119244"/>
                </a:xfrm>
                <a:prstGeom prst="triangle">
                  <a:avLst/>
                </a:prstGeom>
                <a:gradFill>
                  <a:gsLst>
                    <a:gs pos="38000">
                      <a:schemeClr val="bg1">
                        <a:alpha val="0"/>
                      </a:schemeClr>
                    </a:gs>
                    <a:gs pos="100000">
                      <a:schemeClr val="bg1"/>
                    </a:gs>
                  </a:gsLst>
                  <a:lin ang="16200000" scaled="0"/>
                </a:gra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68" name="Ellipse 1067"/>
                <p:cNvSpPr/>
                <p:nvPr>
                  <p:custDataLst>
                    <p:tags r:id="rId190"/>
                  </p:custDataLst>
                </p:nvPr>
              </p:nvSpPr>
              <p:spPr bwMode="gray">
                <a:xfrm>
                  <a:off x="6515616" y="2615571"/>
                  <a:ext cx="98110" cy="98111"/>
                </a:xfrm>
                <a:prstGeom prst="ellipse">
                  <a:avLst/>
                </a:prstGeom>
                <a:ln w="6350">
                  <a:solidFill>
                    <a:schemeClr val="bg1">
                      <a:alpha val="35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 sz="1619" b="1"/>
                </a:p>
              </p:txBody>
            </p:sp>
            <p:grpSp>
              <p:nvGrpSpPr>
                <p:cNvPr id="1069" name="Gruppieren 1068"/>
                <p:cNvGrpSpPr/>
                <p:nvPr/>
              </p:nvGrpSpPr>
              <p:grpSpPr bwMode="gray">
                <a:xfrm>
                  <a:off x="6552981" y="2616302"/>
                  <a:ext cx="23431" cy="56755"/>
                  <a:chOff x="5036792" y="1419492"/>
                  <a:chExt cx="49846" cy="120739"/>
                </a:xfrm>
                <a:solidFill>
                  <a:schemeClr val="tx1"/>
                </a:solidFill>
              </p:grpSpPr>
              <p:sp>
                <p:nvSpPr>
                  <p:cNvPr id="1071" name="Freeform 68"/>
                  <p:cNvSpPr>
                    <a:spLocks/>
                  </p:cNvSpPr>
                  <p:nvPr/>
                </p:nvSpPr>
                <p:spPr bwMode="gray">
                  <a:xfrm>
                    <a:off x="5036792" y="1490108"/>
                    <a:ext cx="49846" cy="50123"/>
                  </a:xfrm>
                  <a:custGeom>
                    <a:avLst/>
                    <a:gdLst>
                      <a:gd name="T0" fmla="*/ 1196 w 2170"/>
                      <a:gd name="T1" fmla="*/ 6 h 1992"/>
                      <a:gd name="T2" fmla="*/ 1357 w 2170"/>
                      <a:gd name="T3" fmla="*/ 33 h 1992"/>
                      <a:gd name="T4" fmla="*/ 1507 w 2170"/>
                      <a:gd name="T5" fmla="*/ 80 h 1992"/>
                      <a:gd name="T6" fmla="*/ 1648 w 2170"/>
                      <a:gd name="T7" fmla="*/ 146 h 1992"/>
                      <a:gd name="T8" fmla="*/ 1775 w 2170"/>
                      <a:gd name="T9" fmla="*/ 229 h 1992"/>
                      <a:gd name="T10" fmla="*/ 1889 w 2170"/>
                      <a:gd name="T11" fmla="*/ 327 h 1992"/>
                      <a:gd name="T12" fmla="*/ 1985 w 2170"/>
                      <a:gd name="T13" fmla="*/ 440 h 1992"/>
                      <a:gd name="T14" fmla="*/ 2063 w 2170"/>
                      <a:gd name="T15" fmla="*/ 565 h 1992"/>
                      <a:gd name="T16" fmla="*/ 2122 w 2170"/>
                      <a:gd name="T17" fmla="*/ 701 h 1992"/>
                      <a:gd name="T18" fmla="*/ 2158 w 2170"/>
                      <a:gd name="T19" fmla="*/ 845 h 1992"/>
                      <a:gd name="T20" fmla="*/ 2170 w 2170"/>
                      <a:gd name="T21" fmla="*/ 997 h 1992"/>
                      <a:gd name="T22" fmla="*/ 2158 w 2170"/>
                      <a:gd name="T23" fmla="*/ 1148 h 1992"/>
                      <a:gd name="T24" fmla="*/ 2122 w 2170"/>
                      <a:gd name="T25" fmla="*/ 1293 h 1992"/>
                      <a:gd name="T26" fmla="*/ 2063 w 2170"/>
                      <a:gd name="T27" fmla="*/ 1428 h 1992"/>
                      <a:gd name="T28" fmla="*/ 1985 w 2170"/>
                      <a:gd name="T29" fmla="*/ 1553 h 1992"/>
                      <a:gd name="T30" fmla="*/ 1889 w 2170"/>
                      <a:gd name="T31" fmla="*/ 1666 h 1992"/>
                      <a:gd name="T32" fmla="*/ 1775 w 2170"/>
                      <a:gd name="T33" fmla="*/ 1765 h 1992"/>
                      <a:gd name="T34" fmla="*/ 1648 w 2170"/>
                      <a:gd name="T35" fmla="*/ 1848 h 1992"/>
                      <a:gd name="T36" fmla="*/ 1507 w 2170"/>
                      <a:gd name="T37" fmla="*/ 1914 h 1992"/>
                      <a:gd name="T38" fmla="*/ 1357 w 2170"/>
                      <a:gd name="T39" fmla="*/ 1961 h 1992"/>
                      <a:gd name="T40" fmla="*/ 1196 w 2170"/>
                      <a:gd name="T41" fmla="*/ 1987 h 1992"/>
                      <a:gd name="T42" fmla="*/ 1029 w 2170"/>
                      <a:gd name="T43" fmla="*/ 1991 h 1992"/>
                      <a:gd name="T44" fmla="*/ 867 w 2170"/>
                      <a:gd name="T45" fmla="*/ 1972 h 1992"/>
                      <a:gd name="T46" fmla="*/ 712 w 2170"/>
                      <a:gd name="T47" fmla="*/ 1932 h 1992"/>
                      <a:gd name="T48" fmla="*/ 568 w 2170"/>
                      <a:gd name="T49" fmla="*/ 1872 h 1992"/>
                      <a:gd name="T50" fmla="*/ 436 w 2170"/>
                      <a:gd name="T51" fmla="*/ 1794 h 1992"/>
                      <a:gd name="T52" fmla="*/ 317 w 2170"/>
                      <a:gd name="T53" fmla="*/ 1700 h 1992"/>
                      <a:gd name="T54" fmla="*/ 215 w 2170"/>
                      <a:gd name="T55" fmla="*/ 1592 h 1992"/>
                      <a:gd name="T56" fmla="*/ 131 w 2170"/>
                      <a:gd name="T57" fmla="*/ 1471 h 1992"/>
                      <a:gd name="T58" fmla="*/ 65 w 2170"/>
                      <a:gd name="T59" fmla="*/ 1339 h 1992"/>
                      <a:gd name="T60" fmla="*/ 22 w 2170"/>
                      <a:gd name="T61" fmla="*/ 1197 h 1992"/>
                      <a:gd name="T62" fmla="*/ 1 w 2170"/>
                      <a:gd name="T63" fmla="*/ 1048 h 1992"/>
                      <a:gd name="T64" fmla="*/ 5 w 2170"/>
                      <a:gd name="T65" fmla="*/ 895 h 1992"/>
                      <a:gd name="T66" fmla="*/ 34 w 2170"/>
                      <a:gd name="T67" fmla="*/ 748 h 1992"/>
                      <a:gd name="T68" fmla="*/ 85 w 2170"/>
                      <a:gd name="T69" fmla="*/ 609 h 1992"/>
                      <a:gd name="T70" fmla="*/ 157 w 2170"/>
                      <a:gd name="T71" fmla="*/ 481 h 1992"/>
                      <a:gd name="T72" fmla="*/ 247 w 2170"/>
                      <a:gd name="T73" fmla="*/ 364 h 1992"/>
                      <a:gd name="T74" fmla="*/ 355 w 2170"/>
                      <a:gd name="T75" fmla="*/ 260 h 1992"/>
                      <a:gd name="T76" fmla="*/ 479 w 2170"/>
                      <a:gd name="T77" fmla="*/ 171 h 1992"/>
                      <a:gd name="T78" fmla="*/ 614 w 2170"/>
                      <a:gd name="T79" fmla="*/ 100 h 1992"/>
                      <a:gd name="T80" fmla="*/ 762 w 2170"/>
                      <a:gd name="T81" fmla="*/ 46 h 1992"/>
                      <a:gd name="T82" fmla="*/ 919 w 2170"/>
                      <a:gd name="T83" fmla="*/ 12 h 1992"/>
                      <a:gd name="T84" fmla="*/ 1085 w 2170"/>
                      <a:gd name="T85" fmla="*/ 0 h 19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2170" h="1992">
                        <a:moveTo>
                          <a:pt x="1085" y="0"/>
                        </a:moveTo>
                        <a:lnTo>
                          <a:pt x="1141" y="2"/>
                        </a:lnTo>
                        <a:lnTo>
                          <a:pt x="1196" y="6"/>
                        </a:lnTo>
                        <a:lnTo>
                          <a:pt x="1251" y="12"/>
                        </a:lnTo>
                        <a:lnTo>
                          <a:pt x="1304" y="21"/>
                        </a:lnTo>
                        <a:lnTo>
                          <a:pt x="1357" y="33"/>
                        </a:lnTo>
                        <a:lnTo>
                          <a:pt x="1408" y="46"/>
                        </a:lnTo>
                        <a:lnTo>
                          <a:pt x="1458" y="62"/>
                        </a:lnTo>
                        <a:lnTo>
                          <a:pt x="1507" y="80"/>
                        </a:lnTo>
                        <a:lnTo>
                          <a:pt x="1556" y="100"/>
                        </a:lnTo>
                        <a:lnTo>
                          <a:pt x="1603" y="122"/>
                        </a:lnTo>
                        <a:lnTo>
                          <a:pt x="1648" y="146"/>
                        </a:lnTo>
                        <a:lnTo>
                          <a:pt x="1692" y="171"/>
                        </a:lnTo>
                        <a:lnTo>
                          <a:pt x="1735" y="199"/>
                        </a:lnTo>
                        <a:lnTo>
                          <a:pt x="1775" y="229"/>
                        </a:lnTo>
                        <a:lnTo>
                          <a:pt x="1815" y="260"/>
                        </a:lnTo>
                        <a:lnTo>
                          <a:pt x="1853" y="293"/>
                        </a:lnTo>
                        <a:lnTo>
                          <a:pt x="1889" y="327"/>
                        </a:lnTo>
                        <a:lnTo>
                          <a:pt x="1923" y="364"/>
                        </a:lnTo>
                        <a:lnTo>
                          <a:pt x="1955" y="401"/>
                        </a:lnTo>
                        <a:lnTo>
                          <a:pt x="1985" y="440"/>
                        </a:lnTo>
                        <a:lnTo>
                          <a:pt x="2013" y="481"/>
                        </a:lnTo>
                        <a:lnTo>
                          <a:pt x="2039" y="522"/>
                        </a:lnTo>
                        <a:lnTo>
                          <a:pt x="2063" y="565"/>
                        </a:lnTo>
                        <a:lnTo>
                          <a:pt x="2085" y="609"/>
                        </a:lnTo>
                        <a:lnTo>
                          <a:pt x="2105" y="655"/>
                        </a:lnTo>
                        <a:lnTo>
                          <a:pt x="2122" y="701"/>
                        </a:lnTo>
                        <a:lnTo>
                          <a:pt x="2136" y="748"/>
                        </a:lnTo>
                        <a:lnTo>
                          <a:pt x="2148" y="796"/>
                        </a:lnTo>
                        <a:lnTo>
                          <a:pt x="2158" y="845"/>
                        </a:lnTo>
                        <a:lnTo>
                          <a:pt x="2165" y="895"/>
                        </a:lnTo>
                        <a:lnTo>
                          <a:pt x="2169" y="945"/>
                        </a:lnTo>
                        <a:lnTo>
                          <a:pt x="2170" y="997"/>
                        </a:lnTo>
                        <a:lnTo>
                          <a:pt x="2169" y="1048"/>
                        </a:lnTo>
                        <a:lnTo>
                          <a:pt x="2165" y="1099"/>
                        </a:lnTo>
                        <a:lnTo>
                          <a:pt x="2158" y="1148"/>
                        </a:lnTo>
                        <a:lnTo>
                          <a:pt x="2148" y="1197"/>
                        </a:lnTo>
                        <a:lnTo>
                          <a:pt x="2136" y="1245"/>
                        </a:lnTo>
                        <a:lnTo>
                          <a:pt x="2122" y="1293"/>
                        </a:lnTo>
                        <a:lnTo>
                          <a:pt x="2105" y="1339"/>
                        </a:lnTo>
                        <a:lnTo>
                          <a:pt x="2085" y="1384"/>
                        </a:lnTo>
                        <a:lnTo>
                          <a:pt x="2063" y="1428"/>
                        </a:lnTo>
                        <a:lnTo>
                          <a:pt x="2039" y="1471"/>
                        </a:lnTo>
                        <a:lnTo>
                          <a:pt x="2013" y="1513"/>
                        </a:lnTo>
                        <a:lnTo>
                          <a:pt x="1985" y="1553"/>
                        </a:lnTo>
                        <a:lnTo>
                          <a:pt x="1955" y="1592"/>
                        </a:lnTo>
                        <a:lnTo>
                          <a:pt x="1923" y="1630"/>
                        </a:lnTo>
                        <a:lnTo>
                          <a:pt x="1889" y="1666"/>
                        </a:lnTo>
                        <a:lnTo>
                          <a:pt x="1853" y="1700"/>
                        </a:lnTo>
                        <a:lnTo>
                          <a:pt x="1815" y="1733"/>
                        </a:lnTo>
                        <a:lnTo>
                          <a:pt x="1775" y="1765"/>
                        </a:lnTo>
                        <a:lnTo>
                          <a:pt x="1735" y="1794"/>
                        </a:lnTo>
                        <a:lnTo>
                          <a:pt x="1692" y="1822"/>
                        </a:lnTo>
                        <a:lnTo>
                          <a:pt x="1648" y="1848"/>
                        </a:lnTo>
                        <a:lnTo>
                          <a:pt x="1603" y="1872"/>
                        </a:lnTo>
                        <a:lnTo>
                          <a:pt x="1556" y="1894"/>
                        </a:lnTo>
                        <a:lnTo>
                          <a:pt x="1507" y="1914"/>
                        </a:lnTo>
                        <a:lnTo>
                          <a:pt x="1458" y="1932"/>
                        </a:lnTo>
                        <a:lnTo>
                          <a:pt x="1408" y="1947"/>
                        </a:lnTo>
                        <a:lnTo>
                          <a:pt x="1357" y="1961"/>
                        </a:lnTo>
                        <a:lnTo>
                          <a:pt x="1304" y="1972"/>
                        </a:lnTo>
                        <a:lnTo>
                          <a:pt x="1251" y="1980"/>
                        </a:lnTo>
                        <a:lnTo>
                          <a:pt x="1196" y="1987"/>
                        </a:lnTo>
                        <a:lnTo>
                          <a:pt x="1141" y="1991"/>
                        </a:lnTo>
                        <a:lnTo>
                          <a:pt x="1085" y="1992"/>
                        </a:lnTo>
                        <a:lnTo>
                          <a:pt x="1029" y="1991"/>
                        </a:lnTo>
                        <a:lnTo>
                          <a:pt x="974" y="1987"/>
                        </a:lnTo>
                        <a:lnTo>
                          <a:pt x="919" y="1980"/>
                        </a:lnTo>
                        <a:lnTo>
                          <a:pt x="867" y="1972"/>
                        </a:lnTo>
                        <a:lnTo>
                          <a:pt x="813" y="1961"/>
                        </a:lnTo>
                        <a:lnTo>
                          <a:pt x="762" y="1947"/>
                        </a:lnTo>
                        <a:lnTo>
                          <a:pt x="712" y="1932"/>
                        </a:lnTo>
                        <a:lnTo>
                          <a:pt x="663" y="1914"/>
                        </a:lnTo>
                        <a:lnTo>
                          <a:pt x="614" y="1894"/>
                        </a:lnTo>
                        <a:lnTo>
                          <a:pt x="568" y="1872"/>
                        </a:lnTo>
                        <a:lnTo>
                          <a:pt x="522" y="1848"/>
                        </a:lnTo>
                        <a:lnTo>
                          <a:pt x="479" y="1822"/>
                        </a:lnTo>
                        <a:lnTo>
                          <a:pt x="436" y="1794"/>
                        </a:lnTo>
                        <a:lnTo>
                          <a:pt x="395" y="1765"/>
                        </a:lnTo>
                        <a:lnTo>
                          <a:pt x="355" y="1733"/>
                        </a:lnTo>
                        <a:lnTo>
                          <a:pt x="317" y="1700"/>
                        </a:lnTo>
                        <a:lnTo>
                          <a:pt x="281" y="1666"/>
                        </a:lnTo>
                        <a:lnTo>
                          <a:pt x="247" y="1630"/>
                        </a:lnTo>
                        <a:lnTo>
                          <a:pt x="215" y="1592"/>
                        </a:lnTo>
                        <a:lnTo>
                          <a:pt x="185" y="1553"/>
                        </a:lnTo>
                        <a:lnTo>
                          <a:pt x="157" y="1513"/>
                        </a:lnTo>
                        <a:lnTo>
                          <a:pt x="131" y="1471"/>
                        </a:lnTo>
                        <a:lnTo>
                          <a:pt x="107" y="1428"/>
                        </a:lnTo>
                        <a:lnTo>
                          <a:pt x="85" y="1384"/>
                        </a:lnTo>
                        <a:lnTo>
                          <a:pt x="65" y="1339"/>
                        </a:lnTo>
                        <a:lnTo>
                          <a:pt x="48" y="1293"/>
                        </a:lnTo>
                        <a:lnTo>
                          <a:pt x="34" y="1245"/>
                        </a:lnTo>
                        <a:lnTo>
                          <a:pt x="22" y="1197"/>
                        </a:lnTo>
                        <a:lnTo>
                          <a:pt x="12" y="1148"/>
                        </a:lnTo>
                        <a:lnTo>
                          <a:pt x="5" y="1099"/>
                        </a:lnTo>
                        <a:lnTo>
                          <a:pt x="1" y="1048"/>
                        </a:lnTo>
                        <a:lnTo>
                          <a:pt x="0" y="997"/>
                        </a:lnTo>
                        <a:lnTo>
                          <a:pt x="1" y="945"/>
                        </a:lnTo>
                        <a:lnTo>
                          <a:pt x="5" y="895"/>
                        </a:lnTo>
                        <a:lnTo>
                          <a:pt x="12" y="845"/>
                        </a:lnTo>
                        <a:lnTo>
                          <a:pt x="22" y="796"/>
                        </a:lnTo>
                        <a:lnTo>
                          <a:pt x="34" y="748"/>
                        </a:lnTo>
                        <a:lnTo>
                          <a:pt x="48" y="701"/>
                        </a:lnTo>
                        <a:lnTo>
                          <a:pt x="65" y="655"/>
                        </a:lnTo>
                        <a:lnTo>
                          <a:pt x="85" y="609"/>
                        </a:lnTo>
                        <a:lnTo>
                          <a:pt x="107" y="565"/>
                        </a:lnTo>
                        <a:lnTo>
                          <a:pt x="131" y="522"/>
                        </a:lnTo>
                        <a:lnTo>
                          <a:pt x="157" y="481"/>
                        </a:lnTo>
                        <a:lnTo>
                          <a:pt x="185" y="440"/>
                        </a:lnTo>
                        <a:lnTo>
                          <a:pt x="215" y="401"/>
                        </a:lnTo>
                        <a:lnTo>
                          <a:pt x="247" y="364"/>
                        </a:lnTo>
                        <a:lnTo>
                          <a:pt x="281" y="327"/>
                        </a:lnTo>
                        <a:lnTo>
                          <a:pt x="317" y="293"/>
                        </a:lnTo>
                        <a:lnTo>
                          <a:pt x="355" y="260"/>
                        </a:lnTo>
                        <a:lnTo>
                          <a:pt x="395" y="229"/>
                        </a:lnTo>
                        <a:lnTo>
                          <a:pt x="436" y="199"/>
                        </a:lnTo>
                        <a:lnTo>
                          <a:pt x="479" y="171"/>
                        </a:lnTo>
                        <a:lnTo>
                          <a:pt x="522" y="146"/>
                        </a:lnTo>
                        <a:lnTo>
                          <a:pt x="568" y="122"/>
                        </a:lnTo>
                        <a:lnTo>
                          <a:pt x="614" y="100"/>
                        </a:lnTo>
                        <a:lnTo>
                          <a:pt x="663" y="80"/>
                        </a:lnTo>
                        <a:lnTo>
                          <a:pt x="712" y="62"/>
                        </a:lnTo>
                        <a:lnTo>
                          <a:pt x="762" y="46"/>
                        </a:lnTo>
                        <a:lnTo>
                          <a:pt x="813" y="33"/>
                        </a:lnTo>
                        <a:lnTo>
                          <a:pt x="867" y="21"/>
                        </a:lnTo>
                        <a:lnTo>
                          <a:pt x="919" y="12"/>
                        </a:lnTo>
                        <a:lnTo>
                          <a:pt x="974" y="6"/>
                        </a:lnTo>
                        <a:lnTo>
                          <a:pt x="1029" y="2"/>
                        </a:lnTo>
                        <a:lnTo>
                          <a:pt x="1085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  <p:sp>
                <p:nvSpPr>
                  <p:cNvPr id="1072" name="Rectangle 69"/>
                  <p:cNvSpPr>
                    <a:spLocks noChangeArrowheads="1"/>
                  </p:cNvSpPr>
                  <p:nvPr/>
                </p:nvSpPr>
                <p:spPr bwMode="gray">
                  <a:xfrm>
                    <a:off x="5055900" y="1419492"/>
                    <a:ext cx="9692" cy="83631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</p:grpSp>
            <p:sp>
              <p:nvSpPr>
                <p:cNvPr id="1070" name="Freihandform: Form 1069"/>
                <p:cNvSpPr>
                  <a:spLocks noChangeAspect="1"/>
                </p:cNvSpPr>
                <p:nvPr>
                  <p:custDataLst>
                    <p:tags r:id="rId191"/>
                  </p:custDataLst>
                </p:nvPr>
              </p:nvSpPr>
              <p:spPr bwMode="gray">
                <a:xfrm>
                  <a:off x="6498965" y="2561480"/>
                  <a:ext cx="131412" cy="54000"/>
                </a:xfrm>
                <a:custGeom>
                  <a:avLst/>
                  <a:gdLst>
                    <a:gd name="connsiteX0" fmla="*/ 109132 w 218263"/>
                    <a:gd name="connsiteY0" fmla="*/ 21985 h 89689"/>
                    <a:gd name="connsiteX1" fmla="*/ 86272 w 218263"/>
                    <a:gd name="connsiteY1" fmla="*/ 44845 h 89689"/>
                    <a:gd name="connsiteX2" fmla="*/ 109132 w 218263"/>
                    <a:gd name="connsiteY2" fmla="*/ 67705 h 89689"/>
                    <a:gd name="connsiteX3" fmla="*/ 131992 w 218263"/>
                    <a:gd name="connsiteY3" fmla="*/ 44845 h 89689"/>
                    <a:gd name="connsiteX4" fmla="*/ 109132 w 218263"/>
                    <a:gd name="connsiteY4" fmla="*/ 21985 h 89689"/>
                    <a:gd name="connsiteX5" fmla="*/ 14948 w 218263"/>
                    <a:gd name="connsiteY5" fmla="*/ 0 h 89689"/>
                    <a:gd name="connsiteX6" fmla="*/ 203315 w 218263"/>
                    <a:gd name="connsiteY6" fmla="*/ 0 h 89689"/>
                    <a:gd name="connsiteX7" fmla="*/ 218263 w 218263"/>
                    <a:gd name="connsiteY7" fmla="*/ 14948 h 89689"/>
                    <a:gd name="connsiteX8" fmla="*/ 218263 w 218263"/>
                    <a:gd name="connsiteY8" fmla="*/ 74741 h 89689"/>
                    <a:gd name="connsiteX9" fmla="*/ 203315 w 218263"/>
                    <a:gd name="connsiteY9" fmla="*/ 89689 h 89689"/>
                    <a:gd name="connsiteX10" fmla="*/ 14948 w 218263"/>
                    <a:gd name="connsiteY10" fmla="*/ 89689 h 89689"/>
                    <a:gd name="connsiteX11" fmla="*/ 0 w 218263"/>
                    <a:gd name="connsiteY11" fmla="*/ 74741 h 89689"/>
                    <a:gd name="connsiteX12" fmla="*/ 0 w 218263"/>
                    <a:gd name="connsiteY12" fmla="*/ 14948 h 89689"/>
                    <a:gd name="connsiteX13" fmla="*/ 14948 w 218263"/>
                    <a:gd name="connsiteY13" fmla="*/ 0 h 89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8263" h="89689">
                      <a:moveTo>
                        <a:pt x="109132" y="21985"/>
                      </a:moveTo>
                      <a:cubicBezTo>
                        <a:pt x="96507" y="21985"/>
                        <a:pt x="86272" y="32220"/>
                        <a:pt x="86272" y="44845"/>
                      </a:cubicBezTo>
                      <a:cubicBezTo>
                        <a:pt x="86272" y="57470"/>
                        <a:pt x="96507" y="67705"/>
                        <a:pt x="109132" y="67705"/>
                      </a:cubicBezTo>
                      <a:cubicBezTo>
                        <a:pt x="121757" y="67705"/>
                        <a:pt x="131992" y="57470"/>
                        <a:pt x="131992" y="44845"/>
                      </a:cubicBezTo>
                      <a:cubicBezTo>
                        <a:pt x="131992" y="32220"/>
                        <a:pt x="121757" y="21985"/>
                        <a:pt x="109132" y="21985"/>
                      </a:cubicBezTo>
                      <a:close/>
                      <a:moveTo>
                        <a:pt x="14948" y="0"/>
                      </a:moveTo>
                      <a:lnTo>
                        <a:pt x="203315" y="0"/>
                      </a:lnTo>
                      <a:cubicBezTo>
                        <a:pt x="211571" y="0"/>
                        <a:pt x="218263" y="6692"/>
                        <a:pt x="218263" y="14948"/>
                      </a:cubicBezTo>
                      <a:lnTo>
                        <a:pt x="218263" y="74741"/>
                      </a:lnTo>
                      <a:cubicBezTo>
                        <a:pt x="218263" y="82997"/>
                        <a:pt x="211571" y="89689"/>
                        <a:pt x="203315" y="89689"/>
                      </a:cubicBezTo>
                      <a:lnTo>
                        <a:pt x="14948" y="89689"/>
                      </a:lnTo>
                      <a:cubicBezTo>
                        <a:pt x="6692" y="89689"/>
                        <a:pt x="0" y="82997"/>
                        <a:pt x="0" y="74741"/>
                      </a:cubicBezTo>
                      <a:lnTo>
                        <a:pt x="0" y="14948"/>
                      </a:lnTo>
                      <a:cubicBezTo>
                        <a:pt x="0" y="6692"/>
                        <a:pt x="6692" y="0"/>
                        <a:pt x="1494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839" name="Gruppieren 838"/>
              <p:cNvGrpSpPr/>
              <p:nvPr>
                <p:custDataLst>
                  <p:tags r:id="rId72"/>
                </p:custDataLst>
              </p:nvPr>
            </p:nvGrpSpPr>
            <p:grpSpPr bwMode="gray">
              <a:xfrm>
                <a:off x="5244025" y="5905041"/>
                <a:ext cx="219068" cy="265792"/>
                <a:chOff x="6495509" y="2545856"/>
                <a:chExt cx="138324" cy="167826"/>
              </a:xfrm>
            </p:grpSpPr>
            <p:sp>
              <p:nvSpPr>
                <p:cNvPr id="1061" name="Gleichschenkliges Dreieck 1060"/>
                <p:cNvSpPr/>
                <p:nvPr>
                  <p:custDataLst>
                    <p:tags r:id="rId186"/>
                  </p:custDataLst>
                </p:nvPr>
              </p:nvSpPr>
              <p:spPr bwMode="gray">
                <a:xfrm flipH="1" flipV="1">
                  <a:off x="6495509" y="2545856"/>
                  <a:ext cx="138324" cy="119244"/>
                </a:xfrm>
                <a:prstGeom prst="triangle">
                  <a:avLst/>
                </a:prstGeom>
                <a:gradFill>
                  <a:gsLst>
                    <a:gs pos="38000">
                      <a:schemeClr val="bg1">
                        <a:alpha val="0"/>
                      </a:schemeClr>
                    </a:gs>
                    <a:gs pos="100000">
                      <a:schemeClr val="bg1"/>
                    </a:gs>
                  </a:gsLst>
                  <a:lin ang="16200000" scaled="0"/>
                </a:gra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62" name="Ellipse 1061"/>
                <p:cNvSpPr/>
                <p:nvPr>
                  <p:custDataLst>
                    <p:tags r:id="rId187"/>
                  </p:custDataLst>
                </p:nvPr>
              </p:nvSpPr>
              <p:spPr bwMode="gray">
                <a:xfrm>
                  <a:off x="6515616" y="2615571"/>
                  <a:ext cx="98110" cy="98111"/>
                </a:xfrm>
                <a:prstGeom prst="ellipse">
                  <a:avLst/>
                </a:prstGeom>
                <a:ln w="6350">
                  <a:solidFill>
                    <a:schemeClr val="bg1">
                      <a:alpha val="35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 sz="1619" b="1"/>
                </a:p>
              </p:txBody>
            </p:sp>
            <p:grpSp>
              <p:nvGrpSpPr>
                <p:cNvPr id="1063" name="Gruppieren 1062"/>
                <p:cNvGrpSpPr/>
                <p:nvPr/>
              </p:nvGrpSpPr>
              <p:grpSpPr bwMode="gray">
                <a:xfrm>
                  <a:off x="6552981" y="2616302"/>
                  <a:ext cx="23431" cy="56755"/>
                  <a:chOff x="5036792" y="1419492"/>
                  <a:chExt cx="49846" cy="120739"/>
                </a:xfrm>
                <a:solidFill>
                  <a:schemeClr val="tx1"/>
                </a:solidFill>
              </p:grpSpPr>
              <p:sp>
                <p:nvSpPr>
                  <p:cNvPr id="1065" name="Freeform 68"/>
                  <p:cNvSpPr>
                    <a:spLocks/>
                  </p:cNvSpPr>
                  <p:nvPr/>
                </p:nvSpPr>
                <p:spPr bwMode="gray">
                  <a:xfrm>
                    <a:off x="5036792" y="1490108"/>
                    <a:ext cx="49846" cy="50123"/>
                  </a:xfrm>
                  <a:custGeom>
                    <a:avLst/>
                    <a:gdLst>
                      <a:gd name="T0" fmla="*/ 1196 w 2170"/>
                      <a:gd name="T1" fmla="*/ 6 h 1992"/>
                      <a:gd name="T2" fmla="*/ 1357 w 2170"/>
                      <a:gd name="T3" fmla="*/ 33 h 1992"/>
                      <a:gd name="T4" fmla="*/ 1507 w 2170"/>
                      <a:gd name="T5" fmla="*/ 80 h 1992"/>
                      <a:gd name="T6" fmla="*/ 1648 w 2170"/>
                      <a:gd name="T7" fmla="*/ 146 h 1992"/>
                      <a:gd name="T8" fmla="*/ 1775 w 2170"/>
                      <a:gd name="T9" fmla="*/ 229 h 1992"/>
                      <a:gd name="T10" fmla="*/ 1889 w 2170"/>
                      <a:gd name="T11" fmla="*/ 327 h 1992"/>
                      <a:gd name="T12" fmla="*/ 1985 w 2170"/>
                      <a:gd name="T13" fmla="*/ 440 h 1992"/>
                      <a:gd name="T14" fmla="*/ 2063 w 2170"/>
                      <a:gd name="T15" fmla="*/ 565 h 1992"/>
                      <a:gd name="T16" fmla="*/ 2122 w 2170"/>
                      <a:gd name="T17" fmla="*/ 701 h 1992"/>
                      <a:gd name="T18" fmla="*/ 2158 w 2170"/>
                      <a:gd name="T19" fmla="*/ 845 h 1992"/>
                      <a:gd name="T20" fmla="*/ 2170 w 2170"/>
                      <a:gd name="T21" fmla="*/ 997 h 1992"/>
                      <a:gd name="T22" fmla="*/ 2158 w 2170"/>
                      <a:gd name="T23" fmla="*/ 1148 h 1992"/>
                      <a:gd name="T24" fmla="*/ 2122 w 2170"/>
                      <a:gd name="T25" fmla="*/ 1293 h 1992"/>
                      <a:gd name="T26" fmla="*/ 2063 w 2170"/>
                      <a:gd name="T27" fmla="*/ 1428 h 1992"/>
                      <a:gd name="T28" fmla="*/ 1985 w 2170"/>
                      <a:gd name="T29" fmla="*/ 1553 h 1992"/>
                      <a:gd name="T30" fmla="*/ 1889 w 2170"/>
                      <a:gd name="T31" fmla="*/ 1666 h 1992"/>
                      <a:gd name="T32" fmla="*/ 1775 w 2170"/>
                      <a:gd name="T33" fmla="*/ 1765 h 1992"/>
                      <a:gd name="T34" fmla="*/ 1648 w 2170"/>
                      <a:gd name="T35" fmla="*/ 1848 h 1992"/>
                      <a:gd name="T36" fmla="*/ 1507 w 2170"/>
                      <a:gd name="T37" fmla="*/ 1914 h 1992"/>
                      <a:gd name="T38" fmla="*/ 1357 w 2170"/>
                      <a:gd name="T39" fmla="*/ 1961 h 1992"/>
                      <a:gd name="T40" fmla="*/ 1196 w 2170"/>
                      <a:gd name="T41" fmla="*/ 1987 h 1992"/>
                      <a:gd name="T42" fmla="*/ 1029 w 2170"/>
                      <a:gd name="T43" fmla="*/ 1991 h 1992"/>
                      <a:gd name="T44" fmla="*/ 867 w 2170"/>
                      <a:gd name="T45" fmla="*/ 1972 h 1992"/>
                      <a:gd name="T46" fmla="*/ 712 w 2170"/>
                      <a:gd name="T47" fmla="*/ 1932 h 1992"/>
                      <a:gd name="T48" fmla="*/ 568 w 2170"/>
                      <a:gd name="T49" fmla="*/ 1872 h 1992"/>
                      <a:gd name="T50" fmla="*/ 436 w 2170"/>
                      <a:gd name="T51" fmla="*/ 1794 h 1992"/>
                      <a:gd name="T52" fmla="*/ 317 w 2170"/>
                      <a:gd name="T53" fmla="*/ 1700 h 1992"/>
                      <a:gd name="T54" fmla="*/ 215 w 2170"/>
                      <a:gd name="T55" fmla="*/ 1592 h 1992"/>
                      <a:gd name="T56" fmla="*/ 131 w 2170"/>
                      <a:gd name="T57" fmla="*/ 1471 h 1992"/>
                      <a:gd name="T58" fmla="*/ 65 w 2170"/>
                      <a:gd name="T59" fmla="*/ 1339 h 1992"/>
                      <a:gd name="T60" fmla="*/ 22 w 2170"/>
                      <a:gd name="T61" fmla="*/ 1197 h 1992"/>
                      <a:gd name="T62" fmla="*/ 1 w 2170"/>
                      <a:gd name="T63" fmla="*/ 1048 h 1992"/>
                      <a:gd name="T64" fmla="*/ 5 w 2170"/>
                      <a:gd name="T65" fmla="*/ 895 h 1992"/>
                      <a:gd name="T66" fmla="*/ 34 w 2170"/>
                      <a:gd name="T67" fmla="*/ 748 h 1992"/>
                      <a:gd name="T68" fmla="*/ 85 w 2170"/>
                      <a:gd name="T69" fmla="*/ 609 h 1992"/>
                      <a:gd name="T70" fmla="*/ 157 w 2170"/>
                      <a:gd name="T71" fmla="*/ 481 h 1992"/>
                      <a:gd name="T72" fmla="*/ 247 w 2170"/>
                      <a:gd name="T73" fmla="*/ 364 h 1992"/>
                      <a:gd name="T74" fmla="*/ 355 w 2170"/>
                      <a:gd name="T75" fmla="*/ 260 h 1992"/>
                      <a:gd name="T76" fmla="*/ 479 w 2170"/>
                      <a:gd name="T77" fmla="*/ 171 h 1992"/>
                      <a:gd name="T78" fmla="*/ 614 w 2170"/>
                      <a:gd name="T79" fmla="*/ 100 h 1992"/>
                      <a:gd name="T80" fmla="*/ 762 w 2170"/>
                      <a:gd name="T81" fmla="*/ 46 h 1992"/>
                      <a:gd name="T82" fmla="*/ 919 w 2170"/>
                      <a:gd name="T83" fmla="*/ 12 h 1992"/>
                      <a:gd name="T84" fmla="*/ 1085 w 2170"/>
                      <a:gd name="T85" fmla="*/ 0 h 19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2170" h="1992">
                        <a:moveTo>
                          <a:pt x="1085" y="0"/>
                        </a:moveTo>
                        <a:lnTo>
                          <a:pt x="1141" y="2"/>
                        </a:lnTo>
                        <a:lnTo>
                          <a:pt x="1196" y="6"/>
                        </a:lnTo>
                        <a:lnTo>
                          <a:pt x="1251" y="12"/>
                        </a:lnTo>
                        <a:lnTo>
                          <a:pt x="1304" y="21"/>
                        </a:lnTo>
                        <a:lnTo>
                          <a:pt x="1357" y="33"/>
                        </a:lnTo>
                        <a:lnTo>
                          <a:pt x="1408" y="46"/>
                        </a:lnTo>
                        <a:lnTo>
                          <a:pt x="1458" y="62"/>
                        </a:lnTo>
                        <a:lnTo>
                          <a:pt x="1507" y="80"/>
                        </a:lnTo>
                        <a:lnTo>
                          <a:pt x="1556" y="100"/>
                        </a:lnTo>
                        <a:lnTo>
                          <a:pt x="1603" y="122"/>
                        </a:lnTo>
                        <a:lnTo>
                          <a:pt x="1648" y="146"/>
                        </a:lnTo>
                        <a:lnTo>
                          <a:pt x="1692" y="171"/>
                        </a:lnTo>
                        <a:lnTo>
                          <a:pt x="1735" y="199"/>
                        </a:lnTo>
                        <a:lnTo>
                          <a:pt x="1775" y="229"/>
                        </a:lnTo>
                        <a:lnTo>
                          <a:pt x="1815" y="260"/>
                        </a:lnTo>
                        <a:lnTo>
                          <a:pt x="1853" y="293"/>
                        </a:lnTo>
                        <a:lnTo>
                          <a:pt x="1889" y="327"/>
                        </a:lnTo>
                        <a:lnTo>
                          <a:pt x="1923" y="364"/>
                        </a:lnTo>
                        <a:lnTo>
                          <a:pt x="1955" y="401"/>
                        </a:lnTo>
                        <a:lnTo>
                          <a:pt x="1985" y="440"/>
                        </a:lnTo>
                        <a:lnTo>
                          <a:pt x="2013" y="481"/>
                        </a:lnTo>
                        <a:lnTo>
                          <a:pt x="2039" y="522"/>
                        </a:lnTo>
                        <a:lnTo>
                          <a:pt x="2063" y="565"/>
                        </a:lnTo>
                        <a:lnTo>
                          <a:pt x="2085" y="609"/>
                        </a:lnTo>
                        <a:lnTo>
                          <a:pt x="2105" y="655"/>
                        </a:lnTo>
                        <a:lnTo>
                          <a:pt x="2122" y="701"/>
                        </a:lnTo>
                        <a:lnTo>
                          <a:pt x="2136" y="748"/>
                        </a:lnTo>
                        <a:lnTo>
                          <a:pt x="2148" y="796"/>
                        </a:lnTo>
                        <a:lnTo>
                          <a:pt x="2158" y="845"/>
                        </a:lnTo>
                        <a:lnTo>
                          <a:pt x="2165" y="895"/>
                        </a:lnTo>
                        <a:lnTo>
                          <a:pt x="2169" y="945"/>
                        </a:lnTo>
                        <a:lnTo>
                          <a:pt x="2170" y="997"/>
                        </a:lnTo>
                        <a:lnTo>
                          <a:pt x="2169" y="1048"/>
                        </a:lnTo>
                        <a:lnTo>
                          <a:pt x="2165" y="1099"/>
                        </a:lnTo>
                        <a:lnTo>
                          <a:pt x="2158" y="1148"/>
                        </a:lnTo>
                        <a:lnTo>
                          <a:pt x="2148" y="1197"/>
                        </a:lnTo>
                        <a:lnTo>
                          <a:pt x="2136" y="1245"/>
                        </a:lnTo>
                        <a:lnTo>
                          <a:pt x="2122" y="1293"/>
                        </a:lnTo>
                        <a:lnTo>
                          <a:pt x="2105" y="1339"/>
                        </a:lnTo>
                        <a:lnTo>
                          <a:pt x="2085" y="1384"/>
                        </a:lnTo>
                        <a:lnTo>
                          <a:pt x="2063" y="1428"/>
                        </a:lnTo>
                        <a:lnTo>
                          <a:pt x="2039" y="1471"/>
                        </a:lnTo>
                        <a:lnTo>
                          <a:pt x="2013" y="1513"/>
                        </a:lnTo>
                        <a:lnTo>
                          <a:pt x="1985" y="1553"/>
                        </a:lnTo>
                        <a:lnTo>
                          <a:pt x="1955" y="1592"/>
                        </a:lnTo>
                        <a:lnTo>
                          <a:pt x="1923" y="1630"/>
                        </a:lnTo>
                        <a:lnTo>
                          <a:pt x="1889" y="1666"/>
                        </a:lnTo>
                        <a:lnTo>
                          <a:pt x="1853" y="1700"/>
                        </a:lnTo>
                        <a:lnTo>
                          <a:pt x="1815" y="1733"/>
                        </a:lnTo>
                        <a:lnTo>
                          <a:pt x="1775" y="1765"/>
                        </a:lnTo>
                        <a:lnTo>
                          <a:pt x="1735" y="1794"/>
                        </a:lnTo>
                        <a:lnTo>
                          <a:pt x="1692" y="1822"/>
                        </a:lnTo>
                        <a:lnTo>
                          <a:pt x="1648" y="1848"/>
                        </a:lnTo>
                        <a:lnTo>
                          <a:pt x="1603" y="1872"/>
                        </a:lnTo>
                        <a:lnTo>
                          <a:pt x="1556" y="1894"/>
                        </a:lnTo>
                        <a:lnTo>
                          <a:pt x="1507" y="1914"/>
                        </a:lnTo>
                        <a:lnTo>
                          <a:pt x="1458" y="1932"/>
                        </a:lnTo>
                        <a:lnTo>
                          <a:pt x="1408" y="1947"/>
                        </a:lnTo>
                        <a:lnTo>
                          <a:pt x="1357" y="1961"/>
                        </a:lnTo>
                        <a:lnTo>
                          <a:pt x="1304" y="1972"/>
                        </a:lnTo>
                        <a:lnTo>
                          <a:pt x="1251" y="1980"/>
                        </a:lnTo>
                        <a:lnTo>
                          <a:pt x="1196" y="1987"/>
                        </a:lnTo>
                        <a:lnTo>
                          <a:pt x="1141" y="1991"/>
                        </a:lnTo>
                        <a:lnTo>
                          <a:pt x="1085" y="1992"/>
                        </a:lnTo>
                        <a:lnTo>
                          <a:pt x="1029" y="1991"/>
                        </a:lnTo>
                        <a:lnTo>
                          <a:pt x="974" y="1987"/>
                        </a:lnTo>
                        <a:lnTo>
                          <a:pt x="919" y="1980"/>
                        </a:lnTo>
                        <a:lnTo>
                          <a:pt x="867" y="1972"/>
                        </a:lnTo>
                        <a:lnTo>
                          <a:pt x="813" y="1961"/>
                        </a:lnTo>
                        <a:lnTo>
                          <a:pt x="762" y="1947"/>
                        </a:lnTo>
                        <a:lnTo>
                          <a:pt x="712" y="1932"/>
                        </a:lnTo>
                        <a:lnTo>
                          <a:pt x="663" y="1914"/>
                        </a:lnTo>
                        <a:lnTo>
                          <a:pt x="614" y="1894"/>
                        </a:lnTo>
                        <a:lnTo>
                          <a:pt x="568" y="1872"/>
                        </a:lnTo>
                        <a:lnTo>
                          <a:pt x="522" y="1848"/>
                        </a:lnTo>
                        <a:lnTo>
                          <a:pt x="479" y="1822"/>
                        </a:lnTo>
                        <a:lnTo>
                          <a:pt x="436" y="1794"/>
                        </a:lnTo>
                        <a:lnTo>
                          <a:pt x="395" y="1765"/>
                        </a:lnTo>
                        <a:lnTo>
                          <a:pt x="355" y="1733"/>
                        </a:lnTo>
                        <a:lnTo>
                          <a:pt x="317" y="1700"/>
                        </a:lnTo>
                        <a:lnTo>
                          <a:pt x="281" y="1666"/>
                        </a:lnTo>
                        <a:lnTo>
                          <a:pt x="247" y="1630"/>
                        </a:lnTo>
                        <a:lnTo>
                          <a:pt x="215" y="1592"/>
                        </a:lnTo>
                        <a:lnTo>
                          <a:pt x="185" y="1553"/>
                        </a:lnTo>
                        <a:lnTo>
                          <a:pt x="157" y="1513"/>
                        </a:lnTo>
                        <a:lnTo>
                          <a:pt x="131" y="1471"/>
                        </a:lnTo>
                        <a:lnTo>
                          <a:pt x="107" y="1428"/>
                        </a:lnTo>
                        <a:lnTo>
                          <a:pt x="85" y="1384"/>
                        </a:lnTo>
                        <a:lnTo>
                          <a:pt x="65" y="1339"/>
                        </a:lnTo>
                        <a:lnTo>
                          <a:pt x="48" y="1293"/>
                        </a:lnTo>
                        <a:lnTo>
                          <a:pt x="34" y="1245"/>
                        </a:lnTo>
                        <a:lnTo>
                          <a:pt x="22" y="1197"/>
                        </a:lnTo>
                        <a:lnTo>
                          <a:pt x="12" y="1148"/>
                        </a:lnTo>
                        <a:lnTo>
                          <a:pt x="5" y="1099"/>
                        </a:lnTo>
                        <a:lnTo>
                          <a:pt x="1" y="1048"/>
                        </a:lnTo>
                        <a:lnTo>
                          <a:pt x="0" y="997"/>
                        </a:lnTo>
                        <a:lnTo>
                          <a:pt x="1" y="945"/>
                        </a:lnTo>
                        <a:lnTo>
                          <a:pt x="5" y="895"/>
                        </a:lnTo>
                        <a:lnTo>
                          <a:pt x="12" y="845"/>
                        </a:lnTo>
                        <a:lnTo>
                          <a:pt x="22" y="796"/>
                        </a:lnTo>
                        <a:lnTo>
                          <a:pt x="34" y="748"/>
                        </a:lnTo>
                        <a:lnTo>
                          <a:pt x="48" y="701"/>
                        </a:lnTo>
                        <a:lnTo>
                          <a:pt x="65" y="655"/>
                        </a:lnTo>
                        <a:lnTo>
                          <a:pt x="85" y="609"/>
                        </a:lnTo>
                        <a:lnTo>
                          <a:pt x="107" y="565"/>
                        </a:lnTo>
                        <a:lnTo>
                          <a:pt x="131" y="522"/>
                        </a:lnTo>
                        <a:lnTo>
                          <a:pt x="157" y="481"/>
                        </a:lnTo>
                        <a:lnTo>
                          <a:pt x="185" y="440"/>
                        </a:lnTo>
                        <a:lnTo>
                          <a:pt x="215" y="401"/>
                        </a:lnTo>
                        <a:lnTo>
                          <a:pt x="247" y="364"/>
                        </a:lnTo>
                        <a:lnTo>
                          <a:pt x="281" y="327"/>
                        </a:lnTo>
                        <a:lnTo>
                          <a:pt x="317" y="293"/>
                        </a:lnTo>
                        <a:lnTo>
                          <a:pt x="355" y="260"/>
                        </a:lnTo>
                        <a:lnTo>
                          <a:pt x="395" y="229"/>
                        </a:lnTo>
                        <a:lnTo>
                          <a:pt x="436" y="199"/>
                        </a:lnTo>
                        <a:lnTo>
                          <a:pt x="479" y="171"/>
                        </a:lnTo>
                        <a:lnTo>
                          <a:pt x="522" y="146"/>
                        </a:lnTo>
                        <a:lnTo>
                          <a:pt x="568" y="122"/>
                        </a:lnTo>
                        <a:lnTo>
                          <a:pt x="614" y="100"/>
                        </a:lnTo>
                        <a:lnTo>
                          <a:pt x="663" y="80"/>
                        </a:lnTo>
                        <a:lnTo>
                          <a:pt x="712" y="62"/>
                        </a:lnTo>
                        <a:lnTo>
                          <a:pt x="762" y="46"/>
                        </a:lnTo>
                        <a:lnTo>
                          <a:pt x="813" y="33"/>
                        </a:lnTo>
                        <a:lnTo>
                          <a:pt x="867" y="21"/>
                        </a:lnTo>
                        <a:lnTo>
                          <a:pt x="919" y="12"/>
                        </a:lnTo>
                        <a:lnTo>
                          <a:pt x="974" y="6"/>
                        </a:lnTo>
                        <a:lnTo>
                          <a:pt x="1029" y="2"/>
                        </a:lnTo>
                        <a:lnTo>
                          <a:pt x="1085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  <p:sp>
                <p:nvSpPr>
                  <p:cNvPr id="1066" name="Rectangle 69"/>
                  <p:cNvSpPr>
                    <a:spLocks noChangeArrowheads="1"/>
                  </p:cNvSpPr>
                  <p:nvPr/>
                </p:nvSpPr>
                <p:spPr bwMode="gray">
                  <a:xfrm>
                    <a:off x="5055900" y="1419492"/>
                    <a:ext cx="9692" cy="83631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</p:grpSp>
            <p:sp>
              <p:nvSpPr>
                <p:cNvPr id="1064" name="Freihandform: Form 1063"/>
                <p:cNvSpPr>
                  <a:spLocks noChangeAspect="1"/>
                </p:cNvSpPr>
                <p:nvPr>
                  <p:custDataLst>
                    <p:tags r:id="rId188"/>
                  </p:custDataLst>
                </p:nvPr>
              </p:nvSpPr>
              <p:spPr bwMode="gray">
                <a:xfrm>
                  <a:off x="6498965" y="2561480"/>
                  <a:ext cx="131412" cy="54000"/>
                </a:xfrm>
                <a:custGeom>
                  <a:avLst/>
                  <a:gdLst>
                    <a:gd name="connsiteX0" fmla="*/ 109132 w 218263"/>
                    <a:gd name="connsiteY0" fmla="*/ 21985 h 89689"/>
                    <a:gd name="connsiteX1" fmla="*/ 86272 w 218263"/>
                    <a:gd name="connsiteY1" fmla="*/ 44845 h 89689"/>
                    <a:gd name="connsiteX2" fmla="*/ 109132 w 218263"/>
                    <a:gd name="connsiteY2" fmla="*/ 67705 h 89689"/>
                    <a:gd name="connsiteX3" fmla="*/ 131992 w 218263"/>
                    <a:gd name="connsiteY3" fmla="*/ 44845 h 89689"/>
                    <a:gd name="connsiteX4" fmla="*/ 109132 w 218263"/>
                    <a:gd name="connsiteY4" fmla="*/ 21985 h 89689"/>
                    <a:gd name="connsiteX5" fmla="*/ 14948 w 218263"/>
                    <a:gd name="connsiteY5" fmla="*/ 0 h 89689"/>
                    <a:gd name="connsiteX6" fmla="*/ 203315 w 218263"/>
                    <a:gd name="connsiteY6" fmla="*/ 0 h 89689"/>
                    <a:gd name="connsiteX7" fmla="*/ 218263 w 218263"/>
                    <a:gd name="connsiteY7" fmla="*/ 14948 h 89689"/>
                    <a:gd name="connsiteX8" fmla="*/ 218263 w 218263"/>
                    <a:gd name="connsiteY8" fmla="*/ 74741 h 89689"/>
                    <a:gd name="connsiteX9" fmla="*/ 203315 w 218263"/>
                    <a:gd name="connsiteY9" fmla="*/ 89689 h 89689"/>
                    <a:gd name="connsiteX10" fmla="*/ 14948 w 218263"/>
                    <a:gd name="connsiteY10" fmla="*/ 89689 h 89689"/>
                    <a:gd name="connsiteX11" fmla="*/ 0 w 218263"/>
                    <a:gd name="connsiteY11" fmla="*/ 74741 h 89689"/>
                    <a:gd name="connsiteX12" fmla="*/ 0 w 218263"/>
                    <a:gd name="connsiteY12" fmla="*/ 14948 h 89689"/>
                    <a:gd name="connsiteX13" fmla="*/ 14948 w 218263"/>
                    <a:gd name="connsiteY13" fmla="*/ 0 h 89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8263" h="89689">
                      <a:moveTo>
                        <a:pt x="109132" y="21985"/>
                      </a:moveTo>
                      <a:cubicBezTo>
                        <a:pt x="96507" y="21985"/>
                        <a:pt x="86272" y="32220"/>
                        <a:pt x="86272" y="44845"/>
                      </a:cubicBezTo>
                      <a:cubicBezTo>
                        <a:pt x="86272" y="57470"/>
                        <a:pt x="96507" y="67705"/>
                        <a:pt x="109132" y="67705"/>
                      </a:cubicBezTo>
                      <a:cubicBezTo>
                        <a:pt x="121757" y="67705"/>
                        <a:pt x="131992" y="57470"/>
                        <a:pt x="131992" y="44845"/>
                      </a:cubicBezTo>
                      <a:cubicBezTo>
                        <a:pt x="131992" y="32220"/>
                        <a:pt x="121757" y="21985"/>
                        <a:pt x="109132" y="21985"/>
                      </a:cubicBezTo>
                      <a:close/>
                      <a:moveTo>
                        <a:pt x="14948" y="0"/>
                      </a:moveTo>
                      <a:lnTo>
                        <a:pt x="203315" y="0"/>
                      </a:lnTo>
                      <a:cubicBezTo>
                        <a:pt x="211571" y="0"/>
                        <a:pt x="218263" y="6692"/>
                        <a:pt x="218263" y="14948"/>
                      </a:cubicBezTo>
                      <a:lnTo>
                        <a:pt x="218263" y="74741"/>
                      </a:lnTo>
                      <a:cubicBezTo>
                        <a:pt x="218263" y="82997"/>
                        <a:pt x="211571" y="89689"/>
                        <a:pt x="203315" y="89689"/>
                      </a:cubicBezTo>
                      <a:lnTo>
                        <a:pt x="14948" y="89689"/>
                      </a:lnTo>
                      <a:cubicBezTo>
                        <a:pt x="6692" y="89689"/>
                        <a:pt x="0" y="82997"/>
                        <a:pt x="0" y="74741"/>
                      </a:cubicBezTo>
                      <a:lnTo>
                        <a:pt x="0" y="14948"/>
                      </a:lnTo>
                      <a:cubicBezTo>
                        <a:pt x="0" y="6692"/>
                        <a:pt x="6692" y="0"/>
                        <a:pt x="1494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840" name="Gruppieren 839"/>
              <p:cNvGrpSpPr/>
              <p:nvPr>
                <p:custDataLst>
                  <p:tags r:id="rId73"/>
                </p:custDataLst>
              </p:nvPr>
            </p:nvGrpSpPr>
            <p:grpSpPr bwMode="gray">
              <a:xfrm>
                <a:off x="6144449" y="6029039"/>
                <a:ext cx="219068" cy="265792"/>
                <a:chOff x="6495509" y="2545856"/>
                <a:chExt cx="138324" cy="167826"/>
              </a:xfrm>
            </p:grpSpPr>
            <p:sp>
              <p:nvSpPr>
                <p:cNvPr id="1055" name="Gleichschenkliges Dreieck 1054"/>
                <p:cNvSpPr/>
                <p:nvPr>
                  <p:custDataLst>
                    <p:tags r:id="rId183"/>
                  </p:custDataLst>
                </p:nvPr>
              </p:nvSpPr>
              <p:spPr bwMode="gray">
                <a:xfrm flipH="1" flipV="1">
                  <a:off x="6495509" y="2545856"/>
                  <a:ext cx="138324" cy="119244"/>
                </a:xfrm>
                <a:prstGeom prst="triangle">
                  <a:avLst/>
                </a:prstGeom>
                <a:gradFill>
                  <a:gsLst>
                    <a:gs pos="38000">
                      <a:schemeClr val="bg1">
                        <a:alpha val="0"/>
                      </a:schemeClr>
                    </a:gs>
                    <a:gs pos="100000">
                      <a:schemeClr val="bg1"/>
                    </a:gs>
                  </a:gsLst>
                  <a:lin ang="16200000" scaled="0"/>
                </a:gra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56" name="Ellipse 1055"/>
                <p:cNvSpPr/>
                <p:nvPr>
                  <p:custDataLst>
                    <p:tags r:id="rId184"/>
                  </p:custDataLst>
                </p:nvPr>
              </p:nvSpPr>
              <p:spPr bwMode="gray">
                <a:xfrm>
                  <a:off x="6515616" y="2615571"/>
                  <a:ext cx="98110" cy="98111"/>
                </a:xfrm>
                <a:prstGeom prst="ellipse">
                  <a:avLst/>
                </a:prstGeom>
                <a:ln w="6350">
                  <a:solidFill>
                    <a:schemeClr val="bg1">
                      <a:alpha val="35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 sz="1619" b="1"/>
                </a:p>
              </p:txBody>
            </p:sp>
            <p:grpSp>
              <p:nvGrpSpPr>
                <p:cNvPr id="1057" name="Gruppieren 1056"/>
                <p:cNvGrpSpPr/>
                <p:nvPr/>
              </p:nvGrpSpPr>
              <p:grpSpPr bwMode="gray">
                <a:xfrm>
                  <a:off x="6552981" y="2616302"/>
                  <a:ext cx="23431" cy="56755"/>
                  <a:chOff x="5036792" y="1419492"/>
                  <a:chExt cx="49846" cy="120739"/>
                </a:xfrm>
                <a:solidFill>
                  <a:schemeClr val="tx1"/>
                </a:solidFill>
              </p:grpSpPr>
              <p:sp>
                <p:nvSpPr>
                  <p:cNvPr id="1059" name="Freeform 68"/>
                  <p:cNvSpPr>
                    <a:spLocks/>
                  </p:cNvSpPr>
                  <p:nvPr/>
                </p:nvSpPr>
                <p:spPr bwMode="gray">
                  <a:xfrm>
                    <a:off x="5036792" y="1490108"/>
                    <a:ext cx="49846" cy="50123"/>
                  </a:xfrm>
                  <a:custGeom>
                    <a:avLst/>
                    <a:gdLst>
                      <a:gd name="T0" fmla="*/ 1196 w 2170"/>
                      <a:gd name="T1" fmla="*/ 6 h 1992"/>
                      <a:gd name="T2" fmla="*/ 1357 w 2170"/>
                      <a:gd name="T3" fmla="*/ 33 h 1992"/>
                      <a:gd name="T4" fmla="*/ 1507 w 2170"/>
                      <a:gd name="T5" fmla="*/ 80 h 1992"/>
                      <a:gd name="T6" fmla="*/ 1648 w 2170"/>
                      <a:gd name="T7" fmla="*/ 146 h 1992"/>
                      <a:gd name="T8" fmla="*/ 1775 w 2170"/>
                      <a:gd name="T9" fmla="*/ 229 h 1992"/>
                      <a:gd name="T10" fmla="*/ 1889 w 2170"/>
                      <a:gd name="T11" fmla="*/ 327 h 1992"/>
                      <a:gd name="T12" fmla="*/ 1985 w 2170"/>
                      <a:gd name="T13" fmla="*/ 440 h 1992"/>
                      <a:gd name="T14" fmla="*/ 2063 w 2170"/>
                      <a:gd name="T15" fmla="*/ 565 h 1992"/>
                      <a:gd name="T16" fmla="*/ 2122 w 2170"/>
                      <a:gd name="T17" fmla="*/ 701 h 1992"/>
                      <a:gd name="T18" fmla="*/ 2158 w 2170"/>
                      <a:gd name="T19" fmla="*/ 845 h 1992"/>
                      <a:gd name="T20" fmla="*/ 2170 w 2170"/>
                      <a:gd name="T21" fmla="*/ 997 h 1992"/>
                      <a:gd name="T22" fmla="*/ 2158 w 2170"/>
                      <a:gd name="T23" fmla="*/ 1148 h 1992"/>
                      <a:gd name="T24" fmla="*/ 2122 w 2170"/>
                      <a:gd name="T25" fmla="*/ 1293 h 1992"/>
                      <a:gd name="T26" fmla="*/ 2063 w 2170"/>
                      <a:gd name="T27" fmla="*/ 1428 h 1992"/>
                      <a:gd name="T28" fmla="*/ 1985 w 2170"/>
                      <a:gd name="T29" fmla="*/ 1553 h 1992"/>
                      <a:gd name="T30" fmla="*/ 1889 w 2170"/>
                      <a:gd name="T31" fmla="*/ 1666 h 1992"/>
                      <a:gd name="T32" fmla="*/ 1775 w 2170"/>
                      <a:gd name="T33" fmla="*/ 1765 h 1992"/>
                      <a:gd name="T34" fmla="*/ 1648 w 2170"/>
                      <a:gd name="T35" fmla="*/ 1848 h 1992"/>
                      <a:gd name="T36" fmla="*/ 1507 w 2170"/>
                      <a:gd name="T37" fmla="*/ 1914 h 1992"/>
                      <a:gd name="T38" fmla="*/ 1357 w 2170"/>
                      <a:gd name="T39" fmla="*/ 1961 h 1992"/>
                      <a:gd name="T40" fmla="*/ 1196 w 2170"/>
                      <a:gd name="T41" fmla="*/ 1987 h 1992"/>
                      <a:gd name="T42" fmla="*/ 1029 w 2170"/>
                      <a:gd name="T43" fmla="*/ 1991 h 1992"/>
                      <a:gd name="T44" fmla="*/ 867 w 2170"/>
                      <a:gd name="T45" fmla="*/ 1972 h 1992"/>
                      <a:gd name="T46" fmla="*/ 712 w 2170"/>
                      <a:gd name="T47" fmla="*/ 1932 h 1992"/>
                      <a:gd name="T48" fmla="*/ 568 w 2170"/>
                      <a:gd name="T49" fmla="*/ 1872 h 1992"/>
                      <a:gd name="T50" fmla="*/ 436 w 2170"/>
                      <a:gd name="T51" fmla="*/ 1794 h 1992"/>
                      <a:gd name="T52" fmla="*/ 317 w 2170"/>
                      <a:gd name="T53" fmla="*/ 1700 h 1992"/>
                      <a:gd name="T54" fmla="*/ 215 w 2170"/>
                      <a:gd name="T55" fmla="*/ 1592 h 1992"/>
                      <a:gd name="T56" fmla="*/ 131 w 2170"/>
                      <a:gd name="T57" fmla="*/ 1471 h 1992"/>
                      <a:gd name="T58" fmla="*/ 65 w 2170"/>
                      <a:gd name="T59" fmla="*/ 1339 h 1992"/>
                      <a:gd name="T60" fmla="*/ 22 w 2170"/>
                      <a:gd name="T61" fmla="*/ 1197 h 1992"/>
                      <a:gd name="T62" fmla="*/ 1 w 2170"/>
                      <a:gd name="T63" fmla="*/ 1048 h 1992"/>
                      <a:gd name="T64" fmla="*/ 5 w 2170"/>
                      <a:gd name="T65" fmla="*/ 895 h 1992"/>
                      <a:gd name="T66" fmla="*/ 34 w 2170"/>
                      <a:gd name="T67" fmla="*/ 748 h 1992"/>
                      <a:gd name="T68" fmla="*/ 85 w 2170"/>
                      <a:gd name="T69" fmla="*/ 609 h 1992"/>
                      <a:gd name="T70" fmla="*/ 157 w 2170"/>
                      <a:gd name="T71" fmla="*/ 481 h 1992"/>
                      <a:gd name="T72" fmla="*/ 247 w 2170"/>
                      <a:gd name="T73" fmla="*/ 364 h 1992"/>
                      <a:gd name="T74" fmla="*/ 355 w 2170"/>
                      <a:gd name="T75" fmla="*/ 260 h 1992"/>
                      <a:gd name="T76" fmla="*/ 479 w 2170"/>
                      <a:gd name="T77" fmla="*/ 171 h 1992"/>
                      <a:gd name="T78" fmla="*/ 614 w 2170"/>
                      <a:gd name="T79" fmla="*/ 100 h 1992"/>
                      <a:gd name="T80" fmla="*/ 762 w 2170"/>
                      <a:gd name="T81" fmla="*/ 46 h 1992"/>
                      <a:gd name="T82" fmla="*/ 919 w 2170"/>
                      <a:gd name="T83" fmla="*/ 12 h 1992"/>
                      <a:gd name="T84" fmla="*/ 1085 w 2170"/>
                      <a:gd name="T85" fmla="*/ 0 h 19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2170" h="1992">
                        <a:moveTo>
                          <a:pt x="1085" y="0"/>
                        </a:moveTo>
                        <a:lnTo>
                          <a:pt x="1141" y="2"/>
                        </a:lnTo>
                        <a:lnTo>
                          <a:pt x="1196" y="6"/>
                        </a:lnTo>
                        <a:lnTo>
                          <a:pt x="1251" y="12"/>
                        </a:lnTo>
                        <a:lnTo>
                          <a:pt x="1304" y="21"/>
                        </a:lnTo>
                        <a:lnTo>
                          <a:pt x="1357" y="33"/>
                        </a:lnTo>
                        <a:lnTo>
                          <a:pt x="1408" y="46"/>
                        </a:lnTo>
                        <a:lnTo>
                          <a:pt x="1458" y="62"/>
                        </a:lnTo>
                        <a:lnTo>
                          <a:pt x="1507" y="80"/>
                        </a:lnTo>
                        <a:lnTo>
                          <a:pt x="1556" y="100"/>
                        </a:lnTo>
                        <a:lnTo>
                          <a:pt x="1603" y="122"/>
                        </a:lnTo>
                        <a:lnTo>
                          <a:pt x="1648" y="146"/>
                        </a:lnTo>
                        <a:lnTo>
                          <a:pt x="1692" y="171"/>
                        </a:lnTo>
                        <a:lnTo>
                          <a:pt x="1735" y="199"/>
                        </a:lnTo>
                        <a:lnTo>
                          <a:pt x="1775" y="229"/>
                        </a:lnTo>
                        <a:lnTo>
                          <a:pt x="1815" y="260"/>
                        </a:lnTo>
                        <a:lnTo>
                          <a:pt x="1853" y="293"/>
                        </a:lnTo>
                        <a:lnTo>
                          <a:pt x="1889" y="327"/>
                        </a:lnTo>
                        <a:lnTo>
                          <a:pt x="1923" y="364"/>
                        </a:lnTo>
                        <a:lnTo>
                          <a:pt x="1955" y="401"/>
                        </a:lnTo>
                        <a:lnTo>
                          <a:pt x="1985" y="440"/>
                        </a:lnTo>
                        <a:lnTo>
                          <a:pt x="2013" y="481"/>
                        </a:lnTo>
                        <a:lnTo>
                          <a:pt x="2039" y="522"/>
                        </a:lnTo>
                        <a:lnTo>
                          <a:pt x="2063" y="565"/>
                        </a:lnTo>
                        <a:lnTo>
                          <a:pt x="2085" y="609"/>
                        </a:lnTo>
                        <a:lnTo>
                          <a:pt x="2105" y="655"/>
                        </a:lnTo>
                        <a:lnTo>
                          <a:pt x="2122" y="701"/>
                        </a:lnTo>
                        <a:lnTo>
                          <a:pt x="2136" y="748"/>
                        </a:lnTo>
                        <a:lnTo>
                          <a:pt x="2148" y="796"/>
                        </a:lnTo>
                        <a:lnTo>
                          <a:pt x="2158" y="845"/>
                        </a:lnTo>
                        <a:lnTo>
                          <a:pt x="2165" y="895"/>
                        </a:lnTo>
                        <a:lnTo>
                          <a:pt x="2169" y="945"/>
                        </a:lnTo>
                        <a:lnTo>
                          <a:pt x="2170" y="997"/>
                        </a:lnTo>
                        <a:lnTo>
                          <a:pt x="2169" y="1048"/>
                        </a:lnTo>
                        <a:lnTo>
                          <a:pt x="2165" y="1099"/>
                        </a:lnTo>
                        <a:lnTo>
                          <a:pt x="2158" y="1148"/>
                        </a:lnTo>
                        <a:lnTo>
                          <a:pt x="2148" y="1197"/>
                        </a:lnTo>
                        <a:lnTo>
                          <a:pt x="2136" y="1245"/>
                        </a:lnTo>
                        <a:lnTo>
                          <a:pt x="2122" y="1293"/>
                        </a:lnTo>
                        <a:lnTo>
                          <a:pt x="2105" y="1339"/>
                        </a:lnTo>
                        <a:lnTo>
                          <a:pt x="2085" y="1384"/>
                        </a:lnTo>
                        <a:lnTo>
                          <a:pt x="2063" y="1428"/>
                        </a:lnTo>
                        <a:lnTo>
                          <a:pt x="2039" y="1471"/>
                        </a:lnTo>
                        <a:lnTo>
                          <a:pt x="2013" y="1513"/>
                        </a:lnTo>
                        <a:lnTo>
                          <a:pt x="1985" y="1553"/>
                        </a:lnTo>
                        <a:lnTo>
                          <a:pt x="1955" y="1592"/>
                        </a:lnTo>
                        <a:lnTo>
                          <a:pt x="1923" y="1630"/>
                        </a:lnTo>
                        <a:lnTo>
                          <a:pt x="1889" y="1666"/>
                        </a:lnTo>
                        <a:lnTo>
                          <a:pt x="1853" y="1700"/>
                        </a:lnTo>
                        <a:lnTo>
                          <a:pt x="1815" y="1733"/>
                        </a:lnTo>
                        <a:lnTo>
                          <a:pt x="1775" y="1765"/>
                        </a:lnTo>
                        <a:lnTo>
                          <a:pt x="1735" y="1794"/>
                        </a:lnTo>
                        <a:lnTo>
                          <a:pt x="1692" y="1822"/>
                        </a:lnTo>
                        <a:lnTo>
                          <a:pt x="1648" y="1848"/>
                        </a:lnTo>
                        <a:lnTo>
                          <a:pt x="1603" y="1872"/>
                        </a:lnTo>
                        <a:lnTo>
                          <a:pt x="1556" y="1894"/>
                        </a:lnTo>
                        <a:lnTo>
                          <a:pt x="1507" y="1914"/>
                        </a:lnTo>
                        <a:lnTo>
                          <a:pt x="1458" y="1932"/>
                        </a:lnTo>
                        <a:lnTo>
                          <a:pt x="1408" y="1947"/>
                        </a:lnTo>
                        <a:lnTo>
                          <a:pt x="1357" y="1961"/>
                        </a:lnTo>
                        <a:lnTo>
                          <a:pt x="1304" y="1972"/>
                        </a:lnTo>
                        <a:lnTo>
                          <a:pt x="1251" y="1980"/>
                        </a:lnTo>
                        <a:lnTo>
                          <a:pt x="1196" y="1987"/>
                        </a:lnTo>
                        <a:lnTo>
                          <a:pt x="1141" y="1991"/>
                        </a:lnTo>
                        <a:lnTo>
                          <a:pt x="1085" y="1992"/>
                        </a:lnTo>
                        <a:lnTo>
                          <a:pt x="1029" y="1991"/>
                        </a:lnTo>
                        <a:lnTo>
                          <a:pt x="974" y="1987"/>
                        </a:lnTo>
                        <a:lnTo>
                          <a:pt x="919" y="1980"/>
                        </a:lnTo>
                        <a:lnTo>
                          <a:pt x="867" y="1972"/>
                        </a:lnTo>
                        <a:lnTo>
                          <a:pt x="813" y="1961"/>
                        </a:lnTo>
                        <a:lnTo>
                          <a:pt x="762" y="1947"/>
                        </a:lnTo>
                        <a:lnTo>
                          <a:pt x="712" y="1932"/>
                        </a:lnTo>
                        <a:lnTo>
                          <a:pt x="663" y="1914"/>
                        </a:lnTo>
                        <a:lnTo>
                          <a:pt x="614" y="1894"/>
                        </a:lnTo>
                        <a:lnTo>
                          <a:pt x="568" y="1872"/>
                        </a:lnTo>
                        <a:lnTo>
                          <a:pt x="522" y="1848"/>
                        </a:lnTo>
                        <a:lnTo>
                          <a:pt x="479" y="1822"/>
                        </a:lnTo>
                        <a:lnTo>
                          <a:pt x="436" y="1794"/>
                        </a:lnTo>
                        <a:lnTo>
                          <a:pt x="395" y="1765"/>
                        </a:lnTo>
                        <a:lnTo>
                          <a:pt x="355" y="1733"/>
                        </a:lnTo>
                        <a:lnTo>
                          <a:pt x="317" y="1700"/>
                        </a:lnTo>
                        <a:lnTo>
                          <a:pt x="281" y="1666"/>
                        </a:lnTo>
                        <a:lnTo>
                          <a:pt x="247" y="1630"/>
                        </a:lnTo>
                        <a:lnTo>
                          <a:pt x="215" y="1592"/>
                        </a:lnTo>
                        <a:lnTo>
                          <a:pt x="185" y="1553"/>
                        </a:lnTo>
                        <a:lnTo>
                          <a:pt x="157" y="1513"/>
                        </a:lnTo>
                        <a:lnTo>
                          <a:pt x="131" y="1471"/>
                        </a:lnTo>
                        <a:lnTo>
                          <a:pt x="107" y="1428"/>
                        </a:lnTo>
                        <a:lnTo>
                          <a:pt x="85" y="1384"/>
                        </a:lnTo>
                        <a:lnTo>
                          <a:pt x="65" y="1339"/>
                        </a:lnTo>
                        <a:lnTo>
                          <a:pt x="48" y="1293"/>
                        </a:lnTo>
                        <a:lnTo>
                          <a:pt x="34" y="1245"/>
                        </a:lnTo>
                        <a:lnTo>
                          <a:pt x="22" y="1197"/>
                        </a:lnTo>
                        <a:lnTo>
                          <a:pt x="12" y="1148"/>
                        </a:lnTo>
                        <a:lnTo>
                          <a:pt x="5" y="1099"/>
                        </a:lnTo>
                        <a:lnTo>
                          <a:pt x="1" y="1048"/>
                        </a:lnTo>
                        <a:lnTo>
                          <a:pt x="0" y="997"/>
                        </a:lnTo>
                        <a:lnTo>
                          <a:pt x="1" y="945"/>
                        </a:lnTo>
                        <a:lnTo>
                          <a:pt x="5" y="895"/>
                        </a:lnTo>
                        <a:lnTo>
                          <a:pt x="12" y="845"/>
                        </a:lnTo>
                        <a:lnTo>
                          <a:pt x="22" y="796"/>
                        </a:lnTo>
                        <a:lnTo>
                          <a:pt x="34" y="748"/>
                        </a:lnTo>
                        <a:lnTo>
                          <a:pt x="48" y="701"/>
                        </a:lnTo>
                        <a:lnTo>
                          <a:pt x="65" y="655"/>
                        </a:lnTo>
                        <a:lnTo>
                          <a:pt x="85" y="609"/>
                        </a:lnTo>
                        <a:lnTo>
                          <a:pt x="107" y="565"/>
                        </a:lnTo>
                        <a:lnTo>
                          <a:pt x="131" y="522"/>
                        </a:lnTo>
                        <a:lnTo>
                          <a:pt x="157" y="481"/>
                        </a:lnTo>
                        <a:lnTo>
                          <a:pt x="185" y="440"/>
                        </a:lnTo>
                        <a:lnTo>
                          <a:pt x="215" y="401"/>
                        </a:lnTo>
                        <a:lnTo>
                          <a:pt x="247" y="364"/>
                        </a:lnTo>
                        <a:lnTo>
                          <a:pt x="281" y="327"/>
                        </a:lnTo>
                        <a:lnTo>
                          <a:pt x="317" y="293"/>
                        </a:lnTo>
                        <a:lnTo>
                          <a:pt x="355" y="260"/>
                        </a:lnTo>
                        <a:lnTo>
                          <a:pt x="395" y="229"/>
                        </a:lnTo>
                        <a:lnTo>
                          <a:pt x="436" y="199"/>
                        </a:lnTo>
                        <a:lnTo>
                          <a:pt x="479" y="171"/>
                        </a:lnTo>
                        <a:lnTo>
                          <a:pt x="522" y="146"/>
                        </a:lnTo>
                        <a:lnTo>
                          <a:pt x="568" y="122"/>
                        </a:lnTo>
                        <a:lnTo>
                          <a:pt x="614" y="100"/>
                        </a:lnTo>
                        <a:lnTo>
                          <a:pt x="663" y="80"/>
                        </a:lnTo>
                        <a:lnTo>
                          <a:pt x="712" y="62"/>
                        </a:lnTo>
                        <a:lnTo>
                          <a:pt x="762" y="46"/>
                        </a:lnTo>
                        <a:lnTo>
                          <a:pt x="813" y="33"/>
                        </a:lnTo>
                        <a:lnTo>
                          <a:pt x="867" y="21"/>
                        </a:lnTo>
                        <a:lnTo>
                          <a:pt x="919" y="12"/>
                        </a:lnTo>
                        <a:lnTo>
                          <a:pt x="974" y="6"/>
                        </a:lnTo>
                        <a:lnTo>
                          <a:pt x="1029" y="2"/>
                        </a:lnTo>
                        <a:lnTo>
                          <a:pt x="1085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  <p:sp>
                <p:nvSpPr>
                  <p:cNvPr id="1060" name="Rectangle 69"/>
                  <p:cNvSpPr>
                    <a:spLocks noChangeArrowheads="1"/>
                  </p:cNvSpPr>
                  <p:nvPr/>
                </p:nvSpPr>
                <p:spPr bwMode="gray">
                  <a:xfrm>
                    <a:off x="5055900" y="1419492"/>
                    <a:ext cx="9692" cy="83631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</p:grpSp>
            <p:sp>
              <p:nvSpPr>
                <p:cNvPr id="1058" name="Freihandform: Form 1057"/>
                <p:cNvSpPr>
                  <a:spLocks noChangeAspect="1"/>
                </p:cNvSpPr>
                <p:nvPr>
                  <p:custDataLst>
                    <p:tags r:id="rId185"/>
                  </p:custDataLst>
                </p:nvPr>
              </p:nvSpPr>
              <p:spPr bwMode="gray">
                <a:xfrm>
                  <a:off x="6498965" y="2561480"/>
                  <a:ext cx="131412" cy="54000"/>
                </a:xfrm>
                <a:custGeom>
                  <a:avLst/>
                  <a:gdLst>
                    <a:gd name="connsiteX0" fmla="*/ 109132 w 218263"/>
                    <a:gd name="connsiteY0" fmla="*/ 21985 h 89689"/>
                    <a:gd name="connsiteX1" fmla="*/ 86272 w 218263"/>
                    <a:gd name="connsiteY1" fmla="*/ 44845 h 89689"/>
                    <a:gd name="connsiteX2" fmla="*/ 109132 w 218263"/>
                    <a:gd name="connsiteY2" fmla="*/ 67705 h 89689"/>
                    <a:gd name="connsiteX3" fmla="*/ 131992 w 218263"/>
                    <a:gd name="connsiteY3" fmla="*/ 44845 h 89689"/>
                    <a:gd name="connsiteX4" fmla="*/ 109132 w 218263"/>
                    <a:gd name="connsiteY4" fmla="*/ 21985 h 89689"/>
                    <a:gd name="connsiteX5" fmla="*/ 14948 w 218263"/>
                    <a:gd name="connsiteY5" fmla="*/ 0 h 89689"/>
                    <a:gd name="connsiteX6" fmla="*/ 203315 w 218263"/>
                    <a:gd name="connsiteY6" fmla="*/ 0 h 89689"/>
                    <a:gd name="connsiteX7" fmla="*/ 218263 w 218263"/>
                    <a:gd name="connsiteY7" fmla="*/ 14948 h 89689"/>
                    <a:gd name="connsiteX8" fmla="*/ 218263 w 218263"/>
                    <a:gd name="connsiteY8" fmla="*/ 74741 h 89689"/>
                    <a:gd name="connsiteX9" fmla="*/ 203315 w 218263"/>
                    <a:gd name="connsiteY9" fmla="*/ 89689 h 89689"/>
                    <a:gd name="connsiteX10" fmla="*/ 14948 w 218263"/>
                    <a:gd name="connsiteY10" fmla="*/ 89689 h 89689"/>
                    <a:gd name="connsiteX11" fmla="*/ 0 w 218263"/>
                    <a:gd name="connsiteY11" fmla="*/ 74741 h 89689"/>
                    <a:gd name="connsiteX12" fmla="*/ 0 w 218263"/>
                    <a:gd name="connsiteY12" fmla="*/ 14948 h 89689"/>
                    <a:gd name="connsiteX13" fmla="*/ 14948 w 218263"/>
                    <a:gd name="connsiteY13" fmla="*/ 0 h 89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8263" h="89689">
                      <a:moveTo>
                        <a:pt x="109132" y="21985"/>
                      </a:moveTo>
                      <a:cubicBezTo>
                        <a:pt x="96507" y="21985"/>
                        <a:pt x="86272" y="32220"/>
                        <a:pt x="86272" y="44845"/>
                      </a:cubicBezTo>
                      <a:cubicBezTo>
                        <a:pt x="86272" y="57470"/>
                        <a:pt x="96507" y="67705"/>
                        <a:pt x="109132" y="67705"/>
                      </a:cubicBezTo>
                      <a:cubicBezTo>
                        <a:pt x="121757" y="67705"/>
                        <a:pt x="131992" y="57470"/>
                        <a:pt x="131992" y="44845"/>
                      </a:cubicBezTo>
                      <a:cubicBezTo>
                        <a:pt x="131992" y="32220"/>
                        <a:pt x="121757" y="21985"/>
                        <a:pt x="109132" y="21985"/>
                      </a:cubicBezTo>
                      <a:close/>
                      <a:moveTo>
                        <a:pt x="14948" y="0"/>
                      </a:moveTo>
                      <a:lnTo>
                        <a:pt x="203315" y="0"/>
                      </a:lnTo>
                      <a:cubicBezTo>
                        <a:pt x="211571" y="0"/>
                        <a:pt x="218263" y="6692"/>
                        <a:pt x="218263" y="14948"/>
                      </a:cubicBezTo>
                      <a:lnTo>
                        <a:pt x="218263" y="74741"/>
                      </a:lnTo>
                      <a:cubicBezTo>
                        <a:pt x="218263" y="82997"/>
                        <a:pt x="211571" y="89689"/>
                        <a:pt x="203315" y="89689"/>
                      </a:cubicBezTo>
                      <a:lnTo>
                        <a:pt x="14948" y="89689"/>
                      </a:lnTo>
                      <a:cubicBezTo>
                        <a:pt x="6692" y="89689"/>
                        <a:pt x="0" y="82997"/>
                        <a:pt x="0" y="74741"/>
                      </a:cubicBezTo>
                      <a:lnTo>
                        <a:pt x="0" y="14948"/>
                      </a:lnTo>
                      <a:cubicBezTo>
                        <a:pt x="0" y="6692"/>
                        <a:pt x="6692" y="0"/>
                        <a:pt x="1494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841" name="Gruppieren 840"/>
              <p:cNvGrpSpPr/>
              <p:nvPr>
                <p:custDataLst>
                  <p:tags r:id="rId74"/>
                </p:custDataLst>
              </p:nvPr>
            </p:nvGrpSpPr>
            <p:grpSpPr bwMode="gray">
              <a:xfrm>
                <a:off x="4642990" y="5774350"/>
                <a:ext cx="219068" cy="265792"/>
                <a:chOff x="6495509" y="2545856"/>
                <a:chExt cx="138324" cy="167826"/>
              </a:xfrm>
            </p:grpSpPr>
            <p:sp>
              <p:nvSpPr>
                <p:cNvPr id="1049" name="Gleichschenkliges Dreieck 1048"/>
                <p:cNvSpPr/>
                <p:nvPr>
                  <p:custDataLst>
                    <p:tags r:id="rId180"/>
                  </p:custDataLst>
                </p:nvPr>
              </p:nvSpPr>
              <p:spPr bwMode="gray">
                <a:xfrm flipH="1" flipV="1">
                  <a:off x="6495509" y="2545856"/>
                  <a:ext cx="138324" cy="119244"/>
                </a:xfrm>
                <a:prstGeom prst="triangle">
                  <a:avLst/>
                </a:prstGeom>
                <a:gradFill>
                  <a:gsLst>
                    <a:gs pos="38000">
                      <a:schemeClr val="bg1">
                        <a:alpha val="0"/>
                      </a:schemeClr>
                    </a:gs>
                    <a:gs pos="100000">
                      <a:schemeClr val="bg1"/>
                    </a:gs>
                  </a:gsLst>
                  <a:lin ang="16200000" scaled="0"/>
                </a:gra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50" name="Ellipse 1049"/>
                <p:cNvSpPr/>
                <p:nvPr>
                  <p:custDataLst>
                    <p:tags r:id="rId181"/>
                  </p:custDataLst>
                </p:nvPr>
              </p:nvSpPr>
              <p:spPr bwMode="gray">
                <a:xfrm>
                  <a:off x="6515616" y="2615571"/>
                  <a:ext cx="98110" cy="98111"/>
                </a:xfrm>
                <a:prstGeom prst="ellipse">
                  <a:avLst/>
                </a:prstGeom>
                <a:ln w="6350">
                  <a:solidFill>
                    <a:schemeClr val="bg1">
                      <a:alpha val="35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 sz="1619" b="1"/>
                </a:p>
              </p:txBody>
            </p:sp>
            <p:grpSp>
              <p:nvGrpSpPr>
                <p:cNvPr id="1051" name="Gruppieren 1050"/>
                <p:cNvGrpSpPr/>
                <p:nvPr/>
              </p:nvGrpSpPr>
              <p:grpSpPr bwMode="gray">
                <a:xfrm>
                  <a:off x="6552981" y="2616302"/>
                  <a:ext cx="23431" cy="56755"/>
                  <a:chOff x="5036792" y="1419492"/>
                  <a:chExt cx="49846" cy="120739"/>
                </a:xfrm>
                <a:solidFill>
                  <a:schemeClr val="tx1"/>
                </a:solidFill>
              </p:grpSpPr>
              <p:sp>
                <p:nvSpPr>
                  <p:cNvPr id="1053" name="Freeform 68"/>
                  <p:cNvSpPr>
                    <a:spLocks/>
                  </p:cNvSpPr>
                  <p:nvPr/>
                </p:nvSpPr>
                <p:spPr bwMode="gray">
                  <a:xfrm>
                    <a:off x="5036792" y="1490108"/>
                    <a:ext cx="49846" cy="50123"/>
                  </a:xfrm>
                  <a:custGeom>
                    <a:avLst/>
                    <a:gdLst>
                      <a:gd name="T0" fmla="*/ 1196 w 2170"/>
                      <a:gd name="T1" fmla="*/ 6 h 1992"/>
                      <a:gd name="T2" fmla="*/ 1357 w 2170"/>
                      <a:gd name="T3" fmla="*/ 33 h 1992"/>
                      <a:gd name="T4" fmla="*/ 1507 w 2170"/>
                      <a:gd name="T5" fmla="*/ 80 h 1992"/>
                      <a:gd name="T6" fmla="*/ 1648 w 2170"/>
                      <a:gd name="T7" fmla="*/ 146 h 1992"/>
                      <a:gd name="T8" fmla="*/ 1775 w 2170"/>
                      <a:gd name="T9" fmla="*/ 229 h 1992"/>
                      <a:gd name="T10" fmla="*/ 1889 w 2170"/>
                      <a:gd name="T11" fmla="*/ 327 h 1992"/>
                      <a:gd name="T12" fmla="*/ 1985 w 2170"/>
                      <a:gd name="T13" fmla="*/ 440 h 1992"/>
                      <a:gd name="T14" fmla="*/ 2063 w 2170"/>
                      <a:gd name="T15" fmla="*/ 565 h 1992"/>
                      <a:gd name="T16" fmla="*/ 2122 w 2170"/>
                      <a:gd name="T17" fmla="*/ 701 h 1992"/>
                      <a:gd name="T18" fmla="*/ 2158 w 2170"/>
                      <a:gd name="T19" fmla="*/ 845 h 1992"/>
                      <a:gd name="T20" fmla="*/ 2170 w 2170"/>
                      <a:gd name="T21" fmla="*/ 997 h 1992"/>
                      <a:gd name="T22" fmla="*/ 2158 w 2170"/>
                      <a:gd name="T23" fmla="*/ 1148 h 1992"/>
                      <a:gd name="T24" fmla="*/ 2122 w 2170"/>
                      <a:gd name="T25" fmla="*/ 1293 h 1992"/>
                      <a:gd name="T26" fmla="*/ 2063 w 2170"/>
                      <a:gd name="T27" fmla="*/ 1428 h 1992"/>
                      <a:gd name="T28" fmla="*/ 1985 w 2170"/>
                      <a:gd name="T29" fmla="*/ 1553 h 1992"/>
                      <a:gd name="T30" fmla="*/ 1889 w 2170"/>
                      <a:gd name="T31" fmla="*/ 1666 h 1992"/>
                      <a:gd name="T32" fmla="*/ 1775 w 2170"/>
                      <a:gd name="T33" fmla="*/ 1765 h 1992"/>
                      <a:gd name="T34" fmla="*/ 1648 w 2170"/>
                      <a:gd name="T35" fmla="*/ 1848 h 1992"/>
                      <a:gd name="T36" fmla="*/ 1507 w 2170"/>
                      <a:gd name="T37" fmla="*/ 1914 h 1992"/>
                      <a:gd name="T38" fmla="*/ 1357 w 2170"/>
                      <a:gd name="T39" fmla="*/ 1961 h 1992"/>
                      <a:gd name="T40" fmla="*/ 1196 w 2170"/>
                      <a:gd name="T41" fmla="*/ 1987 h 1992"/>
                      <a:gd name="T42" fmla="*/ 1029 w 2170"/>
                      <a:gd name="T43" fmla="*/ 1991 h 1992"/>
                      <a:gd name="T44" fmla="*/ 867 w 2170"/>
                      <a:gd name="T45" fmla="*/ 1972 h 1992"/>
                      <a:gd name="T46" fmla="*/ 712 w 2170"/>
                      <a:gd name="T47" fmla="*/ 1932 h 1992"/>
                      <a:gd name="T48" fmla="*/ 568 w 2170"/>
                      <a:gd name="T49" fmla="*/ 1872 h 1992"/>
                      <a:gd name="T50" fmla="*/ 436 w 2170"/>
                      <a:gd name="T51" fmla="*/ 1794 h 1992"/>
                      <a:gd name="T52" fmla="*/ 317 w 2170"/>
                      <a:gd name="T53" fmla="*/ 1700 h 1992"/>
                      <a:gd name="T54" fmla="*/ 215 w 2170"/>
                      <a:gd name="T55" fmla="*/ 1592 h 1992"/>
                      <a:gd name="T56" fmla="*/ 131 w 2170"/>
                      <a:gd name="T57" fmla="*/ 1471 h 1992"/>
                      <a:gd name="T58" fmla="*/ 65 w 2170"/>
                      <a:gd name="T59" fmla="*/ 1339 h 1992"/>
                      <a:gd name="T60" fmla="*/ 22 w 2170"/>
                      <a:gd name="T61" fmla="*/ 1197 h 1992"/>
                      <a:gd name="T62" fmla="*/ 1 w 2170"/>
                      <a:gd name="T63" fmla="*/ 1048 h 1992"/>
                      <a:gd name="T64" fmla="*/ 5 w 2170"/>
                      <a:gd name="T65" fmla="*/ 895 h 1992"/>
                      <a:gd name="T66" fmla="*/ 34 w 2170"/>
                      <a:gd name="T67" fmla="*/ 748 h 1992"/>
                      <a:gd name="T68" fmla="*/ 85 w 2170"/>
                      <a:gd name="T69" fmla="*/ 609 h 1992"/>
                      <a:gd name="T70" fmla="*/ 157 w 2170"/>
                      <a:gd name="T71" fmla="*/ 481 h 1992"/>
                      <a:gd name="T72" fmla="*/ 247 w 2170"/>
                      <a:gd name="T73" fmla="*/ 364 h 1992"/>
                      <a:gd name="T74" fmla="*/ 355 w 2170"/>
                      <a:gd name="T75" fmla="*/ 260 h 1992"/>
                      <a:gd name="T76" fmla="*/ 479 w 2170"/>
                      <a:gd name="T77" fmla="*/ 171 h 1992"/>
                      <a:gd name="T78" fmla="*/ 614 w 2170"/>
                      <a:gd name="T79" fmla="*/ 100 h 1992"/>
                      <a:gd name="T80" fmla="*/ 762 w 2170"/>
                      <a:gd name="T81" fmla="*/ 46 h 1992"/>
                      <a:gd name="T82" fmla="*/ 919 w 2170"/>
                      <a:gd name="T83" fmla="*/ 12 h 1992"/>
                      <a:gd name="T84" fmla="*/ 1085 w 2170"/>
                      <a:gd name="T85" fmla="*/ 0 h 19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2170" h="1992">
                        <a:moveTo>
                          <a:pt x="1085" y="0"/>
                        </a:moveTo>
                        <a:lnTo>
                          <a:pt x="1141" y="2"/>
                        </a:lnTo>
                        <a:lnTo>
                          <a:pt x="1196" y="6"/>
                        </a:lnTo>
                        <a:lnTo>
                          <a:pt x="1251" y="12"/>
                        </a:lnTo>
                        <a:lnTo>
                          <a:pt x="1304" y="21"/>
                        </a:lnTo>
                        <a:lnTo>
                          <a:pt x="1357" y="33"/>
                        </a:lnTo>
                        <a:lnTo>
                          <a:pt x="1408" y="46"/>
                        </a:lnTo>
                        <a:lnTo>
                          <a:pt x="1458" y="62"/>
                        </a:lnTo>
                        <a:lnTo>
                          <a:pt x="1507" y="80"/>
                        </a:lnTo>
                        <a:lnTo>
                          <a:pt x="1556" y="100"/>
                        </a:lnTo>
                        <a:lnTo>
                          <a:pt x="1603" y="122"/>
                        </a:lnTo>
                        <a:lnTo>
                          <a:pt x="1648" y="146"/>
                        </a:lnTo>
                        <a:lnTo>
                          <a:pt x="1692" y="171"/>
                        </a:lnTo>
                        <a:lnTo>
                          <a:pt x="1735" y="199"/>
                        </a:lnTo>
                        <a:lnTo>
                          <a:pt x="1775" y="229"/>
                        </a:lnTo>
                        <a:lnTo>
                          <a:pt x="1815" y="260"/>
                        </a:lnTo>
                        <a:lnTo>
                          <a:pt x="1853" y="293"/>
                        </a:lnTo>
                        <a:lnTo>
                          <a:pt x="1889" y="327"/>
                        </a:lnTo>
                        <a:lnTo>
                          <a:pt x="1923" y="364"/>
                        </a:lnTo>
                        <a:lnTo>
                          <a:pt x="1955" y="401"/>
                        </a:lnTo>
                        <a:lnTo>
                          <a:pt x="1985" y="440"/>
                        </a:lnTo>
                        <a:lnTo>
                          <a:pt x="2013" y="481"/>
                        </a:lnTo>
                        <a:lnTo>
                          <a:pt x="2039" y="522"/>
                        </a:lnTo>
                        <a:lnTo>
                          <a:pt x="2063" y="565"/>
                        </a:lnTo>
                        <a:lnTo>
                          <a:pt x="2085" y="609"/>
                        </a:lnTo>
                        <a:lnTo>
                          <a:pt x="2105" y="655"/>
                        </a:lnTo>
                        <a:lnTo>
                          <a:pt x="2122" y="701"/>
                        </a:lnTo>
                        <a:lnTo>
                          <a:pt x="2136" y="748"/>
                        </a:lnTo>
                        <a:lnTo>
                          <a:pt x="2148" y="796"/>
                        </a:lnTo>
                        <a:lnTo>
                          <a:pt x="2158" y="845"/>
                        </a:lnTo>
                        <a:lnTo>
                          <a:pt x="2165" y="895"/>
                        </a:lnTo>
                        <a:lnTo>
                          <a:pt x="2169" y="945"/>
                        </a:lnTo>
                        <a:lnTo>
                          <a:pt x="2170" y="997"/>
                        </a:lnTo>
                        <a:lnTo>
                          <a:pt x="2169" y="1048"/>
                        </a:lnTo>
                        <a:lnTo>
                          <a:pt x="2165" y="1099"/>
                        </a:lnTo>
                        <a:lnTo>
                          <a:pt x="2158" y="1148"/>
                        </a:lnTo>
                        <a:lnTo>
                          <a:pt x="2148" y="1197"/>
                        </a:lnTo>
                        <a:lnTo>
                          <a:pt x="2136" y="1245"/>
                        </a:lnTo>
                        <a:lnTo>
                          <a:pt x="2122" y="1293"/>
                        </a:lnTo>
                        <a:lnTo>
                          <a:pt x="2105" y="1339"/>
                        </a:lnTo>
                        <a:lnTo>
                          <a:pt x="2085" y="1384"/>
                        </a:lnTo>
                        <a:lnTo>
                          <a:pt x="2063" y="1428"/>
                        </a:lnTo>
                        <a:lnTo>
                          <a:pt x="2039" y="1471"/>
                        </a:lnTo>
                        <a:lnTo>
                          <a:pt x="2013" y="1513"/>
                        </a:lnTo>
                        <a:lnTo>
                          <a:pt x="1985" y="1553"/>
                        </a:lnTo>
                        <a:lnTo>
                          <a:pt x="1955" y="1592"/>
                        </a:lnTo>
                        <a:lnTo>
                          <a:pt x="1923" y="1630"/>
                        </a:lnTo>
                        <a:lnTo>
                          <a:pt x="1889" y="1666"/>
                        </a:lnTo>
                        <a:lnTo>
                          <a:pt x="1853" y="1700"/>
                        </a:lnTo>
                        <a:lnTo>
                          <a:pt x="1815" y="1733"/>
                        </a:lnTo>
                        <a:lnTo>
                          <a:pt x="1775" y="1765"/>
                        </a:lnTo>
                        <a:lnTo>
                          <a:pt x="1735" y="1794"/>
                        </a:lnTo>
                        <a:lnTo>
                          <a:pt x="1692" y="1822"/>
                        </a:lnTo>
                        <a:lnTo>
                          <a:pt x="1648" y="1848"/>
                        </a:lnTo>
                        <a:lnTo>
                          <a:pt x="1603" y="1872"/>
                        </a:lnTo>
                        <a:lnTo>
                          <a:pt x="1556" y="1894"/>
                        </a:lnTo>
                        <a:lnTo>
                          <a:pt x="1507" y="1914"/>
                        </a:lnTo>
                        <a:lnTo>
                          <a:pt x="1458" y="1932"/>
                        </a:lnTo>
                        <a:lnTo>
                          <a:pt x="1408" y="1947"/>
                        </a:lnTo>
                        <a:lnTo>
                          <a:pt x="1357" y="1961"/>
                        </a:lnTo>
                        <a:lnTo>
                          <a:pt x="1304" y="1972"/>
                        </a:lnTo>
                        <a:lnTo>
                          <a:pt x="1251" y="1980"/>
                        </a:lnTo>
                        <a:lnTo>
                          <a:pt x="1196" y="1987"/>
                        </a:lnTo>
                        <a:lnTo>
                          <a:pt x="1141" y="1991"/>
                        </a:lnTo>
                        <a:lnTo>
                          <a:pt x="1085" y="1992"/>
                        </a:lnTo>
                        <a:lnTo>
                          <a:pt x="1029" y="1991"/>
                        </a:lnTo>
                        <a:lnTo>
                          <a:pt x="974" y="1987"/>
                        </a:lnTo>
                        <a:lnTo>
                          <a:pt x="919" y="1980"/>
                        </a:lnTo>
                        <a:lnTo>
                          <a:pt x="867" y="1972"/>
                        </a:lnTo>
                        <a:lnTo>
                          <a:pt x="813" y="1961"/>
                        </a:lnTo>
                        <a:lnTo>
                          <a:pt x="762" y="1947"/>
                        </a:lnTo>
                        <a:lnTo>
                          <a:pt x="712" y="1932"/>
                        </a:lnTo>
                        <a:lnTo>
                          <a:pt x="663" y="1914"/>
                        </a:lnTo>
                        <a:lnTo>
                          <a:pt x="614" y="1894"/>
                        </a:lnTo>
                        <a:lnTo>
                          <a:pt x="568" y="1872"/>
                        </a:lnTo>
                        <a:lnTo>
                          <a:pt x="522" y="1848"/>
                        </a:lnTo>
                        <a:lnTo>
                          <a:pt x="479" y="1822"/>
                        </a:lnTo>
                        <a:lnTo>
                          <a:pt x="436" y="1794"/>
                        </a:lnTo>
                        <a:lnTo>
                          <a:pt x="395" y="1765"/>
                        </a:lnTo>
                        <a:lnTo>
                          <a:pt x="355" y="1733"/>
                        </a:lnTo>
                        <a:lnTo>
                          <a:pt x="317" y="1700"/>
                        </a:lnTo>
                        <a:lnTo>
                          <a:pt x="281" y="1666"/>
                        </a:lnTo>
                        <a:lnTo>
                          <a:pt x="247" y="1630"/>
                        </a:lnTo>
                        <a:lnTo>
                          <a:pt x="215" y="1592"/>
                        </a:lnTo>
                        <a:lnTo>
                          <a:pt x="185" y="1553"/>
                        </a:lnTo>
                        <a:lnTo>
                          <a:pt x="157" y="1513"/>
                        </a:lnTo>
                        <a:lnTo>
                          <a:pt x="131" y="1471"/>
                        </a:lnTo>
                        <a:lnTo>
                          <a:pt x="107" y="1428"/>
                        </a:lnTo>
                        <a:lnTo>
                          <a:pt x="85" y="1384"/>
                        </a:lnTo>
                        <a:lnTo>
                          <a:pt x="65" y="1339"/>
                        </a:lnTo>
                        <a:lnTo>
                          <a:pt x="48" y="1293"/>
                        </a:lnTo>
                        <a:lnTo>
                          <a:pt x="34" y="1245"/>
                        </a:lnTo>
                        <a:lnTo>
                          <a:pt x="22" y="1197"/>
                        </a:lnTo>
                        <a:lnTo>
                          <a:pt x="12" y="1148"/>
                        </a:lnTo>
                        <a:lnTo>
                          <a:pt x="5" y="1099"/>
                        </a:lnTo>
                        <a:lnTo>
                          <a:pt x="1" y="1048"/>
                        </a:lnTo>
                        <a:lnTo>
                          <a:pt x="0" y="997"/>
                        </a:lnTo>
                        <a:lnTo>
                          <a:pt x="1" y="945"/>
                        </a:lnTo>
                        <a:lnTo>
                          <a:pt x="5" y="895"/>
                        </a:lnTo>
                        <a:lnTo>
                          <a:pt x="12" y="845"/>
                        </a:lnTo>
                        <a:lnTo>
                          <a:pt x="22" y="796"/>
                        </a:lnTo>
                        <a:lnTo>
                          <a:pt x="34" y="748"/>
                        </a:lnTo>
                        <a:lnTo>
                          <a:pt x="48" y="701"/>
                        </a:lnTo>
                        <a:lnTo>
                          <a:pt x="65" y="655"/>
                        </a:lnTo>
                        <a:lnTo>
                          <a:pt x="85" y="609"/>
                        </a:lnTo>
                        <a:lnTo>
                          <a:pt x="107" y="565"/>
                        </a:lnTo>
                        <a:lnTo>
                          <a:pt x="131" y="522"/>
                        </a:lnTo>
                        <a:lnTo>
                          <a:pt x="157" y="481"/>
                        </a:lnTo>
                        <a:lnTo>
                          <a:pt x="185" y="440"/>
                        </a:lnTo>
                        <a:lnTo>
                          <a:pt x="215" y="401"/>
                        </a:lnTo>
                        <a:lnTo>
                          <a:pt x="247" y="364"/>
                        </a:lnTo>
                        <a:lnTo>
                          <a:pt x="281" y="327"/>
                        </a:lnTo>
                        <a:lnTo>
                          <a:pt x="317" y="293"/>
                        </a:lnTo>
                        <a:lnTo>
                          <a:pt x="355" y="260"/>
                        </a:lnTo>
                        <a:lnTo>
                          <a:pt x="395" y="229"/>
                        </a:lnTo>
                        <a:lnTo>
                          <a:pt x="436" y="199"/>
                        </a:lnTo>
                        <a:lnTo>
                          <a:pt x="479" y="171"/>
                        </a:lnTo>
                        <a:lnTo>
                          <a:pt x="522" y="146"/>
                        </a:lnTo>
                        <a:lnTo>
                          <a:pt x="568" y="122"/>
                        </a:lnTo>
                        <a:lnTo>
                          <a:pt x="614" y="100"/>
                        </a:lnTo>
                        <a:lnTo>
                          <a:pt x="663" y="80"/>
                        </a:lnTo>
                        <a:lnTo>
                          <a:pt x="712" y="62"/>
                        </a:lnTo>
                        <a:lnTo>
                          <a:pt x="762" y="46"/>
                        </a:lnTo>
                        <a:lnTo>
                          <a:pt x="813" y="33"/>
                        </a:lnTo>
                        <a:lnTo>
                          <a:pt x="867" y="21"/>
                        </a:lnTo>
                        <a:lnTo>
                          <a:pt x="919" y="12"/>
                        </a:lnTo>
                        <a:lnTo>
                          <a:pt x="974" y="6"/>
                        </a:lnTo>
                        <a:lnTo>
                          <a:pt x="1029" y="2"/>
                        </a:lnTo>
                        <a:lnTo>
                          <a:pt x="1085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  <p:sp>
                <p:nvSpPr>
                  <p:cNvPr id="1054" name="Rectangle 69"/>
                  <p:cNvSpPr>
                    <a:spLocks noChangeArrowheads="1"/>
                  </p:cNvSpPr>
                  <p:nvPr/>
                </p:nvSpPr>
                <p:spPr bwMode="gray">
                  <a:xfrm>
                    <a:off x="5055900" y="1419492"/>
                    <a:ext cx="9692" cy="83631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</p:grpSp>
            <p:sp>
              <p:nvSpPr>
                <p:cNvPr id="1052" name="Freihandform: Form 1051"/>
                <p:cNvSpPr>
                  <a:spLocks noChangeAspect="1"/>
                </p:cNvSpPr>
                <p:nvPr>
                  <p:custDataLst>
                    <p:tags r:id="rId182"/>
                  </p:custDataLst>
                </p:nvPr>
              </p:nvSpPr>
              <p:spPr bwMode="gray">
                <a:xfrm>
                  <a:off x="6498965" y="2561480"/>
                  <a:ext cx="131412" cy="54000"/>
                </a:xfrm>
                <a:custGeom>
                  <a:avLst/>
                  <a:gdLst>
                    <a:gd name="connsiteX0" fmla="*/ 109132 w 218263"/>
                    <a:gd name="connsiteY0" fmla="*/ 21985 h 89689"/>
                    <a:gd name="connsiteX1" fmla="*/ 86272 w 218263"/>
                    <a:gd name="connsiteY1" fmla="*/ 44845 h 89689"/>
                    <a:gd name="connsiteX2" fmla="*/ 109132 w 218263"/>
                    <a:gd name="connsiteY2" fmla="*/ 67705 h 89689"/>
                    <a:gd name="connsiteX3" fmla="*/ 131992 w 218263"/>
                    <a:gd name="connsiteY3" fmla="*/ 44845 h 89689"/>
                    <a:gd name="connsiteX4" fmla="*/ 109132 w 218263"/>
                    <a:gd name="connsiteY4" fmla="*/ 21985 h 89689"/>
                    <a:gd name="connsiteX5" fmla="*/ 14948 w 218263"/>
                    <a:gd name="connsiteY5" fmla="*/ 0 h 89689"/>
                    <a:gd name="connsiteX6" fmla="*/ 203315 w 218263"/>
                    <a:gd name="connsiteY6" fmla="*/ 0 h 89689"/>
                    <a:gd name="connsiteX7" fmla="*/ 218263 w 218263"/>
                    <a:gd name="connsiteY7" fmla="*/ 14948 h 89689"/>
                    <a:gd name="connsiteX8" fmla="*/ 218263 w 218263"/>
                    <a:gd name="connsiteY8" fmla="*/ 74741 h 89689"/>
                    <a:gd name="connsiteX9" fmla="*/ 203315 w 218263"/>
                    <a:gd name="connsiteY9" fmla="*/ 89689 h 89689"/>
                    <a:gd name="connsiteX10" fmla="*/ 14948 w 218263"/>
                    <a:gd name="connsiteY10" fmla="*/ 89689 h 89689"/>
                    <a:gd name="connsiteX11" fmla="*/ 0 w 218263"/>
                    <a:gd name="connsiteY11" fmla="*/ 74741 h 89689"/>
                    <a:gd name="connsiteX12" fmla="*/ 0 w 218263"/>
                    <a:gd name="connsiteY12" fmla="*/ 14948 h 89689"/>
                    <a:gd name="connsiteX13" fmla="*/ 14948 w 218263"/>
                    <a:gd name="connsiteY13" fmla="*/ 0 h 89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8263" h="89689">
                      <a:moveTo>
                        <a:pt x="109132" y="21985"/>
                      </a:moveTo>
                      <a:cubicBezTo>
                        <a:pt x="96507" y="21985"/>
                        <a:pt x="86272" y="32220"/>
                        <a:pt x="86272" y="44845"/>
                      </a:cubicBezTo>
                      <a:cubicBezTo>
                        <a:pt x="86272" y="57470"/>
                        <a:pt x="96507" y="67705"/>
                        <a:pt x="109132" y="67705"/>
                      </a:cubicBezTo>
                      <a:cubicBezTo>
                        <a:pt x="121757" y="67705"/>
                        <a:pt x="131992" y="57470"/>
                        <a:pt x="131992" y="44845"/>
                      </a:cubicBezTo>
                      <a:cubicBezTo>
                        <a:pt x="131992" y="32220"/>
                        <a:pt x="121757" y="21985"/>
                        <a:pt x="109132" y="21985"/>
                      </a:cubicBezTo>
                      <a:close/>
                      <a:moveTo>
                        <a:pt x="14948" y="0"/>
                      </a:moveTo>
                      <a:lnTo>
                        <a:pt x="203315" y="0"/>
                      </a:lnTo>
                      <a:cubicBezTo>
                        <a:pt x="211571" y="0"/>
                        <a:pt x="218263" y="6692"/>
                        <a:pt x="218263" y="14948"/>
                      </a:cubicBezTo>
                      <a:lnTo>
                        <a:pt x="218263" y="74741"/>
                      </a:lnTo>
                      <a:cubicBezTo>
                        <a:pt x="218263" y="82997"/>
                        <a:pt x="211571" y="89689"/>
                        <a:pt x="203315" y="89689"/>
                      </a:cubicBezTo>
                      <a:lnTo>
                        <a:pt x="14948" y="89689"/>
                      </a:lnTo>
                      <a:cubicBezTo>
                        <a:pt x="6692" y="89689"/>
                        <a:pt x="0" y="82997"/>
                        <a:pt x="0" y="74741"/>
                      </a:cubicBezTo>
                      <a:lnTo>
                        <a:pt x="0" y="14948"/>
                      </a:lnTo>
                      <a:cubicBezTo>
                        <a:pt x="0" y="6692"/>
                        <a:pt x="6692" y="0"/>
                        <a:pt x="1494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842" name="Gruppieren 841"/>
              <p:cNvGrpSpPr/>
              <p:nvPr>
                <p:custDataLst>
                  <p:tags r:id="rId75"/>
                </p:custDataLst>
              </p:nvPr>
            </p:nvGrpSpPr>
            <p:grpSpPr bwMode="gray">
              <a:xfrm>
                <a:off x="4245986" y="5810284"/>
                <a:ext cx="219068" cy="265792"/>
                <a:chOff x="6495509" y="2545856"/>
                <a:chExt cx="138324" cy="167826"/>
              </a:xfrm>
            </p:grpSpPr>
            <p:sp>
              <p:nvSpPr>
                <p:cNvPr id="1043" name="Gleichschenkliges Dreieck 1042"/>
                <p:cNvSpPr/>
                <p:nvPr>
                  <p:custDataLst>
                    <p:tags r:id="rId177"/>
                  </p:custDataLst>
                </p:nvPr>
              </p:nvSpPr>
              <p:spPr bwMode="gray">
                <a:xfrm flipH="1" flipV="1">
                  <a:off x="6495509" y="2545856"/>
                  <a:ext cx="138324" cy="119244"/>
                </a:xfrm>
                <a:prstGeom prst="triangle">
                  <a:avLst/>
                </a:prstGeom>
                <a:gradFill>
                  <a:gsLst>
                    <a:gs pos="38000">
                      <a:schemeClr val="bg1">
                        <a:alpha val="0"/>
                      </a:schemeClr>
                    </a:gs>
                    <a:gs pos="100000">
                      <a:schemeClr val="bg1"/>
                    </a:gs>
                  </a:gsLst>
                  <a:lin ang="16200000" scaled="0"/>
                </a:gra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44" name="Ellipse 1043"/>
                <p:cNvSpPr/>
                <p:nvPr>
                  <p:custDataLst>
                    <p:tags r:id="rId178"/>
                  </p:custDataLst>
                </p:nvPr>
              </p:nvSpPr>
              <p:spPr bwMode="gray">
                <a:xfrm>
                  <a:off x="6515616" y="2615571"/>
                  <a:ext cx="98110" cy="98111"/>
                </a:xfrm>
                <a:prstGeom prst="ellipse">
                  <a:avLst/>
                </a:prstGeom>
                <a:ln w="6350">
                  <a:solidFill>
                    <a:schemeClr val="bg1">
                      <a:alpha val="35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 sz="1619" b="1"/>
                </a:p>
              </p:txBody>
            </p:sp>
            <p:grpSp>
              <p:nvGrpSpPr>
                <p:cNvPr id="1045" name="Gruppieren 1044"/>
                <p:cNvGrpSpPr/>
                <p:nvPr/>
              </p:nvGrpSpPr>
              <p:grpSpPr bwMode="gray">
                <a:xfrm>
                  <a:off x="6552981" y="2616302"/>
                  <a:ext cx="23431" cy="56755"/>
                  <a:chOff x="5036792" y="1419492"/>
                  <a:chExt cx="49846" cy="120739"/>
                </a:xfrm>
                <a:solidFill>
                  <a:schemeClr val="tx1"/>
                </a:solidFill>
              </p:grpSpPr>
              <p:sp>
                <p:nvSpPr>
                  <p:cNvPr id="1047" name="Freeform 68"/>
                  <p:cNvSpPr>
                    <a:spLocks/>
                  </p:cNvSpPr>
                  <p:nvPr/>
                </p:nvSpPr>
                <p:spPr bwMode="gray">
                  <a:xfrm>
                    <a:off x="5036792" y="1490108"/>
                    <a:ext cx="49846" cy="50123"/>
                  </a:xfrm>
                  <a:custGeom>
                    <a:avLst/>
                    <a:gdLst>
                      <a:gd name="T0" fmla="*/ 1196 w 2170"/>
                      <a:gd name="T1" fmla="*/ 6 h 1992"/>
                      <a:gd name="T2" fmla="*/ 1357 w 2170"/>
                      <a:gd name="T3" fmla="*/ 33 h 1992"/>
                      <a:gd name="T4" fmla="*/ 1507 w 2170"/>
                      <a:gd name="T5" fmla="*/ 80 h 1992"/>
                      <a:gd name="T6" fmla="*/ 1648 w 2170"/>
                      <a:gd name="T7" fmla="*/ 146 h 1992"/>
                      <a:gd name="T8" fmla="*/ 1775 w 2170"/>
                      <a:gd name="T9" fmla="*/ 229 h 1992"/>
                      <a:gd name="T10" fmla="*/ 1889 w 2170"/>
                      <a:gd name="T11" fmla="*/ 327 h 1992"/>
                      <a:gd name="T12" fmla="*/ 1985 w 2170"/>
                      <a:gd name="T13" fmla="*/ 440 h 1992"/>
                      <a:gd name="T14" fmla="*/ 2063 w 2170"/>
                      <a:gd name="T15" fmla="*/ 565 h 1992"/>
                      <a:gd name="T16" fmla="*/ 2122 w 2170"/>
                      <a:gd name="T17" fmla="*/ 701 h 1992"/>
                      <a:gd name="T18" fmla="*/ 2158 w 2170"/>
                      <a:gd name="T19" fmla="*/ 845 h 1992"/>
                      <a:gd name="T20" fmla="*/ 2170 w 2170"/>
                      <a:gd name="T21" fmla="*/ 997 h 1992"/>
                      <a:gd name="T22" fmla="*/ 2158 w 2170"/>
                      <a:gd name="T23" fmla="*/ 1148 h 1992"/>
                      <a:gd name="T24" fmla="*/ 2122 w 2170"/>
                      <a:gd name="T25" fmla="*/ 1293 h 1992"/>
                      <a:gd name="T26" fmla="*/ 2063 w 2170"/>
                      <a:gd name="T27" fmla="*/ 1428 h 1992"/>
                      <a:gd name="T28" fmla="*/ 1985 w 2170"/>
                      <a:gd name="T29" fmla="*/ 1553 h 1992"/>
                      <a:gd name="T30" fmla="*/ 1889 w 2170"/>
                      <a:gd name="T31" fmla="*/ 1666 h 1992"/>
                      <a:gd name="T32" fmla="*/ 1775 w 2170"/>
                      <a:gd name="T33" fmla="*/ 1765 h 1992"/>
                      <a:gd name="T34" fmla="*/ 1648 w 2170"/>
                      <a:gd name="T35" fmla="*/ 1848 h 1992"/>
                      <a:gd name="T36" fmla="*/ 1507 w 2170"/>
                      <a:gd name="T37" fmla="*/ 1914 h 1992"/>
                      <a:gd name="T38" fmla="*/ 1357 w 2170"/>
                      <a:gd name="T39" fmla="*/ 1961 h 1992"/>
                      <a:gd name="T40" fmla="*/ 1196 w 2170"/>
                      <a:gd name="T41" fmla="*/ 1987 h 1992"/>
                      <a:gd name="T42" fmla="*/ 1029 w 2170"/>
                      <a:gd name="T43" fmla="*/ 1991 h 1992"/>
                      <a:gd name="T44" fmla="*/ 867 w 2170"/>
                      <a:gd name="T45" fmla="*/ 1972 h 1992"/>
                      <a:gd name="T46" fmla="*/ 712 w 2170"/>
                      <a:gd name="T47" fmla="*/ 1932 h 1992"/>
                      <a:gd name="T48" fmla="*/ 568 w 2170"/>
                      <a:gd name="T49" fmla="*/ 1872 h 1992"/>
                      <a:gd name="T50" fmla="*/ 436 w 2170"/>
                      <a:gd name="T51" fmla="*/ 1794 h 1992"/>
                      <a:gd name="T52" fmla="*/ 317 w 2170"/>
                      <a:gd name="T53" fmla="*/ 1700 h 1992"/>
                      <a:gd name="T54" fmla="*/ 215 w 2170"/>
                      <a:gd name="T55" fmla="*/ 1592 h 1992"/>
                      <a:gd name="T56" fmla="*/ 131 w 2170"/>
                      <a:gd name="T57" fmla="*/ 1471 h 1992"/>
                      <a:gd name="T58" fmla="*/ 65 w 2170"/>
                      <a:gd name="T59" fmla="*/ 1339 h 1992"/>
                      <a:gd name="T60" fmla="*/ 22 w 2170"/>
                      <a:gd name="T61" fmla="*/ 1197 h 1992"/>
                      <a:gd name="T62" fmla="*/ 1 w 2170"/>
                      <a:gd name="T63" fmla="*/ 1048 h 1992"/>
                      <a:gd name="T64" fmla="*/ 5 w 2170"/>
                      <a:gd name="T65" fmla="*/ 895 h 1992"/>
                      <a:gd name="T66" fmla="*/ 34 w 2170"/>
                      <a:gd name="T67" fmla="*/ 748 h 1992"/>
                      <a:gd name="T68" fmla="*/ 85 w 2170"/>
                      <a:gd name="T69" fmla="*/ 609 h 1992"/>
                      <a:gd name="T70" fmla="*/ 157 w 2170"/>
                      <a:gd name="T71" fmla="*/ 481 h 1992"/>
                      <a:gd name="T72" fmla="*/ 247 w 2170"/>
                      <a:gd name="T73" fmla="*/ 364 h 1992"/>
                      <a:gd name="T74" fmla="*/ 355 w 2170"/>
                      <a:gd name="T75" fmla="*/ 260 h 1992"/>
                      <a:gd name="T76" fmla="*/ 479 w 2170"/>
                      <a:gd name="T77" fmla="*/ 171 h 1992"/>
                      <a:gd name="T78" fmla="*/ 614 w 2170"/>
                      <a:gd name="T79" fmla="*/ 100 h 1992"/>
                      <a:gd name="T80" fmla="*/ 762 w 2170"/>
                      <a:gd name="T81" fmla="*/ 46 h 1992"/>
                      <a:gd name="T82" fmla="*/ 919 w 2170"/>
                      <a:gd name="T83" fmla="*/ 12 h 1992"/>
                      <a:gd name="T84" fmla="*/ 1085 w 2170"/>
                      <a:gd name="T85" fmla="*/ 0 h 19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2170" h="1992">
                        <a:moveTo>
                          <a:pt x="1085" y="0"/>
                        </a:moveTo>
                        <a:lnTo>
                          <a:pt x="1141" y="2"/>
                        </a:lnTo>
                        <a:lnTo>
                          <a:pt x="1196" y="6"/>
                        </a:lnTo>
                        <a:lnTo>
                          <a:pt x="1251" y="12"/>
                        </a:lnTo>
                        <a:lnTo>
                          <a:pt x="1304" y="21"/>
                        </a:lnTo>
                        <a:lnTo>
                          <a:pt x="1357" y="33"/>
                        </a:lnTo>
                        <a:lnTo>
                          <a:pt x="1408" y="46"/>
                        </a:lnTo>
                        <a:lnTo>
                          <a:pt x="1458" y="62"/>
                        </a:lnTo>
                        <a:lnTo>
                          <a:pt x="1507" y="80"/>
                        </a:lnTo>
                        <a:lnTo>
                          <a:pt x="1556" y="100"/>
                        </a:lnTo>
                        <a:lnTo>
                          <a:pt x="1603" y="122"/>
                        </a:lnTo>
                        <a:lnTo>
                          <a:pt x="1648" y="146"/>
                        </a:lnTo>
                        <a:lnTo>
                          <a:pt x="1692" y="171"/>
                        </a:lnTo>
                        <a:lnTo>
                          <a:pt x="1735" y="199"/>
                        </a:lnTo>
                        <a:lnTo>
                          <a:pt x="1775" y="229"/>
                        </a:lnTo>
                        <a:lnTo>
                          <a:pt x="1815" y="260"/>
                        </a:lnTo>
                        <a:lnTo>
                          <a:pt x="1853" y="293"/>
                        </a:lnTo>
                        <a:lnTo>
                          <a:pt x="1889" y="327"/>
                        </a:lnTo>
                        <a:lnTo>
                          <a:pt x="1923" y="364"/>
                        </a:lnTo>
                        <a:lnTo>
                          <a:pt x="1955" y="401"/>
                        </a:lnTo>
                        <a:lnTo>
                          <a:pt x="1985" y="440"/>
                        </a:lnTo>
                        <a:lnTo>
                          <a:pt x="2013" y="481"/>
                        </a:lnTo>
                        <a:lnTo>
                          <a:pt x="2039" y="522"/>
                        </a:lnTo>
                        <a:lnTo>
                          <a:pt x="2063" y="565"/>
                        </a:lnTo>
                        <a:lnTo>
                          <a:pt x="2085" y="609"/>
                        </a:lnTo>
                        <a:lnTo>
                          <a:pt x="2105" y="655"/>
                        </a:lnTo>
                        <a:lnTo>
                          <a:pt x="2122" y="701"/>
                        </a:lnTo>
                        <a:lnTo>
                          <a:pt x="2136" y="748"/>
                        </a:lnTo>
                        <a:lnTo>
                          <a:pt x="2148" y="796"/>
                        </a:lnTo>
                        <a:lnTo>
                          <a:pt x="2158" y="845"/>
                        </a:lnTo>
                        <a:lnTo>
                          <a:pt x="2165" y="895"/>
                        </a:lnTo>
                        <a:lnTo>
                          <a:pt x="2169" y="945"/>
                        </a:lnTo>
                        <a:lnTo>
                          <a:pt x="2170" y="997"/>
                        </a:lnTo>
                        <a:lnTo>
                          <a:pt x="2169" y="1048"/>
                        </a:lnTo>
                        <a:lnTo>
                          <a:pt x="2165" y="1099"/>
                        </a:lnTo>
                        <a:lnTo>
                          <a:pt x="2158" y="1148"/>
                        </a:lnTo>
                        <a:lnTo>
                          <a:pt x="2148" y="1197"/>
                        </a:lnTo>
                        <a:lnTo>
                          <a:pt x="2136" y="1245"/>
                        </a:lnTo>
                        <a:lnTo>
                          <a:pt x="2122" y="1293"/>
                        </a:lnTo>
                        <a:lnTo>
                          <a:pt x="2105" y="1339"/>
                        </a:lnTo>
                        <a:lnTo>
                          <a:pt x="2085" y="1384"/>
                        </a:lnTo>
                        <a:lnTo>
                          <a:pt x="2063" y="1428"/>
                        </a:lnTo>
                        <a:lnTo>
                          <a:pt x="2039" y="1471"/>
                        </a:lnTo>
                        <a:lnTo>
                          <a:pt x="2013" y="1513"/>
                        </a:lnTo>
                        <a:lnTo>
                          <a:pt x="1985" y="1553"/>
                        </a:lnTo>
                        <a:lnTo>
                          <a:pt x="1955" y="1592"/>
                        </a:lnTo>
                        <a:lnTo>
                          <a:pt x="1923" y="1630"/>
                        </a:lnTo>
                        <a:lnTo>
                          <a:pt x="1889" y="1666"/>
                        </a:lnTo>
                        <a:lnTo>
                          <a:pt x="1853" y="1700"/>
                        </a:lnTo>
                        <a:lnTo>
                          <a:pt x="1815" y="1733"/>
                        </a:lnTo>
                        <a:lnTo>
                          <a:pt x="1775" y="1765"/>
                        </a:lnTo>
                        <a:lnTo>
                          <a:pt x="1735" y="1794"/>
                        </a:lnTo>
                        <a:lnTo>
                          <a:pt x="1692" y="1822"/>
                        </a:lnTo>
                        <a:lnTo>
                          <a:pt x="1648" y="1848"/>
                        </a:lnTo>
                        <a:lnTo>
                          <a:pt x="1603" y="1872"/>
                        </a:lnTo>
                        <a:lnTo>
                          <a:pt x="1556" y="1894"/>
                        </a:lnTo>
                        <a:lnTo>
                          <a:pt x="1507" y="1914"/>
                        </a:lnTo>
                        <a:lnTo>
                          <a:pt x="1458" y="1932"/>
                        </a:lnTo>
                        <a:lnTo>
                          <a:pt x="1408" y="1947"/>
                        </a:lnTo>
                        <a:lnTo>
                          <a:pt x="1357" y="1961"/>
                        </a:lnTo>
                        <a:lnTo>
                          <a:pt x="1304" y="1972"/>
                        </a:lnTo>
                        <a:lnTo>
                          <a:pt x="1251" y="1980"/>
                        </a:lnTo>
                        <a:lnTo>
                          <a:pt x="1196" y="1987"/>
                        </a:lnTo>
                        <a:lnTo>
                          <a:pt x="1141" y="1991"/>
                        </a:lnTo>
                        <a:lnTo>
                          <a:pt x="1085" y="1992"/>
                        </a:lnTo>
                        <a:lnTo>
                          <a:pt x="1029" y="1991"/>
                        </a:lnTo>
                        <a:lnTo>
                          <a:pt x="974" y="1987"/>
                        </a:lnTo>
                        <a:lnTo>
                          <a:pt x="919" y="1980"/>
                        </a:lnTo>
                        <a:lnTo>
                          <a:pt x="867" y="1972"/>
                        </a:lnTo>
                        <a:lnTo>
                          <a:pt x="813" y="1961"/>
                        </a:lnTo>
                        <a:lnTo>
                          <a:pt x="762" y="1947"/>
                        </a:lnTo>
                        <a:lnTo>
                          <a:pt x="712" y="1932"/>
                        </a:lnTo>
                        <a:lnTo>
                          <a:pt x="663" y="1914"/>
                        </a:lnTo>
                        <a:lnTo>
                          <a:pt x="614" y="1894"/>
                        </a:lnTo>
                        <a:lnTo>
                          <a:pt x="568" y="1872"/>
                        </a:lnTo>
                        <a:lnTo>
                          <a:pt x="522" y="1848"/>
                        </a:lnTo>
                        <a:lnTo>
                          <a:pt x="479" y="1822"/>
                        </a:lnTo>
                        <a:lnTo>
                          <a:pt x="436" y="1794"/>
                        </a:lnTo>
                        <a:lnTo>
                          <a:pt x="395" y="1765"/>
                        </a:lnTo>
                        <a:lnTo>
                          <a:pt x="355" y="1733"/>
                        </a:lnTo>
                        <a:lnTo>
                          <a:pt x="317" y="1700"/>
                        </a:lnTo>
                        <a:lnTo>
                          <a:pt x="281" y="1666"/>
                        </a:lnTo>
                        <a:lnTo>
                          <a:pt x="247" y="1630"/>
                        </a:lnTo>
                        <a:lnTo>
                          <a:pt x="215" y="1592"/>
                        </a:lnTo>
                        <a:lnTo>
                          <a:pt x="185" y="1553"/>
                        </a:lnTo>
                        <a:lnTo>
                          <a:pt x="157" y="1513"/>
                        </a:lnTo>
                        <a:lnTo>
                          <a:pt x="131" y="1471"/>
                        </a:lnTo>
                        <a:lnTo>
                          <a:pt x="107" y="1428"/>
                        </a:lnTo>
                        <a:lnTo>
                          <a:pt x="85" y="1384"/>
                        </a:lnTo>
                        <a:lnTo>
                          <a:pt x="65" y="1339"/>
                        </a:lnTo>
                        <a:lnTo>
                          <a:pt x="48" y="1293"/>
                        </a:lnTo>
                        <a:lnTo>
                          <a:pt x="34" y="1245"/>
                        </a:lnTo>
                        <a:lnTo>
                          <a:pt x="22" y="1197"/>
                        </a:lnTo>
                        <a:lnTo>
                          <a:pt x="12" y="1148"/>
                        </a:lnTo>
                        <a:lnTo>
                          <a:pt x="5" y="1099"/>
                        </a:lnTo>
                        <a:lnTo>
                          <a:pt x="1" y="1048"/>
                        </a:lnTo>
                        <a:lnTo>
                          <a:pt x="0" y="997"/>
                        </a:lnTo>
                        <a:lnTo>
                          <a:pt x="1" y="945"/>
                        </a:lnTo>
                        <a:lnTo>
                          <a:pt x="5" y="895"/>
                        </a:lnTo>
                        <a:lnTo>
                          <a:pt x="12" y="845"/>
                        </a:lnTo>
                        <a:lnTo>
                          <a:pt x="22" y="796"/>
                        </a:lnTo>
                        <a:lnTo>
                          <a:pt x="34" y="748"/>
                        </a:lnTo>
                        <a:lnTo>
                          <a:pt x="48" y="701"/>
                        </a:lnTo>
                        <a:lnTo>
                          <a:pt x="65" y="655"/>
                        </a:lnTo>
                        <a:lnTo>
                          <a:pt x="85" y="609"/>
                        </a:lnTo>
                        <a:lnTo>
                          <a:pt x="107" y="565"/>
                        </a:lnTo>
                        <a:lnTo>
                          <a:pt x="131" y="522"/>
                        </a:lnTo>
                        <a:lnTo>
                          <a:pt x="157" y="481"/>
                        </a:lnTo>
                        <a:lnTo>
                          <a:pt x="185" y="440"/>
                        </a:lnTo>
                        <a:lnTo>
                          <a:pt x="215" y="401"/>
                        </a:lnTo>
                        <a:lnTo>
                          <a:pt x="247" y="364"/>
                        </a:lnTo>
                        <a:lnTo>
                          <a:pt x="281" y="327"/>
                        </a:lnTo>
                        <a:lnTo>
                          <a:pt x="317" y="293"/>
                        </a:lnTo>
                        <a:lnTo>
                          <a:pt x="355" y="260"/>
                        </a:lnTo>
                        <a:lnTo>
                          <a:pt x="395" y="229"/>
                        </a:lnTo>
                        <a:lnTo>
                          <a:pt x="436" y="199"/>
                        </a:lnTo>
                        <a:lnTo>
                          <a:pt x="479" y="171"/>
                        </a:lnTo>
                        <a:lnTo>
                          <a:pt x="522" y="146"/>
                        </a:lnTo>
                        <a:lnTo>
                          <a:pt x="568" y="122"/>
                        </a:lnTo>
                        <a:lnTo>
                          <a:pt x="614" y="100"/>
                        </a:lnTo>
                        <a:lnTo>
                          <a:pt x="663" y="80"/>
                        </a:lnTo>
                        <a:lnTo>
                          <a:pt x="712" y="62"/>
                        </a:lnTo>
                        <a:lnTo>
                          <a:pt x="762" y="46"/>
                        </a:lnTo>
                        <a:lnTo>
                          <a:pt x="813" y="33"/>
                        </a:lnTo>
                        <a:lnTo>
                          <a:pt x="867" y="21"/>
                        </a:lnTo>
                        <a:lnTo>
                          <a:pt x="919" y="12"/>
                        </a:lnTo>
                        <a:lnTo>
                          <a:pt x="974" y="6"/>
                        </a:lnTo>
                        <a:lnTo>
                          <a:pt x="1029" y="2"/>
                        </a:lnTo>
                        <a:lnTo>
                          <a:pt x="1085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  <p:sp>
                <p:nvSpPr>
                  <p:cNvPr id="1048" name="Rectangle 69"/>
                  <p:cNvSpPr>
                    <a:spLocks noChangeArrowheads="1"/>
                  </p:cNvSpPr>
                  <p:nvPr/>
                </p:nvSpPr>
                <p:spPr bwMode="gray">
                  <a:xfrm>
                    <a:off x="5055900" y="1419492"/>
                    <a:ext cx="9692" cy="83631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</p:grpSp>
            <p:sp>
              <p:nvSpPr>
                <p:cNvPr id="1046" name="Freihandform: Form 1045"/>
                <p:cNvSpPr>
                  <a:spLocks noChangeAspect="1"/>
                </p:cNvSpPr>
                <p:nvPr>
                  <p:custDataLst>
                    <p:tags r:id="rId179"/>
                  </p:custDataLst>
                </p:nvPr>
              </p:nvSpPr>
              <p:spPr bwMode="gray">
                <a:xfrm>
                  <a:off x="6498965" y="2561480"/>
                  <a:ext cx="131412" cy="54000"/>
                </a:xfrm>
                <a:custGeom>
                  <a:avLst/>
                  <a:gdLst>
                    <a:gd name="connsiteX0" fmla="*/ 109132 w 218263"/>
                    <a:gd name="connsiteY0" fmla="*/ 21985 h 89689"/>
                    <a:gd name="connsiteX1" fmla="*/ 86272 w 218263"/>
                    <a:gd name="connsiteY1" fmla="*/ 44845 h 89689"/>
                    <a:gd name="connsiteX2" fmla="*/ 109132 w 218263"/>
                    <a:gd name="connsiteY2" fmla="*/ 67705 h 89689"/>
                    <a:gd name="connsiteX3" fmla="*/ 131992 w 218263"/>
                    <a:gd name="connsiteY3" fmla="*/ 44845 h 89689"/>
                    <a:gd name="connsiteX4" fmla="*/ 109132 w 218263"/>
                    <a:gd name="connsiteY4" fmla="*/ 21985 h 89689"/>
                    <a:gd name="connsiteX5" fmla="*/ 14948 w 218263"/>
                    <a:gd name="connsiteY5" fmla="*/ 0 h 89689"/>
                    <a:gd name="connsiteX6" fmla="*/ 203315 w 218263"/>
                    <a:gd name="connsiteY6" fmla="*/ 0 h 89689"/>
                    <a:gd name="connsiteX7" fmla="*/ 218263 w 218263"/>
                    <a:gd name="connsiteY7" fmla="*/ 14948 h 89689"/>
                    <a:gd name="connsiteX8" fmla="*/ 218263 w 218263"/>
                    <a:gd name="connsiteY8" fmla="*/ 74741 h 89689"/>
                    <a:gd name="connsiteX9" fmla="*/ 203315 w 218263"/>
                    <a:gd name="connsiteY9" fmla="*/ 89689 h 89689"/>
                    <a:gd name="connsiteX10" fmla="*/ 14948 w 218263"/>
                    <a:gd name="connsiteY10" fmla="*/ 89689 h 89689"/>
                    <a:gd name="connsiteX11" fmla="*/ 0 w 218263"/>
                    <a:gd name="connsiteY11" fmla="*/ 74741 h 89689"/>
                    <a:gd name="connsiteX12" fmla="*/ 0 w 218263"/>
                    <a:gd name="connsiteY12" fmla="*/ 14948 h 89689"/>
                    <a:gd name="connsiteX13" fmla="*/ 14948 w 218263"/>
                    <a:gd name="connsiteY13" fmla="*/ 0 h 89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8263" h="89689">
                      <a:moveTo>
                        <a:pt x="109132" y="21985"/>
                      </a:moveTo>
                      <a:cubicBezTo>
                        <a:pt x="96507" y="21985"/>
                        <a:pt x="86272" y="32220"/>
                        <a:pt x="86272" y="44845"/>
                      </a:cubicBezTo>
                      <a:cubicBezTo>
                        <a:pt x="86272" y="57470"/>
                        <a:pt x="96507" y="67705"/>
                        <a:pt x="109132" y="67705"/>
                      </a:cubicBezTo>
                      <a:cubicBezTo>
                        <a:pt x="121757" y="67705"/>
                        <a:pt x="131992" y="57470"/>
                        <a:pt x="131992" y="44845"/>
                      </a:cubicBezTo>
                      <a:cubicBezTo>
                        <a:pt x="131992" y="32220"/>
                        <a:pt x="121757" y="21985"/>
                        <a:pt x="109132" y="21985"/>
                      </a:cubicBezTo>
                      <a:close/>
                      <a:moveTo>
                        <a:pt x="14948" y="0"/>
                      </a:moveTo>
                      <a:lnTo>
                        <a:pt x="203315" y="0"/>
                      </a:lnTo>
                      <a:cubicBezTo>
                        <a:pt x="211571" y="0"/>
                        <a:pt x="218263" y="6692"/>
                        <a:pt x="218263" y="14948"/>
                      </a:cubicBezTo>
                      <a:lnTo>
                        <a:pt x="218263" y="74741"/>
                      </a:lnTo>
                      <a:cubicBezTo>
                        <a:pt x="218263" y="82997"/>
                        <a:pt x="211571" y="89689"/>
                        <a:pt x="203315" y="89689"/>
                      </a:cubicBezTo>
                      <a:lnTo>
                        <a:pt x="14948" y="89689"/>
                      </a:lnTo>
                      <a:cubicBezTo>
                        <a:pt x="6692" y="89689"/>
                        <a:pt x="0" y="82997"/>
                        <a:pt x="0" y="74741"/>
                      </a:cubicBezTo>
                      <a:lnTo>
                        <a:pt x="0" y="14948"/>
                      </a:lnTo>
                      <a:cubicBezTo>
                        <a:pt x="0" y="6692"/>
                        <a:pt x="6692" y="0"/>
                        <a:pt x="1494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843" name="LEAF"/>
              <p:cNvGrpSpPr/>
              <p:nvPr>
                <p:custDataLst>
                  <p:tags r:id="rId76"/>
                </p:custDataLst>
              </p:nvPr>
            </p:nvGrpSpPr>
            <p:grpSpPr bwMode="gray">
              <a:xfrm>
                <a:off x="4608024" y="5271767"/>
                <a:ext cx="380711" cy="423694"/>
                <a:chOff x="6277525" y="4537695"/>
                <a:chExt cx="380711" cy="423694"/>
              </a:xfrm>
            </p:grpSpPr>
            <p:sp>
              <p:nvSpPr>
                <p:cNvPr id="1032" name="Gleichschenkliges Dreieck 1031"/>
                <p:cNvSpPr/>
                <p:nvPr>
                  <p:custDataLst>
                    <p:tags r:id="rId174"/>
                  </p:custDataLst>
                </p:nvPr>
              </p:nvSpPr>
              <p:spPr bwMode="gray">
                <a:xfrm flipH="1" flipV="1">
                  <a:off x="6277525" y="4537695"/>
                  <a:ext cx="380711" cy="328198"/>
                </a:xfrm>
                <a:prstGeom prst="triangle">
                  <a:avLst/>
                </a:prstGeom>
                <a:gradFill>
                  <a:gsLst>
                    <a:gs pos="38000">
                      <a:schemeClr val="bg1">
                        <a:alpha val="0"/>
                      </a:schemeClr>
                    </a:gs>
                    <a:gs pos="100000">
                      <a:schemeClr val="bg1"/>
                    </a:gs>
                  </a:gsLst>
                  <a:lin ang="16200000" scaled="0"/>
                </a:gra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33" name="Ellipse 1032"/>
                <p:cNvSpPr/>
                <p:nvPr>
                  <p:custDataLst>
                    <p:tags r:id="rId175"/>
                  </p:custDataLst>
                </p:nvPr>
              </p:nvSpPr>
              <p:spPr bwMode="gray">
                <a:xfrm rot="10800000">
                  <a:off x="6377754" y="4787487"/>
                  <a:ext cx="173902" cy="173902"/>
                </a:xfrm>
                <a:prstGeom prst="ellipse">
                  <a:avLst/>
                </a:prstGeom>
                <a:noFill/>
                <a:ln w="9525" cmpd="dbl">
                  <a:solidFill>
                    <a:schemeClr val="bg1">
                      <a:alpha val="35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 sz="1619" b="1"/>
                </a:p>
              </p:txBody>
            </p:sp>
            <p:grpSp>
              <p:nvGrpSpPr>
                <p:cNvPr id="1034" name="Gruppieren 1033"/>
                <p:cNvGrpSpPr/>
                <p:nvPr>
                  <p:custDataLst>
                    <p:tags r:id="rId176"/>
                  </p:custDataLst>
                </p:nvPr>
              </p:nvGrpSpPr>
              <p:grpSpPr bwMode="gray">
                <a:xfrm>
                  <a:off x="6298380" y="4559439"/>
                  <a:ext cx="335482" cy="329942"/>
                  <a:chOff x="3308966" y="2286304"/>
                  <a:chExt cx="292835" cy="288000"/>
                </a:xfrm>
                <a:solidFill>
                  <a:schemeClr val="tx1"/>
                </a:solidFill>
              </p:grpSpPr>
              <p:sp>
                <p:nvSpPr>
                  <p:cNvPr id="1035" name="Freeform 65"/>
                  <p:cNvSpPr>
                    <a:spLocks noEditPoints="1"/>
                  </p:cNvSpPr>
                  <p:nvPr/>
                </p:nvSpPr>
                <p:spPr bwMode="gray">
                  <a:xfrm>
                    <a:off x="3308966" y="2286304"/>
                    <a:ext cx="292835" cy="60621"/>
                  </a:xfrm>
                  <a:custGeom>
                    <a:avLst/>
                    <a:gdLst>
                      <a:gd name="T0" fmla="*/ 16878 w 17448"/>
                      <a:gd name="T1" fmla="*/ 22 h 3310"/>
                      <a:gd name="T2" fmla="*/ 17112 w 17448"/>
                      <a:gd name="T3" fmla="*/ 119 h 3310"/>
                      <a:gd name="T4" fmla="*/ 17296 w 17448"/>
                      <a:gd name="T5" fmla="*/ 281 h 3310"/>
                      <a:gd name="T6" fmla="*/ 17414 w 17448"/>
                      <a:gd name="T7" fmla="*/ 490 h 3310"/>
                      <a:gd name="T8" fmla="*/ 17448 w 17448"/>
                      <a:gd name="T9" fmla="*/ 2614 h 3310"/>
                      <a:gd name="T10" fmla="*/ 17402 w 17448"/>
                      <a:gd name="T11" fmla="*/ 2853 h 3310"/>
                      <a:gd name="T12" fmla="*/ 17274 w 17448"/>
                      <a:gd name="T13" fmla="*/ 3056 h 3310"/>
                      <a:gd name="T14" fmla="*/ 17082 w 17448"/>
                      <a:gd name="T15" fmla="*/ 3209 h 3310"/>
                      <a:gd name="T16" fmla="*/ 16841 w 17448"/>
                      <a:gd name="T17" fmla="*/ 3296 h 3310"/>
                      <a:gd name="T18" fmla="*/ 683 w 17448"/>
                      <a:gd name="T19" fmla="*/ 3307 h 3310"/>
                      <a:gd name="T20" fmla="*/ 431 w 17448"/>
                      <a:gd name="T21" fmla="*/ 3242 h 3310"/>
                      <a:gd name="T22" fmla="*/ 224 w 17448"/>
                      <a:gd name="T23" fmla="*/ 3106 h 3310"/>
                      <a:gd name="T24" fmla="*/ 75 w 17448"/>
                      <a:gd name="T25" fmla="*/ 2915 h 3310"/>
                      <a:gd name="T26" fmla="*/ 4 w 17448"/>
                      <a:gd name="T27" fmla="*/ 2685 h 3310"/>
                      <a:gd name="T28" fmla="*/ 15 w 17448"/>
                      <a:gd name="T29" fmla="*/ 557 h 3310"/>
                      <a:gd name="T30" fmla="*/ 110 w 17448"/>
                      <a:gd name="T31" fmla="*/ 336 h 3310"/>
                      <a:gd name="T32" fmla="*/ 277 w 17448"/>
                      <a:gd name="T33" fmla="*/ 160 h 3310"/>
                      <a:gd name="T34" fmla="*/ 499 w 17448"/>
                      <a:gd name="T35" fmla="*/ 42 h 3310"/>
                      <a:gd name="T36" fmla="*/ 760 w 17448"/>
                      <a:gd name="T37" fmla="*/ 0 h 3310"/>
                      <a:gd name="T38" fmla="*/ 15849 w 17448"/>
                      <a:gd name="T39" fmla="*/ 1049 h 3310"/>
                      <a:gd name="T40" fmla="*/ 16058 w 17448"/>
                      <a:gd name="T41" fmla="*/ 1146 h 3310"/>
                      <a:gd name="T42" fmla="*/ 16217 w 17448"/>
                      <a:gd name="T43" fmla="*/ 1300 h 3310"/>
                      <a:gd name="T44" fmla="*/ 16314 w 17448"/>
                      <a:gd name="T45" fmla="*/ 1496 h 3310"/>
                      <a:gd name="T46" fmla="*/ 16332 w 17448"/>
                      <a:gd name="T47" fmla="*/ 1720 h 3310"/>
                      <a:gd name="T48" fmla="*/ 16267 w 17448"/>
                      <a:gd name="T49" fmla="*/ 1930 h 3310"/>
                      <a:gd name="T50" fmla="*/ 16133 w 17448"/>
                      <a:gd name="T51" fmla="*/ 2104 h 3310"/>
                      <a:gd name="T52" fmla="*/ 15943 w 17448"/>
                      <a:gd name="T53" fmla="*/ 2228 h 3310"/>
                      <a:gd name="T54" fmla="*/ 15714 w 17448"/>
                      <a:gd name="T55" fmla="*/ 2287 h 3310"/>
                      <a:gd name="T56" fmla="*/ 15471 w 17448"/>
                      <a:gd name="T57" fmla="*/ 2270 h 3310"/>
                      <a:gd name="T58" fmla="*/ 15257 w 17448"/>
                      <a:gd name="T59" fmla="*/ 2182 h 3310"/>
                      <a:gd name="T60" fmla="*/ 15089 w 17448"/>
                      <a:gd name="T61" fmla="*/ 2035 h 3310"/>
                      <a:gd name="T62" fmla="*/ 14982 w 17448"/>
                      <a:gd name="T63" fmla="*/ 1843 h 3310"/>
                      <a:gd name="T64" fmla="*/ 14953 w 17448"/>
                      <a:gd name="T65" fmla="*/ 1622 h 3310"/>
                      <a:gd name="T66" fmla="*/ 15006 w 17448"/>
                      <a:gd name="T67" fmla="*/ 1408 h 3310"/>
                      <a:gd name="T68" fmla="*/ 15132 w 17448"/>
                      <a:gd name="T69" fmla="*/ 1228 h 3310"/>
                      <a:gd name="T70" fmla="*/ 15314 w 17448"/>
                      <a:gd name="T71" fmla="*/ 1097 h 3310"/>
                      <a:gd name="T72" fmla="*/ 15539 w 17448"/>
                      <a:gd name="T73" fmla="*/ 1028 h 3310"/>
                      <a:gd name="T74" fmla="*/ 13632 w 17448"/>
                      <a:gd name="T75" fmla="*/ 1028 h 3310"/>
                      <a:gd name="T76" fmla="*/ 13857 w 17448"/>
                      <a:gd name="T77" fmla="*/ 1097 h 3310"/>
                      <a:gd name="T78" fmla="*/ 14039 w 17448"/>
                      <a:gd name="T79" fmla="*/ 1228 h 3310"/>
                      <a:gd name="T80" fmla="*/ 14165 w 17448"/>
                      <a:gd name="T81" fmla="*/ 1408 h 3310"/>
                      <a:gd name="T82" fmla="*/ 14218 w 17448"/>
                      <a:gd name="T83" fmla="*/ 1622 h 3310"/>
                      <a:gd name="T84" fmla="*/ 14187 w 17448"/>
                      <a:gd name="T85" fmla="*/ 1843 h 3310"/>
                      <a:gd name="T86" fmla="*/ 14082 w 17448"/>
                      <a:gd name="T87" fmla="*/ 2035 h 3310"/>
                      <a:gd name="T88" fmla="*/ 13914 w 17448"/>
                      <a:gd name="T89" fmla="*/ 2182 h 3310"/>
                      <a:gd name="T90" fmla="*/ 13700 w 17448"/>
                      <a:gd name="T91" fmla="*/ 2270 h 3310"/>
                      <a:gd name="T92" fmla="*/ 13457 w 17448"/>
                      <a:gd name="T93" fmla="*/ 2287 h 3310"/>
                      <a:gd name="T94" fmla="*/ 13227 w 17448"/>
                      <a:gd name="T95" fmla="*/ 2228 h 3310"/>
                      <a:gd name="T96" fmla="*/ 13038 w 17448"/>
                      <a:gd name="T97" fmla="*/ 2104 h 3310"/>
                      <a:gd name="T98" fmla="*/ 12903 w 17448"/>
                      <a:gd name="T99" fmla="*/ 1930 h 3310"/>
                      <a:gd name="T100" fmla="*/ 12838 w 17448"/>
                      <a:gd name="T101" fmla="*/ 1720 h 3310"/>
                      <a:gd name="T102" fmla="*/ 12857 w 17448"/>
                      <a:gd name="T103" fmla="*/ 1496 h 3310"/>
                      <a:gd name="T104" fmla="*/ 12953 w 17448"/>
                      <a:gd name="T105" fmla="*/ 1300 h 3310"/>
                      <a:gd name="T106" fmla="*/ 13113 w 17448"/>
                      <a:gd name="T107" fmla="*/ 1146 h 3310"/>
                      <a:gd name="T108" fmla="*/ 13322 w 17448"/>
                      <a:gd name="T109" fmla="*/ 1049 h 33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17448" h="3310">
                        <a:moveTo>
                          <a:pt x="760" y="0"/>
                        </a:moveTo>
                        <a:lnTo>
                          <a:pt x="16688" y="0"/>
                        </a:lnTo>
                        <a:lnTo>
                          <a:pt x="16727" y="1"/>
                        </a:lnTo>
                        <a:lnTo>
                          <a:pt x="16765" y="4"/>
                        </a:lnTo>
                        <a:lnTo>
                          <a:pt x="16804" y="8"/>
                        </a:lnTo>
                        <a:lnTo>
                          <a:pt x="16841" y="14"/>
                        </a:lnTo>
                        <a:lnTo>
                          <a:pt x="16878" y="22"/>
                        </a:lnTo>
                        <a:lnTo>
                          <a:pt x="16914" y="31"/>
                        </a:lnTo>
                        <a:lnTo>
                          <a:pt x="16949" y="42"/>
                        </a:lnTo>
                        <a:lnTo>
                          <a:pt x="16983" y="55"/>
                        </a:lnTo>
                        <a:lnTo>
                          <a:pt x="17017" y="69"/>
                        </a:lnTo>
                        <a:lnTo>
                          <a:pt x="17050" y="84"/>
                        </a:lnTo>
                        <a:lnTo>
                          <a:pt x="17082" y="101"/>
                        </a:lnTo>
                        <a:lnTo>
                          <a:pt x="17112" y="119"/>
                        </a:lnTo>
                        <a:lnTo>
                          <a:pt x="17142" y="139"/>
                        </a:lnTo>
                        <a:lnTo>
                          <a:pt x="17171" y="160"/>
                        </a:lnTo>
                        <a:lnTo>
                          <a:pt x="17198" y="182"/>
                        </a:lnTo>
                        <a:lnTo>
                          <a:pt x="17224" y="205"/>
                        </a:lnTo>
                        <a:lnTo>
                          <a:pt x="17250" y="229"/>
                        </a:lnTo>
                        <a:lnTo>
                          <a:pt x="17274" y="254"/>
                        </a:lnTo>
                        <a:lnTo>
                          <a:pt x="17296" y="281"/>
                        </a:lnTo>
                        <a:lnTo>
                          <a:pt x="17318" y="308"/>
                        </a:lnTo>
                        <a:lnTo>
                          <a:pt x="17338" y="336"/>
                        </a:lnTo>
                        <a:lnTo>
                          <a:pt x="17356" y="365"/>
                        </a:lnTo>
                        <a:lnTo>
                          <a:pt x="17373" y="395"/>
                        </a:lnTo>
                        <a:lnTo>
                          <a:pt x="17388" y="426"/>
                        </a:lnTo>
                        <a:lnTo>
                          <a:pt x="17402" y="458"/>
                        </a:lnTo>
                        <a:lnTo>
                          <a:pt x="17414" y="490"/>
                        </a:lnTo>
                        <a:lnTo>
                          <a:pt x="17424" y="523"/>
                        </a:lnTo>
                        <a:lnTo>
                          <a:pt x="17433" y="557"/>
                        </a:lnTo>
                        <a:lnTo>
                          <a:pt x="17439" y="591"/>
                        </a:lnTo>
                        <a:lnTo>
                          <a:pt x="17444" y="626"/>
                        </a:lnTo>
                        <a:lnTo>
                          <a:pt x="17447" y="661"/>
                        </a:lnTo>
                        <a:lnTo>
                          <a:pt x="17448" y="697"/>
                        </a:lnTo>
                        <a:lnTo>
                          <a:pt x="17448" y="2614"/>
                        </a:lnTo>
                        <a:lnTo>
                          <a:pt x="17447" y="2649"/>
                        </a:lnTo>
                        <a:lnTo>
                          <a:pt x="17444" y="2685"/>
                        </a:lnTo>
                        <a:lnTo>
                          <a:pt x="17439" y="2719"/>
                        </a:lnTo>
                        <a:lnTo>
                          <a:pt x="17433" y="2754"/>
                        </a:lnTo>
                        <a:lnTo>
                          <a:pt x="17424" y="2787"/>
                        </a:lnTo>
                        <a:lnTo>
                          <a:pt x="17414" y="2820"/>
                        </a:lnTo>
                        <a:lnTo>
                          <a:pt x="17402" y="2853"/>
                        </a:lnTo>
                        <a:lnTo>
                          <a:pt x="17388" y="2884"/>
                        </a:lnTo>
                        <a:lnTo>
                          <a:pt x="17373" y="2915"/>
                        </a:lnTo>
                        <a:lnTo>
                          <a:pt x="17356" y="2945"/>
                        </a:lnTo>
                        <a:lnTo>
                          <a:pt x="17338" y="2974"/>
                        </a:lnTo>
                        <a:lnTo>
                          <a:pt x="17318" y="3003"/>
                        </a:lnTo>
                        <a:lnTo>
                          <a:pt x="17296" y="3030"/>
                        </a:lnTo>
                        <a:lnTo>
                          <a:pt x="17274" y="3056"/>
                        </a:lnTo>
                        <a:lnTo>
                          <a:pt x="17250" y="3082"/>
                        </a:lnTo>
                        <a:lnTo>
                          <a:pt x="17224" y="3106"/>
                        </a:lnTo>
                        <a:lnTo>
                          <a:pt x="17198" y="3129"/>
                        </a:lnTo>
                        <a:lnTo>
                          <a:pt x="17171" y="3151"/>
                        </a:lnTo>
                        <a:lnTo>
                          <a:pt x="17142" y="3172"/>
                        </a:lnTo>
                        <a:lnTo>
                          <a:pt x="17112" y="3191"/>
                        </a:lnTo>
                        <a:lnTo>
                          <a:pt x="17082" y="3209"/>
                        </a:lnTo>
                        <a:lnTo>
                          <a:pt x="17050" y="3226"/>
                        </a:lnTo>
                        <a:lnTo>
                          <a:pt x="17017" y="3242"/>
                        </a:lnTo>
                        <a:lnTo>
                          <a:pt x="16983" y="3256"/>
                        </a:lnTo>
                        <a:lnTo>
                          <a:pt x="16949" y="3268"/>
                        </a:lnTo>
                        <a:lnTo>
                          <a:pt x="16914" y="3279"/>
                        </a:lnTo>
                        <a:lnTo>
                          <a:pt x="16878" y="3288"/>
                        </a:lnTo>
                        <a:lnTo>
                          <a:pt x="16841" y="3296"/>
                        </a:lnTo>
                        <a:lnTo>
                          <a:pt x="16804" y="3302"/>
                        </a:lnTo>
                        <a:lnTo>
                          <a:pt x="16765" y="3307"/>
                        </a:lnTo>
                        <a:lnTo>
                          <a:pt x="16727" y="3310"/>
                        </a:lnTo>
                        <a:lnTo>
                          <a:pt x="16688" y="3310"/>
                        </a:lnTo>
                        <a:lnTo>
                          <a:pt x="760" y="3310"/>
                        </a:lnTo>
                        <a:lnTo>
                          <a:pt x="721" y="3310"/>
                        </a:lnTo>
                        <a:lnTo>
                          <a:pt x="683" y="3307"/>
                        </a:lnTo>
                        <a:lnTo>
                          <a:pt x="644" y="3302"/>
                        </a:lnTo>
                        <a:lnTo>
                          <a:pt x="607" y="3296"/>
                        </a:lnTo>
                        <a:lnTo>
                          <a:pt x="570" y="3288"/>
                        </a:lnTo>
                        <a:lnTo>
                          <a:pt x="534" y="3279"/>
                        </a:lnTo>
                        <a:lnTo>
                          <a:pt x="499" y="3268"/>
                        </a:lnTo>
                        <a:lnTo>
                          <a:pt x="465" y="3256"/>
                        </a:lnTo>
                        <a:lnTo>
                          <a:pt x="431" y="3242"/>
                        </a:lnTo>
                        <a:lnTo>
                          <a:pt x="398" y="3226"/>
                        </a:lnTo>
                        <a:lnTo>
                          <a:pt x="366" y="3209"/>
                        </a:lnTo>
                        <a:lnTo>
                          <a:pt x="336" y="3191"/>
                        </a:lnTo>
                        <a:lnTo>
                          <a:pt x="306" y="3172"/>
                        </a:lnTo>
                        <a:lnTo>
                          <a:pt x="277" y="3151"/>
                        </a:lnTo>
                        <a:lnTo>
                          <a:pt x="250" y="3129"/>
                        </a:lnTo>
                        <a:lnTo>
                          <a:pt x="224" y="3106"/>
                        </a:lnTo>
                        <a:lnTo>
                          <a:pt x="198" y="3082"/>
                        </a:lnTo>
                        <a:lnTo>
                          <a:pt x="174" y="3056"/>
                        </a:lnTo>
                        <a:lnTo>
                          <a:pt x="152" y="3030"/>
                        </a:lnTo>
                        <a:lnTo>
                          <a:pt x="130" y="3003"/>
                        </a:lnTo>
                        <a:lnTo>
                          <a:pt x="110" y="2974"/>
                        </a:lnTo>
                        <a:lnTo>
                          <a:pt x="92" y="2945"/>
                        </a:lnTo>
                        <a:lnTo>
                          <a:pt x="75" y="2915"/>
                        </a:lnTo>
                        <a:lnTo>
                          <a:pt x="60" y="2884"/>
                        </a:lnTo>
                        <a:lnTo>
                          <a:pt x="46" y="2853"/>
                        </a:lnTo>
                        <a:lnTo>
                          <a:pt x="34" y="2820"/>
                        </a:lnTo>
                        <a:lnTo>
                          <a:pt x="24" y="2787"/>
                        </a:lnTo>
                        <a:lnTo>
                          <a:pt x="15" y="2754"/>
                        </a:lnTo>
                        <a:lnTo>
                          <a:pt x="9" y="2719"/>
                        </a:lnTo>
                        <a:lnTo>
                          <a:pt x="4" y="2685"/>
                        </a:lnTo>
                        <a:lnTo>
                          <a:pt x="1" y="2649"/>
                        </a:lnTo>
                        <a:lnTo>
                          <a:pt x="0" y="2614"/>
                        </a:lnTo>
                        <a:lnTo>
                          <a:pt x="0" y="697"/>
                        </a:lnTo>
                        <a:lnTo>
                          <a:pt x="1" y="661"/>
                        </a:lnTo>
                        <a:lnTo>
                          <a:pt x="4" y="626"/>
                        </a:lnTo>
                        <a:lnTo>
                          <a:pt x="9" y="591"/>
                        </a:lnTo>
                        <a:lnTo>
                          <a:pt x="15" y="557"/>
                        </a:lnTo>
                        <a:lnTo>
                          <a:pt x="24" y="523"/>
                        </a:lnTo>
                        <a:lnTo>
                          <a:pt x="34" y="490"/>
                        </a:lnTo>
                        <a:lnTo>
                          <a:pt x="46" y="458"/>
                        </a:lnTo>
                        <a:lnTo>
                          <a:pt x="60" y="426"/>
                        </a:lnTo>
                        <a:lnTo>
                          <a:pt x="75" y="395"/>
                        </a:lnTo>
                        <a:lnTo>
                          <a:pt x="92" y="365"/>
                        </a:lnTo>
                        <a:lnTo>
                          <a:pt x="110" y="336"/>
                        </a:lnTo>
                        <a:lnTo>
                          <a:pt x="130" y="308"/>
                        </a:lnTo>
                        <a:lnTo>
                          <a:pt x="152" y="281"/>
                        </a:lnTo>
                        <a:lnTo>
                          <a:pt x="174" y="254"/>
                        </a:lnTo>
                        <a:lnTo>
                          <a:pt x="198" y="229"/>
                        </a:lnTo>
                        <a:lnTo>
                          <a:pt x="224" y="205"/>
                        </a:lnTo>
                        <a:lnTo>
                          <a:pt x="250" y="182"/>
                        </a:lnTo>
                        <a:lnTo>
                          <a:pt x="277" y="160"/>
                        </a:lnTo>
                        <a:lnTo>
                          <a:pt x="306" y="139"/>
                        </a:lnTo>
                        <a:lnTo>
                          <a:pt x="336" y="119"/>
                        </a:lnTo>
                        <a:lnTo>
                          <a:pt x="366" y="101"/>
                        </a:lnTo>
                        <a:lnTo>
                          <a:pt x="398" y="84"/>
                        </a:lnTo>
                        <a:lnTo>
                          <a:pt x="431" y="69"/>
                        </a:lnTo>
                        <a:lnTo>
                          <a:pt x="465" y="55"/>
                        </a:lnTo>
                        <a:lnTo>
                          <a:pt x="499" y="42"/>
                        </a:lnTo>
                        <a:lnTo>
                          <a:pt x="534" y="31"/>
                        </a:lnTo>
                        <a:lnTo>
                          <a:pt x="570" y="22"/>
                        </a:lnTo>
                        <a:lnTo>
                          <a:pt x="607" y="14"/>
                        </a:lnTo>
                        <a:lnTo>
                          <a:pt x="644" y="8"/>
                        </a:lnTo>
                        <a:lnTo>
                          <a:pt x="683" y="4"/>
                        </a:lnTo>
                        <a:lnTo>
                          <a:pt x="721" y="1"/>
                        </a:lnTo>
                        <a:lnTo>
                          <a:pt x="760" y="0"/>
                        </a:lnTo>
                        <a:close/>
                        <a:moveTo>
                          <a:pt x="15643" y="1020"/>
                        </a:moveTo>
                        <a:lnTo>
                          <a:pt x="15679" y="1021"/>
                        </a:lnTo>
                        <a:lnTo>
                          <a:pt x="15714" y="1023"/>
                        </a:lnTo>
                        <a:lnTo>
                          <a:pt x="15749" y="1028"/>
                        </a:lnTo>
                        <a:lnTo>
                          <a:pt x="15783" y="1033"/>
                        </a:lnTo>
                        <a:lnTo>
                          <a:pt x="15817" y="1040"/>
                        </a:lnTo>
                        <a:lnTo>
                          <a:pt x="15849" y="1049"/>
                        </a:lnTo>
                        <a:lnTo>
                          <a:pt x="15881" y="1059"/>
                        </a:lnTo>
                        <a:lnTo>
                          <a:pt x="15913" y="1070"/>
                        </a:lnTo>
                        <a:lnTo>
                          <a:pt x="15943" y="1083"/>
                        </a:lnTo>
                        <a:lnTo>
                          <a:pt x="15974" y="1097"/>
                        </a:lnTo>
                        <a:lnTo>
                          <a:pt x="16002" y="1112"/>
                        </a:lnTo>
                        <a:lnTo>
                          <a:pt x="16030" y="1129"/>
                        </a:lnTo>
                        <a:lnTo>
                          <a:pt x="16058" y="1146"/>
                        </a:lnTo>
                        <a:lnTo>
                          <a:pt x="16084" y="1165"/>
                        </a:lnTo>
                        <a:lnTo>
                          <a:pt x="16109" y="1185"/>
                        </a:lnTo>
                        <a:lnTo>
                          <a:pt x="16133" y="1206"/>
                        </a:lnTo>
                        <a:lnTo>
                          <a:pt x="16156" y="1228"/>
                        </a:lnTo>
                        <a:lnTo>
                          <a:pt x="16178" y="1251"/>
                        </a:lnTo>
                        <a:lnTo>
                          <a:pt x="16198" y="1275"/>
                        </a:lnTo>
                        <a:lnTo>
                          <a:pt x="16217" y="1300"/>
                        </a:lnTo>
                        <a:lnTo>
                          <a:pt x="16235" y="1326"/>
                        </a:lnTo>
                        <a:lnTo>
                          <a:pt x="16252" y="1352"/>
                        </a:lnTo>
                        <a:lnTo>
                          <a:pt x="16267" y="1380"/>
                        </a:lnTo>
                        <a:lnTo>
                          <a:pt x="16281" y="1408"/>
                        </a:lnTo>
                        <a:lnTo>
                          <a:pt x="16293" y="1437"/>
                        </a:lnTo>
                        <a:lnTo>
                          <a:pt x="16304" y="1466"/>
                        </a:lnTo>
                        <a:lnTo>
                          <a:pt x="16314" y="1496"/>
                        </a:lnTo>
                        <a:lnTo>
                          <a:pt x="16322" y="1527"/>
                        </a:lnTo>
                        <a:lnTo>
                          <a:pt x="16327" y="1558"/>
                        </a:lnTo>
                        <a:lnTo>
                          <a:pt x="16332" y="1590"/>
                        </a:lnTo>
                        <a:lnTo>
                          <a:pt x="16335" y="1622"/>
                        </a:lnTo>
                        <a:lnTo>
                          <a:pt x="16336" y="1655"/>
                        </a:lnTo>
                        <a:lnTo>
                          <a:pt x="16335" y="1687"/>
                        </a:lnTo>
                        <a:lnTo>
                          <a:pt x="16332" y="1720"/>
                        </a:lnTo>
                        <a:lnTo>
                          <a:pt x="16327" y="1751"/>
                        </a:lnTo>
                        <a:lnTo>
                          <a:pt x="16322" y="1783"/>
                        </a:lnTo>
                        <a:lnTo>
                          <a:pt x="16314" y="1813"/>
                        </a:lnTo>
                        <a:lnTo>
                          <a:pt x="16304" y="1843"/>
                        </a:lnTo>
                        <a:lnTo>
                          <a:pt x="16293" y="1873"/>
                        </a:lnTo>
                        <a:lnTo>
                          <a:pt x="16281" y="1902"/>
                        </a:lnTo>
                        <a:lnTo>
                          <a:pt x="16267" y="1930"/>
                        </a:lnTo>
                        <a:lnTo>
                          <a:pt x="16252" y="1957"/>
                        </a:lnTo>
                        <a:lnTo>
                          <a:pt x="16235" y="1985"/>
                        </a:lnTo>
                        <a:lnTo>
                          <a:pt x="16217" y="2010"/>
                        </a:lnTo>
                        <a:lnTo>
                          <a:pt x="16198" y="2035"/>
                        </a:lnTo>
                        <a:lnTo>
                          <a:pt x="16178" y="2059"/>
                        </a:lnTo>
                        <a:lnTo>
                          <a:pt x="16156" y="2082"/>
                        </a:lnTo>
                        <a:lnTo>
                          <a:pt x="16133" y="2104"/>
                        </a:lnTo>
                        <a:lnTo>
                          <a:pt x="16109" y="2125"/>
                        </a:lnTo>
                        <a:lnTo>
                          <a:pt x="16084" y="2145"/>
                        </a:lnTo>
                        <a:lnTo>
                          <a:pt x="16058" y="2164"/>
                        </a:lnTo>
                        <a:lnTo>
                          <a:pt x="16030" y="2182"/>
                        </a:lnTo>
                        <a:lnTo>
                          <a:pt x="16002" y="2198"/>
                        </a:lnTo>
                        <a:lnTo>
                          <a:pt x="15974" y="2214"/>
                        </a:lnTo>
                        <a:lnTo>
                          <a:pt x="15943" y="2228"/>
                        </a:lnTo>
                        <a:lnTo>
                          <a:pt x="15913" y="2240"/>
                        </a:lnTo>
                        <a:lnTo>
                          <a:pt x="15881" y="2252"/>
                        </a:lnTo>
                        <a:lnTo>
                          <a:pt x="15849" y="2262"/>
                        </a:lnTo>
                        <a:lnTo>
                          <a:pt x="15817" y="2270"/>
                        </a:lnTo>
                        <a:lnTo>
                          <a:pt x="15783" y="2277"/>
                        </a:lnTo>
                        <a:lnTo>
                          <a:pt x="15749" y="2283"/>
                        </a:lnTo>
                        <a:lnTo>
                          <a:pt x="15714" y="2287"/>
                        </a:lnTo>
                        <a:lnTo>
                          <a:pt x="15679" y="2289"/>
                        </a:lnTo>
                        <a:lnTo>
                          <a:pt x="15643" y="2290"/>
                        </a:lnTo>
                        <a:lnTo>
                          <a:pt x="15608" y="2289"/>
                        </a:lnTo>
                        <a:lnTo>
                          <a:pt x="15572" y="2287"/>
                        </a:lnTo>
                        <a:lnTo>
                          <a:pt x="15539" y="2283"/>
                        </a:lnTo>
                        <a:lnTo>
                          <a:pt x="15504" y="2277"/>
                        </a:lnTo>
                        <a:lnTo>
                          <a:pt x="15471" y="2270"/>
                        </a:lnTo>
                        <a:lnTo>
                          <a:pt x="15438" y="2262"/>
                        </a:lnTo>
                        <a:lnTo>
                          <a:pt x="15405" y="2252"/>
                        </a:lnTo>
                        <a:lnTo>
                          <a:pt x="15374" y="2240"/>
                        </a:lnTo>
                        <a:lnTo>
                          <a:pt x="15343" y="2228"/>
                        </a:lnTo>
                        <a:lnTo>
                          <a:pt x="15314" y="2214"/>
                        </a:lnTo>
                        <a:lnTo>
                          <a:pt x="15284" y="2198"/>
                        </a:lnTo>
                        <a:lnTo>
                          <a:pt x="15257" y="2182"/>
                        </a:lnTo>
                        <a:lnTo>
                          <a:pt x="15230" y="2164"/>
                        </a:lnTo>
                        <a:lnTo>
                          <a:pt x="15204" y="2145"/>
                        </a:lnTo>
                        <a:lnTo>
                          <a:pt x="15179" y="2125"/>
                        </a:lnTo>
                        <a:lnTo>
                          <a:pt x="15155" y="2104"/>
                        </a:lnTo>
                        <a:lnTo>
                          <a:pt x="15132" y="2082"/>
                        </a:lnTo>
                        <a:lnTo>
                          <a:pt x="15110" y="2059"/>
                        </a:lnTo>
                        <a:lnTo>
                          <a:pt x="15089" y="2035"/>
                        </a:lnTo>
                        <a:lnTo>
                          <a:pt x="15070" y="2010"/>
                        </a:lnTo>
                        <a:lnTo>
                          <a:pt x="15052" y="1985"/>
                        </a:lnTo>
                        <a:lnTo>
                          <a:pt x="15035" y="1957"/>
                        </a:lnTo>
                        <a:lnTo>
                          <a:pt x="15019" y="1930"/>
                        </a:lnTo>
                        <a:lnTo>
                          <a:pt x="15006" y="1902"/>
                        </a:lnTo>
                        <a:lnTo>
                          <a:pt x="14993" y="1873"/>
                        </a:lnTo>
                        <a:lnTo>
                          <a:pt x="14982" y="1843"/>
                        </a:lnTo>
                        <a:lnTo>
                          <a:pt x="14974" y="1813"/>
                        </a:lnTo>
                        <a:lnTo>
                          <a:pt x="14966" y="1783"/>
                        </a:lnTo>
                        <a:lnTo>
                          <a:pt x="14959" y="1751"/>
                        </a:lnTo>
                        <a:lnTo>
                          <a:pt x="14955" y="1720"/>
                        </a:lnTo>
                        <a:lnTo>
                          <a:pt x="14953" y="1687"/>
                        </a:lnTo>
                        <a:lnTo>
                          <a:pt x="14952" y="1655"/>
                        </a:lnTo>
                        <a:lnTo>
                          <a:pt x="14953" y="1622"/>
                        </a:lnTo>
                        <a:lnTo>
                          <a:pt x="14955" y="1590"/>
                        </a:lnTo>
                        <a:lnTo>
                          <a:pt x="14959" y="1558"/>
                        </a:lnTo>
                        <a:lnTo>
                          <a:pt x="14966" y="1527"/>
                        </a:lnTo>
                        <a:lnTo>
                          <a:pt x="14974" y="1496"/>
                        </a:lnTo>
                        <a:lnTo>
                          <a:pt x="14982" y="1466"/>
                        </a:lnTo>
                        <a:lnTo>
                          <a:pt x="14993" y="1437"/>
                        </a:lnTo>
                        <a:lnTo>
                          <a:pt x="15006" y="1408"/>
                        </a:lnTo>
                        <a:lnTo>
                          <a:pt x="15019" y="1380"/>
                        </a:lnTo>
                        <a:lnTo>
                          <a:pt x="15035" y="1352"/>
                        </a:lnTo>
                        <a:lnTo>
                          <a:pt x="15052" y="1326"/>
                        </a:lnTo>
                        <a:lnTo>
                          <a:pt x="15070" y="1300"/>
                        </a:lnTo>
                        <a:lnTo>
                          <a:pt x="15089" y="1275"/>
                        </a:lnTo>
                        <a:lnTo>
                          <a:pt x="15110" y="1251"/>
                        </a:lnTo>
                        <a:lnTo>
                          <a:pt x="15132" y="1228"/>
                        </a:lnTo>
                        <a:lnTo>
                          <a:pt x="15155" y="1206"/>
                        </a:lnTo>
                        <a:lnTo>
                          <a:pt x="15179" y="1185"/>
                        </a:lnTo>
                        <a:lnTo>
                          <a:pt x="15204" y="1165"/>
                        </a:lnTo>
                        <a:lnTo>
                          <a:pt x="15230" y="1146"/>
                        </a:lnTo>
                        <a:lnTo>
                          <a:pt x="15257" y="1129"/>
                        </a:lnTo>
                        <a:lnTo>
                          <a:pt x="15284" y="1112"/>
                        </a:lnTo>
                        <a:lnTo>
                          <a:pt x="15314" y="1097"/>
                        </a:lnTo>
                        <a:lnTo>
                          <a:pt x="15343" y="1083"/>
                        </a:lnTo>
                        <a:lnTo>
                          <a:pt x="15374" y="1070"/>
                        </a:lnTo>
                        <a:lnTo>
                          <a:pt x="15405" y="1059"/>
                        </a:lnTo>
                        <a:lnTo>
                          <a:pt x="15438" y="1049"/>
                        </a:lnTo>
                        <a:lnTo>
                          <a:pt x="15471" y="1040"/>
                        </a:lnTo>
                        <a:lnTo>
                          <a:pt x="15504" y="1033"/>
                        </a:lnTo>
                        <a:lnTo>
                          <a:pt x="15539" y="1028"/>
                        </a:lnTo>
                        <a:lnTo>
                          <a:pt x="15572" y="1023"/>
                        </a:lnTo>
                        <a:lnTo>
                          <a:pt x="15608" y="1021"/>
                        </a:lnTo>
                        <a:lnTo>
                          <a:pt x="15643" y="1020"/>
                        </a:lnTo>
                        <a:close/>
                        <a:moveTo>
                          <a:pt x="13527" y="1020"/>
                        </a:moveTo>
                        <a:lnTo>
                          <a:pt x="13563" y="1021"/>
                        </a:lnTo>
                        <a:lnTo>
                          <a:pt x="13597" y="1023"/>
                        </a:lnTo>
                        <a:lnTo>
                          <a:pt x="13632" y="1028"/>
                        </a:lnTo>
                        <a:lnTo>
                          <a:pt x="13666" y="1033"/>
                        </a:lnTo>
                        <a:lnTo>
                          <a:pt x="13700" y="1040"/>
                        </a:lnTo>
                        <a:lnTo>
                          <a:pt x="13733" y="1049"/>
                        </a:lnTo>
                        <a:lnTo>
                          <a:pt x="13765" y="1059"/>
                        </a:lnTo>
                        <a:lnTo>
                          <a:pt x="13796" y="1070"/>
                        </a:lnTo>
                        <a:lnTo>
                          <a:pt x="13826" y="1083"/>
                        </a:lnTo>
                        <a:lnTo>
                          <a:pt x="13857" y="1097"/>
                        </a:lnTo>
                        <a:lnTo>
                          <a:pt x="13885" y="1112"/>
                        </a:lnTo>
                        <a:lnTo>
                          <a:pt x="13914" y="1129"/>
                        </a:lnTo>
                        <a:lnTo>
                          <a:pt x="13941" y="1146"/>
                        </a:lnTo>
                        <a:lnTo>
                          <a:pt x="13967" y="1165"/>
                        </a:lnTo>
                        <a:lnTo>
                          <a:pt x="13992" y="1185"/>
                        </a:lnTo>
                        <a:lnTo>
                          <a:pt x="14016" y="1206"/>
                        </a:lnTo>
                        <a:lnTo>
                          <a:pt x="14039" y="1228"/>
                        </a:lnTo>
                        <a:lnTo>
                          <a:pt x="14061" y="1251"/>
                        </a:lnTo>
                        <a:lnTo>
                          <a:pt x="14082" y="1275"/>
                        </a:lnTo>
                        <a:lnTo>
                          <a:pt x="14101" y="1300"/>
                        </a:lnTo>
                        <a:lnTo>
                          <a:pt x="14119" y="1326"/>
                        </a:lnTo>
                        <a:lnTo>
                          <a:pt x="14135" y="1352"/>
                        </a:lnTo>
                        <a:lnTo>
                          <a:pt x="14150" y="1380"/>
                        </a:lnTo>
                        <a:lnTo>
                          <a:pt x="14165" y="1408"/>
                        </a:lnTo>
                        <a:lnTo>
                          <a:pt x="14177" y="1437"/>
                        </a:lnTo>
                        <a:lnTo>
                          <a:pt x="14187" y="1466"/>
                        </a:lnTo>
                        <a:lnTo>
                          <a:pt x="14197" y="1496"/>
                        </a:lnTo>
                        <a:lnTo>
                          <a:pt x="14205" y="1527"/>
                        </a:lnTo>
                        <a:lnTo>
                          <a:pt x="14211" y="1558"/>
                        </a:lnTo>
                        <a:lnTo>
                          <a:pt x="14216" y="1590"/>
                        </a:lnTo>
                        <a:lnTo>
                          <a:pt x="14218" y="1622"/>
                        </a:lnTo>
                        <a:lnTo>
                          <a:pt x="14219" y="1655"/>
                        </a:lnTo>
                        <a:lnTo>
                          <a:pt x="14218" y="1687"/>
                        </a:lnTo>
                        <a:lnTo>
                          <a:pt x="14216" y="1720"/>
                        </a:lnTo>
                        <a:lnTo>
                          <a:pt x="14211" y="1751"/>
                        </a:lnTo>
                        <a:lnTo>
                          <a:pt x="14205" y="1783"/>
                        </a:lnTo>
                        <a:lnTo>
                          <a:pt x="14197" y="1813"/>
                        </a:lnTo>
                        <a:lnTo>
                          <a:pt x="14187" y="1843"/>
                        </a:lnTo>
                        <a:lnTo>
                          <a:pt x="14177" y="1873"/>
                        </a:lnTo>
                        <a:lnTo>
                          <a:pt x="14165" y="1902"/>
                        </a:lnTo>
                        <a:lnTo>
                          <a:pt x="14150" y="1930"/>
                        </a:lnTo>
                        <a:lnTo>
                          <a:pt x="14135" y="1957"/>
                        </a:lnTo>
                        <a:lnTo>
                          <a:pt x="14119" y="1985"/>
                        </a:lnTo>
                        <a:lnTo>
                          <a:pt x="14101" y="2010"/>
                        </a:lnTo>
                        <a:lnTo>
                          <a:pt x="14082" y="2035"/>
                        </a:lnTo>
                        <a:lnTo>
                          <a:pt x="14061" y="2059"/>
                        </a:lnTo>
                        <a:lnTo>
                          <a:pt x="14039" y="2082"/>
                        </a:lnTo>
                        <a:lnTo>
                          <a:pt x="14016" y="2104"/>
                        </a:lnTo>
                        <a:lnTo>
                          <a:pt x="13992" y="2125"/>
                        </a:lnTo>
                        <a:lnTo>
                          <a:pt x="13967" y="2145"/>
                        </a:lnTo>
                        <a:lnTo>
                          <a:pt x="13941" y="2164"/>
                        </a:lnTo>
                        <a:lnTo>
                          <a:pt x="13914" y="2182"/>
                        </a:lnTo>
                        <a:lnTo>
                          <a:pt x="13885" y="2198"/>
                        </a:lnTo>
                        <a:lnTo>
                          <a:pt x="13857" y="2214"/>
                        </a:lnTo>
                        <a:lnTo>
                          <a:pt x="13826" y="2228"/>
                        </a:lnTo>
                        <a:lnTo>
                          <a:pt x="13796" y="2240"/>
                        </a:lnTo>
                        <a:lnTo>
                          <a:pt x="13765" y="2252"/>
                        </a:lnTo>
                        <a:lnTo>
                          <a:pt x="13733" y="2262"/>
                        </a:lnTo>
                        <a:lnTo>
                          <a:pt x="13700" y="2270"/>
                        </a:lnTo>
                        <a:lnTo>
                          <a:pt x="13666" y="2277"/>
                        </a:lnTo>
                        <a:lnTo>
                          <a:pt x="13632" y="2283"/>
                        </a:lnTo>
                        <a:lnTo>
                          <a:pt x="13597" y="2287"/>
                        </a:lnTo>
                        <a:lnTo>
                          <a:pt x="13563" y="2289"/>
                        </a:lnTo>
                        <a:lnTo>
                          <a:pt x="13527" y="2290"/>
                        </a:lnTo>
                        <a:lnTo>
                          <a:pt x="13492" y="2289"/>
                        </a:lnTo>
                        <a:lnTo>
                          <a:pt x="13457" y="2287"/>
                        </a:lnTo>
                        <a:lnTo>
                          <a:pt x="13422" y="2283"/>
                        </a:lnTo>
                        <a:lnTo>
                          <a:pt x="13388" y="2277"/>
                        </a:lnTo>
                        <a:lnTo>
                          <a:pt x="13354" y="2270"/>
                        </a:lnTo>
                        <a:lnTo>
                          <a:pt x="13322" y="2262"/>
                        </a:lnTo>
                        <a:lnTo>
                          <a:pt x="13289" y="2252"/>
                        </a:lnTo>
                        <a:lnTo>
                          <a:pt x="13257" y="2240"/>
                        </a:lnTo>
                        <a:lnTo>
                          <a:pt x="13227" y="2228"/>
                        </a:lnTo>
                        <a:lnTo>
                          <a:pt x="13197" y="2214"/>
                        </a:lnTo>
                        <a:lnTo>
                          <a:pt x="13168" y="2198"/>
                        </a:lnTo>
                        <a:lnTo>
                          <a:pt x="13141" y="2182"/>
                        </a:lnTo>
                        <a:lnTo>
                          <a:pt x="13113" y="2164"/>
                        </a:lnTo>
                        <a:lnTo>
                          <a:pt x="13087" y="2145"/>
                        </a:lnTo>
                        <a:lnTo>
                          <a:pt x="13062" y="2125"/>
                        </a:lnTo>
                        <a:lnTo>
                          <a:pt x="13038" y="2104"/>
                        </a:lnTo>
                        <a:lnTo>
                          <a:pt x="13015" y="2082"/>
                        </a:lnTo>
                        <a:lnTo>
                          <a:pt x="12993" y="2059"/>
                        </a:lnTo>
                        <a:lnTo>
                          <a:pt x="12973" y="2035"/>
                        </a:lnTo>
                        <a:lnTo>
                          <a:pt x="12953" y="2010"/>
                        </a:lnTo>
                        <a:lnTo>
                          <a:pt x="12936" y="1985"/>
                        </a:lnTo>
                        <a:lnTo>
                          <a:pt x="12919" y="1957"/>
                        </a:lnTo>
                        <a:lnTo>
                          <a:pt x="12903" y="1930"/>
                        </a:lnTo>
                        <a:lnTo>
                          <a:pt x="12890" y="1902"/>
                        </a:lnTo>
                        <a:lnTo>
                          <a:pt x="12877" y="1873"/>
                        </a:lnTo>
                        <a:lnTo>
                          <a:pt x="12866" y="1843"/>
                        </a:lnTo>
                        <a:lnTo>
                          <a:pt x="12857" y="1813"/>
                        </a:lnTo>
                        <a:lnTo>
                          <a:pt x="12849" y="1783"/>
                        </a:lnTo>
                        <a:lnTo>
                          <a:pt x="12843" y="1751"/>
                        </a:lnTo>
                        <a:lnTo>
                          <a:pt x="12838" y="1720"/>
                        </a:lnTo>
                        <a:lnTo>
                          <a:pt x="12836" y="1687"/>
                        </a:lnTo>
                        <a:lnTo>
                          <a:pt x="12835" y="1655"/>
                        </a:lnTo>
                        <a:lnTo>
                          <a:pt x="12836" y="1622"/>
                        </a:lnTo>
                        <a:lnTo>
                          <a:pt x="12838" y="1590"/>
                        </a:lnTo>
                        <a:lnTo>
                          <a:pt x="12843" y="1558"/>
                        </a:lnTo>
                        <a:lnTo>
                          <a:pt x="12849" y="1527"/>
                        </a:lnTo>
                        <a:lnTo>
                          <a:pt x="12857" y="1496"/>
                        </a:lnTo>
                        <a:lnTo>
                          <a:pt x="12866" y="1466"/>
                        </a:lnTo>
                        <a:lnTo>
                          <a:pt x="12877" y="1437"/>
                        </a:lnTo>
                        <a:lnTo>
                          <a:pt x="12890" y="1408"/>
                        </a:lnTo>
                        <a:lnTo>
                          <a:pt x="12903" y="1380"/>
                        </a:lnTo>
                        <a:lnTo>
                          <a:pt x="12919" y="1352"/>
                        </a:lnTo>
                        <a:lnTo>
                          <a:pt x="12936" y="1326"/>
                        </a:lnTo>
                        <a:lnTo>
                          <a:pt x="12953" y="1300"/>
                        </a:lnTo>
                        <a:lnTo>
                          <a:pt x="12973" y="1275"/>
                        </a:lnTo>
                        <a:lnTo>
                          <a:pt x="12993" y="1251"/>
                        </a:lnTo>
                        <a:lnTo>
                          <a:pt x="13015" y="1228"/>
                        </a:lnTo>
                        <a:lnTo>
                          <a:pt x="13038" y="1206"/>
                        </a:lnTo>
                        <a:lnTo>
                          <a:pt x="13062" y="1185"/>
                        </a:lnTo>
                        <a:lnTo>
                          <a:pt x="13087" y="1165"/>
                        </a:lnTo>
                        <a:lnTo>
                          <a:pt x="13113" y="1146"/>
                        </a:lnTo>
                        <a:lnTo>
                          <a:pt x="13141" y="1129"/>
                        </a:lnTo>
                        <a:lnTo>
                          <a:pt x="13168" y="1112"/>
                        </a:lnTo>
                        <a:lnTo>
                          <a:pt x="13197" y="1097"/>
                        </a:lnTo>
                        <a:lnTo>
                          <a:pt x="13227" y="1083"/>
                        </a:lnTo>
                        <a:lnTo>
                          <a:pt x="13257" y="1070"/>
                        </a:lnTo>
                        <a:lnTo>
                          <a:pt x="13289" y="1059"/>
                        </a:lnTo>
                        <a:lnTo>
                          <a:pt x="13322" y="1049"/>
                        </a:lnTo>
                        <a:lnTo>
                          <a:pt x="13354" y="1040"/>
                        </a:lnTo>
                        <a:lnTo>
                          <a:pt x="13388" y="1033"/>
                        </a:lnTo>
                        <a:lnTo>
                          <a:pt x="13422" y="1028"/>
                        </a:lnTo>
                        <a:lnTo>
                          <a:pt x="13457" y="1023"/>
                        </a:lnTo>
                        <a:lnTo>
                          <a:pt x="13492" y="1021"/>
                        </a:lnTo>
                        <a:lnTo>
                          <a:pt x="13527" y="102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  <p:grpSp>
                <p:nvGrpSpPr>
                  <p:cNvPr id="1036" name="Gruppieren 1035"/>
                  <p:cNvGrpSpPr/>
                  <p:nvPr/>
                </p:nvGrpSpPr>
                <p:grpSpPr bwMode="gray">
                  <a:xfrm>
                    <a:off x="3308966" y="2486494"/>
                    <a:ext cx="292835" cy="87810"/>
                    <a:chOff x="4860392" y="1419492"/>
                    <a:chExt cx="402646" cy="120739"/>
                  </a:xfrm>
                  <a:grpFill/>
                </p:grpSpPr>
                <p:sp>
                  <p:nvSpPr>
                    <p:cNvPr id="1039" name="Rectangle 66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4860392" y="1505892"/>
                      <a:ext cx="169477" cy="18554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sz="1619" b="1">
                        <a:solidFill>
                          <a:schemeClr val="accent3"/>
                        </a:solidFill>
                      </a:endParaRPr>
                    </a:p>
                  </p:txBody>
                </p:sp>
                <p:sp>
                  <p:nvSpPr>
                    <p:cNvPr id="1040" name="Rectangle 67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5093561" y="1505892"/>
                      <a:ext cx="169477" cy="18554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sz="1619" b="1">
                        <a:solidFill>
                          <a:schemeClr val="accent3"/>
                        </a:solidFill>
                      </a:endParaRPr>
                    </a:p>
                  </p:txBody>
                </p:sp>
                <p:sp>
                  <p:nvSpPr>
                    <p:cNvPr id="1041" name="Freeform 68"/>
                    <p:cNvSpPr>
                      <a:spLocks/>
                    </p:cNvSpPr>
                    <p:nvPr/>
                  </p:nvSpPr>
                  <p:spPr bwMode="gray">
                    <a:xfrm>
                      <a:off x="5036792" y="1490108"/>
                      <a:ext cx="49846" cy="50123"/>
                    </a:xfrm>
                    <a:custGeom>
                      <a:avLst/>
                      <a:gdLst>
                        <a:gd name="T0" fmla="*/ 1196 w 2170"/>
                        <a:gd name="T1" fmla="*/ 6 h 1992"/>
                        <a:gd name="T2" fmla="*/ 1357 w 2170"/>
                        <a:gd name="T3" fmla="*/ 33 h 1992"/>
                        <a:gd name="T4" fmla="*/ 1507 w 2170"/>
                        <a:gd name="T5" fmla="*/ 80 h 1992"/>
                        <a:gd name="T6" fmla="*/ 1648 w 2170"/>
                        <a:gd name="T7" fmla="*/ 146 h 1992"/>
                        <a:gd name="T8" fmla="*/ 1775 w 2170"/>
                        <a:gd name="T9" fmla="*/ 229 h 1992"/>
                        <a:gd name="T10" fmla="*/ 1889 w 2170"/>
                        <a:gd name="T11" fmla="*/ 327 h 1992"/>
                        <a:gd name="T12" fmla="*/ 1985 w 2170"/>
                        <a:gd name="T13" fmla="*/ 440 h 1992"/>
                        <a:gd name="T14" fmla="*/ 2063 w 2170"/>
                        <a:gd name="T15" fmla="*/ 565 h 1992"/>
                        <a:gd name="T16" fmla="*/ 2122 w 2170"/>
                        <a:gd name="T17" fmla="*/ 701 h 1992"/>
                        <a:gd name="T18" fmla="*/ 2158 w 2170"/>
                        <a:gd name="T19" fmla="*/ 845 h 1992"/>
                        <a:gd name="T20" fmla="*/ 2170 w 2170"/>
                        <a:gd name="T21" fmla="*/ 997 h 1992"/>
                        <a:gd name="T22" fmla="*/ 2158 w 2170"/>
                        <a:gd name="T23" fmla="*/ 1148 h 1992"/>
                        <a:gd name="T24" fmla="*/ 2122 w 2170"/>
                        <a:gd name="T25" fmla="*/ 1293 h 1992"/>
                        <a:gd name="T26" fmla="*/ 2063 w 2170"/>
                        <a:gd name="T27" fmla="*/ 1428 h 1992"/>
                        <a:gd name="T28" fmla="*/ 1985 w 2170"/>
                        <a:gd name="T29" fmla="*/ 1553 h 1992"/>
                        <a:gd name="T30" fmla="*/ 1889 w 2170"/>
                        <a:gd name="T31" fmla="*/ 1666 h 1992"/>
                        <a:gd name="T32" fmla="*/ 1775 w 2170"/>
                        <a:gd name="T33" fmla="*/ 1765 h 1992"/>
                        <a:gd name="T34" fmla="*/ 1648 w 2170"/>
                        <a:gd name="T35" fmla="*/ 1848 h 1992"/>
                        <a:gd name="T36" fmla="*/ 1507 w 2170"/>
                        <a:gd name="T37" fmla="*/ 1914 h 1992"/>
                        <a:gd name="T38" fmla="*/ 1357 w 2170"/>
                        <a:gd name="T39" fmla="*/ 1961 h 1992"/>
                        <a:gd name="T40" fmla="*/ 1196 w 2170"/>
                        <a:gd name="T41" fmla="*/ 1987 h 1992"/>
                        <a:gd name="T42" fmla="*/ 1029 w 2170"/>
                        <a:gd name="T43" fmla="*/ 1991 h 1992"/>
                        <a:gd name="T44" fmla="*/ 867 w 2170"/>
                        <a:gd name="T45" fmla="*/ 1972 h 1992"/>
                        <a:gd name="T46" fmla="*/ 712 w 2170"/>
                        <a:gd name="T47" fmla="*/ 1932 h 1992"/>
                        <a:gd name="T48" fmla="*/ 568 w 2170"/>
                        <a:gd name="T49" fmla="*/ 1872 h 1992"/>
                        <a:gd name="T50" fmla="*/ 436 w 2170"/>
                        <a:gd name="T51" fmla="*/ 1794 h 1992"/>
                        <a:gd name="T52" fmla="*/ 317 w 2170"/>
                        <a:gd name="T53" fmla="*/ 1700 h 1992"/>
                        <a:gd name="T54" fmla="*/ 215 w 2170"/>
                        <a:gd name="T55" fmla="*/ 1592 h 1992"/>
                        <a:gd name="T56" fmla="*/ 131 w 2170"/>
                        <a:gd name="T57" fmla="*/ 1471 h 1992"/>
                        <a:gd name="T58" fmla="*/ 65 w 2170"/>
                        <a:gd name="T59" fmla="*/ 1339 h 1992"/>
                        <a:gd name="T60" fmla="*/ 22 w 2170"/>
                        <a:gd name="T61" fmla="*/ 1197 h 1992"/>
                        <a:gd name="T62" fmla="*/ 1 w 2170"/>
                        <a:gd name="T63" fmla="*/ 1048 h 1992"/>
                        <a:gd name="T64" fmla="*/ 5 w 2170"/>
                        <a:gd name="T65" fmla="*/ 895 h 1992"/>
                        <a:gd name="T66" fmla="*/ 34 w 2170"/>
                        <a:gd name="T67" fmla="*/ 748 h 1992"/>
                        <a:gd name="T68" fmla="*/ 85 w 2170"/>
                        <a:gd name="T69" fmla="*/ 609 h 1992"/>
                        <a:gd name="T70" fmla="*/ 157 w 2170"/>
                        <a:gd name="T71" fmla="*/ 481 h 1992"/>
                        <a:gd name="T72" fmla="*/ 247 w 2170"/>
                        <a:gd name="T73" fmla="*/ 364 h 1992"/>
                        <a:gd name="T74" fmla="*/ 355 w 2170"/>
                        <a:gd name="T75" fmla="*/ 260 h 1992"/>
                        <a:gd name="T76" fmla="*/ 479 w 2170"/>
                        <a:gd name="T77" fmla="*/ 171 h 1992"/>
                        <a:gd name="T78" fmla="*/ 614 w 2170"/>
                        <a:gd name="T79" fmla="*/ 100 h 1992"/>
                        <a:gd name="T80" fmla="*/ 762 w 2170"/>
                        <a:gd name="T81" fmla="*/ 46 h 1992"/>
                        <a:gd name="T82" fmla="*/ 919 w 2170"/>
                        <a:gd name="T83" fmla="*/ 12 h 1992"/>
                        <a:gd name="T84" fmla="*/ 1085 w 2170"/>
                        <a:gd name="T85" fmla="*/ 0 h 199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</a:cxnLst>
                      <a:rect l="0" t="0" r="r" b="b"/>
                      <a:pathLst>
                        <a:path w="2170" h="1992">
                          <a:moveTo>
                            <a:pt x="1085" y="0"/>
                          </a:moveTo>
                          <a:lnTo>
                            <a:pt x="1141" y="2"/>
                          </a:lnTo>
                          <a:lnTo>
                            <a:pt x="1196" y="6"/>
                          </a:lnTo>
                          <a:lnTo>
                            <a:pt x="1251" y="12"/>
                          </a:lnTo>
                          <a:lnTo>
                            <a:pt x="1304" y="21"/>
                          </a:lnTo>
                          <a:lnTo>
                            <a:pt x="1357" y="33"/>
                          </a:lnTo>
                          <a:lnTo>
                            <a:pt x="1408" y="46"/>
                          </a:lnTo>
                          <a:lnTo>
                            <a:pt x="1458" y="62"/>
                          </a:lnTo>
                          <a:lnTo>
                            <a:pt x="1507" y="80"/>
                          </a:lnTo>
                          <a:lnTo>
                            <a:pt x="1556" y="100"/>
                          </a:lnTo>
                          <a:lnTo>
                            <a:pt x="1603" y="122"/>
                          </a:lnTo>
                          <a:lnTo>
                            <a:pt x="1648" y="146"/>
                          </a:lnTo>
                          <a:lnTo>
                            <a:pt x="1692" y="171"/>
                          </a:lnTo>
                          <a:lnTo>
                            <a:pt x="1735" y="199"/>
                          </a:lnTo>
                          <a:lnTo>
                            <a:pt x="1775" y="229"/>
                          </a:lnTo>
                          <a:lnTo>
                            <a:pt x="1815" y="260"/>
                          </a:lnTo>
                          <a:lnTo>
                            <a:pt x="1853" y="293"/>
                          </a:lnTo>
                          <a:lnTo>
                            <a:pt x="1889" y="327"/>
                          </a:lnTo>
                          <a:lnTo>
                            <a:pt x="1923" y="364"/>
                          </a:lnTo>
                          <a:lnTo>
                            <a:pt x="1955" y="401"/>
                          </a:lnTo>
                          <a:lnTo>
                            <a:pt x="1985" y="440"/>
                          </a:lnTo>
                          <a:lnTo>
                            <a:pt x="2013" y="481"/>
                          </a:lnTo>
                          <a:lnTo>
                            <a:pt x="2039" y="522"/>
                          </a:lnTo>
                          <a:lnTo>
                            <a:pt x="2063" y="565"/>
                          </a:lnTo>
                          <a:lnTo>
                            <a:pt x="2085" y="609"/>
                          </a:lnTo>
                          <a:lnTo>
                            <a:pt x="2105" y="655"/>
                          </a:lnTo>
                          <a:lnTo>
                            <a:pt x="2122" y="701"/>
                          </a:lnTo>
                          <a:lnTo>
                            <a:pt x="2136" y="748"/>
                          </a:lnTo>
                          <a:lnTo>
                            <a:pt x="2148" y="796"/>
                          </a:lnTo>
                          <a:lnTo>
                            <a:pt x="2158" y="845"/>
                          </a:lnTo>
                          <a:lnTo>
                            <a:pt x="2165" y="895"/>
                          </a:lnTo>
                          <a:lnTo>
                            <a:pt x="2169" y="945"/>
                          </a:lnTo>
                          <a:lnTo>
                            <a:pt x="2170" y="997"/>
                          </a:lnTo>
                          <a:lnTo>
                            <a:pt x="2169" y="1048"/>
                          </a:lnTo>
                          <a:lnTo>
                            <a:pt x="2165" y="1099"/>
                          </a:lnTo>
                          <a:lnTo>
                            <a:pt x="2158" y="1148"/>
                          </a:lnTo>
                          <a:lnTo>
                            <a:pt x="2148" y="1197"/>
                          </a:lnTo>
                          <a:lnTo>
                            <a:pt x="2136" y="1245"/>
                          </a:lnTo>
                          <a:lnTo>
                            <a:pt x="2122" y="1293"/>
                          </a:lnTo>
                          <a:lnTo>
                            <a:pt x="2105" y="1339"/>
                          </a:lnTo>
                          <a:lnTo>
                            <a:pt x="2085" y="1384"/>
                          </a:lnTo>
                          <a:lnTo>
                            <a:pt x="2063" y="1428"/>
                          </a:lnTo>
                          <a:lnTo>
                            <a:pt x="2039" y="1471"/>
                          </a:lnTo>
                          <a:lnTo>
                            <a:pt x="2013" y="1513"/>
                          </a:lnTo>
                          <a:lnTo>
                            <a:pt x="1985" y="1553"/>
                          </a:lnTo>
                          <a:lnTo>
                            <a:pt x="1955" y="1592"/>
                          </a:lnTo>
                          <a:lnTo>
                            <a:pt x="1923" y="1630"/>
                          </a:lnTo>
                          <a:lnTo>
                            <a:pt x="1889" y="1666"/>
                          </a:lnTo>
                          <a:lnTo>
                            <a:pt x="1853" y="1700"/>
                          </a:lnTo>
                          <a:lnTo>
                            <a:pt x="1815" y="1733"/>
                          </a:lnTo>
                          <a:lnTo>
                            <a:pt x="1775" y="1765"/>
                          </a:lnTo>
                          <a:lnTo>
                            <a:pt x="1735" y="1794"/>
                          </a:lnTo>
                          <a:lnTo>
                            <a:pt x="1692" y="1822"/>
                          </a:lnTo>
                          <a:lnTo>
                            <a:pt x="1648" y="1848"/>
                          </a:lnTo>
                          <a:lnTo>
                            <a:pt x="1603" y="1872"/>
                          </a:lnTo>
                          <a:lnTo>
                            <a:pt x="1556" y="1894"/>
                          </a:lnTo>
                          <a:lnTo>
                            <a:pt x="1507" y="1914"/>
                          </a:lnTo>
                          <a:lnTo>
                            <a:pt x="1458" y="1932"/>
                          </a:lnTo>
                          <a:lnTo>
                            <a:pt x="1408" y="1947"/>
                          </a:lnTo>
                          <a:lnTo>
                            <a:pt x="1357" y="1961"/>
                          </a:lnTo>
                          <a:lnTo>
                            <a:pt x="1304" y="1972"/>
                          </a:lnTo>
                          <a:lnTo>
                            <a:pt x="1251" y="1980"/>
                          </a:lnTo>
                          <a:lnTo>
                            <a:pt x="1196" y="1987"/>
                          </a:lnTo>
                          <a:lnTo>
                            <a:pt x="1141" y="1991"/>
                          </a:lnTo>
                          <a:lnTo>
                            <a:pt x="1085" y="1992"/>
                          </a:lnTo>
                          <a:lnTo>
                            <a:pt x="1029" y="1991"/>
                          </a:lnTo>
                          <a:lnTo>
                            <a:pt x="974" y="1987"/>
                          </a:lnTo>
                          <a:lnTo>
                            <a:pt x="919" y="1980"/>
                          </a:lnTo>
                          <a:lnTo>
                            <a:pt x="867" y="1972"/>
                          </a:lnTo>
                          <a:lnTo>
                            <a:pt x="813" y="1961"/>
                          </a:lnTo>
                          <a:lnTo>
                            <a:pt x="762" y="1947"/>
                          </a:lnTo>
                          <a:lnTo>
                            <a:pt x="712" y="1932"/>
                          </a:lnTo>
                          <a:lnTo>
                            <a:pt x="663" y="1914"/>
                          </a:lnTo>
                          <a:lnTo>
                            <a:pt x="614" y="1894"/>
                          </a:lnTo>
                          <a:lnTo>
                            <a:pt x="568" y="1872"/>
                          </a:lnTo>
                          <a:lnTo>
                            <a:pt x="522" y="1848"/>
                          </a:lnTo>
                          <a:lnTo>
                            <a:pt x="479" y="1822"/>
                          </a:lnTo>
                          <a:lnTo>
                            <a:pt x="436" y="1794"/>
                          </a:lnTo>
                          <a:lnTo>
                            <a:pt x="395" y="1765"/>
                          </a:lnTo>
                          <a:lnTo>
                            <a:pt x="355" y="1733"/>
                          </a:lnTo>
                          <a:lnTo>
                            <a:pt x="317" y="1700"/>
                          </a:lnTo>
                          <a:lnTo>
                            <a:pt x="281" y="1666"/>
                          </a:lnTo>
                          <a:lnTo>
                            <a:pt x="247" y="1630"/>
                          </a:lnTo>
                          <a:lnTo>
                            <a:pt x="215" y="1592"/>
                          </a:lnTo>
                          <a:lnTo>
                            <a:pt x="185" y="1553"/>
                          </a:lnTo>
                          <a:lnTo>
                            <a:pt x="157" y="1513"/>
                          </a:lnTo>
                          <a:lnTo>
                            <a:pt x="131" y="1471"/>
                          </a:lnTo>
                          <a:lnTo>
                            <a:pt x="107" y="1428"/>
                          </a:lnTo>
                          <a:lnTo>
                            <a:pt x="85" y="1384"/>
                          </a:lnTo>
                          <a:lnTo>
                            <a:pt x="65" y="1339"/>
                          </a:lnTo>
                          <a:lnTo>
                            <a:pt x="48" y="1293"/>
                          </a:lnTo>
                          <a:lnTo>
                            <a:pt x="34" y="1245"/>
                          </a:lnTo>
                          <a:lnTo>
                            <a:pt x="22" y="1197"/>
                          </a:lnTo>
                          <a:lnTo>
                            <a:pt x="12" y="1148"/>
                          </a:lnTo>
                          <a:lnTo>
                            <a:pt x="5" y="1099"/>
                          </a:lnTo>
                          <a:lnTo>
                            <a:pt x="1" y="1048"/>
                          </a:lnTo>
                          <a:lnTo>
                            <a:pt x="0" y="997"/>
                          </a:lnTo>
                          <a:lnTo>
                            <a:pt x="1" y="945"/>
                          </a:lnTo>
                          <a:lnTo>
                            <a:pt x="5" y="895"/>
                          </a:lnTo>
                          <a:lnTo>
                            <a:pt x="12" y="845"/>
                          </a:lnTo>
                          <a:lnTo>
                            <a:pt x="22" y="796"/>
                          </a:lnTo>
                          <a:lnTo>
                            <a:pt x="34" y="748"/>
                          </a:lnTo>
                          <a:lnTo>
                            <a:pt x="48" y="701"/>
                          </a:lnTo>
                          <a:lnTo>
                            <a:pt x="65" y="655"/>
                          </a:lnTo>
                          <a:lnTo>
                            <a:pt x="85" y="609"/>
                          </a:lnTo>
                          <a:lnTo>
                            <a:pt x="107" y="565"/>
                          </a:lnTo>
                          <a:lnTo>
                            <a:pt x="131" y="522"/>
                          </a:lnTo>
                          <a:lnTo>
                            <a:pt x="157" y="481"/>
                          </a:lnTo>
                          <a:lnTo>
                            <a:pt x="185" y="440"/>
                          </a:lnTo>
                          <a:lnTo>
                            <a:pt x="215" y="401"/>
                          </a:lnTo>
                          <a:lnTo>
                            <a:pt x="247" y="364"/>
                          </a:lnTo>
                          <a:lnTo>
                            <a:pt x="281" y="327"/>
                          </a:lnTo>
                          <a:lnTo>
                            <a:pt x="317" y="293"/>
                          </a:lnTo>
                          <a:lnTo>
                            <a:pt x="355" y="260"/>
                          </a:lnTo>
                          <a:lnTo>
                            <a:pt x="395" y="229"/>
                          </a:lnTo>
                          <a:lnTo>
                            <a:pt x="436" y="199"/>
                          </a:lnTo>
                          <a:lnTo>
                            <a:pt x="479" y="171"/>
                          </a:lnTo>
                          <a:lnTo>
                            <a:pt x="522" y="146"/>
                          </a:lnTo>
                          <a:lnTo>
                            <a:pt x="568" y="122"/>
                          </a:lnTo>
                          <a:lnTo>
                            <a:pt x="614" y="100"/>
                          </a:lnTo>
                          <a:lnTo>
                            <a:pt x="663" y="80"/>
                          </a:lnTo>
                          <a:lnTo>
                            <a:pt x="712" y="62"/>
                          </a:lnTo>
                          <a:lnTo>
                            <a:pt x="762" y="46"/>
                          </a:lnTo>
                          <a:lnTo>
                            <a:pt x="813" y="33"/>
                          </a:lnTo>
                          <a:lnTo>
                            <a:pt x="867" y="21"/>
                          </a:lnTo>
                          <a:lnTo>
                            <a:pt x="919" y="12"/>
                          </a:lnTo>
                          <a:lnTo>
                            <a:pt x="974" y="6"/>
                          </a:lnTo>
                          <a:lnTo>
                            <a:pt x="1029" y="2"/>
                          </a:lnTo>
                          <a:lnTo>
                            <a:pt x="1085" y="0"/>
                          </a:ln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sz="1619" b="1">
                        <a:solidFill>
                          <a:schemeClr val="accent3"/>
                        </a:solidFill>
                      </a:endParaRPr>
                    </a:p>
                  </p:txBody>
                </p:sp>
                <p:sp>
                  <p:nvSpPr>
                    <p:cNvPr id="1042" name="Rectangle 69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5055900" y="1419492"/>
                      <a:ext cx="9692" cy="83631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sz="1619" b="1">
                        <a:solidFill>
                          <a:schemeClr val="accent3"/>
                        </a:solidFill>
                      </a:endParaRPr>
                    </a:p>
                  </p:txBody>
                </p:sp>
              </p:grpSp>
              <p:sp>
                <p:nvSpPr>
                  <p:cNvPr id="1037" name="Freeform 70"/>
                  <p:cNvSpPr>
                    <a:spLocks noEditPoints="1"/>
                  </p:cNvSpPr>
                  <p:nvPr/>
                </p:nvSpPr>
                <p:spPr bwMode="gray">
                  <a:xfrm>
                    <a:off x="3308966" y="2356995"/>
                    <a:ext cx="292835" cy="60621"/>
                  </a:xfrm>
                  <a:custGeom>
                    <a:avLst/>
                    <a:gdLst>
                      <a:gd name="T0" fmla="*/ 16878 w 17448"/>
                      <a:gd name="T1" fmla="*/ 22 h 3310"/>
                      <a:gd name="T2" fmla="*/ 17112 w 17448"/>
                      <a:gd name="T3" fmla="*/ 119 h 3310"/>
                      <a:gd name="T4" fmla="*/ 17296 w 17448"/>
                      <a:gd name="T5" fmla="*/ 281 h 3310"/>
                      <a:gd name="T6" fmla="*/ 17414 w 17448"/>
                      <a:gd name="T7" fmla="*/ 490 h 3310"/>
                      <a:gd name="T8" fmla="*/ 17448 w 17448"/>
                      <a:gd name="T9" fmla="*/ 2614 h 3310"/>
                      <a:gd name="T10" fmla="*/ 17402 w 17448"/>
                      <a:gd name="T11" fmla="*/ 2853 h 3310"/>
                      <a:gd name="T12" fmla="*/ 17274 w 17448"/>
                      <a:gd name="T13" fmla="*/ 3056 h 3310"/>
                      <a:gd name="T14" fmla="*/ 17082 w 17448"/>
                      <a:gd name="T15" fmla="*/ 3209 h 3310"/>
                      <a:gd name="T16" fmla="*/ 16841 w 17448"/>
                      <a:gd name="T17" fmla="*/ 3296 h 3310"/>
                      <a:gd name="T18" fmla="*/ 683 w 17448"/>
                      <a:gd name="T19" fmla="*/ 3307 h 3310"/>
                      <a:gd name="T20" fmla="*/ 431 w 17448"/>
                      <a:gd name="T21" fmla="*/ 3241 h 3310"/>
                      <a:gd name="T22" fmla="*/ 224 w 17448"/>
                      <a:gd name="T23" fmla="*/ 3106 h 3310"/>
                      <a:gd name="T24" fmla="*/ 75 w 17448"/>
                      <a:gd name="T25" fmla="*/ 2915 h 3310"/>
                      <a:gd name="T26" fmla="*/ 4 w 17448"/>
                      <a:gd name="T27" fmla="*/ 2685 h 3310"/>
                      <a:gd name="T28" fmla="*/ 15 w 17448"/>
                      <a:gd name="T29" fmla="*/ 557 h 3310"/>
                      <a:gd name="T30" fmla="*/ 110 w 17448"/>
                      <a:gd name="T31" fmla="*/ 336 h 3310"/>
                      <a:gd name="T32" fmla="*/ 277 w 17448"/>
                      <a:gd name="T33" fmla="*/ 160 h 3310"/>
                      <a:gd name="T34" fmla="*/ 499 w 17448"/>
                      <a:gd name="T35" fmla="*/ 42 h 3310"/>
                      <a:gd name="T36" fmla="*/ 760 w 17448"/>
                      <a:gd name="T37" fmla="*/ 0 h 3310"/>
                      <a:gd name="T38" fmla="*/ 15849 w 17448"/>
                      <a:gd name="T39" fmla="*/ 1049 h 3310"/>
                      <a:gd name="T40" fmla="*/ 16058 w 17448"/>
                      <a:gd name="T41" fmla="*/ 1146 h 3310"/>
                      <a:gd name="T42" fmla="*/ 16217 w 17448"/>
                      <a:gd name="T43" fmla="*/ 1300 h 3310"/>
                      <a:gd name="T44" fmla="*/ 16314 w 17448"/>
                      <a:gd name="T45" fmla="*/ 1496 h 3310"/>
                      <a:gd name="T46" fmla="*/ 16332 w 17448"/>
                      <a:gd name="T47" fmla="*/ 1720 h 3310"/>
                      <a:gd name="T48" fmla="*/ 16267 w 17448"/>
                      <a:gd name="T49" fmla="*/ 1930 h 3310"/>
                      <a:gd name="T50" fmla="*/ 16133 w 17448"/>
                      <a:gd name="T51" fmla="*/ 2104 h 3310"/>
                      <a:gd name="T52" fmla="*/ 15943 w 17448"/>
                      <a:gd name="T53" fmla="*/ 2228 h 3310"/>
                      <a:gd name="T54" fmla="*/ 15714 w 17448"/>
                      <a:gd name="T55" fmla="*/ 2287 h 3310"/>
                      <a:gd name="T56" fmla="*/ 15471 w 17448"/>
                      <a:gd name="T57" fmla="*/ 2270 h 3310"/>
                      <a:gd name="T58" fmla="*/ 15257 w 17448"/>
                      <a:gd name="T59" fmla="*/ 2182 h 3310"/>
                      <a:gd name="T60" fmla="*/ 15089 w 17448"/>
                      <a:gd name="T61" fmla="*/ 2034 h 3310"/>
                      <a:gd name="T62" fmla="*/ 14982 w 17448"/>
                      <a:gd name="T63" fmla="*/ 1843 h 3310"/>
                      <a:gd name="T64" fmla="*/ 14953 w 17448"/>
                      <a:gd name="T65" fmla="*/ 1622 h 3310"/>
                      <a:gd name="T66" fmla="*/ 15006 w 17448"/>
                      <a:gd name="T67" fmla="*/ 1408 h 3310"/>
                      <a:gd name="T68" fmla="*/ 15132 w 17448"/>
                      <a:gd name="T69" fmla="*/ 1228 h 3310"/>
                      <a:gd name="T70" fmla="*/ 15314 w 17448"/>
                      <a:gd name="T71" fmla="*/ 1097 h 3310"/>
                      <a:gd name="T72" fmla="*/ 15539 w 17448"/>
                      <a:gd name="T73" fmla="*/ 1028 h 3310"/>
                      <a:gd name="T74" fmla="*/ 13632 w 17448"/>
                      <a:gd name="T75" fmla="*/ 1028 h 3310"/>
                      <a:gd name="T76" fmla="*/ 13857 w 17448"/>
                      <a:gd name="T77" fmla="*/ 1097 h 3310"/>
                      <a:gd name="T78" fmla="*/ 14039 w 17448"/>
                      <a:gd name="T79" fmla="*/ 1228 h 3310"/>
                      <a:gd name="T80" fmla="*/ 14165 w 17448"/>
                      <a:gd name="T81" fmla="*/ 1408 h 3310"/>
                      <a:gd name="T82" fmla="*/ 14218 w 17448"/>
                      <a:gd name="T83" fmla="*/ 1622 h 3310"/>
                      <a:gd name="T84" fmla="*/ 14187 w 17448"/>
                      <a:gd name="T85" fmla="*/ 1843 h 3310"/>
                      <a:gd name="T86" fmla="*/ 14082 w 17448"/>
                      <a:gd name="T87" fmla="*/ 2034 h 3310"/>
                      <a:gd name="T88" fmla="*/ 13914 w 17448"/>
                      <a:gd name="T89" fmla="*/ 2182 h 3310"/>
                      <a:gd name="T90" fmla="*/ 13700 w 17448"/>
                      <a:gd name="T91" fmla="*/ 2270 h 3310"/>
                      <a:gd name="T92" fmla="*/ 13457 w 17448"/>
                      <a:gd name="T93" fmla="*/ 2287 h 3310"/>
                      <a:gd name="T94" fmla="*/ 13227 w 17448"/>
                      <a:gd name="T95" fmla="*/ 2228 h 3310"/>
                      <a:gd name="T96" fmla="*/ 13038 w 17448"/>
                      <a:gd name="T97" fmla="*/ 2104 h 3310"/>
                      <a:gd name="T98" fmla="*/ 12903 w 17448"/>
                      <a:gd name="T99" fmla="*/ 1930 h 3310"/>
                      <a:gd name="T100" fmla="*/ 12838 w 17448"/>
                      <a:gd name="T101" fmla="*/ 1720 h 3310"/>
                      <a:gd name="T102" fmla="*/ 12857 w 17448"/>
                      <a:gd name="T103" fmla="*/ 1496 h 3310"/>
                      <a:gd name="T104" fmla="*/ 12953 w 17448"/>
                      <a:gd name="T105" fmla="*/ 1300 h 3310"/>
                      <a:gd name="T106" fmla="*/ 13113 w 17448"/>
                      <a:gd name="T107" fmla="*/ 1146 h 3310"/>
                      <a:gd name="T108" fmla="*/ 13322 w 17448"/>
                      <a:gd name="T109" fmla="*/ 1049 h 33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17448" h="3310">
                        <a:moveTo>
                          <a:pt x="760" y="0"/>
                        </a:moveTo>
                        <a:lnTo>
                          <a:pt x="16688" y="0"/>
                        </a:lnTo>
                        <a:lnTo>
                          <a:pt x="16727" y="1"/>
                        </a:lnTo>
                        <a:lnTo>
                          <a:pt x="16765" y="4"/>
                        </a:lnTo>
                        <a:lnTo>
                          <a:pt x="16804" y="8"/>
                        </a:lnTo>
                        <a:lnTo>
                          <a:pt x="16841" y="14"/>
                        </a:lnTo>
                        <a:lnTo>
                          <a:pt x="16878" y="22"/>
                        </a:lnTo>
                        <a:lnTo>
                          <a:pt x="16914" y="31"/>
                        </a:lnTo>
                        <a:lnTo>
                          <a:pt x="16949" y="42"/>
                        </a:lnTo>
                        <a:lnTo>
                          <a:pt x="16983" y="55"/>
                        </a:lnTo>
                        <a:lnTo>
                          <a:pt x="17017" y="69"/>
                        </a:lnTo>
                        <a:lnTo>
                          <a:pt x="17050" y="84"/>
                        </a:lnTo>
                        <a:lnTo>
                          <a:pt x="17082" y="101"/>
                        </a:lnTo>
                        <a:lnTo>
                          <a:pt x="17112" y="119"/>
                        </a:lnTo>
                        <a:lnTo>
                          <a:pt x="17142" y="139"/>
                        </a:lnTo>
                        <a:lnTo>
                          <a:pt x="17171" y="160"/>
                        </a:lnTo>
                        <a:lnTo>
                          <a:pt x="17198" y="182"/>
                        </a:lnTo>
                        <a:lnTo>
                          <a:pt x="17224" y="205"/>
                        </a:lnTo>
                        <a:lnTo>
                          <a:pt x="17250" y="229"/>
                        </a:lnTo>
                        <a:lnTo>
                          <a:pt x="17274" y="254"/>
                        </a:lnTo>
                        <a:lnTo>
                          <a:pt x="17296" y="281"/>
                        </a:lnTo>
                        <a:lnTo>
                          <a:pt x="17318" y="308"/>
                        </a:lnTo>
                        <a:lnTo>
                          <a:pt x="17338" y="336"/>
                        </a:lnTo>
                        <a:lnTo>
                          <a:pt x="17356" y="365"/>
                        </a:lnTo>
                        <a:lnTo>
                          <a:pt x="17373" y="395"/>
                        </a:lnTo>
                        <a:lnTo>
                          <a:pt x="17388" y="426"/>
                        </a:lnTo>
                        <a:lnTo>
                          <a:pt x="17402" y="458"/>
                        </a:lnTo>
                        <a:lnTo>
                          <a:pt x="17414" y="490"/>
                        </a:lnTo>
                        <a:lnTo>
                          <a:pt x="17424" y="523"/>
                        </a:lnTo>
                        <a:lnTo>
                          <a:pt x="17433" y="557"/>
                        </a:lnTo>
                        <a:lnTo>
                          <a:pt x="17439" y="591"/>
                        </a:lnTo>
                        <a:lnTo>
                          <a:pt x="17444" y="626"/>
                        </a:lnTo>
                        <a:lnTo>
                          <a:pt x="17447" y="661"/>
                        </a:lnTo>
                        <a:lnTo>
                          <a:pt x="17448" y="697"/>
                        </a:lnTo>
                        <a:lnTo>
                          <a:pt x="17448" y="2614"/>
                        </a:lnTo>
                        <a:lnTo>
                          <a:pt x="17447" y="2649"/>
                        </a:lnTo>
                        <a:lnTo>
                          <a:pt x="17444" y="2685"/>
                        </a:lnTo>
                        <a:lnTo>
                          <a:pt x="17439" y="2719"/>
                        </a:lnTo>
                        <a:lnTo>
                          <a:pt x="17433" y="2754"/>
                        </a:lnTo>
                        <a:lnTo>
                          <a:pt x="17424" y="2787"/>
                        </a:lnTo>
                        <a:lnTo>
                          <a:pt x="17414" y="2820"/>
                        </a:lnTo>
                        <a:lnTo>
                          <a:pt x="17402" y="2853"/>
                        </a:lnTo>
                        <a:lnTo>
                          <a:pt x="17388" y="2884"/>
                        </a:lnTo>
                        <a:lnTo>
                          <a:pt x="17373" y="2915"/>
                        </a:lnTo>
                        <a:lnTo>
                          <a:pt x="17356" y="2945"/>
                        </a:lnTo>
                        <a:lnTo>
                          <a:pt x="17338" y="2974"/>
                        </a:lnTo>
                        <a:lnTo>
                          <a:pt x="17318" y="3003"/>
                        </a:lnTo>
                        <a:lnTo>
                          <a:pt x="17296" y="3030"/>
                        </a:lnTo>
                        <a:lnTo>
                          <a:pt x="17274" y="3056"/>
                        </a:lnTo>
                        <a:lnTo>
                          <a:pt x="17250" y="3082"/>
                        </a:lnTo>
                        <a:lnTo>
                          <a:pt x="17224" y="3106"/>
                        </a:lnTo>
                        <a:lnTo>
                          <a:pt x="17198" y="3129"/>
                        </a:lnTo>
                        <a:lnTo>
                          <a:pt x="17171" y="3151"/>
                        </a:lnTo>
                        <a:lnTo>
                          <a:pt x="17142" y="3172"/>
                        </a:lnTo>
                        <a:lnTo>
                          <a:pt x="17112" y="3191"/>
                        </a:lnTo>
                        <a:lnTo>
                          <a:pt x="17082" y="3209"/>
                        </a:lnTo>
                        <a:lnTo>
                          <a:pt x="17050" y="3226"/>
                        </a:lnTo>
                        <a:lnTo>
                          <a:pt x="17017" y="3241"/>
                        </a:lnTo>
                        <a:lnTo>
                          <a:pt x="16983" y="3255"/>
                        </a:lnTo>
                        <a:lnTo>
                          <a:pt x="16949" y="3268"/>
                        </a:lnTo>
                        <a:lnTo>
                          <a:pt x="16914" y="3279"/>
                        </a:lnTo>
                        <a:lnTo>
                          <a:pt x="16878" y="3288"/>
                        </a:lnTo>
                        <a:lnTo>
                          <a:pt x="16841" y="3296"/>
                        </a:lnTo>
                        <a:lnTo>
                          <a:pt x="16804" y="3302"/>
                        </a:lnTo>
                        <a:lnTo>
                          <a:pt x="16765" y="3307"/>
                        </a:lnTo>
                        <a:lnTo>
                          <a:pt x="16727" y="3310"/>
                        </a:lnTo>
                        <a:lnTo>
                          <a:pt x="16688" y="3310"/>
                        </a:lnTo>
                        <a:lnTo>
                          <a:pt x="760" y="3310"/>
                        </a:lnTo>
                        <a:lnTo>
                          <a:pt x="721" y="3310"/>
                        </a:lnTo>
                        <a:lnTo>
                          <a:pt x="683" y="3307"/>
                        </a:lnTo>
                        <a:lnTo>
                          <a:pt x="644" y="3302"/>
                        </a:lnTo>
                        <a:lnTo>
                          <a:pt x="607" y="3296"/>
                        </a:lnTo>
                        <a:lnTo>
                          <a:pt x="570" y="3288"/>
                        </a:lnTo>
                        <a:lnTo>
                          <a:pt x="534" y="3279"/>
                        </a:lnTo>
                        <a:lnTo>
                          <a:pt x="499" y="3268"/>
                        </a:lnTo>
                        <a:lnTo>
                          <a:pt x="465" y="3255"/>
                        </a:lnTo>
                        <a:lnTo>
                          <a:pt x="431" y="3241"/>
                        </a:lnTo>
                        <a:lnTo>
                          <a:pt x="398" y="3226"/>
                        </a:lnTo>
                        <a:lnTo>
                          <a:pt x="366" y="3209"/>
                        </a:lnTo>
                        <a:lnTo>
                          <a:pt x="336" y="3191"/>
                        </a:lnTo>
                        <a:lnTo>
                          <a:pt x="306" y="3172"/>
                        </a:lnTo>
                        <a:lnTo>
                          <a:pt x="277" y="3151"/>
                        </a:lnTo>
                        <a:lnTo>
                          <a:pt x="250" y="3129"/>
                        </a:lnTo>
                        <a:lnTo>
                          <a:pt x="224" y="3106"/>
                        </a:lnTo>
                        <a:lnTo>
                          <a:pt x="198" y="3082"/>
                        </a:lnTo>
                        <a:lnTo>
                          <a:pt x="174" y="3056"/>
                        </a:lnTo>
                        <a:lnTo>
                          <a:pt x="152" y="3030"/>
                        </a:lnTo>
                        <a:lnTo>
                          <a:pt x="130" y="3003"/>
                        </a:lnTo>
                        <a:lnTo>
                          <a:pt x="110" y="2974"/>
                        </a:lnTo>
                        <a:lnTo>
                          <a:pt x="92" y="2945"/>
                        </a:lnTo>
                        <a:lnTo>
                          <a:pt x="75" y="2915"/>
                        </a:lnTo>
                        <a:lnTo>
                          <a:pt x="60" y="2884"/>
                        </a:lnTo>
                        <a:lnTo>
                          <a:pt x="46" y="2853"/>
                        </a:lnTo>
                        <a:lnTo>
                          <a:pt x="34" y="2820"/>
                        </a:lnTo>
                        <a:lnTo>
                          <a:pt x="24" y="2787"/>
                        </a:lnTo>
                        <a:lnTo>
                          <a:pt x="15" y="2754"/>
                        </a:lnTo>
                        <a:lnTo>
                          <a:pt x="9" y="2719"/>
                        </a:lnTo>
                        <a:lnTo>
                          <a:pt x="4" y="2685"/>
                        </a:lnTo>
                        <a:lnTo>
                          <a:pt x="1" y="2649"/>
                        </a:lnTo>
                        <a:lnTo>
                          <a:pt x="0" y="2614"/>
                        </a:lnTo>
                        <a:lnTo>
                          <a:pt x="0" y="697"/>
                        </a:lnTo>
                        <a:lnTo>
                          <a:pt x="1" y="661"/>
                        </a:lnTo>
                        <a:lnTo>
                          <a:pt x="4" y="626"/>
                        </a:lnTo>
                        <a:lnTo>
                          <a:pt x="9" y="591"/>
                        </a:lnTo>
                        <a:lnTo>
                          <a:pt x="15" y="557"/>
                        </a:lnTo>
                        <a:lnTo>
                          <a:pt x="24" y="523"/>
                        </a:lnTo>
                        <a:lnTo>
                          <a:pt x="34" y="490"/>
                        </a:lnTo>
                        <a:lnTo>
                          <a:pt x="46" y="458"/>
                        </a:lnTo>
                        <a:lnTo>
                          <a:pt x="60" y="426"/>
                        </a:lnTo>
                        <a:lnTo>
                          <a:pt x="75" y="395"/>
                        </a:lnTo>
                        <a:lnTo>
                          <a:pt x="92" y="365"/>
                        </a:lnTo>
                        <a:lnTo>
                          <a:pt x="110" y="336"/>
                        </a:lnTo>
                        <a:lnTo>
                          <a:pt x="130" y="308"/>
                        </a:lnTo>
                        <a:lnTo>
                          <a:pt x="152" y="281"/>
                        </a:lnTo>
                        <a:lnTo>
                          <a:pt x="174" y="254"/>
                        </a:lnTo>
                        <a:lnTo>
                          <a:pt x="198" y="229"/>
                        </a:lnTo>
                        <a:lnTo>
                          <a:pt x="224" y="205"/>
                        </a:lnTo>
                        <a:lnTo>
                          <a:pt x="250" y="182"/>
                        </a:lnTo>
                        <a:lnTo>
                          <a:pt x="277" y="160"/>
                        </a:lnTo>
                        <a:lnTo>
                          <a:pt x="306" y="139"/>
                        </a:lnTo>
                        <a:lnTo>
                          <a:pt x="336" y="119"/>
                        </a:lnTo>
                        <a:lnTo>
                          <a:pt x="366" y="101"/>
                        </a:lnTo>
                        <a:lnTo>
                          <a:pt x="398" y="84"/>
                        </a:lnTo>
                        <a:lnTo>
                          <a:pt x="431" y="69"/>
                        </a:lnTo>
                        <a:lnTo>
                          <a:pt x="465" y="55"/>
                        </a:lnTo>
                        <a:lnTo>
                          <a:pt x="499" y="42"/>
                        </a:lnTo>
                        <a:lnTo>
                          <a:pt x="534" y="31"/>
                        </a:lnTo>
                        <a:lnTo>
                          <a:pt x="570" y="22"/>
                        </a:lnTo>
                        <a:lnTo>
                          <a:pt x="607" y="14"/>
                        </a:lnTo>
                        <a:lnTo>
                          <a:pt x="644" y="8"/>
                        </a:lnTo>
                        <a:lnTo>
                          <a:pt x="683" y="4"/>
                        </a:lnTo>
                        <a:lnTo>
                          <a:pt x="721" y="1"/>
                        </a:lnTo>
                        <a:lnTo>
                          <a:pt x="760" y="0"/>
                        </a:lnTo>
                        <a:close/>
                        <a:moveTo>
                          <a:pt x="15643" y="1020"/>
                        </a:moveTo>
                        <a:lnTo>
                          <a:pt x="15679" y="1021"/>
                        </a:lnTo>
                        <a:lnTo>
                          <a:pt x="15714" y="1023"/>
                        </a:lnTo>
                        <a:lnTo>
                          <a:pt x="15749" y="1028"/>
                        </a:lnTo>
                        <a:lnTo>
                          <a:pt x="15783" y="1033"/>
                        </a:lnTo>
                        <a:lnTo>
                          <a:pt x="15817" y="1040"/>
                        </a:lnTo>
                        <a:lnTo>
                          <a:pt x="15849" y="1049"/>
                        </a:lnTo>
                        <a:lnTo>
                          <a:pt x="15881" y="1059"/>
                        </a:lnTo>
                        <a:lnTo>
                          <a:pt x="15913" y="1070"/>
                        </a:lnTo>
                        <a:lnTo>
                          <a:pt x="15943" y="1083"/>
                        </a:lnTo>
                        <a:lnTo>
                          <a:pt x="15974" y="1097"/>
                        </a:lnTo>
                        <a:lnTo>
                          <a:pt x="16002" y="1112"/>
                        </a:lnTo>
                        <a:lnTo>
                          <a:pt x="16030" y="1129"/>
                        </a:lnTo>
                        <a:lnTo>
                          <a:pt x="16058" y="1146"/>
                        </a:lnTo>
                        <a:lnTo>
                          <a:pt x="16084" y="1165"/>
                        </a:lnTo>
                        <a:lnTo>
                          <a:pt x="16109" y="1185"/>
                        </a:lnTo>
                        <a:lnTo>
                          <a:pt x="16133" y="1206"/>
                        </a:lnTo>
                        <a:lnTo>
                          <a:pt x="16156" y="1228"/>
                        </a:lnTo>
                        <a:lnTo>
                          <a:pt x="16178" y="1251"/>
                        </a:lnTo>
                        <a:lnTo>
                          <a:pt x="16198" y="1275"/>
                        </a:lnTo>
                        <a:lnTo>
                          <a:pt x="16217" y="1300"/>
                        </a:lnTo>
                        <a:lnTo>
                          <a:pt x="16235" y="1326"/>
                        </a:lnTo>
                        <a:lnTo>
                          <a:pt x="16252" y="1352"/>
                        </a:lnTo>
                        <a:lnTo>
                          <a:pt x="16267" y="1380"/>
                        </a:lnTo>
                        <a:lnTo>
                          <a:pt x="16281" y="1408"/>
                        </a:lnTo>
                        <a:lnTo>
                          <a:pt x="16293" y="1436"/>
                        </a:lnTo>
                        <a:lnTo>
                          <a:pt x="16304" y="1466"/>
                        </a:lnTo>
                        <a:lnTo>
                          <a:pt x="16314" y="1496"/>
                        </a:lnTo>
                        <a:lnTo>
                          <a:pt x="16322" y="1527"/>
                        </a:lnTo>
                        <a:lnTo>
                          <a:pt x="16327" y="1558"/>
                        </a:lnTo>
                        <a:lnTo>
                          <a:pt x="16332" y="1590"/>
                        </a:lnTo>
                        <a:lnTo>
                          <a:pt x="16335" y="1622"/>
                        </a:lnTo>
                        <a:lnTo>
                          <a:pt x="16336" y="1655"/>
                        </a:lnTo>
                        <a:lnTo>
                          <a:pt x="16335" y="1687"/>
                        </a:lnTo>
                        <a:lnTo>
                          <a:pt x="16332" y="1720"/>
                        </a:lnTo>
                        <a:lnTo>
                          <a:pt x="16327" y="1751"/>
                        </a:lnTo>
                        <a:lnTo>
                          <a:pt x="16322" y="1783"/>
                        </a:lnTo>
                        <a:lnTo>
                          <a:pt x="16314" y="1813"/>
                        </a:lnTo>
                        <a:lnTo>
                          <a:pt x="16304" y="1843"/>
                        </a:lnTo>
                        <a:lnTo>
                          <a:pt x="16293" y="1873"/>
                        </a:lnTo>
                        <a:lnTo>
                          <a:pt x="16281" y="1902"/>
                        </a:lnTo>
                        <a:lnTo>
                          <a:pt x="16267" y="1930"/>
                        </a:lnTo>
                        <a:lnTo>
                          <a:pt x="16252" y="1957"/>
                        </a:lnTo>
                        <a:lnTo>
                          <a:pt x="16235" y="1984"/>
                        </a:lnTo>
                        <a:lnTo>
                          <a:pt x="16217" y="2009"/>
                        </a:lnTo>
                        <a:lnTo>
                          <a:pt x="16198" y="2034"/>
                        </a:lnTo>
                        <a:lnTo>
                          <a:pt x="16178" y="2059"/>
                        </a:lnTo>
                        <a:lnTo>
                          <a:pt x="16156" y="2082"/>
                        </a:lnTo>
                        <a:lnTo>
                          <a:pt x="16133" y="2104"/>
                        </a:lnTo>
                        <a:lnTo>
                          <a:pt x="16109" y="2125"/>
                        </a:lnTo>
                        <a:lnTo>
                          <a:pt x="16084" y="2145"/>
                        </a:lnTo>
                        <a:lnTo>
                          <a:pt x="16058" y="2164"/>
                        </a:lnTo>
                        <a:lnTo>
                          <a:pt x="16030" y="2182"/>
                        </a:lnTo>
                        <a:lnTo>
                          <a:pt x="16002" y="2198"/>
                        </a:lnTo>
                        <a:lnTo>
                          <a:pt x="15974" y="2213"/>
                        </a:lnTo>
                        <a:lnTo>
                          <a:pt x="15943" y="2228"/>
                        </a:lnTo>
                        <a:lnTo>
                          <a:pt x="15913" y="2240"/>
                        </a:lnTo>
                        <a:lnTo>
                          <a:pt x="15881" y="2252"/>
                        </a:lnTo>
                        <a:lnTo>
                          <a:pt x="15849" y="2262"/>
                        </a:lnTo>
                        <a:lnTo>
                          <a:pt x="15817" y="2270"/>
                        </a:lnTo>
                        <a:lnTo>
                          <a:pt x="15783" y="2277"/>
                        </a:lnTo>
                        <a:lnTo>
                          <a:pt x="15749" y="2283"/>
                        </a:lnTo>
                        <a:lnTo>
                          <a:pt x="15714" y="2287"/>
                        </a:lnTo>
                        <a:lnTo>
                          <a:pt x="15679" y="2289"/>
                        </a:lnTo>
                        <a:lnTo>
                          <a:pt x="15643" y="2290"/>
                        </a:lnTo>
                        <a:lnTo>
                          <a:pt x="15608" y="2289"/>
                        </a:lnTo>
                        <a:lnTo>
                          <a:pt x="15572" y="2287"/>
                        </a:lnTo>
                        <a:lnTo>
                          <a:pt x="15539" y="2283"/>
                        </a:lnTo>
                        <a:lnTo>
                          <a:pt x="15504" y="2277"/>
                        </a:lnTo>
                        <a:lnTo>
                          <a:pt x="15471" y="2270"/>
                        </a:lnTo>
                        <a:lnTo>
                          <a:pt x="15438" y="2262"/>
                        </a:lnTo>
                        <a:lnTo>
                          <a:pt x="15405" y="2252"/>
                        </a:lnTo>
                        <a:lnTo>
                          <a:pt x="15374" y="2240"/>
                        </a:lnTo>
                        <a:lnTo>
                          <a:pt x="15343" y="2228"/>
                        </a:lnTo>
                        <a:lnTo>
                          <a:pt x="15314" y="2213"/>
                        </a:lnTo>
                        <a:lnTo>
                          <a:pt x="15284" y="2198"/>
                        </a:lnTo>
                        <a:lnTo>
                          <a:pt x="15257" y="2182"/>
                        </a:lnTo>
                        <a:lnTo>
                          <a:pt x="15230" y="2164"/>
                        </a:lnTo>
                        <a:lnTo>
                          <a:pt x="15204" y="2145"/>
                        </a:lnTo>
                        <a:lnTo>
                          <a:pt x="15179" y="2125"/>
                        </a:lnTo>
                        <a:lnTo>
                          <a:pt x="15155" y="2104"/>
                        </a:lnTo>
                        <a:lnTo>
                          <a:pt x="15132" y="2082"/>
                        </a:lnTo>
                        <a:lnTo>
                          <a:pt x="15110" y="2059"/>
                        </a:lnTo>
                        <a:lnTo>
                          <a:pt x="15089" y="2034"/>
                        </a:lnTo>
                        <a:lnTo>
                          <a:pt x="15070" y="2009"/>
                        </a:lnTo>
                        <a:lnTo>
                          <a:pt x="15052" y="1984"/>
                        </a:lnTo>
                        <a:lnTo>
                          <a:pt x="15035" y="1957"/>
                        </a:lnTo>
                        <a:lnTo>
                          <a:pt x="15019" y="1930"/>
                        </a:lnTo>
                        <a:lnTo>
                          <a:pt x="15006" y="1902"/>
                        </a:lnTo>
                        <a:lnTo>
                          <a:pt x="14993" y="1873"/>
                        </a:lnTo>
                        <a:lnTo>
                          <a:pt x="14982" y="1843"/>
                        </a:lnTo>
                        <a:lnTo>
                          <a:pt x="14974" y="1813"/>
                        </a:lnTo>
                        <a:lnTo>
                          <a:pt x="14966" y="1783"/>
                        </a:lnTo>
                        <a:lnTo>
                          <a:pt x="14959" y="1751"/>
                        </a:lnTo>
                        <a:lnTo>
                          <a:pt x="14955" y="1720"/>
                        </a:lnTo>
                        <a:lnTo>
                          <a:pt x="14953" y="1687"/>
                        </a:lnTo>
                        <a:lnTo>
                          <a:pt x="14952" y="1655"/>
                        </a:lnTo>
                        <a:lnTo>
                          <a:pt x="14953" y="1622"/>
                        </a:lnTo>
                        <a:lnTo>
                          <a:pt x="14955" y="1590"/>
                        </a:lnTo>
                        <a:lnTo>
                          <a:pt x="14959" y="1558"/>
                        </a:lnTo>
                        <a:lnTo>
                          <a:pt x="14966" y="1527"/>
                        </a:lnTo>
                        <a:lnTo>
                          <a:pt x="14974" y="1496"/>
                        </a:lnTo>
                        <a:lnTo>
                          <a:pt x="14982" y="1466"/>
                        </a:lnTo>
                        <a:lnTo>
                          <a:pt x="14993" y="1436"/>
                        </a:lnTo>
                        <a:lnTo>
                          <a:pt x="15006" y="1408"/>
                        </a:lnTo>
                        <a:lnTo>
                          <a:pt x="15019" y="1380"/>
                        </a:lnTo>
                        <a:lnTo>
                          <a:pt x="15035" y="1352"/>
                        </a:lnTo>
                        <a:lnTo>
                          <a:pt x="15052" y="1326"/>
                        </a:lnTo>
                        <a:lnTo>
                          <a:pt x="15070" y="1300"/>
                        </a:lnTo>
                        <a:lnTo>
                          <a:pt x="15089" y="1275"/>
                        </a:lnTo>
                        <a:lnTo>
                          <a:pt x="15110" y="1251"/>
                        </a:lnTo>
                        <a:lnTo>
                          <a:pt x="15132" y="1228"/>
                        </a:lnTo>
                        <a:lnTo>
                          <a:pt x="15155" y="1206"/>
                        </a:lnTo>
                        <a:lnTo>
                          <a:pt x="15179" y="1185"/>
                        </a:lnTo>
                        <a:lnTo>
                          <a:pt x="15204" y="1165"/>
                        </a:lnTo>
                        <a:lnTo>
                          <a:pt x="15230" y="1146"/>
                        </a:lnTo>
                        <a:lnTo>
                          <a:pt x="15257" y="1129"/>
                        </a:lnTo>
                        <a:lnTo>
                          <a:pt x="15284" y="1112"/>
                        </a:lnTo>
                        <a:lnTo>
                          <a:pt x="15314" y="1097"/>
                        </a:lnTo>
                        <a:lnTo>
                          <a:pt x="15343" y="1083"/>
                        </a:lnTo>
                        <a:lnTo>
                          <a:pt x="15374" y="1070"/>
                        </a:lnTo>
                        <a:lnTo>
                          <a:pt x="15405" y="1059"/>
                        </a:lnTo>
                        <a:lnTo>
                          <a:pt x="15438" y="1049"/>
                        </a:lnTo>
                        <a:lnTo>
                          <a:pt x="15471" y="1040"/>
                        </a:lnTo>
                        <a:lnTo>
                          <a:pt x="15504" y="1033"/>
                        </a:lnTo>
                        <a:lnTo>
                          <a:pt x="15539" y="1028"/>
                        </a:lnTo>
                        <a:lnTo>
                          <a:pt x="15572" y="1023"/>
                        </a:lnTo>
                        <a:lnTo>
                          <a:pt x="15608" y="1021"/>
                        </a:lnTo>
                        <a:lnTo>
                          <a:pt x="15643" y="1020"/>
                        </a:lnTo>
                        <a:close/>
                        <a:moveTo>
                          <a:pt x="13527" y="1020"/>
                        </a:moveTo>
                        <a:lnTo>
                          <a:pt x="13563" y="1021"/>
                        </a:lnTo>
                        <a:lnTo>
                          <a:pt x="13597" y="1023"/>
                        </a:lnTo>
                        <a:lnTo>
                          <a:pt x="13632" y="1028"/>
                        </a:lnTo>
                        <a:lnTo>
                          <a:pt x="13666" y="1033"/>
                        </a:lnTo>
                        <a:lnTo>
                          <a:pt x="13700" y="1040"/>
                        </a:lnTo>
                        <a:lnTo>
                          <a:pt x="13733" y="1049"/>
                        </a:lnTo>
                        <a:lnTo>
                          <a:pt x="13765" y="1059"/>
                        </a:lnTo>
                        <a:lnTo>
                          <a:pt x="13796" y="1070"/>
                        </a:lnTo>
                        <a:lnTo>
                          <a:pt x="13826" y="1083"/>
                        </a:lnTo>
                        <a:lnTo>
                          <a:pt x="13857" y="1097"/>
                        </a:lnTo>
                        <a:lnTo>
                          <a:pt x="13885" y="1112"/>
                        </a:lnTo>
                        <a:lnTo>
                          <a:pt x="13914" y="1129"/>
                        </a:lnTo>
                        <a:lnTo>
                          <a:pt x="13941" y="1146"/>
                        </a:lnTo>
                        <a:lnTo>
                          <a:pt x="13967" y="1165"/>
                        </a:lnTo>
                        <a:lnTo>
                          <a:pt x="13992" y="1185"/>
                        </a:lnTo>
                        <a:lnTo>
                          <a:pt x="14016" y="1206"/>
                        </a:lnTo>
                        <a:lnTo>
                          <a:pt x="14039" y="1228"/>
                        </a:lnTo>
                        <a:lnTo>
                          <a:pt x="14061" y="1251"/>
                        </a:lnTo>
                        <a:lnTo>
                          <a:pt x="14082" y="1275"/>
                        </a:lnTo>
                        <a:lnTo>
                          <a:pt x="14101" y="1300"/>
                        </a:lnTo>
                        <a:lnTo>
                          <a:pt x="14119" y="1326"/>
                        </a:lnTo>
                        <a:lnTo>
                          <a:pt x="14135" y="1352"/>
                        </a:lnTo>
                        <a:lnTo>
                          <a:pt x="14150" y="1380"/>
                        </a:lnTo>
                        <a:lnTo>
                          <a:pt x="14165" y="1408"/>
                        </a:lnTo>
                        <a:lnTo>
                          <a:pt x="14177" y="1436"/>
                        </a:lnTo>
                        <a:lnTo>
                          <a:pt x="14187" y="1466"/>
                        </a:lnTo>
                        <a:lnTo>
                          <a:pt x="14197" y="1496"/>
                        </a:lnTo>
                        <a:lnTo>
                          <a:pt x="14205" y="1527"/>
                        </a:lnTo>
                        <a:lnTo>
                          <a:pt x="14211" y="1558"/>
                        </a:lnTo>
                        <a:lnTo>
                          <a:pt x="14216" y="1590"/>
                        </a:lnTo>
                        <a:lnTo>
                          <a:pt x="14218" y="1622"/>
                        </a:lnTo>
                        <a:lnTo>
                          <a:pt x="14219" y="1655"/>
                        </a:lnTo>
                        <a:lnTo>
                          <a:pt x="14218" y="1687"/>
                        </a:lnTo>
                        <a:lnTo>
                          <a:pt x="14216" y="1720"/>
                        </a:lnTo>
                        <a:lnTo>
                          <a:pt x="14211" y="1751"/>
                        </a:lnTo>
                        <a:lnTo>
                          <a:pt x="14205" y="1783"/>
                        </a:lnTo>
                        <a:lnTo>
                          <a:pt x="14197" y="1813"/>
                        </a:lnTo>
                        <a:lnTo>
                          <a:pt x="14187" y="1843"/>
                        </a:lnTo>
                        <a:lnTo>
                          <a:pt x="14177" y="1873"/>
                        </a:lnTo>
                        <a:lnTo>
                          <a:pt x="14165" y="1902"/>
                        </a:lnTo>
                        <a:lnTo>
                          <a:pt x="14150" y="1930"/>
                        </a:lnTo>
                        <a:lnTo>
                          <a:pt x="14135" y="1957"/>
                        </a:lnTo>
                        <a:lnTo>
                          <a:pt x="14119" y="1984"/>
                        </a:lnTo>
                        <a:lnTo>
                          <a:pt x="14101" y="2009"/>
                        </a:lnTo>
                        <a:lnTo>
                          <a:pt x="14082" y="2034"/>
                        </a:lnTo>
                        <a:lnTo>
                          <a:pt x="14061" y="2059"/>
                        </a:lnTo>
                        <a:lnTo>
                          <a:pt x="14039" y="2082"/>
                        </a:lnTo>
                        <a:lnTo>
                          <a:pt x="14016" y="2104"/>
                        </a:lnTo>
                        <a:lnTo>
                          <a:pt x="13992" y="2125"/>
                        </a:lnTo>
                        <a:lnTo>
                          <a:pt x="13967" y="2145"/>
                        </a:lnTo>
                        <a:lnTo>
                          <a:pt x="13941" y="2164"/>
                        </a:lnTo>
                        <a:lnTo>
                          <a:pt x="13914" y="2182"/>
                        </a:lnTo>
                        <a:lnTo>
                          <a:pt x="13885" y="2198"/>
                        </a:lnTo>
                        <a:lnTo>
                          <a:pt x="13857" y="2213"/>
                        </a:lnTo>
                        <a:lnTo>
                          <a:pt x="13826" y="2228"/>
                        </a:lnTo>
                        <a:lnTo>
                          <a:pt x="13796" y="2240"/>
                        </a:lnTo>
                        <a:lnTo>
                          <a:pt x="13765" y="2252"/>
                        </a:lnTo>
                        <a:lnTo>
                          <a:pt x="13733" y="2262"/>
                        </a:lnTo>
                        <a:lnTo>
                          <a:pt x="13700" y="2270"/>
                        </a:lnTo>
                        <a:lnTo>
                          <a:pt x="13666" y="2277"/>
                        </a:lnTo>
                        <a:lnTo>
                          <a:pt x="13632" y="2283"/>
                        </a:lnTo>
                        <a:lnTo>
                          <a:pt x="13597" y="2287"/>
                        </a:lnTo>
                        <a:lnTo>
                          <a:pt x="13563" y="2289"/>
                        </a:lnTo>
                        <a:lnTo>
                          <a:pt x="13527" y="2290"/>
                        </a:lnTo>
                        <a:lnTo>
                          <a:pt x="13492" y="2289"/>
                        </a:lnTo>
                        <a:lnTo>
                          <a:pt x="13457" y="2287"/>
                        </a:lnTo>
                        <a:lnTo>
                          <a:pt x="13422" y="2283"/>
                        </a:lnTo>
                        <a:lnTo>
                          <a:pt x="13388" y="2277"/>
                        </a:lnTo>
                        <a:lnTo>
                          <a:pt x="13354" y="2270"/>
                        </a:lnTo>
                        <a:lnTo>
                          <a:pt x="13322" y="2262"/>
                        </a:lnTo>
                        <a:lnTo>
                          <a:pt x="13289" y="2252"/>
                        </a:lnTo>
                        <a:lnTo>
                          <a:pt x="13257" y="2240"/>
                        </a:lnTo>
                        <a:lnTo>
                          <a:pt x="13227" y="2228"/>
                        </a:lnTo>
                        <a:lnTo>
                          <a:pt x="13197" y="2213"/>
                        </a:lnTo>
                        <a:lnTo>
                          <a:pt x="13168" y="2198"/>
                        </a:lnTo>
                        <a:lnTo>
                          <a:pt x="13141" y="2182"/>
                        </a:lnTo>
                        <a:lnTo>
                          <a:pt x="13113" y="2164"/>
                        </a:lnTo>
                        <a:lnTo>
                          <a:pt x="13087" y="2145"/>
                        </a:lnTo>
                        <a:lnTo>
                          <a:pt x="13062" y="2125"/>
                        </a:lnTo>
                        <a:lnTo>
                          <a:pt x="13038" y="2104"/>
                        </a:lnTo>
                        <a:lnTo>
                          <a:pt x="13015" y="2082"/>
                        </a:lnTo>
                        <a:lnTo>
                          <a:pt x="12993" y="2059"/>
                        </a:lnTo>
                        <a:lnTo>
                          <a:pt x="12973" y="2034"/>
                        </a:lnTo>
                        <a:lnTo>
                          <a:pt x="12953" y="2009"/>
                        </a:lnTo>
                        <a:lnTo>
                          <a:pt x="12936" y="1984"/>
                        </a:lnTo>
                        <a:lnTo>
                          <a:pt x="12919" y="1957"/>
                        </a:lnTo>
                        <a:lnTo>
                          <a:pt x="12903" y="1930"/>
                        </a:lnTo>
                        <a:lnTo>
                          <a:pt x="12890" y="1902"/>
                        </a:lnTo>
                        <a:lnTo>
                          <a:pt x="12877" y="1873"/>
                        </a:lnTo>
                        <a:lnTo>
                          <a:pt x="12866" y="1843"/>
                        </a:lnTo>
                        <a:lnTo>
                          <a:pt x="12857" y="1813"/>
                        </a:lnTo>
                        <a:lnTo>
                          <a:pt x="12849" y="1783"/>
                        </a:lnTo>
                        <a:lnTo>
                          <a:pt x="12843" y="1751"/>
                        </a:lnTo>
                        <a:lnTo>
                          <a:pt x="12838" y="1720"/>
                        </a:lnTo>
                        <a:lnTo>
                          <a:pt x="12836" y="1687"/>
                        </a:lnTo>
                        <a:lnTo>
                          <a:pt x="12835" y="1655"/>
                        </a:lnTo>
                        <a:lnTo>
                          <a:pt x="12836" y="1622"/>
                        </a:lnTo>
                        <a:lnTo>
                          <a:pt x="12838" y="1590"/>
                        </a:lnTo>
                        <a:lnTo>
                          <a:pt x="12843" y="1558"/>
                        </a:lnTo>
                        <a:lnTo>
                          <a:pt x="12849" y="1527"/>
                        </a:lnTo>
                        <a:lnTo>
                          <a:pt x="12857" y="1496"/>
                        </a:lnTo>
                        <a:lnTo>
                          <a:pt x="12866" y="1466"/>
                        </a:lnTo>
                        <a:lnTo>
                          <a:pt x="12877" y="1436"/>
                        </a:lnTo>
                        <a:lnTo>
                          <a:pt x="12890" y="1408"/>
                        </a:lnTo>
                        <a:lnTo>
                          <a:pt x="12903" y="1380"/>
                        </a:lnTo>
                        <a:lnTo>
                          <a:pt x="12919" y="1352"/>
                        </a:lnTo>
                        <a:lnTo>
                          <a:pt x="12936" y="1326"/>
                        </a:lnTo>
                        <a:lnTo>
                          <a:pt x="12953" y="1300"/>
                        </a:lnTo>
                        <a:lnTo>
                          <a:pt x="12973" y="1275"/>
                        </a:lnTo>
                        <a:lnTo>
                          <a:pt x="12993" y="1251"/>
                        </a:lnTo>
                        <a:lnTo>
                          <a:pt x="13015" y="1228"/>
                        </a:lnTo>
                        <a:lnTo>
                          <a:pt x="13038" y="1206"/>
                        </a:lnTo>
                        <a:lnTo>
                          <a:pt x="13062" y="1185"/>
                        </a:lnTo>
                        <a:lnTo>
                          <a:pt x="13087" y="1165"/>
                        </a:lnTo>
                        <a:lnTo>
                          <a:pt x="13113" y="1146"/>
                        </a:lnTo>
                        <a:lnTo>
                          <a:pt x="13141" y="1129"/>
                        </a:lnTo>
                        <a:lnTo>
                          <a:pt x="13168" y="1112"/>
                        </a:lnTo>
                        <a:lnTo>
                          <a:pt x="13197" y="1097"/>
                        </a:lnTo>
                        <a:lnTo>
                          <a:pt x="13227" y="1083"/>
                        </a:lnTo>
                        <a:lnTo>
                          <a:pt x="13257" y="1070"/>
                        </a:lnTo>
                        <a:lnTo>
                          <a:pt x="13289" y="1059"/>
                        </a:lnTo>
                        <a:lnTo>
                          <a:pt x="13322" y="1049"/>
                        </a:lnTo>
                        <a:lnTo>
                          <a:pt x="13354" y="1040"/>
                        </a:lnTo>
                        <a:lnTo>
                          <a:pt x="13388" y="1033"/>
                        </a:lnTo>
                        <a:lnTo>
                          <a:pt x="13422" y="1028"/>
                        </a:lnTo>
                        <a:lnTo>
                          <a:pt x="13457" y="1023"/>
                        </a:lnTo>
                        <a:lnTo>
                          <a:pt x="13492" y="1021"/>
                        </a:lnTo>
                        <a:lnTo>
                          <a:pt x="13527" y="102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  <p:sp>
                <p:nvSpPr>
                  <p:cNvPr id="1038" name="Freeform 71"/>
                  <p:cNvSpPr>
                    <a:spLocks noEditPoints="1"/>
                  </p:cNvSpPr>
                  <p:nvPr/>
                </p:nvSpPr>
                <p:spPr bwMode="gray">
                  <a:xfrm>
                    <a:off x="3308966" y="2427484"/>
                    <a:ext cx="292835" cy="60621"/>
                  </a:xfrm>
                  <a:custGeom>
                    <a:avLst/>
                    <a:gdLst>
                      <a:gd name="T0" fmla="*/ 16878 w 17448"/>
                      <a:gd name="T1" fmla="*/ 22 h 3310"/>
                      <a:gd name="T2" fmla="*/ 17112 w 17448"/>
                      <a:gd name="T3" fmla="*/ 119 h 3310"/>
                      <a:gd name="T4" fmla="*/ 17296 w 17448"/>
                      <a:gd name="T5" fmla="*/ 280 h 3310"/>
                      <a:gd name="T6" fmla="*/ 17414 w 17448"/>
                      <a:gd name="T7" fmla="*/ 490 h 3310"/>
                      <a:gd name="T8" fmla="*/ 17448 w 17448"/>
                      <a:gd name="T9" fmla="*/ 2614 h 3310"/>
                      <a:gd name="T10" fmla="*/ 17402 w 17448"/>
                      <a:gd name="T11" fmla="*/ 2852 h 3310"/>
                      <a:gd name="T12" fmla="*/ 17274 w 17448"/>
                      <a:gd name="T13" fmla="*/ 3056 h 3310"/>
                      <a:gd name="T14" fmla="*/ 17082 w 17448"/>
                      <a:gd name="T15" fmla="*/ 3209 h 3310"/>
                      <a:gd name="T16" fmla="*/ 16841 w 17448"/>
                      <a:gd name="T17" fmla="*/ 3296 h 3310"/>
                      <a:gd name="T18" fmla="*/ 683 w 17448"/>
                      <a:gd name="T19" fmla="*/ 3307 h 3310"/>
                      <a:gd name="T20" fmla="*/ 431 w 17448"/>
                      <a:gd name="T21" fmla="*/ 3241 h 3310"/>
                      <a:gd name="T22" fmla="*/ 224 w 17448"/>
                      <a:gd name="T23" fmla="*/ 3106 h 3310"/>
                      <a:gd name="T24" fmla="*/ 75 w 17448"/>
                      <a:gd name="T25" fmla="*/ 2915 h 3310"/>
                      <a:gd name="T26" fmla="*/ 4 w 17448"/>
                      <a:gd name="T27" fmla="*/ 2685 h 3310"/>
                      <a:gd name="T28" fmla="*/ 15 w 17448"/>
                      <a:gd name="T29" fmla="*/ 557 h 3310"/>
                      <a:gd name="T30" fmla="*/ 110 w 17448"/>
                      <a:gd name="T31" fmla="*/ 336 h 3310"/>
                      <a:gd name="T32" fmla="*/ 277 w 17448"/>
                      <a:gd name="T33" fmla="*/ 159 h 3310"/>
                      <a:gd name="T34" fmla="*/ 499 w 17448"/>
                      <a:gd name="T35" fmla="*/ 42 h 3310"/>
                      <a:gd name="T36" fmla="*/ 760 w 17448"/>
                      <a:gd name="T37" fmla="*/ 0 h 3310"/>
                      <a:gd name="T38" fmla="*/ 15849 w 17448"/>
                      <a:gd name="T39" fmla="*/ 1049 h 3310"/>
                      <a:gd name="T40" fmla="*/ 16058 w 17448"/>
                      <a:gd name="T41" fmla="*/ 1146 h 3310"/>
                      <a:gd name="T42" fmla="*/ 16217 w 17448"/>
                      <a:gd name="T43" fmla="*/ 1300 h 3310"/>
                      <a:gd name="T44" fmla="*/ 16314 w 17448"/>
                      <a:gd name="T45" fmla="*/ 1496 h 3310"/>
                      <a:gd name="T46" fmla="*/ 16332 w 17448"/>
                      <a:gd name="T47" fmla="*/ 1719 h 3310"/>
                      <a:gd name="T48" fmla="*/ 16267 w 17448"/>
                      <a:gd name="T49" fmla="*/ 1930 h 3310"/>
                      <a:gd name="T50" fmla="*/ 16133 w 17448"/>
                      <a:gd name="T51" fmla="*/ 2103 h 3310"/>
                      <a:gd name="T52" fmla="*/ 15943 w 17448"/>
                      <a:gd name="T53" fmla="*/ 2227 h 3310"/>
                      <a:gd name="T54" fmla="*/ 15714 w 17448"/>
                      <a:gd name="T55" fmla="*/ 2287 h 3310"/>
                      <a:gd name="T56" fmla="*/ 15471 w 17448"/>
                      <a:gd name="T57" fmla="*/ 2270 h 3310"/>
                      <a:gd name="T58" fmla="*/ 15257 w 17448"/>
                      <a:gd name="T59" fmla="*/ 2182 h 3310"/>
                      <a:gd name="T60" fmla="*/ 15089 w 17448"/>
                      <a:gd name="T61" fmla="*/ 2034 h 3310"/>
                      <a:gd name="T62" fmla="*/ 14982 w 17448"/>
                      <a:gd name="T63" fmla="*/ 1843 h 3310"/>
                      <a:gd name="T64" fmla="*/ 14953 w 17448"/>
                      <a:gd name="T65" fmla="*/ 1622 h 3310"/>
                      <a:gd name="T66" fmla="*/ 15006 w 17448"/>
                      <a:gd name="T67" fmla="*/ 1408 h 3310"/>
                      <a:gd name="T68" fmla="*/ 15132 w 17448"/>
                      <a:gd name="T69" fmla="*/ 1228 h 3310"/>
                      <a:gd name="T70" fmla="*/ 15314 w 17448"/>
                      <a:gd name="T71" fmla="*/ 1097 h 3310"/>
                      <a:gd name="T72" fmla="*/ 15539 w 17448"/>
                      <a:gd name="T73" fmla="*/ 1027 h 3310"/>
                      <a:gd name="T74" fmla="*/ 13632 w 17448"/>
                      <a:gd name="T75" fmla="*/ 1027 h 3310"/>
                      <a:gd name="T76" fmla="*/ 13857 w 17448"/>
                      <a:gd name="T77" fmla="*/ 1097 h 3310"/>
                      <a:gd name="T78" fmla="*/ 14039 w 17448"/>
                      <a:gd name="T79" fmla="*/ 1228 h 3310"/>
                      <a:gd name="T80" fmla="*/ 14165 w 17448"/>
                      <a:gd name="T81" fmla="*/ 1408 h 3310"/>
                      <a:gd name="T82" fmla="*/ 14218 w 17448"/>
                      <a:gd name="T83" fmla="*/ 1622 h 3310"/>
                      <a:gd name="T84" fmla="*/ 14187 w 17448"/>
                      <a:gd name="T85" fmla="*/ 1843 h 3310"/>
                      <a:gd name="T86" fmla="*/ 14082 w 17448"/>
                      <a:gd name="T87" fmla="*/ 2034 h 3310"/>
                      <a:gd name="T88" fmla="*/ 13914 w 17448"/>
                      <a:gd name="T89" fmla="*/ 2182 h 3310"/>
                      <a:gd name="T90" fmla="*/ 13700 w 17448"/>
                      <a:gd name="T91" fmla="*/ 2270 h 3310"/>
                      <a:gd name="T92" fmla="*/ 13457 w 17448"/>
                      <a:gd name="T93" fmla="*/ 2287 h 3310"/>
                      <a:gd name="T94" fmla="*/ 13227 w 17448"/>
                      <a:gd name="T95" fmla="*/ 2227 h 3310"/>
                      <a:gd name="T96" fmla="*/ 13038 w 17448"/>
                      <a:gd name="T97" fmla="*/ 2103 h 3310"/>
                      <a:gd name="T98" fmla="*/ 12903 w 17448"/>
                      <a:gd name="T99" fmla="*/ 1930 h 3310"/>
                      <a:gd name="T100" fmla="*/ 12838 w 17448"/>
                      <a:gd name="T101" fmla="*/ 1719 h 3310"/>
                      <a:gd name="T102" fmla="*/ 12857 w 17448"/>
                      <a:gd name="T103" fmla="*/ 1496 h 3310"/>
                      <a:gd name="T104" fmla="*/ 12953 w 17448"/>
                      <a:gd name="T105" fmla="*/ 1300 h 3310"/>
                      <a:gd name="T106" fmla="*/ 13113 w 17448"/>
                      <a:gd name="T107" fmla="*/ 1146 h 3310"/>
                      <a:gd name="T108" fmla="*/ 13322 w 17448"/>
                      <a:gd name="T109" fmla="*/ 1049 h 33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17448" h="3310">
                        <a:moveTo>
                          <a:pt x="760" y="0"/>
                        </a:moveTo>
                        <a:lnTo>
                          <a:pt x="16688" y="0"/>
                        </a:lnTo>
                        <a:lnTo>
                          <a:pt x="16727" y="1"/>
                        </a:lnTo>
                        <a:lnTo>
                          <a:pt x="16765" y="3"/>
                        </a:lnTo>
                        <a:lnTo>
                          <a:pt x="16804" y="8"/>
                        </a:lnTo>
                        <a:lnTo>
                          <a:pt x="16841" y="14"/>
                        </a:lnTo>
                        <a:lnTo>
                          <a:pt x="16878" y="22"/>
                        </a:lnTo>
                        <a:lnTo>
                          <a:pt x="16914" y="31"/>
                        </a:lnTo>
                        <a:lnTo>
                          <a:pt x="16949" y="42"/>
                        </a:lnTo>
                        <a:lnTo>
                          <a:pt x="16983" y="55"/>
                        </a:lnTo>
                        <a:lnTo>
                          <a:pt x="17017" y="69"/>
                        </a:lnTo>
                        <a:lnTo>
                          <a:pt x="17050" y="84"/>
                        </a:lnTo>
                        <a:lnTo>
                          <a:pt x="17082" y="101"/>
                        </a:lnTo>
                        <a:lnTo>
                          <a:pt x="17112" y="119"/>
                        </a:lnTo>
                        <a:lnTo>
                          <a:pt x="17142" y="139"/>
                        </a:lnTo>
                        <a:lnTo>
                          <a:pt x="17171" y="159"/>
                        </a:lnTo>
                        <a:lnTo>
                          <a:pt x="17198" y="181"/>
                        </a:lnTo>
                        <a:lnTo>
                          <a:pt x="17224" y="205"/>
                        </a:lnTo>
                        <a:lnTo>
                          <a:pt x="17250" y="229"/>
                        </a:lnTo>
                        <a:lnTo>
                          <a:pt x="17274" y="254"/>
                        </a:lnTo>
                        <a:lnTo>
                          <a:pt x="17296" y="280"/>
                        </a:lnTo>
                        <a:lnTo>
                          <a:pt x="17318" y="308"/>
                        </a:lnTo>
                        <a:lnTo>
                          <a:pt x="17338" y="336"/>
                        </a:lnTo>
                        <a:lnTo>
                          <a:pt x="17356" y="365"/>
                        </a:lnTo>
                        <a:lnTo>
                          <a:pt x="17373" y="395"/>
                        </a:lnTo>
                        <a:lnTo>
                          <a:pt x="17388" y="426"/>
                        </a:lnTo>
                        <a:lnTo>
                          <a:pt x="17402" y="458"/>
                        </a:lnTo>
                        <a:lnTo>
                          <a:pt x="17414" y="490"/>
                        </a:lnTo>
                        <a:lnTo>
                          <a:pt x="17424" y="523"/>
                        </a:lnTo>
                        <a:lnTo>
                          <a:pt x="17433" y="557"/>
                        </a:lnTo>
                        <a:lnTo>
                          <a:pt x="17439" y="591"/>
                        </a:lnTo>
                        <a:lnTo>
                          <a:pt x="17444" y="626"/>
                        </a:lnTo>
                        <a:lnTo>
                          <a:pt x="17447" y="661"/>
                        </a:lnTo>
                        <a:lnTo>
                          <a:pt x="17448" y="697"/>
                        </a:lnTo>
                        <a:lnTo>
                          <a:pt x="17448" y="2614"/>
                        </a:lnTo>
                        <a:lnTo>
                          <a:pt x="17447" y="2649"/>
                        </a:lnTo>
                        <a:lnTo>
                          <a:pt x="17444" y="2685"/>
                        </a:lnTo>
                        <a:lnTo>
                          <a:pt x="17439" y="2719"/>
                        </a:lnTo>
                        <a:lnTo>
                          <a:pt x="17433" y="2753"/>
                        </a:lnTo>
                        <a:lnTo>
                          <a:pt x="17424" y="2787"/>
                        </a:lnTo>
                        <a:lnTo>
                          <a:pt x="17414" y="2820"/>
                        </a:lnTo>
                        <a:lnTo>
                          <a:pt x="17402" y="2852"/>
                        </a:lnTo>
                        <a:lnTo>
                          <a:pt x="17388" y="2884"/>
                        </a:lnTo>
                        <a:lnTo>
                          <a:pt x="17373" y="2915"/>
                        </a:lnTo>
                        <a:lnTo>
                          <a:pt x="17356" y="2945"/>
                        </a:lnTo>
                        <a:lnTo>
                          <a:pt x="17338" y="2974"/>
                        </a:lnTo>
                        <a:lnTo>
                          <a:pt x="17318" y="3002"/>
                        </a:lnTo>
                        <a:lnTo>
                          <a:pt x="17296" y="3030"/>
                        </a:lnTo>
                        <a:lnTo>
                          <a:pt x="17274" y="3056"/>
                        </a:lnTo>
                        <a:lnTo>
                          <a:pt x="17250" y="3081"/>
                        </a:lnTo>
                        <a:lnTo>
                          <a:pt x="17224" y="3106"/>
                        </a:lnTo>
                        <a:lnTo>
                          <a:pt x="17198" y="3129"/>
                        </a:lnTo>
                        <a:lnTo>
                          <a:pt x="17171" y="3151"/>
                        </a:lnTo>
                        <a:lnTo>
                          <a:pt x="17142" y="3171"/>
                        </a:lnTo>
                        <a:lnTo>
                          <a:pt x="17112" y="3191"/>
                        </a:lnTo>
                        <a:lnTo>
                          <a:pt x="17082" y="3209"/>
                        </a:lnTo>
                        <a:lnTo>
                          <a:pt x="17050" y="3226"/>
                        </a:lnTo>
                        <a:lnTo>
                          <a:pt x="17017" y="3241"/>
                        </a:lnTo>
                        <a:lnTo>
                          <a:pt x="16983" y="3255"/>
                        </a:lnTo>
                        <a:lnTo>
                          <a:pt x="16949" y="3268"/>
                        </a:lnTo>
                        <a:lnTo>
                          <a:pt x="16914" y="3279"/>
                        </a:lnTo>
                        <a:lnTo>
                          <a:pt x="16878" y="3288"/>
                        </a:lnTo>
                        <a:lnTo>
                          <a:pt x="16841" y="3296"/>
                        </a:lnTo>
                        <a:lnTo>
                          <a:pt x="16804" y="3302"/>
                        </a:lnTo>
                        <a:lnTo>
                          <a:pt x="16765" y="3307"/>
                        </a:lnTo>
                        <a:lnTo>
                          <a:pt x="16727" y="3309"/>
                        </a:lnTo>
                        <a:lnTo>
                          <a:pt x="16688" y="3310"/>
                        </a:lnTo>
                        <a:lnTo>
                          <a:pt x="760" y="3310"/>
                        </a:lnTo>
                        <a:lnTo>
                          <a:pt x="721" y="3309"/>
                        </a:lnTo>
                        <a:lnTo>
                          <a:pt x="683" y="3307"/>
                        </a:lnTo>
                        <a:lnTo>
                          <a:pt x="644" y="3302"/>
                        </a:lnTo>
                        <a:lnTo>
                          <a:pt x="607" y="3296"/>
                        </a:lnTo>
                        <a:lnTo>
                          <a:pt x="570" y="3288"/>
                        </a:lnTo>
                        <a:lnTo>
                          <a:pt x="534" y="3279"/>
                        </a:lnTo>
                        <a:lnTo>
                          <a:pt x="499" y="3268"/>
                        </a:lnTo>
                        <a:lnTo>
                          <a:pt x="465" y="3255"/>
                        </a:lnTo>
                        <a:lnTo>
                          <a:pt x="431" y="3241"/>
                        </a:lnTo>
                        <a:lnTo>
                          <a:pt x="398" y="3226"/>
                        </a:lnTo>
                        <a:lnTo>
                          <a:pt x="366" y="3209"/>
                        </a:lnTo>
                        <a:lnTo>
                          <a:pt x="336" y="3191"/>
                        </a:lnTo>
                        <a:lnTo>
                          <a:pt x="306" y="3171"/>
                        </a:lnTo>
                        <a:lnTo>
                          <a:pt x="277" y="3151"/>
                        </a:lnTo>
                        <a:lnTo>
                          <a:pt x="250" y="3129"/>
                        </a:lnTo>
                        <a:lnTo>
                          <a:pt x="224" y="3106"/>
                        </a:lnTo>
                        <a:lnTo>
                          <a:pt x="198" y="3081"/>
                        </a:lnTo>
                        <a:lnTo>
                          <a:pt x="174" y="3056"/>
                        </a:lnTo>
                        <a:lnTo>
                          <a:pt x="152" y="3030"/>
                        </a:lnTo>
                        <a:lnTo>
                          <a:pt x="130" y="3002"/>
                        </a:lnTo>
                        <a:lnTo>
                          <a:pt x="110" y="2974"/>
                        </a:lnTo>
                        <a:lnTo>
                          <a:pt x="92" y="2945"/>
                        </a:lnTo>
                        <a:lnTo>
                          <a:pt x="75" y="2915"/>
                        </a:lnTo>
                        <a:lnTo>
                          <a:pt x="60" y="2884"/>
                        </a:lnTo>
                        <a:lnTo>
                          <a:pt x="46" y="2852"/>
                        </a:lnTo>
                        <a:lnTo>
                          <a:pt x="34" y="2820"/>
                        </a:lnTo>
                        <a:lnTo>
                          <a:pt x="24" y="2787"/>
                        </a:lnTo>
                        <a:lnTo>
                          <a:pt x="15" y="2753"/>
                        </a:lnTo>
                        <a:lnTo>
                          <a:pt x="9" y="2719"/>
                        </a:lnTo>
                        <a:lnTo>
                          <a:pt x="4" y="2685"/>
                        </a:lnTo>
                        <a:lnTo>
                          <a:pt x="1" y="2649"/>
                        </a:lnTo>
                        <a:lnTo>
                          <a:pt x="0" y="2614"/>
                        </a:lnTo>
                        <a:lnTo>
                          <a:pt x="0" y="697"/>
                        </a:lnTo>
                        <a:lnTo>
                          <a:pt x="1" y="661"/>
                        </a:lnTo>
                        <a:lnTo>
                          <a:pt x="4" y="626"/>
                        </a:lnTo>
                        <a:lnTo>
                          <a:pt x="9" y="591"/>
                        </a:lnTo>
                        <a:lnTo>
                          <a:pt x="15" y="557"/>
                        </a:lnTo>
                        <a:lnTo>
                          <a:pt x="24" y="523"/>
                        </a:lnTo>
                        <a:lnTo>
                          <a:pt x="34" y="490"/>
                        </a:lnTo>
                        <a:lnTo>
                          <a:pt x="46" y="458"/>
                        </a:lnTo>
                        <a:lnTo>
                          <a:pt x="60" y="426"/>
                        </a:lnTo>
                        <a:lnTo>
                          <a:pt x="75" y="395"/>
                        </a:lnTo>
                        <a:lnTo>
                          <a:pt x="92" y="365"/>
                        </a:lnTo>
                        <a:lnTo>
                          <a:pt x="110" y="336"/>
                        </a:lnTo>
                        <a:lnTo>
                          <a:pt x="130" y="308"/>
                        </a:lnTo>
                        <a:lnTo>
                          <a:pt x="152" y="280"/>
                        </a:lnTo>
                        <a:lnTo>
                          <a:pt x="174" y="254"/>
                        </a:lnTo>
                        <a:lnTo>
                          <a:pt x="198" y="229"/>
                        </a:lnTo>
                        <a:lnTo>
                          <a:pt x="224" y="205"/>
                        </a:lnTo>
                        <a:lnTo>
                          <a:pt x="250" y="181"/>
                        </a:lnTo>
                        <a:lnTo>
                          <a:pt x="277" y="159"/>
                        </a:lnTo>
                        <a:lnTo>
                          <a:pt x="306" y="139"/>
                        </a:lnTo>
                        <a:lnTo>
                          <a:pt x="336" y="119"/>
                        </a:lnTo>
                        <a:lnTo>
                          <a:pt x="366" y="101"/>
                        </a:lnTo>
                        <a:lnTo>
                          <a:pt x="398" y="84"/>
                        </a:lnTo>
                        <a:lnTo>
                          <a:pt x="431" y="69"/>
                        </a:lnTo>
                        <a:lnTo>
                          <a:pt x="465" y="55"/>
                        </a:lnTo>
                        <a:lnTo>
                          <a:pt x="499" y="42"/>
                        </a:lnTo>
                        <a:lnTo>
                          <a:pt x="534" y="31"/>
                        </a:lnTo>
                        <a:lnTo>
                          <a:pt x="570" y="22"/>
                        </a:lnTo>
                        <a:lnTo>
                          <a:pt x="607" y="14"/>
                        </a:lnTo>
                        <a:lnTo>
                          <a:pt x="644" y="8"/>
                        </a:lnTo>
                        <a:lnTo>
                          <a:pt x="683" y="3"/>
                        </a:lnTo>
                        <a:lnTo>
                          <a:pt x="721" y="1"/>
                        </a:lnTo>
                        <a:lnTo>
                          <a:pt x="760" y="0"/>
                        </a:lnTo>
                        <a:close/>
                        <a:moveTo>
                          <a:pt x="15643" y="1020"/>
                        </a:moveTo>
                        <a:lnTo>
                          <a:pt x="15679" y="1021"/>
                        </a:lnTo>
                        <a:lnTo>
                          <a:pt x="15714" y="1023"/>
                        </a:lnTo>
                        <a:lnTo>
                          <a:pt x="15749" y="1027"/>
                        </a:lnTo>
                        <a:lnTo>
                          <a:pt x="15783" y="1033"/>
                        </a:lnTo>
                        <a:lnTo>
                          <a:pt x="15817" y="1040"/>
                        </a:lnTo>
                        <a:lnTo>
                          <a:pt x="15849" y="1049"/>
                        </a:lnTo>
                        <a:lnTo>
                          <a:pt x="15881" y="1059"/>
                        </a:lnTo>
                        <a:lnTo>
                          <a:pt x="15913" y="1070"/>
                        </a:lnTo>
                        <a:lnTo>
                          <a:pt x="15943" y="1083"/>
                        </a:lnTo>
                        <a:lnTo>
                          <a:pt x="15974" y="1097"/>
                        </a:lnTo>
                        <a:lnTo>
                          <a:pt x="16002" y="1112"/>
                        </a:lnTo>
                        <a:lnTo>
                          <a:pt x="16030" y="1128"/>
                        </a:lnTo>
                        <a:lnTo>
                          <a:pt x="16058" y="1146"/>
                        </a:lnTo>
                        <a:lnTo>
                          <a:pt x="16084" y="1165"/>
                        </a:lnTo>
                        <a:lnTo>
                          <a:pt x="16109" y="1185"/>
                        </a:lnTo>
                        <a:lnTo>
                          <a:pt x="16133" y="1206"/>
                        </a:lnTo>
                        <a:lnTo>
                          <a:pt x="16156" y="1228"/>
                        </a:lnTo>
                        <a:lnTo>
                          <a:pt x="16178" y="1251"/>
                        </a:lnTo>
                        <a:lnTo>
                          <a:pt x="16198" y="1275"/>
                        </a:lnTo>
                        <a:lnTo>
                          <a:pt x="16217" y="1300"/>
                        </a:lnTo>
                        <a:lnTo>
                          <a:pt x="16235" y="1326"/>
                        </a:lnTo>
                        <a:lnTo>
                          <a:pt x="16252" y="1352"/>
                        </a:lnTo>
                        <a:lnTo>
                          <a:pt x="16267" y="1379"/>
                        </a:lnTo>
                        <a:lnTo>
                          <a:pt x="16281" y="1408"/>
                        </a:lnTo>
                        <a:lnTo>
                          <a:pt x="16293" y="1436"/>
                        </a:lnTo>
                        <a:lnTo>
                          <a:pt x="16304" y="1466"/>
                        </a:lnTo>
                        <a:lnTo>
                          <a:pt x="16314" y="1496"/>
                        </a:lnTo>
                        <a:lnTo>
                          <a:pt x="16322" y="1527"/>
                        </a:lnTo>
                        <a:lnTo>
                          <a:pt x="16327" y="1558"/>
                        </a:lnTo>
                        <a:lnTo>
                          <a:pt x="16332" y="1590"/>
                        </a:lnTo>
                        <a:lnTo>
                          <a:pt x="16335" y="1622"/>
                        </a:lnTo>
                        <a:lnTo>
                          <a:pt x="16336" y="1654"/>
                        </a:lnTo>
                        <a:lnTo>
                          <a:pt x="16335" y="1687"/>
                        </a:lnTo>
                        <a:lnTo>
                          <a:pt x="16332" y="1719"/>
                        </a:lnTo>
                        <a:lnTo>
                          <a:pt x="16327" y="1751"/>
                        </a:lnTo>
                        <a:lnTo>
                          <a:pt x="16322" y="1782"/>
                        </a:lnTo>
                        <a:lnTo>
                          <a:pt x="16314" y="1813"/>
                        </a:lnTo>
                        <a:lnTo>
                          <a:pt x="16304" y="1843"/>
                        </a:lnTo>
                        <a:lnTo>
                          <a:pt x="16293" y="1873"/>
                        </a:lnTo>
                        <a:lnTo>
                          <a:pt x="16281" y="1901"/>
                        </a:lnTo>
                        <a:lnTo>
                          <a:pt x="16267" y="1930"/>
                        </a:lnTo>
                        <a:lnTo>
                          <a:pt x="16252" y="1957"/>
                        </a:lnTo>
                        <a:lnTo>
                          <a:pt x="16235" y="1983"/>
                        </a:lnTo>
                        <a:lnTo>
                          <a:pt x="16217" y="2009"/>
                        </a:lnTo>
                        <a:lnTo>
                          <a:pt x="16198" y="2034"/>
                        </a:lnTo>
                        <a:lnTo>
                          <a:pt x="16178" y="2058"/>
                        </a:lnTo>
                        <a:lnTo>
                          <a:pt x="16156" y="2081"/>
                        </a:lnTo>
                        <a:lnTo>
                          <a:pt x="16133" y="2103"/>
                        </a:lnTo>
                        <a:lnTo>
                          <a:pt x="16109" y="2125"/>
                        </a:lnTo>
                        <a:lnTo>
                          <a:pt x="16084" y="2145"/>
                        </a:lnTo>
                        <a:lnTo>
                          <a:pt x="16058" y="2164"/>
                        </a:lnTo>
                        <a:lnTo>
                          <a:pt x="16030" y="2182"/>
                        </a:lnTo>
                        <a:lnTo>
                          <a:pt x="16002" y="2198"/>
                        </a:lnTo>
                        <a:lnTo>
                          <a:pt x="15974" y="2213"/>
                        </a:lnTo>
                        <a:lnTo>
                          <a:pt x="15943" y="2227"/>
                        </a:lnTo>
                        <a:lnTo>
                          <a:pt x="15913" y="2240"/>
                        </a:lnTo>
                        <a:lnTo>
                          <a:pt x="15881" y="2251"/>
                        </a:lnTo>
                        <a:lnTo>
                          <a:pt x="15849" y="2261"/>
                        </a:lnTo>
                        <a:lnTo>
                          <a:pt x="15817" y="2270"/>
                        </a:lnTo>
                        <a:lnTo>
                          <a:pt x="15783" y="2277"/>
                        </a:lnTo>
                        <a:lnTo>
                          <a:pt x="15749" y="2283"/>
                        </a:lnTo>
                        <a:lnTo>
                          <a:pt x="15714" y="2287"/>
                        </a:lnTo>
                        <a:lnTo>
                          <a:pt x="15679" y="2289"/>
                        </a:lnTo>
                        <a:lnTo>
                          <a:pt x="15643" y="2290"/>
                        </a:lnTo>
                        <a:lnTo>
                          <a:pt x="15608" y="2289"/>
                        </a:lnTo>
                        <a:lnTo>
                          <a:pt x="15572" y="2287"/>
                        </a:lnTo>
                        <a:lnTo>
                          <a:pt x="15539" y="2283"/>
                        </a:lnTo>
                        <a:lnTo>
                          <a:pt x="15504" y="2277"/>
                        </a:lnTo>
                        <a:lnTo>
                          <a:pt x="15471" y="2270"/>
                        </a:lnTo>
                        <a:lnTo>
                          <a:pt x="15438" y="2261"/>
                        </a:lnTo>
                        <a:lnTo>
                          <a:pt x="15405" y="2251"/>
                        </a:lnTo>
                        <a:lnTo>
                          <a:pt x="15374" y="2240"/>
                        </a:lnTo>
                        <a:lnTo>
                          <a:pt x="15343" y="2227"/>
                        </a:lnTo>
                        <a:lnTo>
                          <a:pt x="15314" y="2213"/>
                        </a:lnTo>
                        <a:lnTo>
                          <a:pt x="15284" y="2198"/>
                        </a:lnTo>
                        <a:lnTo>
                          <a:pt x="15257" y="2182"/>
                        </a:lnTo>
                        <a:lnTo>
                          <a:pt x="15230" y="2164"/>
                        </a:lnTo>
                        <a:lnTo>
                          <a:pt x="15204" y="2145"/>
                        </a:lnTo>
                        <a:lnTo>
                          <a:pt x="15179" y="2125"/>
                        </a:lnTo>
                        <a:lnTo>
                          <a:pt x="15155" y="2103"/>
                        </a:lnTo>
                        <a:lnTo>
                          <a:pt x="15132" y="2081"/>
                        </a:lnTo>
                        <a:lnTo>
                          <a:pt x="15110" y="2058"/>
                        </a:lnTo>
                        <a:lnTo>
                          <a:pt x="15089" y="2034"/>
                        </a:lnTo>
                        <a:lnTo>
                          <a:pt x="15070" y="2009"/>
                        </a:lnTo>
                        <a:lnTo>
                          <a:pt x="15052" y="1983"/>
                        </a:lnTo>
                        <a:lnTo>
                          <a:pt x="15035" y="1957"/>
                        </a:lnTo>
                        <a:lnTo>
                          <a:pt x="15019" y="1930"/>
                        </a:lnTo>
                        <a:lnTo>
                          <a:pt x="15006" y="1901"/>
                        </a:lnTo>
                        <a:lnTo>
                          <a:pt x="14993" y="1873"/>
                        </a:lnTo>
                        <a:lnTo>
                          <a:pt x="14982" y="1843"/>
                        </a:lnTo>
                        <a:lnTo>
                          <a:pt x="14974" y="1813"/>
                        </a:lnTo>
                        <a:lnTo>
                          <a:pt x="14966" y="1782"/>
                        </a:lnTo>
                        <a:lnTo>
                          <a:pt x="14959" y="1751"/>
                        </a:lnTo>
                        <a:lnTo>
                          <a:pt x="14955" y="1719"/>
                        </a:lnTo>
                        <a:lnTo>
                          <a:pt x="14953" y="1687"/>
                        </a:lnTo>
                        <a:lnTo>
                          <a:pt x="14952" y="1654"/>
                        </a:lnTo>
                        <a:lnTo>
                          <a:pt x="14953" y="1622"/>
                        </a:lnTo>
                        <a:lnTo>
                          <a:pt x="14955" y="1590"/>
                        </a:lnTo>
                        <a:lnTo>
                          <a:pt x="14959" y="1558"/>
                        </a:lnTo>
                        <a:lnTo>
                          <a:pt x="14966" y="1527"/>
                        </a:lnTo>
                        <a:lnTo>
                          <a:pt x="14974" y="1496"/>
                        </a:lnTo>
                        <a:lnTo>
                          <a:pt x="14982" y="1466"/>
                        </a:lnTo>
                        <a:lnTo>
                          <a:pt x="14993" y="1436"/>
                        </a:lnTo>
                        <a:lnTo>
                          <a:pt x="15006" y="1408"/>
                        </a:lnTo>
                        <a:lnTo>
                          <a:pt x="15019" y="1379"/>
                        </a:lnTo>
                        <a:lnTo>
                          <a:pt x="15035" y="1352"/>
                        </a:lnTo>
                        <a:lnTo>
                          <a:pt x="15052" y="1326"/>
                        </a:lnTo>
                        <a:lnTo>
                          <a:pt x="15070" y="1300"/>
                        </a:lnTo>
                        <a:lnTo>
                          <a:pt x="15089" y="1275"/>
                        </a:lnTo>
                        <a:lnTo>
                          <a:pt x="15110" y="1251"/>
                        </a:lnTo>
                        <a:lnTo>
                          <a:pt x="15132" y="1228"/>
                        </a:lnTo>
                        <a:lnTo>
                          <a:pt x="15155" y="1206"/>
                        </a:lnTo>
                        <a:lnTo>
                          <a:pt x="15179" y="1185"/>
                        </a:lnTo>
                        <a:lnTo>
                          <a:pt x="15204" y="1165"/>
                        </a:lnTo>
                        <a:lnTo>
                          <a:pt x="15230" y="1146"/>
                        </a:lnTo>
                        <a:lnTo>
                          <a:pt x="15257" y="1128"/>
                        </a:lnTo>
                        <a:lnTo>
                          <a:pt x="15284" y="1112"/>
                        </a:lnTo>
                        <a:lnTo>
                          <a:pt x="15314" y="1097"/>
                        </a:lnTo>
                        <a:lnTo>
                          <a:pt x="15343" y="1083"/>
                        </a:lnTo>
                        <a:lnTo>
                          <a:pt x="15374" y="1070"/>
                        </a:lnTo>
                        <a:lnTo>
                          <a:pt x="15405" y="1059"/>
                        </a:lnTo>
                        <a:lnTo>
                          <a:pt x="15438" y="1049"/>
                        </a:lnTo>
                        <a:lnTo>
                          <a:pt x="15471" y="1040"/>
                        </a:lnTo>
                        <a:lnTo>
                          <a:pt x="15504" y="1033"/>
                        </a:lnTo>
                        <a:lnTo>
                          <a:pt x="15539" y="1027"/>
                        </a:lnTo>
                        <a:lnTo>
                          <a:pt x="15572" y="1023"/>
                        </a:lnTo>
                        <a:lnTo>
                          <a:pt x="15608" y="1021"/>
                        </a:lnTo>
                        <a:lnTo>
                          <a:pt x="15643" y="1020"/>
                        </a:lnTo>
                        <a:close/>
                        <a:moveTo>
                          <a:pt x="13527" y="1020"/>
                        </a:moveTo>
                        <a:lnTo>
                          <a:pt x="13563" y="1021"/>
                        </a:lnTo>
                        <a:lnTo>
                          <a:pt x="13597" y="1023"/>
                        </a:lnTo>
                        <a:lnTo>
                          <a:pt x="13632" y="1027"/>
                        </a:lnTo>
                        <a:lnTo>
                          <a:pt x="13666" y="1033"/>
                        </a:lnTo>
                        <a:lnTo>
                          <a:pt x="13700" y="1040"/>
                        </a:lnTo>
                        <a:lnTo>
                          <a:pt x="13733" y="1049"/>
                        </a:lnTo>
                        <a:lnTo>
                          <a:pt x="13765" y="1059"/>
                        </a:lnTo>
                        <a:lnTo>
                          <a:pt x="13796" y="1070"/>
                        </a:lnTo>
                        <a:lnTo>
                          <a:pt x="13826" y="1083"/>
                        </a:lnTo>
                        <a:lnTo>
                          <a:pt x="13857" y="1097"/>
                        </a:lnTo>
                        <a:lnTo>
                          <a:pt x="13885" y="1112"/>
                        </a:lnTo>
                        <a:lnTo>
                          <a:pt x="13914" y="1128"/>
                        </a:lnTo>
                        <a:lnTo>
                          <a:pt x="13941" y="1146"/>
                        </a:lnTo>
                        <a:lnTo>
                          <a:pt x="13967" y="1165"/>
                        </a:lnTo>
                        <a:lnTo>
                          <a:pt x="13992" y="1185"/>
                        </a:lnTo>
                        <a:lnTo>
                          <a:pt x="14016" y="1206"/>
                        </a:lnTo>
                        <a:lnTo>
                          <a:pt x="14039" y="1228"/>
                        </a:lnTo>
                        <a:lnTo>
                          <a:pt x="14061" y="1251"/>
                        </a:lnTo>
                        <a:lnTo>
                          <a:pt x="14082" y="1275"/>
                        </a:lnTo>
                        <a:lnTo>
                          <a:pt x="14101" y="1300"/>
                        </a:lnTo>
                        <a:lnTo>
                          <a:pt x="14119" y="1326"/>
                        </a:lnTo>
                        <a:lnTo>
                          <a:pt x="14135" y="1352"/>
                        </a:lnTo>
                        <a:lnTo>
                          <a:pt x="14150" y="1379"/>
                        </a:lnTo>
                        <a:lnTo>
                          <a:pt x="14165" y="1408"/>
                        </a:lnTo>
                        <a:lnTo>
                          <a:pt x="14177" y="1436"/>
                        </a:lnTo>
                        <a:lnTo>
                          <a:pt x="14187" y="1466"/>
                        </a:lnTo>
                        <a:lnTo>
                          <a:pt x="14197" y="1496"/>
                        </a:lnTo>
                        <a:lnTo>
                          <a:pt x="14205" y="1527"/>
                        </a:lnTo>
                        <a:lnTo>
                          <a:pt x="14211" y="1558"/>
                        </a:lnTo>
                        <a:lnTo>
                          <a:pt x="14216" y="1590"/>
                        </a:lnTo>
                        <a:lnTo>
                          <a:pt x="14218" y="1622"/>
                        </a:lnTo>
                        <a:lnTo>
                          <a:pt x="14219" y="1654"/>
                        </a:lnTo>
                        <a:lnTo>
                          <a:pt x="14218" y="1687"/>
                        </a:lnTo>
                        <a:lnTo>
                          <a:pt x="14216" y="1719"/>
                        </a:lnTo>
                        <a:lnTo>
                          <a:pt x="14211" y="1751"/>
                        </a:lnTo>
                        <a:lnTo>
                          <a:pt x="14205" y="1782"/>
                        </a:lnTo>
                        <a:lnTo>
                          <a:pt x="14197" y="1813"/>
                        </a:lnTo>
                        <a:lnTo>
                          <a:pt x="14187" y="1843"/>
                        </a:lnTo>
                        <a:lnTo>
                          <a:pt x="14177" y="1873"/>
                        </a:lnTo>
                        <a:lnTo>
                          <a:pt x="14165" y="1901"/>
                        </a:lnTo>
                        <a:lnTo>
                          <a:pt x="14150" y="1930"/>
                        </a:lnTo>
                        <a:lnTo>
                          <a:pt x="14135" y="1957"/>
                        </a:lnTo>
                        <a:lnTo>
                          <a:pt x="14119" y="1983"/>
                        </a:lnTo>
                        <a:lnTo>
                          <a:pt x="14101" y="2009"/>
                        </a:lnTo>
                        <a:lnTo>
                          <a:pt x="14082" y="2034"/>
                        </a:lnTo>
                        <a:lnTo>
                          <a:pt x="14061" y="2058"/>
                        </a:lnTo>
                        <a:lnTo>
                          <a:pt x="14039" y="2081"/>
                        </a:lnTo>
                        <a:lnTo>
                          <a:pt x="14016" y="2103"/>
                        </a:lnTo>
                        <a:lnTo>
                          <a:pt x="13992" y="2125"/>
                        </a:lnTo>
                        <a:lnTo>
                          <a:pt x="13967" y="2145"/>
                        </a:lnTo>
                        <a:lnTo>
                          <a:pt x="13941" y="2164"/>
                        </a:lnTo>
                        <a:lnTo>
                          <a:pt x="13914" y="2182"/>
                        </a:lnTo>
                        <a:lnTo>
                          <a:pt x="13885" y="2198"/>
                        </a:lnTo>
                        <a:lnTo>
                          <a:pt x="13857" y="2213"/>
                        </a:lnTo>
                        <a:lnTo>
                          <a:pt x="13826" y="2227"/>
                        </a:lnTo>
                        <a:lnTo>
                          <a:pt x="13796" y="2240"/>
                        </a:lnTo>
                        <a:lnTo>
                          <a:pt x="13765" y="2251"/>
                        </a:lnTo>
                        <a:lnTo>
                          <a:pt x="13733" y="2261"/>
                        </a:lnTo>
                        <a:lnTo>
                          <a:pt x="13700" y="2270"/>
                        </a:lnTo>
                        <a:lnTo>
                          <a:pt x="13666" y="2277"/>
                        </a:lnTo>
                        <a:lnTo>
                          <a:pt x="13632" y="2283"/>
                        </a:lnTo>
                        <a:lnTo>
                          <a:pt x="13597" y="2287"/>
                        </a:lnTo>
                        <a:lnTo>
                          <a:pt x="13563" y="2289"/>
                        </a:lnTo>
                        <a:lnTo>
                          <a:pt x="13527" y="2290"/>
                        </a:lnTo>
                        <a:lnTo>
                          <a:pt x="13492" y="2289"/>
                        </a:lnTo>
                        <a:lnTo>
                          <a:pt x="13457" y="2287"/>
                        </a:lnTo>
                        <a:lnTo>
                          <a:pt x="13422" y="2283"/>
                        </a:lnTo>
                        <a:lnTo>
                          <a:pt x="13388" y="2277"/>
                        </a:lnTo>
                        <a:lnTo>
                          <a:pt x="13354" y="2270"/>
                        </a:lnTo>
                        <a:lnTo>
                          <a:pt x="13322" y="2261"/>
                        </a:lnTo>
                        <a:lnTo>
                          <a:pt x="13289" y="2251"/>
                        </a:lnTo>
                        <a:lnTo>
                          <a:pt x="13257" y="2240"/>
                        </a:lnTo>
                        <a:lnTo>
                          <a:pt x="13227" y="2227"/>
                        </a:lnTo>
                        <a:lnTo>
                          <a:pt x="13197" y="2213"/>
                        </a:lnTo>
                        <a:lnTo>
                          <a:pt x="13168" y="2198"/>
                        </a:lnTo>
                        <a:lnTo>
                          <a:pt x="13141" y="2182"/>
                        </a:lnTo>
                        <a:lnTo>
                          <a:pt x="13113" y="2164"/>
                        </a:lnTo>
                        <a:lnTo>
                          <a:pt x="13087" y="2145"/>
                        </a:lnTo>
                        <a:lnTo>
                          <a:pt x="13062" y="2125"/>
                        </a:lnTo>
                        <a:lnTo>
                          <a:pt x="13038" y="2103"/>
                        </a:lnTo>
                        <a:lnTo>
                          <a:pt x="13015" y="2081"/>
                        </a:lnTo>
                        <a:lnTo>
                          <a:pt x="12993" y="2058"/>
                        </a:lnTo>
                        <a:lnTo>
                          <a:pt x="12973" y="2034"/>
                        </a:lnTo>
                        <a:lnTo>
                          <a:pt x="12953" y="2009"/>
                        </a:lnTo>
                        <a:lnTo>
                          <a:pt x="12936" y="1983"/>
                        </a:lnTo>
                        <a:lnTo>
                          <a:pt x="12919" y="1957"/>
                        </a:lnTo>
                        <a:lnTo>
                          <a:pt x="12903" y="1930"/>
                        </a:lnTo>
                        <a:lnTo>
                          <a:pt x="12890" y="1901"/>
                        </a:lnTo>
                        <a:lnTo>
                          <a:pt x="12877" y="1873"/>
                        </a:lnTo>
                        <a:lnTo>
                          <a:pt x="12866" y="1843"/>
                        </a:lnTo>
                        <a:lnTo>
                          <a:pt x="12857" y="1813"/>
                        </a:lnTo>
                        <a:lnTo>
                          <a:pt x="12849" y="1782"/>
                        </a:lnTo>
                        <a:lnTo>
                          <a:pt x="12843" y="1751"/>
                        </a:lnTo>
                        <a:lnTo>
                          <a:pt x="12838" y="1719"/>
                        </a:lnTo>
                        <a:lnTo>
                          <a:pt x="12836" y="1687"/>
                        </a:lnTo>
                        <a:lnTo>
                          <a:pt x="12835" y="1654"/>
                        </a:lnTo>
                        <a:lnTo>
                          <a:pt x="12836" y="1622"/>
                        </a:lnTo>
                        <a:lnTo>
                          <a:pt x="12838" y="1590"/>
                        </a:lnTo>
                        <a:lnTo>
                          <a:pt x="12843" y="1558"/>
                        </a:lnTo>
                        <a:lnTo>
                          <a:pt x="12849" y="1527"/>
                        </a:lnTo>
                        <a:lnTo>
                          <a:pt x="12857" y="1496"/>
                        </a:lnTo>
                        <a:lnTo>
                          <a:pt x="12866" y="1466"/>
                        </a:lnTo>
                        <a:lnTo>
                          <a:pt x="12877" y="1436"/>
                        </a:lnTo>
                        <a:lnTo>
                          <a:pt x="12890" y="1408"/>
                        </a:lnTo>
                        <a:lnTo>
                          <a:pt x="12903" y="1379"/>
                        </a:lnTo>
                        <a:lnTo>
                          <a:pt x="12919" y="1352"/>
                        </a:lnTo>
                        <a:lnTo>
                          <a:pt x="12936" y="1326"/>
                        </a:lnTo>
                        <a:lnTo>
                          <a:pt x="12953" y="1300"/>
                        </a:lnTo>
                        <a:lnTo>
                          <a:pt x="12973" y="1275"/>
                        </a:lnTo>
                        <a:lnTo>
                          <a:pt x="12993" y="1251"/>
                        </a:lnTo>
                        <a:lnTo>
                          <a:pt x="13015" y="1228"/>
                        </a:lnTo>
                        <a:lnTo>
                          <a:pt x="13038" y="1206"/>
                        </a:lnTo>
                        <a:lnTo>
                          <a:pt x="13062" y="1185"/>
                        </a:lnTo>
                        <a:lnTo>
                          <a:pt x="13087" y="1165"/>
                        </a:lnTo>
                        <a:lnTo>
                          <a:pt x="13113" y="1146"/>
                        </a:lnTo>
                        <a:lnTo>
                          <a:pt x="13141" y="1128"/>
                        </a:lnTo>
                        <a:lnTo>
                          <a:pt x="13168" y="1112"/>
                        </a:lnTo>
                        <a:lnTo>
                          <a:pt x="13197" y="1097"/>
                        </a:lnTo>
                        <a:lnTo>
                          <a:pt x="13227" y="1083"/>
                        </a:lnTo>
                        <a:lnTo>
                          <a:pt x="13257" y="1070"/>
                        </a:lnTo>
                        <a:lnTo>
                          <a:pt x="13289" y="1059"/>
                        </a:lnTo>
                        <a:lnTo>
                          <a:pt x="13322" y="1049"/>
                        </a:lnTo>
                        <a:lnTo>
                          <a:pt x="13354" y="1040"/>
                        </a:lnTo>
                        <a:lnTo>
                          <a:pt x="13388" y="1033"/>
                        </a:lnTo>
                        <a:lnTo>
                          <a:pt x="13422" y="1027"/>
                        </a:lnTo>
                        <a:lnTo>
                          <a:pt x="13457" y="1023"/>
                        </a:lnTo>
                        <a:lnTo>
                          <a:pt x="13492" y="1021"/>
                        </a:lnTo>
                        <a:lnTo>
                          <a:pt x="13527" y="102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</p:grpSp>
          </p:grpSp>
          <p:grpSp>
            <p:nvGrpSpPr>
              <p:cNvPr id="844" name="Gruppieren 843"/>
              <p:cNvGrpSpPr/>
              <p:nvPr>
                <p:custDataLst>
                  <p:tags r:id="rId77"/>
                </p:custDataLst>
              </p:nvPr>
            </p:nvGrpSpPr>
            <p:grpSpPr bwMode="gray">
              <a:xfrm>
                <a:off x="5055535" y="5590804"/>
                <a:ext cx="219068" cy="265792"/>
                <a:chOff x="6495509" y="2545856"/>
                <a:chExt cx="138324" cy="167826"/>
              </a:xfrm>
            </p:grpSpPr>
            <p:sp>
              <p:nvSpPr>
                <p:cNvPr id="1026" name="Gleichschenkliges Dreieck 1025"/>
                <p:cNvSpPr/>
                <p:nvPr>
                  <p:custDataLst>
                    <p:tags r:id="rId171"/>
                  </p:custDataLst>
                </p:nvPr>
              </p:nvSpPr>
              <p:spPr bwMode="gray">
                <a:xfrm flipH="1" flipV="1">
                  <a:off x="6495509" y="2545856"/>
                  <a:ext cx="138324" cy="119244"/>
                </a:xfrm>
                <a:prstGeom prst="triangle">
                  <a:avLst/>
                </a:prstGeom>
                <a:gradFill>
                  <a:gsLst>
                    <a:gs pos="38000">
                      <a:schemeClr val="bg1">
                        <a:alpha val="0"/>
                      </a:schemeClr>
                    </a:gs>
                    <a:gs pos="100000">
                      <a:schemeClr val="bg1"/>
                    </a:gs>
                  </a:gsLst>
                  <a:lin ang="16200000" scaled="0"/>
                </a:gra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27" name="Ellipse 1026"/>
                <p:cNvSpPr/>
                <p:nvPr>
                  <p:custDataLst>
                    <p:tags r:id="rId172"/>
                  </p:custDataLst>
                </p:nvPr>
              </p:nvSpPr>
              <p:spPr bwMode="gray">
                <a:xfrm>
                  <a:off x="6515616" y="2615571"/>
                  <a:ext cx="98110" cy="98111"/>
                </a:xfrm>
                <a:prstGeom prst="ellipse">
                  <a:avLst/>
                </a:prstGeom>
                <a:ln w="6350">
                  <a:solidFill>
                    <a:schemeClr val="bg1">
                      <a:alpha val="35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 sz="1619" b="1"/>
                </a:p>
              </p:txBody>
            </p:sp>
            <p:grpSp>
              <p:nvGrpSpPr>
                <p:cNvPr id="1028" name="Gruppieren 1027"/>
                <p:cNvGrpSpPr/>
                <p:nvPr/>
              </p:nvGrpSpPr>
              <p:grpSpPr bwMode="gray">
                <a:xfrm>
                  <a:off x="6552981" y="2616302"/>
                  <a:ext cx="23431" cy="56755"/>
                  <a:chOff x="5036792" y="1419492"/>
                  <a:chExt cx="49846" cy="120739"/>
                </a:xfrm>
                <a:solidFill>
                  <a:schemeClr val="tx1"/>
                </a:solidFill>
              </p:grpSpPr>
              <p:sp>
                <p:nvSpPr>
                  <p:cNvPr id="1030" name="Freeform 68"/>
                  <p:cNvSpPr>
                    <a:spLocks/>
                  </p:cNvSpPr>
                  <p:nvPr/>
                </p:nvSpPr>
                <p:spPr bwMode="gray">
                  <a:xfrm>
                    <a:off x="5036792" y="1490108"/>
                    <a:ext cx="49846" cy="50123"/>
                  </a:xfrm>
                  <a:custGeom>
                    <a:avLst/>
                    <a:gdLst>
                      <a:gd name="T0" fmla="*/ 1196 w 2170"/>
                      <a:gd name="T1" fmla="*/ 6 h 1992"/>
                      <a:gd name="T2" fmla="*/ 1357 w 2170"/>
                      <a:gd name="T3" fmla="*/ 33 h 1992"/>
                      <a:gd name="T4" fmla="*/ 1507 w 2170"/>
                      <a:gd name="T5" fmla="*/ 80 h 1992"/>
                      <a:gd name="T6" fmla="*/ 1648 w 2170"/>
                      <a:gd name="T7" fmla="*/ 146 h 1992"/>
                      <a:gd name="T8" fmla="*/ 1775 w 2170"/>
                      <a:gd name="T9" fmla="*/ 229 h 1992"/>
                      <a:gd name="T10" fmla="*/ 1889 w 2170"/>
                      <a:gd name="T11" fmla="*/ 327 h 1992"/>
                      <a:gd name="T12" fmla="*/ 1985 w 2170"/>
                      <a:gd name="T13" fmla="*/ 440 h 1992"/>
                      <a:gd name="T14" fmla="*/ 2063 w 2170"/>
                      <a:gd name="T15" fmla="*/ 565 h 1992"/>
                      <a:gd name="T16" fmla="*/ 2122 w 2170"/>
                      <a:gd name="T17" fmla="*/ 701 h 1992"/>
                      <a:gd name="T18" fmla="*/ 2158 w 2170"/>
                      <a:gd name="T19" fmla="*/ 845 h 1992"/>
                      <a:gd name="T20" fmla="*/ 2170 w 2170"/>
                      <a:gd name="T21" fmla="*/ 997 h 1992"/>
                      <a:gd name="T22" fmla="*/ 2158 w 2170"/>
                      <a:gd name="T23" fmla="*/ 1148 h 1992"/>
                      <a:gd name="T24" fmla="*/ 2122 w 2170"/>
                      <a:gd name="T25" fmla="*/ 1293 h 1992"/>
                      <a:gd name="T26" fmla="*/ 2063 w 2170"/>
                      <a:gd name="T27" fmla="*/ 1428 h 1992"/>
                      <a:gd name="T28" fmla="*/ 1985 w 2170"/>
                      <a:gd name="T29" fmla="*/ 1553 h 1992"/>
                      <a:gd name="T30" fmla="*/ 1889 w 2170"/>
                      <a:gd name="T31" fmla="*/ 1666 h 1992"/>
                      <a:gd name="T32" fmla="*/ 1775 w 2170"/>
                      <a:gd name="T33" fmla="*/ 1765 h 1992"/>
                      <a:gd name="T34" fmla="*/ 1648 w 2170"/>
                      <a:gd name="T35" fmla="*/ 1848 h 1992"/>
                      <a:gd name="T36" fmla="*/ 1507 w 2170"/>
                      <a:gd name="T37" fmla="*/ 1914 h 1992"/>
                      <a:gd name="T38" fmla="*/ 1357 w 2170"/>
                      <a:gd name="T39" fmla="*/ 1961 h 1992"/>
                      <a:gd name="T40" fmla="*/ 1196 w 2170"/>
                      <a:gd name="T41" fmla="*/ 1987 h 1992"/>
                      <a:gd name="T42" fmla="*/ 1029 w 2170"/>
                      <a:gd name="T43" fmla="*/ 1991 h 1992"/>
                      <a:gd name="T44" fmla="*/ 867 w 2170"/>
                      <a:gd name="T45" fmla="*/ 1972 h 1992"/>
                      <a:gd name="T46" fmla="*/ 712 w 2170"/>
                      <a:gd name="T47" fmla="*/ 1932 h 1992"/>
                      <a:gd name="T48" fmla="*/ 568 w 2170"/>
                      <a:gd name="T49" fmla="*/ 1872 h 1992"/>
                      <a:gd name="T50" fmla="*/ 436 w 2170"/>
                      <a:gd name="T51" fmla="*/ 1794 h 1992"/>
                      <a:gd name="T52" fmla="*/ 317 w 2170"/>
                      <a:gd name="T53" fmla="*/ 1700 h 1992"/>
                      <a:gd name="T54" fmla="*/ 215 w 2170"/>
                      <a:gd name="T55" fmla="*/ 1592 h 1992"/>
                      <a:gd name="T56" fmla="*/ 131 w 2170"/>
                      <a:gd name="T57" fmla="*/ 1471 h 1992"/>
                      <a:gd name="T58" fmla="*/ 65 w 2170"/>
                      <a:gd name="T59" fmla="*/ 1339 h 1992"/>
                      <a:gd name="T60" fmla="*/ 22 w 2170"/>
                      <a:gd name="T61" fmla="*/ 1197 h 1992"/>
                      <a:gd name="T62" fmla="*/ 1 w 2170"/>
                      <a:gd name="T63" fmla="*/ 1048 h 1992"/>
                      <a:gd name="T64" fmla="*/ 5 w 2170"/>
                      <a:gd name="T65" fmla="*/ 895 h 1992"/>
                      <a:gd name="T66" fmla="*/ 34 w 2170"/>
                      <a:gd name="T67" fmla="*/ 748 h 1992"/>
                      <a:gd name="T68" fmla="*/ 85 w 2170"/>
                      <a:gd name="T69" fmla="*/ 609 h 1992"/>
                      <a:gd name="T70" fmla="*/ 157 w 2170"/>
                      <a:gd name="T71" fmla="*/ 481 h 1992"/>
                      <a:gd name="T72" fmla="*/ 247 w 2170"/>
                      <a:gd name="T73" fmla="*/ 364 h 1992"/>
                      <a:gd name="T74" fmla="*/ 355 w 2170"/>
                      <a:gd name="T75" fmla="*/ 260 h 1992"/>
                      <a:gd name="T76" fmla="*/ 479 w 2170"/>
                      <a:gd name="T77" fmla="*/ 171 h 1992"/>
                      <a:gd name="T78" fmla="*/ 614 w 2170"/>
                      <a:gd name="T79" fmla="*/ 100 h 1992"/>
                      <a:gd name="T80" fmla="*/ 762 w 2170"/>
                      <a:gd name="T81" fmla="*/ 46 h 1992"/>
                      <a:gd name="T82" fmla="*/ 919 w 2170"/>
                      <a:gd name="T83" fmla="*/ 12 h 1992"/>
                      <a:gd name="T84" fmla="*/ 1085 w 2170"/>
                      <a:gd name="T85" fmla="*/ 0 h 19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2170" h="1992">
                        <a:moveTo>
                          <a:pt x="1085" y="0"/>
                        </a:moveTo>
                        <a:lnTo>
                          <a:pt x="1141" y="2"/>
                        </a:lnTo>
                        <a:lnTo>
                          <a:pt x="1196" y="6"/>
                        </a:lnTo>
                        <a:lnTo>
                          <a:pt x="1251" y="12"/>
                        </a:lnTo>
                        <a:lnTo>
                          <a:pt x="1304" y="21"/>
                        </a:lnTo>
                        <a:lnTo>
                          <a:pt x="1357" y="33"/>
                        </a:lnTo>
                        <a:lnTo>
                          <a:pt x="1408" y="46"/>
                        </a:lnTo>
                        <a:lnTo>
                          <a:pt x="1458" y="62"/>
                        </a:lnTo>
                        <a:lnTo>
                          <a:pt x="1507" y="80"/>
                        </a:lnTo>
                        <a:lnTo>
                          <a:pt x="1556" y="100"/>
                        </a:lnTo>
                        <a:lnTo>
                          <a:pt x="1603" y="122"/>
                        </a:lnTo>
                        <a:lnTo>
                          <a:pt x="1648" y="146"/>
                        </a:lnTo>
                        <a:lnTo>
                          <a:pt x="1692" y="171"/>
                        </a:lnTo>
                        <a:lnTo>
                          <a:pt x="1735" y="199"/>
                        </a:lnTo>
                        <a:lnTo>
                          <a:pt x="1775" y="229"/>
                        </a:lnTo>
                        <a:lnTo>
                          <a:pt x="1815" y="260"/>
                        </a:lnTo>
                        <a:lnTo>
                          <a:pt x="1853" y="293"/>
                        </a:lnTo>
                        <a:lnTo>
                          <a:pt x="1889" y="327"/>
                        </a:lnTo>
                        <a:lnTo>
                          <a:pt x="1923" y="364"/>
                        </a:lnTo>
                        <a:lnTo>
                          <a:pt x="1955" y="401"/>
                        </a:lnTo>
                        <a:lnTo>
                          <a:pt x="1985" y="440"/>
                        </a:lnTo>
                        <a:lnTo>
                          <a:pt x="2013" y="481"/>
                        </a:lnTo>
                        <a:lnTo>
                          <a:pt x="2039" y="522"/>
                        </a:lnTo>
                        <a:lnTo>
                          <a:pt x="2063" y="565"/>
                        </a:lnTo>
                        <a:lnTo>
                          <a:pt x="2085" y="609"/>
                        </a:lnTo>
                        <a:lnTo>
                          <a:pt x="2105" y="655"/>
                        </a:lnTo>
                        <a:lnTo>
                          <a:pt x="2122" y="701"/>
                        </a:lnTo>
                        <a:lnTo>
                          <a:pt x="2136" y="748"/>
                        </a:lnTo>
                        <a:lnTo>
                          <a:pt x="2148" y="796"/>
                        </a:lnTo>
                        <a:lnTo>
                          <a:pt x="2158" y="845"/>
                        </a:lnTo>
                        <a:lnTo>
                          <a:pt x="2165" y="895"/>
                        </a:lnTo>
                        <a:lnTo>
                          <a:pt x="2169" y="945"/>
                        </a:lnTo>
                        <a:lnTo>
                          <a:pt x="2170" y="997"/>
                        </a:lnTo>
                        <a:lnTo>
                          <a:pt x="2169" y="1048"/>
                        </a:lnTo>
                        <a:lnTo>
                          <a:pt x="2165" y="1099"/>
                        </a:lnTo>
                        <a:lnTo>
                          <a:pt x="2158" y="1148"/>
                        </a:lnTo>
                        <a:lnTo>
                          <a:pt x="2148" y="1197"/>
                        </a:lnTo>
                        <a:lnTo>
                          <a:pt x="2136" y="1245"/>
                        </a:lnTo>
                        <a:lnTo>
                          <a:pt x="2122" y="1293"/>
                        </a:lnTo>
                        <a:lnTo>
                          <a:pt x="2105" y="1339"/>
                        </a:lnTo>
                        <a:lnTo>
                          <a:pt x="2085" y="1384"/>
                        </a:lnTo>
                        <a:lnTo>
                          <a:pt x="2063" y="1428"/>
                        </a:lnTo>
                        <a:lnTo>
                          <a:pt x="2039" y="1471"/>
                        </a:lnTo>
                        <a:lnTo>
                          <a:pt x="2013" y="1513"/>
                        </a:lnTo>
                        <a:lnTo>
                          <a:pt x="1985" y="1553"/>
                        </a:lnTo>
                        <a:lnTo>
                          <a:pt x="1955" y="1592"/>
                        </a:lnTo>
                        <a:lnTo>
                          <a:pt x="1923" y="1630"/>
                        </a:lnTo>
                        <a:lnTo>
                          <a:pt x="1889" y="1666"/>
                        </a:lnTo>
                        <a:lnTo>
                          <a:pt x="1853" y="1700"/>
                        </a:lnTo>
                        <a:lnTo>
                          <a:pt x="1815" y="1733"/>
                        </a:lnTo>
                        <a:lnTo>
                          <a:pt x="1775" y="1765"/>
                        </a:lnTo>
                        <a:lnTo>
                          <a:pt x="1735" y="1794"/>
                        </a:lnTo>
                        <a:lnTo>
                          <a:pt x="1692" y="1822"/>
                        </a:lnTo>
                        <a:lnTo>
                          <a:pt x="1648" y="1848"/>
                        </a:lnTo>
                        <a:lnTo>
                          <a:pt x="1603" y="1872"/>
                        </a:lnTo>
                        <a:lnTo>
                          <a:pt x="1556" y="1894"/>
                        </a:lnTo>
                        <a:lnTo>
                          <a:pt x="1507" y="1914"/>
                        </a:lnTo>
                        <a:lnTo>
                          <a:pt x="1458" y="1932"/>
                        </a:lnTo>
                        <a:lnTo>
                          <a:pt x="1408" y="1947"/>
                        </a:lnTo>
                        <a:lnTo>
                          <a:pt x="1357" y="1961"/>
                        </a:lnTo>
                        <a:lnTo>
                          <a:pt x="1304" y="1972"/>
                        </a:lnTo>
                        <a:lnTo>
                          <a:pt x="1251" y="1980"/>
                        </a:lnTo>
                        <a:lnTo>
                          <a:pt x="1196" y="1987"/>
                        </a:lnTo>
                        <a:lnTo>
                          <a:pt x="1141" y="1991"/>
                        </a:lnTo>
                        <a:lnTo>
                          <a:pt x="1085" y="1992"/>
                        </a:lnTo>
                        <a:lnTo>
                          <a:pt x="1029" y="1991"/>
                        </a:lnTo>
                        <a:lnTo>
                          <a:pt x="974" y="1987"/>
                        </a:lnTo>
                        <a:lnTo>
                          <a:pt x="919" y="1980"/>
                        </a:lnTo>
                        <a:lnTo>
                          <a:pt x="867" y="1972"/>
                        </a:lnTo>
                        <a:lnTo>
                          <a:pt x="813" y="1961"/>
                        </a:lnTo>
                        <a:lnTo>
                          <a:pt x="762" y="1947"/>
                        </a:lnTo>
                        <a:lnTo>
                          <a:pt x="712" y="1932"/>
                        </a:lnTo>
                        <a:lnTo>
                          <a:pt x="663" y="1914"/>
                        </a:lnTo>
                        <a:lnTo>
                          <a:pt x="614" y="1894"/>
                        </a:lnTo>
                        <a:lnTo>
                          <a:pt x="568" y="1872"/>
                        </a:lnTo>
                        <a:lnTo>
                          <a:pt x="522" y="1848"/>
                        </a:lnTo>
                        <a:lnTo>
                          <a:pt x="479" y="1822"/>
                        </a:lnTo>
                        <a:lnTo>
                          <a:pt x="436" y="1794"/>
                        </a:lnTo>
                        <a:lnTo>
                          <a:pt x="395" y="1765"/>
                        </a:lnTo>
                        <a:lnTo>
                          <a:pt x="355" y="1733"/>
                        </a:lnTo>
                        <a:lnTo>
                          <a:pt x="317" y="1700"/>
                        </a:lnTo>
                        <a:lnTo>
                          <a:pt x="281" y="1666"/>
                        </a:lnTo>
                        <a:lnTo>
                          <a:pt x="247" y="1630"/>
                        </a:lnTo>
                        <a:lnTo>
                          <a:pt x="215" y="1592"/>
                        </a:lnTo>
                        <a:lnTo>
                          <a:pt x="185" y="1553"/>
                        </a:lnTo>
                        <a:lnTo>
                          <a:pt x="157" y="1513"/>
                        </a:lnTo>
                        <a:lnTo>
                          <a:pt x="131" y="1471"/>
                        </a:lnTo>
                        <a:lnTo>
                          <a:pt x="107" y="1428"/>
                        </a:lnTo>
                        <a:lnTo>
                          <a:pt x="85" y="1384"/>
                        </a:lnTo>
                        <a:lnTo>
                          <a:pt x="65" y="1339"/>
                        </a:lnTo>
                        <a:lnTo>
                          <a:pt x="48" y="1293"/>
                        </a:lnTo>
                        <a:lnTo>
                          <a:pt x="34" y="1245"/>
                        </a:lnTo>
                        <a:lnTo>
                          <a:pt x="22" y="1197"/>
                        </a:lnTo>
                        <a:lnTo>
                          <a:pt x="12" y="1148"/>
                        </a:lnTo>
                        <a:lnTo>
                          <a:pt x="5" y="1099"/>
                        </a:lnTo>
                        <a:lnTo>
                          <a:pt x="1" y="1048"/>
                        </a:lnTo>
                        <a:lnTo>
                          <a:pt x="0" y="997"/>
                        </a:lnTo>
                        <a:lnTo>
                          <a:pt x="1" y="945"/>
                        </a:lnTo>
                        <a:lnTo>
                          <a:pt x="5" y="895"/>
                        </a:lnTo>
                        <a:lnTo>
                          <a:pt x="12" y="845"/>
                        </a:lnTo>
                        <a:lnTo>
                          <a:pt x="22" y="796"/>
                        </a:lnTo>
                        <a:lnTo>
                          <a:pt x="34" y="748"/>
                        </a:lnTo>
                        <a:lnTo>
                          <a:pt x="48" y="701"/>
                        </a:lnTo>
                        <a:lnTo>
                          <a:pt x="65" y="655"/>
                        </a:lnTo>
                        <a:lnTo>
                          <a:pt x="85" y="609"/>
                        </a:lnTo>
                        <a:lnTo>
                          <a:pt x="107" y="565"/>
                        </a:lnTo>
                        <a:lnTo>
                          <a:pt x="131" y="522"/>
                        </a:lnTo>
                        <a:lnTo>
                          <a:pt x="157" y="481"/>
                        </a:lnTo>
                        <a:lnTo>
                          <a:pt x="185" y="440"/>
                        </a:lnTo>
                        <a:lnTo>
                          <a:pt x="215" y="401"/>
                        </a:lnTo>
                        <a:lnTo>
                          <a:pt x="247" y="364"/>
                        </a:lnTo>
                        <a:lnTo>
                          <a:pt x="281" y="327"/>
                        </a:lnTo>
                        <a:lnTo>
                          <a:pt x="317" y="293"/>
                        </a:lnTo>
                        <a:lnTo>
                          <a:pt x="355" y="260"/>
                        </a:lnTo>
                        <a:lnTo>
                          <a:pt x="395" y="229"/>
                        </a:lnTo>
                        <a:lnTo>
                          <a:pt x="436" y="199"/>
                        </a:lnTo>
                        <a:lnTo>
                          <a:pt x="479" y="171"/>
                        </a:lnTo>
                        <a:lnTo>
                          <a:pt x="522" y="146"/>
                        </a:lnTo>
                        <a:lnTo>
                          <a:pt x="568" y="122"/>
                        </a:lnTo>
                        <a:lnTo>
                          <a:pt x="614" y="100"/>
                        </a:lnTo>
                        <a:lnTo>
                          <a:pt x="663" y="80"/>
                        </a:lnTo>
                        <a:lnTo>
                          <a:pt x="712" y="62"/>
                        </a:lnTo>
                        <a:lnTo>
                          <a:pt x="762" y="46"/>
                        </a:lnTo>
                        <a:lnTo>
                          <a:pt x="813" y="33"/>
                        </a:lnTo>
                        <a:lnTo>
                          <a:pt x="867" y="21"/>
                        </a:lnTo>
                        <a:lnTo>
                          <a:pt x="919" y="12"/>
                        </a:lnTo>
                        <a:lnTo>
                          <a:pt x="974" y="6"/>
                        </a:lnTo>
                        <a:lnTo>
                          <a:pt x="1029" y="2"/>
                        </a:lnTo>
                        <a:lnTo>
                          <a:pt x="1085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  <p:sp>
                <p:nvSpPr>
                  <p:cNvPr id="1031" name="Rectangle 69"/>
                  <p:cNvSpPr>
                    <a:spLocks noChangeArrowheads="1"/>
                  </p:cNvSpPr>
                  <p:nvPr/>
                </p:nvSpPr>
                <p:spPr bwMode="gray">
                  <a:xfrm>
                    <a:off x="5055900" y="1419492"/>
                    <a:ext cx="9692" cy="83631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</p:grpSp>
            <p:sp>
              <p:nvSpPr>
                <p:cNvPr id="1029" name="Freihandform: Form 1028"/>
                <p:cNvSpPr>
                  <a:spLocks noChangeAspect="1"/>
                </p:cNvSpPr>
                <p:nvPr>
                  <p:custDataLst>
                    <p:tags r:id="rId173"/>
                  </p:custDataLst>
                </p:nvPr>
              </p:nvSpPr>
              <p:spPr bwMode="gray">
                <a:xfrm>
                  <a:off x="6498965" y="2561480"/>
                  <a:ext cx="131412" cy="54000"/>
                </a:xfrm>
                <a:custGeom>
                  <a:avLst/>
                  <a:gdLst>
                    <a:gd name="connsiteX0" fmla="*/ 109132 w 218263"/>
                    <a:gd name="connsiteY0" fmla="*/ 21985 h 89689"/>
                    <a:gd name="connsiteX1" fmla="*/ 86272 w 218263"/>
                    <a:gd name="connsiteY1" fmla="*/ 44845 h 89689"/>
                    <a:gd name="connsiteX2" fmla="*/ 109132 w 218263"/>
                    <a:gd name="connsiteY2" fmla="*/ 67705 h 89689"/>
                    <a:gd name="connsiteX3" fmla="*/ 131992 w 218263"/>
                    <a:gd name="connsiteY3" fmla="*/ 44845 h 89689"/>
                    <a:gd name="connsiteX4" fmla="*/ 109132 w 218263"/>
                    <a:gd name="connsiteY4" fmla="*/ 21985 h 89689"/>
                    <a:gd name="connsiteX5" fmla="*/ 14948 w 218263"/>
                    <a:gd name="connsiteY5" fmla="*/ 0 h 89689"/>
                    <a:gd name="connsiteX6" fmla="*/ 203315 w 218263"/>
                    <a:gd name="connsiteY6" fmla="*/ 0 h 89689"/>
                    <a:gd name="connsiteX7" fmla="*/ 218263 w 218263"/>
                    <a:gd name="connsiteY7" fmla="*/ 14948 h 89689"/>
                    <a:gd name="connsiteX8" fmla="*/ 218263 w 218263"/>
                    <a:gd name="connsiteY8" fmla="*/ 74741 h 89689"/>
                    <a:gd name="connsiteX9" fmla="*/ 203315 w 218263"/>
                    <a:gd name="connsiteY9" fmla="*/ 89689 h 89689"/>
                    <a:gd name="connsiteX10" fmla="*/ 14948 w 218263"/>
                    <a:gd name="connsiteY10" fmla="*/ 89689 h 89689"/>
                    <a:gd name="connsiteX11" fmla="*/ 0 w 218263"/>
                    <a:gd name="connsiteY11" fmla="*/ 74741 h 89689"/>
                    <a:gd name="connsiteX12" fmla="*/ 0 w 218263"/>
                    <a:gd name="connsiteY12" fmla="*/ 14948 h 89689"/>
                    <a:gd name="connsiteX13" fmla="*/ 14948 w 218263"/>
                    <a:gd name="connsiteY13" fmla="*/ 0 h 89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8263" h="89689">
                      <a:moveTo>
                        <a:pt x="109132" y="21985"/>
                      </a:moveTo>
                      <a:cubicBezTo>
                        <a:pt x="96507" y="21985"/>
                        <a:pt x="86272" y="32220"/>
                        <a:pt x="86272" y="44845"/>
                      </a:cubicBezTo>
                      <a:cubicBezTo>
                        <a:pt x="86272" y="57470"/>
                        <a:pt x="96507" y="67705"/>
                        <a:pt x="109132" y="67705"/>
                      </a:cubicBezTo>
                      <a:cubicBezTo>
                        <a:pt x="121757" y="67705"/>
                        <a:pt x="131992" y="57470"/>
                        <a:pt x="131992" y="44845"/>
                      </a:cubicBezTo>
                      <a:cubicBezTo>
                        <a:pt x="131992" y="32220"/>
                        <a:pt x="121757" y="21985"/>
                        <a:pt x="109132" y="21985"/>
                      </a:cubicBezTo>
                      <a:close/>
                      <a:moveTo>
                        <a:pt x="14948" y="0"/>
                      </a:moveTo>
                      <a:lnTo>
                        <a:pt x="203315" y="0"/>
                      </a:lnTo>
                      <a:cubicBezTo>
                        <a:pt x="211571" y="0"/>
                        <a:pt x="218263" y="6692"/>
                        <a:pt x="218263" y="14948"/>
                      </a:cubicBezTo>
                      <a:lnTo>
                        <a:pt x="218263" y="74741"/>
                      </a:lnTo>
                      <a:cubicBezTo>
                        <a:pt x="218263" y="82997"/>
                        <a:pt x="211571" y="89689"/>
                        <a:pt x="203315" y="89689"/>
                      </a:cubicBezTo>
                      <a:lnTo>
                        <a:pt x="14948" y="89689"/>
                      </a:lnTo>
                      <a:cubicBezTo>
                        <a:pt x="6692" y="89689"/>
                        <a:pt x="0" y="82997"/>
                        <a:pt x="0" y="74741"/>
                      </a:cubicBezTo>
                      <a:lnTo>
                        <a:pt x="0" y="14948"/>
                      </a:lnTo>
                      <a:cubicBezTo>
                        <a:pt x="0" y="6692"/>
                        <a:pt x="6692" y="0"/>
                        <a:pt x="1494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845" name="Gruppieren 844"/>
              <p:cNvGrpSpPr/>
              <p:nvPr>
                <p:custDataLst>
                  <p:tags r:id="rId78"/>
                </p:custDataLst>
              </p:nvPr>
            </p:nvGrpSpPr>
            <p:grpSpPr bwMode="gray">
              <a:xfrm>
                <a:off x="4270935" y="5052523"/>
                <a:ext cx="219068" cy="265792"/>
                <a:chOff x="6495509" y="2545856"/>
                <a:chExt cx="138324" cy="167826"/>
              </a:xfrm>
            </p:grpSpPr>
            <p:sp>
              <p:nvSpPr>
                <p:cNvPr id="1020" name="Gleichschenkliges Dreieck 1019"/>
                <p:cNvSpPr/>
                <p:nvPr>
                  <p:custDataLst>
                    <p:tags r:id="rId168"/>
                  </p:custDataLst>
                </p:nvPr>
              </p:nvSpPr>
              <p:spPr bwMode="gray">
                <a:xfrm flipH="1" flipV="1">
                  <a:off x="6495509" y="2545856"/>
                  <a:ext cx="138324" cy="119244"/>
                </a:xfrm>
                <a:prstGeom prst="triangle">
                  <a:avLst/>
                </a:prstGeom>
                <a:gradFill>
                  <a:gsLst>
                    <a:gs pos="38000">
                      <a:schemeClr val="bg1">
                        <a:alpha val="0"/>
                      </a:schemeClr>
                    </a:gs>
                    <a:gs pos="100000">
                      <a:schemeClr val="bg1"/>
                    </a:gs>
                  </a:gsLst>
                  <a:lin ang="16200000" scaled="0"/>
                </a:gra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21" name="Ellipse 1020"/>
                <p:cNvSpPr/>
                <p:nvPr>
                  <p:custDataLst>
                    <p:tags r:id="rId169"/>
                  </p:custDataLst>
                </p:nvPr>
              </p:nvSpPr>
              <p:spPr bwMode="gray">
                <a:xfrm>
                  <a:off x="6515616" y="2615571"/>
                  <a:ext cx="98110" cy="98111"/>
                </a:xfrm>
                <a:prstGeom prst="ellipse">
                  <a:avLst/>
                </a:prstGeom>
                <a:ln w="6350">
                  <a:solidFill>
                    <a:schemeClr val="bg1">
                      <a:alpha val="35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 sz="1619" b="1"/>
                </a:p>
              </p:txBody>
            </p:sp>
            <p:grpSp>
              <p:nvGrpSpPr>
                <p:cNvPr id="1022" name="Gruppieren 1021"/>
                <p:cNvGrpSpPr/>
                <p:nvPr/>
              </p:nvGrpSpPr>
              <p:grpSpPr bwMode="gray">
                <a:xfrm>
                  <a:off x="6552981" y="2616302"/>
                  <a:ext cx="23431" cy="56755"/>
                  <a:chOff x="5036792" y="1419492"/>
                  <a:chExt cx="49846" cy="120739"/>
                </a:xfrm>
                <a:solidFill>
                  <a:schemeClr val="tx1"/>
                </a:solidFill>
              </p:grpSpPr>
              <p:sp>
                <p:nvSpPr>
                  <p:cNvPr id="1024" name="Freeform 68"/>
                  <p:cNvSpPr>
                    <a:spLocks/>
                  </p:cNvSpPr>
                  <p:nvPr/>
                </p:nvSpPr>
                <p:spPr bwMode="gray">
                  <a:xfrm>
                    <a:off x="5036792" y="1490108"/>
                    <a:ext cx="49846" cy="50123"/>
                  </a:xfrm>
                  <a:custGeom>
                    <a:avLst/>
                    <a:gdLst>
                      <a:gd name="T0" fmla="*/ 1196 w 2170"/>
                      <a:gd name="T1" fmla="*/ 6 h 1992"/>
                      <a:gd name="T2" fmla="*/ 1357 w 2170"/>
                      <a:gd name="T3" fmla="*/ 33 h 1992"/>
                      <a:gd name="T4" fmla="*/ 1507 w 2170"/>
                      <a:gd name="T5" fmla="*/ 80 h 1992"/>
                      <a:gd name="T6" fmla="*/ 1648 w 2170"/>
                      <a:gd name="T7" fmla="*/ 146 h 1992"/>
                      <a:gd name="T8" fmla="*/ 1775 w 2170"/>
                      <a:gd name="T9" fmla="*/ 229 h 1992"/>
                      <a:gd name="T10" fmla="*/ 1889 w 2170"/>
                      <a:gd name="T11" fmla="*/ 327 h 1992"/>
                      <a:gd name="T12" fmla="*/ 1985 w 2170"/>
                      <a:gd name="T13" fmla="*/ 440 h 1992"/>
                      <a:gd name="T14" fmla="*/ 2063 w 2170"/>
                      <a:gd name="T15" fmla="*/ 565 h 1992"/>
                      <a:gd name="T16" fmla="*/ 2122 w 2170"/>
                      <a:gd name="T17" fmla="*/ 701 h 1992"/>
                      <a:gd name="T18" fmla="*/ 2158 w 2170"/>
                      <a:gd name="T19" fmla="*/ 845 h 1992"/>
                      <a:gd name="T20" fmla="*/ 2170 w 2170"/>
                      <a:gd name="T21" fmla="*/ 997 h 1992"/>
                      <a:gd name="T22" fmla="*/ 2158 w 2170"/>
                      <a:gd name="T23" fmla="*/ 1148 h 1992"/>
                      <a:gd name="T24" fmla="*/ 2122 w 2170"/>
                      <a:gd name="T25" fmla="*/ 1293 h 1992"/>
                      <a:gd name="T26" fmla="*/ 2063 w 2170"/>
                      <a:gd name="T27" fmla="*/ 1428 h 1992"/>
                      <a:gd name="T28" fmla="*/ 1985 w 2170"/>
                      <a:gd name="T29" fmla="*/ 1553 h 1992"/>
                      <a:gd name="T30" fmla="*/ 1889 w 2170"/>
                      <a:gd name="T31" fmla="*/ 1666 h 1992"/>
                      <a:gd name="T32" fmla="*/ 1775 w 2170"/>
                      <a:gd name="T33" fmla="*/ 1765 h 1992"/>
                      <a:gd name="T34" fmla="*/ 1648 w 2170"/>
                      <a:gd name="T35" fmla="*/ 1848 h 1992"/>
                      <a:gd name="T36" fmla="*/ 1507 w 2170"/>
                      <a:gd name="T37" fmla="*/ 1914 h 1992"/>
                      <a:gd name="T38" fmla="*/ 1357 w 2170"/>
                      <a:gd name="T39" fmla="*/ 1961 h 1992"/>
                      <a:gd name="T40" fmla="*/ 1196 w 2170"/>
                      <a:gd name="T41" fmla="*/ 1987 h 1992"/>
                      <a:gd name="T42" fmla="*/ 1029 w 2170"/>
                      <a:gd name="T43" fmla="*/ 1991 h 1992"/>
                      <a:gd name="T44" fmla="*/ 867 w 2170"/>
                      <a:gd name="T45" fmla="*/ 1972 h 1992"/>
                      <a:gd name="T46" fmla="*/ 712 w 2170"/>
                      <a:gd name="T47" fmla="*/ 1932 h 1992"/>
                      <a:gd name="T48" fmla="*/ 568 w 2170"/>
                      <a:gd name="T49" fmla="*/ 1872 h 1992"/>
                      <a:gd name="T50" fmla="*/ 436 w 2170"/>
                      <a:gd name="T51" fmla="*/ 1794 h 1992"/>
                      <a:gd name="T52" fmla="*/ 317 w 2170"/>
                      <a:gd name="T53" fmla="*/ 1700 h 1992"/>
                      <a:gd name="T54" fmla="*/ 215 w 2170"/>
                      <a:gd name="T55" fmla="*/ 1592 h 1992"/>
                      <a:gd name="T56" fmla="*/ 131 w 2170"/>
                      <a:gd name="T57" fmla="*/ 1471 h 1992"/>
                      <a:gd name="T58" fmla="*/ 65 w 2170"/>
                      <a:gd name="T59" fmla="*/ 1339 h 1992"/>
                      <a:gd name="T60" fmla="*/ 22 w 2170"/>
                      <a:gd name="T61" fmla="*/ 1197 h 1992"/>
                      <a:gd name="T62" fmla="*/ 1 w 2170"/>
                      <a:gd name="T63" fmla="*/ 1048 h 1992"/>
                      <a:gd name="T64" fmla="*/ 5 w 2170"/>
                      <a:gd name="T65" fmla="*/ 895 h 1992"/>
                      <a:gd name="T66" fmla="*/ 34 w 2170"/>
                      <a:gd name="T67" fmla="*/ 748 h 1992"/>
                      <a:gd name="T68" fmla="*/ 85 w 2170"/>
                      <a:gd name="T69" fmla="*/ 609 h 1992"/>
                      <a:gd name="T70" fmla="*/ 157 w 2170"/>
                      <a:gd name="T71" fmla="*/ 481 h 1992"/>
                      <a:gd name="T72" fmla="*/ 247 w 2170"/>
                      <a:gd name="T73" fmla="*/ 364 h 1992"/>
                      <a:gd name="T74" fmla="*/ 355 w 2170"/>
                      <a:gd name="T75" fmla="*/ 260 h 1992"/>
                      <a:gd name="T76" fmla="*/ 479 w 2170"/>
                      <a:gd name="T77" fmla="*/ 171 h 1992"/>
                      <a:gd name="T78" fmla="*/ 614 w 2170"/>
                      <a:gd name="T79" fmla="*/ 100 h 1992"/>
                      <a:gd name="T80" fmla="*/ 762 w 2170"/>
                      <a:gd name="T81" fmla="*/ 46 h 1992"/>
                      <a:gd name="T82" fmla="*/ 919 w 2170"/>
                      <a:gd name="T83" fmla="*/ 12 h 1992"/>
                      <a:gd name="T84" fmla="*/ 1085 w 2170"/>
                      <a:gd name="T85" fmla="*/ 0 h 19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2170" h="1992">
                        <a:moveTo>
                          <a:pt x="1085" y="0"/>
                        </a:moveTo>
                        <a:lnTo>
                          <a:pt x="1141" y="2"/>
                        </a:lnTo>
                        <a:lnTo>
                          <a:pt x="1196" y="6"/>
                        </a:lnTo>
                        <a:lnTo>
                          <a:pt x="1251" y="12"/>
                        </a:lnTo>
                        <a:lnTo>
                          <a:pt x="1304" y="21"/>
                        </a:lnTo>
                        <a:lnTo>
                          <a:pt x="1357" y="33"/>
                        </a:lnTo>
                        <a:lnTo>
                          <a:pt x="1408" y="46"/>
                        </a:lnTo>
                        <a:lnTo>
                          <a:pt x="1458" y="62"/>
                        </a:lnTo>
                        <a:lnTo>
                          <a:pt x="1507" y="80"/>
                        </a:lnTo>
                        <a:lnTo>
                          <a:pt x="1556" y="100"/>
                        </a:lnTo>
                        <a:lnTo>
                          <a:pt x="1603" y="122"/>
                        </a:lnTo>
                        <a:lnTo>
                          <a:pt x="1648" y="146"/>
                        </a:lnTo>
                        <a:lnTo>
                          <a:pt x="1692" y="171"/>
                        </a:lnTo>
                        <a:lnTo>
                          <a:pt x="1735" y="199"/>
                        </a:lnTo>
                        <a:lnTo>
                          <a:pt x="1775" y="229"/>
                        </a:lnTo>
                        <a:lnTo>
                          <a:pt x="1815" y="260"/>
                        </a:lnTo>
                        <a:lnTo>
                          <a:pt x="1853" y="293"/>
                        </a:lnTo>
                        <a:lnTo>
                          <a:pt x="1889" y="327"/>
                        </a:lnTo>
                        <a:lnTo>
                          <a:pt x="1923" y="364"/>
                        </a:lnTo>
                        <a:lnTo>
                          <a:pt x="1955" y="401"/>
                        </a:lnTo>
                        <a:lnTo>
                          <a:pt x="1985" y="440"/>
                        </a:lnTo>
                        <a:lnTo>
                          <a:pt x="2013" y="481"/>
                        </a:lnTo>
                        <a:lnTo>
                          <a:pt x="2039" y="522"/>
                        </a:lnTo>
                        <a:lnTo>
                          <a:pt x="2063" y="565"/>
                        </a:lnTo>
                        <a:lnTo>
                          <a:pt x="2085" y="609"/>
                        </a:lnTo>
                        <a:lnTo>
                          <a:pt x="2105" y="655"/>
                        </a:lnTo>
                        <a:lnTo>
                          <a:pt x="2122" y="701"/>
                        </a:lnTo>
                        <a:lnTo>
                          <a:pt x="2136" y="748"/>
                        </a:lnTo>
                        <a:lnTo>
                          <a:pt x="2148" y="796"/>
                        </a:lnTo>
                        <a:lnTo>
                          <a:pt x="2158" y="845"/>
                        </a:lnTo>
                        <a:lnTo>
                          <a:pt x="2165" y="895"/>
                        </a:lnTo>
                        <a:lnTo>
                          <a:pt x="2169" y="945"/>
                        </a:lnTo>
                        <a:lnTo>
                          <a:pt x="2170" y="997"/>
                        </a:lnTo>
                        <a:lnTo>
                          <a:pt x="2169" y="1048"/>
                        </a:lnTo>
                        <a:lnTo>
                          <a:pt x="2165" y="1099"/>
                        </a:lnTo>
                        <a:lnTo>
                          <a:pt x="2158" y="1148"/>
                        </a:lnTo>
                        <a:lnTo>
                          <a:pt x="2148" y="1197"/>
                        </a:lnTo>
                        <a:lnTo>
                          <a:pt x="2136" y="1245"/>
                        </a:lnTo>
                        <a:lnTo>
                          <a:pt x="2122" y="1293"/>
                        </a:lnTo>
                        <a:lnTo>
                          <a:pt x="2105" y="1339"/>
                        </a:lnTo>
                        <a:lnTo>
                          <a:pt x="2085" y="1384"/>
                        </a:lnTo>
                        <a:lnTo>
                          <a:pt x="2063" y="1428"/>
                        </a:lnTo>
                        <a:lnTo>
                          <a:pt x="2039" y="1471"/>
                        </a:lnTo>
                        <a:lnTo>
                          <a:pt x="2013" y="1513"/>
                        </a:lnTo>
                        <a:lnTo>
                          <a:pt x="1985" y="1553"/>
                        </a:lnTo>
                        <a:lnTo>
                          <a:pt x="1955" y="1592"/>
                        </a:lnTo>
                        <a:lnTo>
                          <a:pt x="1923" y="1630"/>
                        </a:lnTo>
                        <a:lnTo>
                          <a:pt x="1889" y="1666"/>
                        </a:lnTo>
                        <a:lnTo>
                          <a:pt x="1853" y="1700"/>
                        </a:lnTo>
                        <a:lnTo>
                          <a:pt x="1815" y="1733"/>
                        </a:lnTo>
                        <a:lnTo>
                          <a:pt x="1775" y="1765"/>
                        </a:lnTo>
                        <a:lnTo>
                          <a:pt x="1735" y="1794"/>
                        </a:lnTo>
                        <a:lnTo>
                          <a:pt x="1692" y="1822"/>
                        </a:lnTo>
                        <a:lnTo>
                          <a:pt x="1648" y="1848"/>
                        </a:lnTo>
                        <a:lnTo>
                          <a:pt x="1603" y="1872"/>
                        </a:lnTo>
                        <a:lnTo>
                          <a:pt x="1556" y="1894"/>
                        </a:lnTo>
                        <a:lnTo>
                          <a:pt x="1507" y="1914"/>
                        </a:lnTo>
                        <a:lnTo>
                          <a:pt x="1458" y="1932"/>
                        </a:lnTo>
                        <a:lnTo>
                          <a:pt x="1408" y="1947"/>
                        </a:lnTo>
                        <a:lnTo>
                          <a:pt x="1357" y="1961"/>
                        </a:lnTo>
                        <a:lnTo>
                          <a:pt x="1304" y="1972"/>
                        </a:lnTo>
                        <a:lnTo>
                          <a:pt x="1251" y="1980"/>
                        </a:lnTo>
                        <a:lnTo>
                          <a:pt x="1196" y="1987"/>
                        </a:lnTo>
                        <a:lnTo>
                          <a:pt x="1141" y="1991"/>
                        </a:lnTo>
                        <a:lnTo>
                          <a:pt x="1085" y="1992"/>
                        </a:lnTo>
                        <a:lnTo>
                          <a:pt x="1029" y="1991"/>
                        </a:lnTo>
                        <a:lnTo>
                          <a:pt x="974" y="1987"/>
                        </a:lnTo>
                        <a:lnTo>
                          <a:pt x="919" y="1980"/>
                        </a:lnTo>
                        <a:lnTo>
                          <a:pt x="867" y="1972"/>
                        </a:lnTo>
                        <a:lnTo>
                          <a:pt x="813" y="1961"/>
                        </a:lnTo>
                        <a:lnTo>
                          <a:pt x="762" y="1947"/>
                        </a:lnTo>
                        <a:lnTo>
                          <a:pt x="712" y="1932"/>
                        </a:lnTo>
                        <a:lnTo>
                          <a:pt x="663" y="1914"/>
                        </a:lnTo>
                        <a:lnTo>
                          <a:pt x="614" y="1894"/>
                        </a:lnTo>
                        <a:lnTo>
                          <a:pt x="568" y="1872"/>
                        </a:lnTo>
                        <a:lnTo>
                          <a:pt x="522" y="1848"/>
                        </a:lnTo>
                        <a:lnTo>
                          <a:pt x="479" y="1822"/>
                        </a:lnTo>
                        <a:lnTo>
                          <a:pt x="436" y="1794"/>
                        </a:lnTo>
                        <a:lnTo>
                          <a:pt x="395" y="1765"/>
                        </a:lnTo>
                        <a:lnTo>
                          <a:pt x="355" y="1733"/>
                        </a:lnTo>
                        <a:lnTo>
                          <a:pt x="317" y="1700"/>
                        </a:lnTo>
                        <a:lnTo>
                          <a:pt x="281" y="1666"/>
                        </a:lnTo>
                        <a:lnTo>
                          <a:pt x="247" y="1630"/>
                        </a:lnTo>
                        <a:lnTo>
                          <a:pt x="215" y="1592"/>
                        </a:lnTo>
                        <a:lnTo>
                          <a:pt x="185" y="1553"/>
                        </a:lnTo>
                        <a:lnTo>
                          <a:pt x="157" y="1513"/>
                        </a:lnTo>
                        <a:lnTo>
                          <a:pt x="131" y="1471"/>
                        </a:lnTo>
                        <a:lnTo>
                          <a:pt x="107" y="1428"/>
                        </a:lnTo>
                        <a:lnTo>
                          <a:pt x="85" y="1384"/>
                        </a:lnTo>
                        <a:lnTo>
                          <a:pt x="65" y="1339"/>
                        </a:lnTo>
                        <a:lnTo>
                          <a:pt x="48" y="1293"/>
                        </a:lnTo>
                        <a:lnTo>
                          <a:pt x="34" y="1245"/>
                        </a:lnTo>
                        <a:lnTo>
                          <a:pt x="22" y="1197"/>
                        </a:lnTo>
                        <a:lnTo>
                          <a:pt x="12" y="1148"/>
                        </a:lnTo>
                        <a:lnTo>
                          <a:pt x="5" y="1099"/>
                        </a:lnTo>
                        <a:lnTo>
                          <a:pt x="1" y="1048"/>
                        </a:lnTo>
                        <a:lnTo>
                          <a:pt x="0" y="997"/>
                        </a:lnTo>
                        <a:lnTo>
                          <a:pt x="1" y="945"/>
                        </a:lnTo>
                        <a:lnTo>
                          <a:pt x="5" y="895"/>
                        </a:lnTo>
                        <a:lnTo>
                          <a:pt x="12" y="845"/>
                        </a:lnTo>
                        <a:lnTo>
                          <a:pt x="22" y="796"/>
                        </a:lnTo>
                        <a:lnTo>
                          <a:pt x="34" y="748"/>
                        </a:lnTo>
                        <a:lnTo>
                          <a:pt x="48" y="701"/>
                        </a:lnTo>
                        <a:lnTo>
                          <a:pt x="65" y="655"/>
                        </a:lnTo>
                        <a:lnTo>
                          <a:pt x="85" y="609"/>
                        </a:lnTo>
                        <a:lnTo>
                          <a:pt x="107" y="565"/>
                        </a:lnTo>
                        <a:lnTo>
                          <a:pt x="131" y="522"/>
                        </a:lnTo>
                        <a:lnTo>
                          <a:pt x="157" y="481"/>
                        </a:lnTo>
                        <a:lnTo>
                          <a:pt x="185" y="440"/>
                        </a:lnTo>
                        <a:lnTo>
                          <a:pt x="215" y="401"/>
                        </a:lnTo>
                        <a:lnTo>
                          <a:pt x="247" y="364"/>
                        </a:lnTo>
                        <a:lnTo>
                          <a:pt x="281" y="327"/>
                        </a:lnTo>
                        <a:lnTo>
                          <a:pt x="317" y="293"/>
                        </a:lnTo>
                        <a:lnTo>
                          <a:pt x="355" y="260"/>
                        </a:lnTo>
                        <a:lnTo>
                          <a:pt x="395" y="229"/>
                        </a:lnTo>
                        <a:lnTo>
                          <a:pt x="436" y="199"/>
                        </a:lnTo>
                        <a:lnTo>
                          <a:pt x="479" y="171"/>
                        </a:lnTo>
                        <a:lnTo>
                          <a:pt x="522" y="146"/>
                        </a:lnTo>
                        <a:lnTo>
                          <a:pt x="568" y="122"/>
                        </a:lnTo>
                        <a:lnTo>
                          <a:pt x="614" y="100"/>
                        </a:lnTo>
                        <a:lnTo>
                          <a:pt x="663" y="80"/>
                        </a:lnTo>
                        <a:lnTo>
                          <a:pt x="712" y="62"/>
                        </a:lnTo>
                        <a:lnTo>
                          <a:pt x="762" y="46"/>
                        </a:lnTo>
                        <a:lnTo>
                          <a:pt x="813" y="33"/>
                        </a:lnTo>
                        <a:lnTo>
                          <a:pt x="867" y="21"/>
                        </a:lnTo>
                        <a:lnTo>
                          <a:pt x="919" y="12"/>
                        </a:lnTo>
                        <a:lnTo>
                          <a:pt x="974" y="6"/>
                        </a:lnTo>
                        <a:lnTo>
                          <a:pt x="1029" y="2"/>
                        </a:lnTo>
                        <a:lnTo>
                          <a:pt x="1085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  <p:sp>
                <p:nvSpPr>
                  <p:cNvPr id="1025" name="Rectangle 69"/>
                  <p:cNvSpPr>
                    <a:spLocks noChangeArrowheads="1"/>
                  </p:cNvSpPr>
                  <p:nvPr/>
                </p:nvSpPr>
                <p:spPr bwMode="gray">
                  <a:xfrm>
                    <a:off x="5055900" y="1419492"/>
                    <a:ext cx="9692" cy="83631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</p:grpSp>
            <p:sp>
              <p:nvSpPr>
                <p:cNvPr id="1023" name="Freihandform: Form 1022"/>
                <p:cNvSpPr>
                  <a:spLocks noChangeAspect="1"/>
                </p:cNvSpPr>
                <p:nvPr>
                  <p:custDataLst>
                    <p:tags r:id="rId170"/>
                  </p:custDataLst>
                </p:nvPr>
              </p:nvSpPr>
              <p:spPr bwMode="gray">
                <a:xfrm>
                  <a:off x="6498965" y="2561480"/>
                  <a:ext cx="131412" cy="54000"/>
                </a:xfrm>
                <a:custGeom>
                  <a:avLst/>
                  <a:gdLst>
                    <a:gd name="connsiteX0" fmla="*/ 109132 w 218263"/>
                    <a:gd name="connsiteY0" fmla="*/ 21985 h 89689"/>
                    <a:gd name="connsiteX1" fmla="*/ 86272 w 218263"/>
                    <a:gd name="connsiteY1" fmla="*/ 44845 h 89689"/>
                    <a:gd name="connsiteX2" fmla="*/ 109132 w 218263"/>
                    <a:gd name="connsiteY2" fmla="*/ 67705 h 89689"/>
                    <a:gd name="connsiteX3" fmla="*/ 131992 w 218263"/>
                    <a:gd name="connsiteY3" fmla="*/ 44845 h 89689"/>
                    <a:gd name="connsiteX4" fmla="*/ 109132 w 218263"/>
                    <a:gd name="connsiteY4" fmla="*/ 21985 h 89689"/>
                    <a:gd name="connsiteX5" fmla="*/ 14948 w 218263"/>
                    <a:gd name="connsiteY5" fmla="*/ 0 h 89689"/>
                    <a:gd name="connsiteX6" fmla="*/ 203315 w 218263"/>
                    <a:gd name="connsiteY6" fmla="*/ 0 h 89689"/>
                    <a:gd name="connsiteX7" fmla="*/ 218263 w 218263"/>
                    <a:gd name="connsiteY7" fmla="*/ 14948 h 89689"/>
                    <a:gd name="connsiteX8" fmla="*/ 218263 w 218263"/>
                    <a:gd name="connsiteY8" fmla="*/ 74741 h 89689"/>
                    <a:gd name="connsiteX9" fmla="*/ 203315 w 218263"/>
                    <a:gd name="connsiteY9" fmla="*/ 89689 h 89689"/>
                    <a:gd name="connsiteX10" fmla="*/ 14948 w 218263"/>
                    <a:gd name="connsiteY10" fmla="*/ 89689 h 89689"/>
                    <a:gd name="connsiteX11" fmla="*/ 0 w 218263"/>
                    <a:gd name="connsiteY11" fmla="*/ 74741 h 89689"/>
                    <a:gd name="connsiteX12" fmla="*/ 0 w 218263"/>
                    <a:gd name="connsiteY12" fmla="*/ 14948 h 89689"/>
                    <a:gd name="connsiteX13" fmla="*/ 14948 w 218263"/>
                    <a:gd name="connsiteY13" fmla="*/ 0 h 89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8263" h="89689">
                      <a:moveTo>
                        <a:pt x="109132" y="21985"/>
                      </a:moveTo>
                      <a:cubicBezTo>
                        <a:pt x="96507" y="21985"/>
                        <a:pt x="86272" y="32220"/>
                        <a:pt x="86272" y="44845"/>
                      </a:cubicBezTo>
                      <a:cubicBezTo>
                        <a:pt x="86272" y="57470"/>
                        <a:pt x="96507" y="67705"/>
                        <a:pt x="109132" y="67705"/>
                      </a:cubicBezTo>
                      <a:cubicBezTo>
                        <a:pt x="121757" y="67705"/>
                        <a:pt x="131992" y="57470"/>
                        <a:pt x="131992" y="44845"/>
                      </a:cubicBezTo>
                      <a:cubicBezTo>
                        <a:pt x="131992" y="32220"/>
                        <a:pt x="121757" y="21985"/>
                        <a:pt x="109132" y="21985"/>
                      </a:cubicBezTo>
                      <a:close/>
                      <a:moveTo>
                        <a:pt x="14948" y="0"/>
                      </a:moveTo>
                      <a:lnTo>
                        <a:pt x="203315" y="0"/>
                      </a:lnTo>
                      <a:cubicBezTo>
                        <a:pt x="211571" y="0"/>
                        <a:pt x="218263" y="6692"/>
                        <a:pt x="218263" y="14948"/>
                      </a:cubicBezTo>
                      <a:lnTo>
                        <a:pt x="218263" y="74741"/>
                      </a:lnTo>
                      <a:cubicBezTo>
                        <a:pt x="218263" y="82997"/>
                        <a:pt x="211571" y="89689"/>
                        <a:pt x="203315" y="89689"/>
                      </a:cubicBezTo>
                      <a:lnTo>
                        <a:pt x="14948" y="89689"/>
                      </a:lnTo>
                      <a:cubicBezTo>
                        <a:pt x="6692" y="89689"/>
                        <a:pt x="0" y="82997"/>
                        <a:pt x="0" y="74741"/>
                      </a:cubicBezTo>
                      <a:lnTo>
                        <a:pt x="0" y="14948"/>
                      </a:lnTo>
                      <a:cubicBezTo>
                        <a:pt x="0" y="6692"/>
                        <a:pt x="6692" y="0"/>
                        <a:pt x="1494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846" name="Gruppieren 845"/>
              <p:cNvGrpSpPr/>
              <p:nvPr>
                <p:custDataLst>
                  <p:tags r:id="rId79"/>
                </p:custDataLst>
              </p:nvPr>
            </p:nvGrpSpPr>
            <p:grpSpPr bwMode="gray">
              <a:xfrm>
                <a:off x="4969510" y="4740197"/>
                <a:ext cx="219068" cy="265792"/>
                <a:chOff x="6495509" y="2545856"/>
                <a:chExt cx="138324" cy="167826"/>
              </a:xfrm>
            </p:grpSpPr>
            <p:sp>
              <p:nvSpPr>
                <p:cNvPr id="1014" name="Gleichschenkliges Dreieck 1013"/>
                <p:cNvSpPr/>
                <p:nvPr>
                  <p:custDataLst>
                    <p:tags r:id="rId165"/>
                  </p:custDataLst>
                </p:nvPr>
              </p:nvSpPr>
              <p:spPr bwMode="gray">
                <a:xfrm flipH="1" flipV="1">
                  <a:off x="6495509" y="2545856"/>
                  <a:ext cx="138324" cy="119244"/>
                </a:xfrm>
                <a:prstGeom prst="triangle">
                  <a:avLst/>
                </a:prstGeom>
                <a:gradFill>
                  <a:gsLst>
                    <a:gs pos="38000">
                      <a:schemeClr val="bg1">
                        <a:alpha val="0"/>
                      </a:schemeClr>
                    </a:gs>
                    <a:gs pos="100000">
                      <a:schemeClr val="bg1"/>
                    </a:gs>
                  </a:gsLst>
                  <a:lin ang="16200000" scaled="0"/>
                </a:gra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15" name="Ellipse 1014"/>
                <p:cNvSpPr/>
                <p:nvPr>
                  <p:custDataLst>
                    <p:tags r:id="rId166"/>
                  </p:custDataLst>
                </p:nvPr>
              </p:nvSpPr>
              <p:spPr bwMode="gray">
                <a:xfrm>
                  <a:off x="6515616" y="2615571"/>
                  <a:ext cx="98110" cy="98111"/>
                </a:xfrm>
                <a:prstGeom prst="ellipse">
                  <a:avLst/>
                </a:prstGeom>
                <a:ln w="6350">
                  <a:solidFill>
                    <a:schemeClr val="bg1">
                      <a:alpha val="35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 sz="1619" b="1"/>
                </a:p>
              </p:txBody>
            </p:sp>
            <p:grpSp>
              <p:nvGrpSpPr>
                <p:cNvPr id="1016" name="Gruppieren 1015"/>
                <p:cNvGrpSpPr/>
                <p:nvPr/>
              </p:nvGrpSpPr>
              <p:grpSpPr bwMode="gray">
                <a:xfrm>
                  <a:off x="6552981" y="2616302"/>
                  <a:ext cx="23431" cy="56755"/>
                  <a:chOff x="5036792" y="1419492"/>
                  <a:chExt cx="49846" cy="120739"/>
                </a:xfrm>
                <a:solidFill>
                  <a:schemeClr val="tx1"/>
                </a:solidFill>
              </p:grpSpPr>
              <p:sp>
                <p:nvSpPr>
                  <p:cNvPr id="1018" name="Freeform 68"/>
                  <p:cNvSpPr>
                    <a:spLocks/>
                  </p:cNvSpPr>
                  <p:nvPr/>
                </p:nvSpPr>
                <p:spPr bwMode="gray">
                  <a:xfrm>
                    <a:off x="5036792" y="1490108"/>
                    <a:ext cx="49846" cy="50123"/>
                  </a:xfrm>
                  <a:custGeom>
                    <a:avLst/>
                    <a:gdLst>
                      <a:gd name="T0" fmla="*/ 1196 w 2170"/>
                      <a:gd name="T1" fmla="*/ 6 h 1992"/>
                      <a:gd name="T2" fmla="*/ 1357 w 2170"/>
                      <a:gd name="T3" fmla="*/ 33 h 1992"/>
                      <a:gd name="T4" fmla="*/ 1507 w 2170"/>
                      <a:gd name="T5" fmla="*/ 80 h 1992"/>
                      <a:gd name="T6" fmla="*/ 1648 w 2170"/>
                      <a:gd name="T7" fmla="*/ 146 h 1992"/>
                      <a:gd name="T8" fmla="*/ 1775 w 2170"/>
                      <a:gd name="T9" fmla="*/ 229 h 1992"/>
                      <a:gd name="T10" fmla="*/ 1889 w 2170"/>
                      <a:gd name="T11" fmla="*/ 327 h 1992"/>
                      <a:gd name="T12" fmla="*/ 1985 w 2170"/>
                      <a:gd name="T13" fmla="*/ 440 h 1992"/>
                      <a:gd name="T14" fmla="*/ 2063 w 2170"/>
                      <a:gd name="T15" fmla="*/ 565 h 1992"/>
                      <a:gd name="T16" fmla="*/ 2122 w 2170"/>
                      <a:gd name="T17" fmla="*/ 701 h 1992"/>
                      <a:gd name="T18" fmla="*/ 2158 w 2170"/>
                      <a:gd name="T19" fmla="*/ 845 h 1992"/>
                      <a:gd name="T20" fmla="*/ 2170 w 2170"/>
                      <a:gd name="T21" fmla="*/ 997 h 1992"/>
                      <a:gd name="T22" fmla="*/ 2158 w 2170"/>
                      <a:gd name="T23" fmla="*/ 1148 h 1992"/>
                      <a:gd name="T24" fmla="*/ 2122 w 2170"/>
                      <a:gd name="T25" fmla="*/ 1293 h 1992"/>
                      <a:gd name="T26" fmla="*/ 2063 w 2170"/>
                      <a:gd name="T27" fmla="*/ 1428 h 1992"/>
                      <a:gd name="T28" fmla="*/ 1985 w 2170"/>
                      <a:gd name="T29" fmla="*/ 1553 h 1992"/>
                      <a:gd name="T30" fmla="*/ 1889 w 2170"/>
                      <a:gd name="T31" fmla="*/ 1666 h 1992"/>
                      <a:gd name="T32" fmla="*/ 1775 w 2170"/>
                      <a:gd name="T33" fmla="*/ 1765 h 1992"/>
                      <a:gd name="T34" fmla="*/ 1648 w 2170"/>
                      <a:gd name="T35" fmla="*/ 1848 h 1992"/>
                      <a:gd name="T36" fmla="*/ 1507 w 2170"/>
                      <a:gd name="T37" fmla="*/ 1914 h 1992"/>
                      <a:gd name="T38" fmla="*/ 1357 w 2170"/>
                      <a:gd name="T39" fmla="*/ 1961 h 1992"/>
                      <a:gd name="T40" fmla="*/ 1196 w 2170"/>
                      <a:gd name="T41" fmla="*/ 1987 h 1992"/>
                      <a:gd name="T42" fmla="*/ 1029 w 2170"/>
                      <a:gd name="T43" fmla="*/ 1991 h 1992"/>
                      <a:gd name="T44" fmla="*/ 867 w 2170"/>
                      <a:gd name="T45" fmla="*/ 1972 h 1992"/>
                      <a:gd name="T46" fmla="*/ 712 w 2170"/>
                      <a:gd name="T47" fmla="*/ 1932 h 1992"/>
                      <a:gd name="T48" fmla="*/ 568 w 2170"/>
                      <a:gd name="T49" fmla="*/ 1872 h 1992"/>
                      <a:gd name="T50" fmla="*/ 436 w 2170"/>
                      <a:gd name="T51" fmla="*/ 1794 h 1992"/>
                      <a:gd name="T52" fmla="*/ 317 w 2170"/>
                      <a:gd name="T53" fmla="*/ 1700 h 1992"/>
                      <a:gd name="T54" fmla="*/ 215 w 2170"/>
                      <a:gd name="T55" fmla="*/ 1592 h 1992"/>
                      <a:gd name="T56" fmla="*/ 131 w 2170"/>
                      <a:gd name="T57" fmla="*/ 1471 h 1992"/>
                      <a:gd name="T58" fmla="*/ 65 w 2170"/>
                      <a:gd name="T59" fmla="*/ 1339 h 1992"/>
                      <a:gd name="T60" fmla="*/ 22 w 2170"/>
                      <a:gd name="T61" fmla="*/ 1197 h 1992"/>
                      <a:gd name="T62" fmla="*/ 1 w 2170"/>
                      <a:gd name="T63" fmla="*/ 1048 h 1992"/>
                      <a:gd name="T64" fmla="*/ 5 w 2170"/>
                      <a:gd name="T65" fmla="*/ 895 h 1992"/>
                      <a:gd name="T66" fmla="*/ 34 w 2170"/>
                      <a:gd name="T67" fmla="*/ 748 h 1992"/>
                      <a:gd name="T68" fmla="*/ 85 w 2170"/>
                      <a:gd name="T69" fmla="*/ 609 h 1992"/>
                      <a:gd name="T70" fmla="*/ 157 w 2170"/>
                      <a:gd name="T71" fmla="*/ 481 h 1992"/>
                      <a:gd name="T72" fmla="*/ 247 w 2170"/>
                      <a:gd name="T73" fmla="*/ 364 h 1992"/>
                      <a:gd name="T74" fmla="*/ 355 w 2170"/>
                      <a:gd name="T75" fmla="*/ 260 h 1992"/>
                      <a:gd name="T76" fmla="*/ 479 w 2170"/>
                      <a:gd name="T77" fmla="*/ 171 h 1992"/>
                      <a:gd name="T78" fmla="*/ 614 w 2170"/>
                      <a:gd name="T79" fmla="*/ 100 h 1992"/>
                      <a:gd name="T80" fmla="*/ 762 w 2170"/>
                      <a:gd name="T81" fmla="*/ 46 h 1992"/>
                      <a:gd name="T82" fmla="*/ 919 w 2170"/>
                      <a:gd name="T83" fmla="*/ 12 h 1992"/>
                      <a:gd name="T84" fmla="*/ 1085 w 2170"/>
                      <a:gd name="T85" fmla="*/ 0 h 19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2170" h="1992">
                        <a:moveTo>
                          <a:pt x="1085" y="0"/>
                        </a:moveTo>
                        <a:lnTo>
                          <a:pt x="1141" y="2"/>
                        </a:lnTo>
                        <a:lnTo>
                          <a:pt x="1196" y="6"/>
                        </a:lnTo>
                        <a:lnTo>
                          <a:pt x="1251" y="12"/>
                        </a:lnTo>
                        <a:lnTo>
                          <a:pt x="1304" y="21"/>
                        </a:lnTo>
                        <a:lnTo>
                          <a:pt x="1357" y="33"/>
                        </a:lnTo>
                        <a:lnTo>
                          <a:pt x="1408" y="46"/>
                        </a:lnTo>
                        <a:lnTo>
                          <a:pt x="1458" y="62"/>
                        </a:lnTo>
                        <a:lnTo>
                          <a:pt x="1507" y="80"/>
                        </a:lnTo>
                        <a:lnTo>
                          <a:pt x="1556" y="100"/>
                        </a:lnTo>
                        <a:lnTo>
                          <a:pt x="1603" y="122"/>
                        </a:lnTo>
                        <a:lnTo>
                          <a:pt x="1648" y="146"/>
                        </a:lnTo>
                        <a:lnTo>
                          <a:pt x="1692" y="171"/>
                        </a:lnTo>
                        <a:lnTo>
                          <a:pt x="1735" y="199"/>
                        </a:lnTo>
                        <a:lnTo>
                          <a:pt x="1775" y="229"/>
                        </a:lnTo>
                        <a:lnTo>
                          <a:pt x="1815" y="260"/>
                        </a:lnTo>
                        <a:lnTo>
                          <a:pt x="1853" y="293"/>
                        </a:lnTo>
                        <a:lnTo>
                          <a:pt x="1889" y="327"/>
                        </a:lnTo>
                        <a:lnTo>
                          <a:pt x="1923" y="364"/>
                        </a:lnTo>
                        <a:lnTo>
                          <a:pt x="1955" y="401"/>
                        </a:lnTo>
                        <a:lnTo>
                          <a:pt x="1985" y="440"/>
                        </a:lnTo>
                        <a:lnTo>
                          <a:pt x="2013" y="481"/>
                        </a:lnTo>
                        <a:lnTo>
                          <a:pt x="2039" y="522"/>
                        </a:lnTo>
                        <a:lnTo>
                          <a:pt x="2063" y="565"/>
                        </a:lnTo>
                        <a:lnTo>
                          <a:pt x="2085" y="609"/>
                        </a:lnTo>
                        <a:lnTo>
                          <a:pt x="2105" y="655"/>
                        </a:lnTo>
                        <a:lnTo>
                          <a:pt x="2122" y="701"/>
                        </a:lnTo>
                        <a:lnTo>
                          <a:pt x="2136" y="748"/>
                        </a:lnTo>
                        <a:lnTo>
                          <a:pt x="2148" y="796"/>
                        </a:lnTo>
                        <a:lnTo>
                          <a:pt x="2158" y="845"/>
                        </a:lnTo>
                        <a:lnTo>
                          <a:pt x="2165" y="895"/>
                        </a:lnTo>
                        <a:lnTo>
                          <a:pt x="2169" y="945"/>
                        </a:lnTo>
                        <a:lnTo>
                          <a:pt x="2170" y="997"/>
                        </a:lnTo>
                        <a:lnTo>
                          <a:pt x="2169" y="1048"/>
                        </a:lnTo>
                        <a:lnTo>
                          <a:pt x="2165" y="1099"/>
                        </a:lnTo>
                        <a:lnTo>
                          <a:pt x="2158" y="1148"/>
                        </a:lnTo>
                        <a:lnTo>
                          <a:pt x="2148" y="1197"/>
                        </a:lnTo>
                        <a:lnTo>
                          <a:pt x="2136" y="1245"/>
                        </a:lnTo>
                        <a:lnTo>
                          <a:pt x="2122" y="1293"/>
                        </a:lnTo>
                        <a:lnTo>
                          <a:pt x="2105" y="1339"/>
                        </a:lnTo>
                        <a:lnTo>
                          <a:pt x="2085" y="1384"/>
                        </a:lnTo>
                        <a:lnTo>
                          <a:pt x="2063" y="1428"/>
                        </a:lnTo>
                        <a:lnTo>
                          <a:pt x="2039" y="1471"/>
                        </a:lnTo>
                        <a:lnTo>
                          <a:pt x="2013" y="1513"/>
                        </a:lnTo>
                        <a:lnTo>
                          <a:pt x="1985" y="1553"/>
                        </a:lnTo>
                        <a:lnTo>
                          <a:pt x="1955" y="1592"/>
                        </a:lnTo>
                        <a:lnTo>
                          <a:pt x="1923" y="1630"/>
                        </a:lnTo>
                        <a:lnTo>
                          <a:pt x="1889" y="1666"/>
                        </a:lnTo>
                        <a:lnTo>
                          <a:pt x="1853" y="1700"/>
                        </a:lnTo>
                        <a:lnTo>
                          <a:pt x="1815" y="1733"/>
                        </a:lnTo>
                        <a:lnTo>
                          <a:pt x="1775" y="1765"/>
                        </a:lnTo>
                        <a:lnTo>
                          <a:pt x="1735" y="1794"/>
                        </a:lnTo>
                        <a:lnTo>
                          <a:pt x="1692" y="1822"/>
                        </a:lnTo>
                        <a:lnTo>
                          <a:pt x="1648" y="1848"/>
                        </a:lnTo>
                        <a:lnTo>
                          <a:pt x="1603" y="1872"/>
                        </a:lnTo>
                        <a:lnTo>
                          <a:pt x="1556" y="1894"/>
                        </a:lnTo>
                        <a:lnTo>
                          <a:pt x="1507" y="1914"/>
                        </a:lnTo>
                        <a:lnTo>
                          <a:pt x="1458" y="1932"/>
                        </a:lnTo>
                        <a:lnTo>
                          <a:pt x="1408" y="1947"/>
                        </a:lnTo>
                        <a:lnTo>
                          <a:pt x="1357" y="1961"/>
                        </a:lnTo>
                        <a:lnTo>
                          <a:pt x="1304" y="1972"/>
                        </a:lnTo>
                        <a:lnTo>
                          <a:pt x="1251" y="1980"/>
                        </a:lnTo>
                        <a:lnTo>
                          <a:pt x="1196" y="1987"/>
                        </a:lnTo>
                        <a:lnTo>
                          <a:pt x="1141" y="1991"/>
                        </a:lnTo>
                        <a:lnTo>
                          <a:pt x="1085" y="1992"/>
                        </a:lnTo>
                        <a:lnTo>
                          <a:pt x="1029" y="1991"/>
                        </a:lnTo>
                        <a:lnTo>
                          <a:pt x="974" y="1987"/>
                        </a:lnTo>
                        <a:lnTo>
                          <a:pt x="919" y="1980"/>
                        </a:lnTo>
                        <a:lnTo>
                          <a:pt x="867" y="1972"/>
                        </a:lnTo>
                        <a:lnTo>
                          <a:pt x="813" y="1961"/>
                        </a:lnTo>
                        <a:lnTo>
                          <a:pt x="762" y="1947"/>
                        </a:lnTo>
                        <a:lnTo>
                          <a:pt x="712" y="1932"/>
                        </a:lnTo>
                        <a:lnTo>
                          <a:pt x="663" y="1914"/>
                        </a:lnTo>
                        <a:lnTo>
                          <a:pt x="614" y="1894"/>
                        </a:lnTo>
                        <a:lnTo>
                          <a:pt x="568" y="1872"/>
                        </a:lnTo>
                        <a:lnTo>
                          <a:pt x="522" y="1848"/>
                        </a:lnTo>
                        <a:lnTo>
                          <a:pt x="479" y="1822"/>
                        </a:lnTo>
                        <a:lnTo>
                          <a:pt x="436" y="1794"/>
                        </a:lnTo>
                        <a:lnTo>
                          <a:pt x="395" y="1765"/>
                        </a:lnTo>
                        <a:lnTo>
                          <a:pt x="355" y="1733"/>
                        </a:lnTo>
                        <a:lnTo>
                          <a:pt x="317" y="1700"/>
                        </a:lnTo>
                        <a:lnTo>
                          <a:pt x="281" y="1666"/>
                        </a:lnTo>
                        <a:lnTo>
                          <a:pt x="247" y="1630"/>
                        </a:lnTo>
                        <a:lnTo>
                          <a:pt x="215" y="1592"/>
                        </a:lnTo>
                        <a:lnTo>
                          <a:pt x="185" y="1553"/>
                        </a:lnTo>
                        <a:lnTo>
                          <a:pt x="157" y="1513"/>
                        </a:lnTo>
                        <a:lnTo>
                          <a:pt x="131" y="1471"/>
                        </a:lnTo>
                        <a:lnTo>
                          <a:pt x="107" y="1428"/>
                        </a:lnTo>
                        <a:lnTo>
                          <a:pt x="85" y="1384"/>
                        </a:lnTo>
                        <a:lnTo>
                          <a:pt x="65" y="1339"/>
                        </a:lnTo>
                        <a:lnTo>
                          <a:pt x="48" y="1293"/>
                        </a:lnTo>
                        <a:lnTo>
                          <a:pt x="34" y="1245"/>
                        </a:lnTo>
                        <a:lnTo>
                          <a:pt x="22" y="1197"/>
                        </a:lnTo>
                        <a:lnTo>
                          <a:pt x="12" y="1148"/>
                        </a:lnTo>
                        <a:lnTo>
                          <a:pt x="5" y="1099"/>
                        </a:lnTo>
                        <a:lnTo>
                          <a:pt x="1" y="1048"/>
                        </a:lnTo>
                        <a:lnTo>
                          <a:pt x="0" y="997"/>
                        </a:lnTo>
                        <a:lnTo>
                          <a:pt x="1" y="945"/>
                        </a:lnTo>
                        <a:lnTo>
                          <a:pt x="5" y="895"/>
                        </a:lnTo>
                        <a:lnTo>
                          <a:pt x="12" y="845"/>
                        </a:lnTo>
                        <a:lnTo>
                          <a:pt x="22" y="796"/>
                        </a:lnTo>
                        <a:lnTo>
                          <a:pt x="34" y="748"/>
                        </a:lnTo>
                        <a:lnTo>
                          <a:pt x="48" y="701"/>
                        </a:lnTo>
                        <a:lnTo>
                          <a:pt x="65" y="655"/>
                        </a:lnTo>
                        <a:lnTo>
                          <a:pt x="85" y="609"/>
                        </a:lnTo>
                        <a:lnTo>
                          <a:pt x="107" y="565"/>
                        </a:lnTo>
                        <a:lnTo>
                          <a:pt x="131" y="522"/>
                        </a:lnTo>
                        <a:lnTo>
                          <a:pt x="157" y="481"/>
                        </a:lnTo>
                        <a:lnTo>
                          <a:pt x="185" y="440"/>
                        </a:lnTo>
                        <a:lnTo>
                          <a:pt x="215" y="401"/>
                        </a:lnTo>
                        <a:lnTo>
                          <a:pt x="247" y="364"/>
                        </a:lnTo>
                        <a:lnTo>
                          <a:pt x="281" y="327"/>
                        </a:lnTo>
                        <a:lnTo>
                          <a:pt x="317" y="293"/>
                        </a:lnTo>
                        <a:lnTo>
                          <a:pt x="355" y="260"/>
                        </a:lnTo>
                        <a:lnTo>
                          <a:pt x="395" y="229"/>
                        </a:lnTo>
                        <a:lnTo>
                          <a:pt x="436" y="199"/>
                        </a:lnTo>
                        <a:lnTo>
                          <a:pt x="479" y="171"/>
                        </a:lnTo>
                        <a:lnTo>
                          <a:pt x="522" y="146"/>
                        </a:lnTo>
                        <a:lnTo>
                          <a:pt x="568" y="122"/>
                        </a:lnTo>
                        <a:lnTo>
                          <a:pt x="614" y="100"/>
                        </a:lnTo>
                        <a:lnTo>
                          <a:pt x="663" y="80"/>
                        </a:lnTo>
                        <a:lnTo>
                          <a:pt x="712" y="62"/>
                        </a:lnTo>
                        <a:lnTo>
                          <a:pt x="762" y="46"/>
                        </a:lnTo>
                        <a:lnTo>
                          <a:pt x="813" y="33"/>
                        </a:lnTo>
                        <a:lnTo>
                          <a:pt x="867" y="21"/>
                        </a:lnTo>
                        <a:lnTo>
                          <a:pt x="919" y="12"/>
                        </a:lnTo>
                        <a:lnTo>
                          <a:pt x="974" y="6"/>
                        </a:lnTo>
                        <a:lnTo>
                          <a:pt x="1029" y="2"/>
                        </a:lnTo>
                        <a:lnTo>
                          <a:pt x="1085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  <p:sp>
                <p:nvSpPr>
                  <p:cNvPr id="1019" name="Rectangle 69"/>
                  <p:cNvSpPr>
                    <a:spLocks noChangeArrowheads="1"/>
                  </p:cNvSpPr>
                  <p:nvPr/>
                </p:nvSpPr>
                <p:spPr bwMode="gray">
                  <a:xfrm>
                    <a:off x="5055900" y="1419492"/>
                    <a:ext cx="9692" cy="83631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</p:grpSp>
            <p:sp>
              <p:nvSpPr>
                <p:cNvPr id="1017" name="Freihandform: Form 1016"/>
                <p:cNvSpPr>
                  <a:spLocks noChangeAspect="1"/>
                </p:cNvSpPr>
                <p:nvPr>
                  <p:custDataLst>
                    <p:tags r:id="rId167"/>
                  </p:custDataLst>
                </p:nvPr>
              </p:nvSpPr>
              <p:spPr bwMode="gray">
                <a:xfrm>
                  <a:off x="6498965" y="2561480"/>
                  <a:ext cx="131412" cy="54000"/>
                </a:xfrm>
                <a:custGeom>
                  <a:avLst/>
                  <a:gdLst>
                    <a:gd name="connsiteX0" fmla="*/ 109132 w 218263"/>
                    <a:gd name="connsiteY0" fmla="*/ 21985 h 89689"/>
                    <a:gd name="connsiteX1" fmla="*/ 86272 w 218263"/>
                    <a:gd name="connsiteY1" fmla="*/ 44845 h 89689"/>
                    <a:gd name="connsiteX2" fmla="*/ 109132 w 218263"/>
                    <a:gd name="connsiteY2" fmla="*/ 67705 h 89689"/>
                    <a:gd name="connsiteX3" fmla="*/ 131992 w 218263"/>
                    <a:gd name="connsiteY3" fmla="*/ 44845 h 89689"/>
                    <a:gd name="connsiteX4" fmla="*/ 109132 w 218263"/>
                    <a:gd name="connsiteY4" fmla="*/ 21985 h 89689"/>
                    <a:gd name="connsiteX5" fmla="*/ 14948 w 218263"/>
                    <a:gd name="connsiteY5" fmla="*/ 0 h 89689"/>
                    <a:gd name="connsiteX6" fmla="*/ 203315 w 218263"/>
                    <a:gd name="connsiteY6" fmla="*/ 0 h 89689"/>
                    <a:gd name="connsiteX7" fmla="*/ 218263 w 218263"/>
                    <a:gd name="connsiteY7" fmla="*/ 14948 h 89689"/>
                    <a:gd name="connsiteX8" fmla="*/ 218263 w 218263"/>
                    <a:gd name="connsiteY8" fmla="*/ 74741 h 89689"/>
                    <a:gd name="connsiteX9" fmla="*/ 203315 w 218263"/>
                    <a:gd name="connsiteY9" fmla="*/ 89689 h 89689"/>
                    <a:gd name="connsiteX10" fmla="*/ 14948 w 218263"/>
                    <a:gd name="connsiteY10" fmla="*/ 89689 h 89689"/>
                    <a:gd name="connsiteX11" fmla="*/ 0 w 218263"/>
                    <a:gd name="connsiteY11" fmla="*/ 74741 h 89689"/>
                    <a:gd name="connsiteX12" fmla="*/ 0 w 218263"/>
                    <a:gd name="connsiteY12" fmla="*/ 14948 h 89689"/>
                    <a:gd name="connsiteX13" fmla="*/ 14948 w 218263"/>
                    <a:gd name="connsiteY13" fmla="*/ 0 h 89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8263" h="89689">
                      <a:moveTo>
                        <a:pt x="109132" y="21985"/>
                      </a:moveTo>
                      <a:cubicBezTo>
                        <a:pt x="96507" y="21985"/>
                        <a:pt x="86272" y="32220"/>
                        <a:pt x="86272" y="44845"/>
                      </a:cubicBezTo>
                      <a:cubicBezTo>
                        <a:pt x="86272" y="57470"/>
                        <a:pt x="96507" y="67705"/>
                        <a:pt x="109132" y="67705"/>
                      </a:cubicBezTo>
                      <a:cubicBezTo>
                        <a:pt x="121757" y="67705"/>
                        <a:pt x="131992" y="57470"/>
                        <a:pt x="131992" y="44845"/>
                      </a:cubicBezTo>
                      <a:cubicBezTo>
                        <a:pt x="131992" y="32220"/>
                        <a:pt x="121757" y="21985"/>
                        <a:pt x="109132" y="21985"/>
                      </a:cubicBezTo>
                      <a:close/>
                      <a:moveTo>
                        <a:pt x="14948" y="0"/>
                      </a:moveTo>
                      <a:lnTo>
                        <a:pt x="203315" y="0"/>
                      </a:lnTo>
                      <a:cubicBezTo>
                        <a:pt x="211571" y="0"/>
                        <a:pt x="218263" y="6692"/>
                        <a:pt x="218263" y="14948"/>
                      </a:cubicBezTo>
                      <a:lnTo>
                        <a:pt x="218263" y="74741"/>
                      </a:lnTo>
                      <a:cubicBezTo>
                        <a:pt x="218263" y="82997"/>
                        <a:pt x="211571" y="89689"/>
                        <a:pt x="203315" y="89689"/>
                      </a:cubicBezTo>
                      <a:lnTo>
                        <a:pt x="14948" y="89689"/>
                      </a:lnTo>
                      <a:cubicBezTo>
                        <a:pt x="6692" y="89689"/>
                        <a:pt x="0" y="82997"/>
                        <a:pt x="0" y="74741"/>
                      </a:cubicBezTo>
                      <a:lnTo>
                        <a:pt x="0" y="14948"/>
                      </a:lnTo>
                      <a:cubicBezTo>
                        <a:pt x="0" y="6692"/>
                        <a:pt x="6692" y="0"/>
                        <a:pt x="1494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847" name="Gruppieren 846"/>
              <p:cNvGrpSpPr/>
              <p:nvPr>
                <p:custDataLst>
                  <p:tags r:id="rId80"/>
                </p:custDataLst>
              </p:nvPr>
            </p:nvGrpSpPr>
            <p:grpSpPr bwMode="gray">
              <a:xfrm>
                <a:off x="5628668" y="4374197"/>
                <a:ext cx="219068" cy="265792"/>
                <a:chOff x="6495509" y="2545856"/>
                <a:chExt cx="138324" cy="167826"/>
              </a:xfrm>
            </p:grpSpPr>
            <p:sp>
              <p:nvSpPr>
                <p:cNvPr id="1008" name="Gleichschenkliges Dreieck 1007"/>
                <p:cNvSpPr/>
                <p:nvPr>
                  <p:custDataLst>
                    <p:tags r:id="rId162"/>
                  </p:custDataLst>
                </p:nvPr>
              </p:nvSpPr>
              <p:spPr bwMode="gray">
                <a:xfrm flipH="1" flipV="1">
                  <a:off x="6495509" y="2545856"/>
                  <a:ext cx="138324" cy="119244"/>
                </a:xfrm>
                <a:prstGeom prst="triangle">
                  <a:avLst/>
                </a:prstGeom>
                <a:gradFill>
                  <a:gsLst>
                    <a:gs pos="38000">
                      <a:schemeClr val="bg1">
                        <a:alpha val="0"/>
                      </a:schemeClr>
                    </a:gs>
                    <a:gs pos="100000">
                      <a:schemeClr val="bg1"/>
                    </a:gs>
                  </a:gsLst>
                  <a:lin ang="16200000" scaled="0"/>
                </a:gra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09" name="Ellipse 1008"/>
                <p:cNvSpPr/>
                <p:nvPr>
                  <p:custDataLst>
                    <p:tags r:id="rId163"/>
                  </p:custDataLst>
                </p:nvPr>
              </p:nvSpPr>
              <p:spPr bwMode="gray">
                <a:xfrm>
                  <a:off x="6515616" y="2615571"/>
                  <a:ext cx="98110" cy="98111"/>
                </a:xfrm>
                <a:prstGeom prst="ellipse">
                  <a:avLst/>
                </a:prstGeom>
                <a:ln w="6350">
                  <a:solidFill>
                    <a:schemeClr val="bg1">
                      <a:alpha val="35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 sz="1619" b="1"/>
                </a:p>
              </p:txBody>
            </p:sp>
            <p:grpSp>
              <p:nvGrpSpPr>
                <p:cNvPr id="1010" name="Gruppieren 1009"/>
                <p:cNvGrpSpPr/>
                <p:nvPr/>
              </p:nvGrpSpPr>
              <p:grpSpPr bwMode="gray">
                <a:xfrm>
                  <a:off x="6552981" y="2616302"/>
                  <a:ext cx="23431" cy="56755"/>
                  <a:chOff x="5036792" y="1419492"/>
                  <a:chExt cx="49846" cy="120739"/>
                </a:xfrm>
                <a:solidFill>
                  <a:schemeClr val="tx1"/>
                </a:solidFill>
              </p:grpSpPr>
              <p:sp>
                <p:nvSpPr>
                  <p:cNvPr id="1012" name="Freeform 68"/>
                  <p:cNvSpPr>
                    <a:spLocks/>
                  </p:cNvSpPr>
                  <p:nvPr/>
                </p:nvSpPr>
                <p:spPr bwMode="gray">
                  <a:xfrm>
                    <a:off x="5036792" y="1490108"/>
                    <a:ext cx="49846" cy="50123"/>
                  </a:xfrm>
                  <a:custGeom>
                    <a:avLst/>
                    <a:gdLst>
                      <a:gd name="T0" fmla="*/ 1196 w 2170"/>
                      <a:gd name="T1" fmla="*/ 6 h 1992"/>
                      <a:gd name="T2" fmla="*/ 1357 w 2170"/>
                      <a:gd name="T3" fmla="*/ 33 h 1992"/>
                      <a:gd name="T4" fmla="*/ 1507 w 2170"/>
                      <a:gd name="T5" fmla="*/ 80 h 1992"/>
                      <a:gd name="T6" fmla="*/ 1648 w 2170"/>
                      <a:gd name="T7" fmla="*/ 146 h 1992"/>
                      <a:gd name="T8" fmla="*/ 1775 w 2170"/>
                      <a:gd name="T9" fmla="*/ 229 h 1992"/>
                      <a:gd name="T10" fmla="*/ 1889 w 2170"/>
                      <a:gd name="T11" fmla="*/ 327 h 1992"/>
                      <a:gd name="T12" fmla="*/ 1985 w 2170"/>
                      <a:gd name="T13" fmla="*/ 440 h 1992"/>
                      <a:gd name="T14" fmla="*/ 2063 w 2170"/>
                      <a:gd name="T15" fmla="*/ 565 h 1992"/>
                      <a:gd name="T16" fmla="*/ 2122 w 2170"/>
                      <a:gd name="T17" fmla="*/ 701 h 1992"/>
                      <a:gd name="T18" fmla="*/ 2158 w 2170"/>
                      <a:gd name="T19" fmla="*/ 845 h 1992"/>
                      <a:gd name="T20" fmla="*/ 2170 w 2170"/>
                      <a:gd name="T21" fmla="*/ 997 h 1992"/>
                      <a:gd name="T22" fmla="*/ 2158 w 2170"/>
                      <a:gd name="T23" fmla="*/ 1148 h 1992"/>
                      <a:gd name="T24" fmla="*/ 2122 w 2170"/>
                      <a:gd name="T25" fmla="*/ 1293 h 1992"/>
                      <a:gd name="T26" fmla="*/ 2063 w 2170"/>
                      <a:gd name="T27" fmla="*/ 1428 h 1992"/>
                      <a:gd name="T28" fmla="*/ 1985 w 2170"/>
                      <a:gd name="T29" fmla="*/ 1553 h 1992"/>
                      <a:gd name="T30" fmla="*/ 1889 w 2170"/>
                      <a:gd name="T31" fmla="*/ 1666 h 1992"/>
                      <a:gd name="T32" fmla="*/ 1775 w 2170"/>
                      <a:gd name="T33" fmla="*/ 1765 h 1992"/>
                      <a:gd name="T34" fmla="*/ 1648 w 2170"/>
                      <a:gd name="T35" fmla="*/ 1848 h 1992"/>
                      <a:gd name="T36" fmla="*/ 1507 w 2170"/>
                      <a:gd name="T37" fmla="*/ 1914 h 1992"/>
                      <a:gd name="T38" fmla="*/ 1357 w 2170"/>
                      <a:gd name="T39" fmla="*/ 1961 h 1992"/>
                      <a:gd name="T40" fmla="*/ 1196 w 2170"/>
                      <a:gd name="T41" fmla="*/ 1987 h 1992"/>
                      <a:gd name="T42" fmla="*/ 1029 w 2170"/>
                      <a:gd name="T43" fmla="*/ 1991 h 1992"/>
                      <a:gd name="T44" fmla="*/ 867 w 2170"/>
                      <a:gd name="T45" fmla="*/ 1972 h 1992"/>
                      <a:gd name="T46" fmla="*/ 712 w 2170"/>
                      <a:gd name="T47" fmla="*/ 1932 h 1992"/>
                      <a:gd name="T48" fmla="*/ 568 w 2170"/>
                      <a:gd name="T49" fmla="*/ 1872 h 1992"/>
                      <a:gd name="T50" fmla="*/ 436 w 2170"/>
                      <a:gd name="T51" fmla="*/ 1794 h 1992"/>
                      <a:gd name="T52" fmla="*/ 317 w 2170"/>
                      <a:gd name="T53" fmla="*/ 1700 h 1992"/>
                      <a:gd name="T54" fmla="*/ 215 w 2170"/>
                      <a:gd name="T55" fmla="*/ 1592 h 1992"/>
                      <a:gd name="T56" fmla="*/ 131 w 2170"/>
                      <a:gd name="T57" fmla="*/ 1471 h 1992"/>
                      <a:gd name="T58" fmla="*/ 65 w 2170"/>
                      <a:gd name="T59" fmla="*/ 1339 h 1992"/>
                      <a:gd name="T60" fmla="*/ 22 w 2170"/>
                      <a:gd name="T61" fmla="*/ 1197 h 1992"/>
                      <a:gd name="T62" fmla="*/ 1 w 2170"/>
                      <a:gd name="T63" fmla="*/ 1048 h 1992"/>
                      <a:gd name="T64" fmla="*/ 5 w 2170"/>
                      <a:gd name="T65" fmla="*/ 895 h 1992"/>
                      <a:gd name="T66" fmla="*/ 34 w 2170"/>
                      <a:gd name="T67" fmla="*/ 748 h 1992"/>
                      <a:gd name="T68" fmla="*/ 85 w 2170"/>
                      <a:gd name="T69" fmla="*/ 609 h 1992"/>
                      <a:gd name="T70" fmla="*/ 157 w 2170"/>
                      <a:gd name="T71" fmla="*/ 481 h 1992"/>
                      <a:gd name="T72" fmla="*/ 247 w 2170"/>
                      <a:gd name="T73" fmla="*/ 364 h 1992"/>
                      <a:gd name="T74" fmla="*/ 355 w 2170"/>
                      <a:gd name="T75" fmla="*/ 260 h 1992"/>
                      <a:gd name="T76" fmla="*/ 479 w 2170"/>
                      <a:gd name="T77" fmla="*/ 171 h 1992"/>
                      <a:gd name="T78" fmla="*/ 614 w 2170"/>
                      <a:gd name="T79" fmla="*/ 100 h 1992"/>
                      <a:gd name="T80" fmla="*/ 762 w 2170"/>
                      <a:gd name="T81" fmla="*/ 46 h 1992"/>
                      <a:gd name="T82" fmla="*/ 919 w 2170"/>
                      <a:gd name="T83" fmla="*/ 12 h 1992"/>
                      <a:gd name="T84" fmla="*/ 1085 w 2170"/>
                      <a:gd name="T85" fmla="*/ 0 h 19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2170" h="1992">
                        <a:moveTo>
                          <a:pt x="1085" y="0"/>
                        </a:moveTo>
                        <a:lnTo>
                          <a:pt x="1141" y="2"/>
                        </a:lnTo>
                        <a:lnTo>
                          <a:pt x="1196" y="6"/>
                        </a:lnTo>
                        <a:lnTo>
                          <a:pt x="1251" y="12"/>
                        </a:lnTo>
                        <a:lnTo>
                          <a:pt x="1304" y="21"/>
                        </a:lnTo>
                        <a:lnTo>
                          <a:pt x="1357" y="33"/>
                        </a:lnTo>
                        <a:lnTo>
                          <a:pt x="1408" y="46"/>
                        </a:lnTo>
                        <a:lnTo>
                          <a:pt x="1458" y="62"/>
                        </a:lnTo>
                        <a:lnTo>
                          <a:pt x="1507" y="80"/>
                        </a:lnTo>
                        <a:lnTo>
                          <a:pt x="1556" y="100"/>
                        </a:lnTo>
                        <a:lnTo>
                          <a:pt x="1603" y="122"/>
                        </a:lnTo>
                        <a:lnTo>
                          <a:pt x="1648" y="146"/>
                        </a:lnTo>
                        <a:lnTo>
                          <a:pt x="1692" y="171"/>
                        </a:lnTo>
                        <a:lnTo>
                          <a:pt x="1735" y="199"/>
                        </a:lnTo>
                        <a:lnTo>
                          <a:pt x="1775" y="229"/>
                        </a:lnTo>
                        <a:lnTo>
                          <a:pt x="1815" y="260"/>
                        </a:lnTo>
                        <a:lnTo>
                          <a:pt x="1853" y="293"/>
                        </a:lnTo>
                        <a:lnTo>
                          <a:pt x="1889" y="327"/>
                        </a:lnTo>
                        <a:lnTo>
                          <a:pt x="1923" y="364"/>
                        </a:lnTo>
                        <a:lnTo>
                          <a:pt x="1955" y="401"/>
                        </a:lnTo>
                        <a:lnTo>
                          <a:pt x="1985" y="440"/>
                        </a:lnTo>
                        <a:lnTo>
                          <a:pt x="2013" y="481"/>
                        </a:lnTo>
                        <a:lnTo>
                          <a:pt x="2039" y="522"/>
                        </a:lnTo>
                        <a:lnTo>
                          <a:pt x="2063" y="565"/>
                        </a:lnTo>
                        <a:lnTo>
                          <a:pt x="2085" y="609"/>
                        </a:lnTo>
                        <a:lnTo>
                          <a:pt x="2105" y="655"/>
                        </a:lnTo>
                        <a:lnTo>
                          <a:pt x="2122" y="701"/>
                        </a:lnTo>
                        <a:lnTo>
                          <a:pt x="2136" y="748"/>
                        </a:lnTo>
                        <a:lnTo>
                          <a:pt x="2148" y="796"/>
                        </a:lnTo>
                        <a:lnTo>
                          <a:pt x="2158" y="845"/>
                        </a:lnTo>
                        <a:lnTo>
                          <a:pt x="2165" y="895"/>
                        </a:lnTo>
                        <a:lnTo>
                          <a:pt x="2169" y="945"/>
                        </a:lnTo>
                        <a:lnTo>
                          <a:pt x="2170" y="997"/>
                        </a:lnTo>
                        <a:lnTo>
                          <a:pt x="2169" y="1048"/>
                        </a:lnTo>
                        <a:lnTo>
                          <a:pt x="2165" y="1099"/>
                        </a:lnTo>
                        <a:lnTo>
                          <a:pt x="2158" y="1148"/>
                        </a:lnTo>
                        <a:lnTo>
                          <a:pt x="2148" y="1197"/>
                        </a:lnTo>
                        <a:lnTo>
                          <a:pt x="2136" y="1245"/>
                        </a:lnTo>
                        <a:lnTo>
                          <a:pt x="2122" y="1293"/>
                        </a:lnTo>
                        <a:lnTo>
                          <a:pt x="2105" y="1339"/>
                        </a:lnTo>
                        <a:lnTo>
                          <a:pt x="2085" y="1384"/>
                        </a:lnTo>
                        <a:lnTo>
                          <a:pt x="2063" y="1428"/>
                        </a:lnTo>
                        <a:lnTo>
                          <a:pt x="2039" y="1471"/>
                        </a:lnTo>
                        <a:lnTo>
                          <a:pt x="2013" y="1513"/>
                        </a:lnTo>
                        <a:lnTo>
                          <a:pt x="1985" y="1553"/>
                        </a:lnTo>
                        <a:lnTo>
                          <a:pt x="1955" y="1592"/>
                        </a:lnTo>
                        <a:lnTo>
                          <a:pt x="1923" y="1630"/>
                        </a:lnTo>
                        <a:lnTo>
                          <a:pt x="1889" y="1666"/>
                        </a:lnTo>
                        <a:lnTo>
                          <a:pt x="1853" y="1700"/>
                        </a:lnTo>
                        <a:lnTo>
                          <a:pt x="1815" y="1733"/>
                        </a:lnTo>
                        <a:lnTo>
                          <a:pt x="1775" y="1765"/>
                        </a:lnTo>
                        <a:lnTo>
                          <a:pt x="1735" y="1794"/>
                        </a:lnTo>
                        <a:lnTo>
                          <a:pt x="1692" y="1822"/>
                        </a:lnTo>
                        <a:lnTo>
                          <a:pt x="1648" y="1848"/>
                        </a:lnTo>
                        <a:lnTo>
                          <a:pt x="1603" y="1872"/>
                        </a:lnTo>
                        <a:lnTo>
                          <a:pt x="1556" y="1894"/>
                        </a:lnTo>
                        <a:lnTo>
                          <a:pt x="1507" y="1914"/>
                        </a:lnTo>
                        <a:lnTo>
                          <a:pt x="1458" y="1932"/>
                        </a:lnTo>
                        <a:lnTo>
                          <a:pt x="1408" y="1947"/>
                        </a:lnTo>
                        <a:lnTo>
                          <a:pt x="1357" y="1961"/>
                        </a:lnTo>
                        <a:lnTo>
                          <a:pt x="1304" y="1972"/>
                        </a:lnTo>
                        <a:lnTo>
                          <a:pt x="1251" y="1980"/>
                        </a:lnTo>
                        <a:lnTo>
                          <a:pt x="1196" y="1987"/>
                        </a:lnTo>
                        <a:lnTo>
                          <a:pt x="1141" y="1991"/>
                        </a:lnTo>
                        <a:lnTo>
                          <a:pt x="1085" y="1992"/>
                        </a:lnTo>
                        <a:lnTo>
                          <a:pt x="1029" y="1991"/>
                        </a:lnTo>
                        <a:lnTo>
                          <a:pt x="974" y="1987"/>
                        </a:lnTo>
                        <a:lnTo>
                          <a:pt x="919" y="1980"/>
                        </a:lnTo>
                        <a:lnTo>
                          <a:pt x="867" y="1972"/>
                        </a:lnTo>
                        <a:lnTo>
                          <a:pt x="813" y="1961"/>
                        </a:lnTo>
                        <a:lnTo>
                          <a:pt x="762" y="1947"/>
                        </a:lnTo>
                        <a:lnTo>
                          <a:pt x="712" y="1932"/>
                        </a:lnTo>
                        <a:lnTo>
                          <a:pt x="663" y="1914"/>
                        </a:lnTo>
                        <a:lnTo>
                          <a:pt x="614" y="1894"/>
                        </a:lnTo>
                        <a:lnTo>
                          <a:pt x="568" y="1872"/>
                        </a:lnTo>
                        <a:lnTo>
                          <a:pt x="522" y="1848"/>
                        </a:lnTo>
                        <a:lnTo>
                          <a:pt x="479" y="1822"/>
                        </a:lnTo>
                        <a:lnTo>
                          <a:pt x="436" y="1794"/>
                        </a:lnTo>
                        <a:lnTo>
                          <a:pt x="395" y="1765"/>
                        </a:lnTo>
                        <a:lnTo>
                          <a:pt x="355" y="1733"/>
                        </a:lnTo>
                        <a:lnTo>
                          <a:pt x="317" y="1700"/>
                        </a:lnTo>
                        <a:lnTo>
                          <a:pt x="281" y="1666"/>
                        </a:lnTo>
                        <a:lnTo>
                          <a:pt x="247" y="1630"/>
                        </a:lnTo>
                        <a:lnTo>
                          <a:pt x="215" y="1592"/>
                        </a:lnTo>
                        <a:lnTo>
                          <a:pt x="185" y="1553"/>
                        </a:lnTo>
                        <a:lnTo>
                          <a:pt x="157" y="1513"/>
                        </a:lnTo>
                        <a:lnTo>
                          <a:pt x="131" y="1471"/>
                        </a:lnTo>
                        <a:lnTo>
                          <a:pt x="107" y="1428"/>
                        </a:lnTo>
                        <a:lnTo>
                          <a:pt x="85" y="1384"/>
                        </a:lnTo>
                        <a:lnTo>
                          <a:pt x="65" y="1339"/>
                        </a:lnTo>
                        <a:lnTo>
                          <a:pt x="48" y="1293"/>
                        </a:lnTo>
                        <a:lnTo>
                          <a:pt x="34" y="1245"/>
                        </a:lnTo>
                        <a:lnTo>
                          <a:pt x="22" y="1197"/>
                        </a:lnTo>
                        <a:lnTo>
                          <a:pt x="12" y="1148"/>
                        </a:lnTo>
                        <a:lnTo>
                          <a:pt x="5" y="1099"/>
                        </a:lnTo>
                        <a:lnTo>
                          <a:pt x="1" y="1048"/>
                        </a:lnTo>
                        <a:lnTo>
                          <a:pt x="0" y="997"/>
                        </a:lnTo>
                        <a:lnTo>
                          <a:pt x="1" y="945"/>
                        </a:lnTo>
                        <a:lnTo>
                          <a:pt x="5" y="895"/>
                        </a:lnTo>
                        <a:lnTo>
                          <a:pt x="12" y="845"/>
                        </a:lnTo>
                        <a:lnTo>
                          <a:pt x="22" y="796"/>
                        </a:lnTo>
                        <a:lnTo>
                          <a:pt x="34" y="748"/>
                        </a:lnTo>
                        <a:lnTo>
                          <a:pt x="48" y="701"/>
                        </a:lnTo>
                        <a:lnTo>
                          <a:pt x="65" y="655"/>
                        </a:lnTo>
                        <a:lnTo>
                          <a:pt x="85" y="609"/>
                        </a:lnTo>
                        <a:lnTo>
                          <a:pt x="107" y="565"/>
                        </a:lnTo>
                        <a:lnTo>
                          <a:pt x="131" y="522"/>
                        </a:lnTo>
                        <a:lnTo>
                          <a:pt x="157" y="481"/>
                        </a:lnTo>
                        <a:lnTo>
                          <a:pt x="185" y="440"/>
                        </a:lnTo>
                        <a:lnTo>
                          <a:pt x="215" y="401"/>
                        </a:lnTo>
                        <a:lnTo>
                          <a:pt x="247" y="364"/>
                        </a:lnTo>
                        <a:lnTo>
                          <a:pt x="281" y="327"/>
                        </a:lnTo>
                        <a:lnTo>
                          <a:pt x="317" y="293"/>
                        </a:lnTo>
                        <a:lnTo>
                          <a:pt x="355" y="260"/>
                        </a:lnTo>
                        <a:lnTo>
                          <a:pt x="395" y="229"/>
                        </a:lnTo>
                        <a:lnTo>
                          <a:pt x="436" y="199"/>
                        </a:lnTo>
                        <a:lnTo>
                          <a:pt x="479" y="171"/>
                        </a:lnTo>
                        <a:lnTo>
                          <a:pt x="522" y="146"/>
                        </a:lnTo>
                        <a:lnTo>
                          <a:pt x="568" y="122"/>
                        </a:lnTo>
                        <a:lnTo>
                          <a:pt x="614" y="100"/>
                        </a:lnTo>
                        <a:lnTo>
                          <a:pt x="663" y="80"/>
                        </a:lnTo>
                        <a:lnTo>
                          <a:pt x="712" y="62"/>
                        </a:lnTo>
                        <a:lnTo>
                          <a:pt x="762" y="46"/>
                        </a:lnTo>
                        <a:lnTo>
                          <a:pt x="813" y="33"/>
                        </a:lnTo>
                        <a:lnTo>
                          <a:pt x="867" y="21"/>
                        </a:lnTo>
                        <a:lnTo>
                          <a:pt x="919" y="12"/>
                        </a:lnTo>
                        <a:lnTo>
                          <a:pt x="974" y="6"/>
                        </a:lnTo>
                        <a:lnTo>
                          <a:pt x="1029" y="2"/>
                        </a:lnTo>
                        <a:lnTo>
                          <a:pt x="1085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  <p:sp>
                <p:nvSpPr>
                  <p:cNvPr id="1013" name="Rectangle 69"/>
                  <p:cNvSpPr>
                    <a:spLocks noChangeArrowheads="1"/>
                  </p:cNvSpPr>
                  <p:nvPr/>
                </p:nvSpPr>
                <p:spPr bwMode="gray">
                  <a:xfrm>
                    <a:off x="5055900" y="1419492"/>
                    <a:ext cx="9692" cy="83631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</p:grpSp>
            <p:sp>
              <p:nvSpPr>
                <p:cNvPr id="1011" name="Freihandform: Form 1010"/>
                <p:cNvSpPr>
                  <a:spLocks noChangeAspect="1"/>
                </p:cNvSpPr>
                <p:nvPr>
                  <p:custDataLst>
                    <p:tags r:id="rId164"/>
                  </p:custDataLst>
                </p:nvPr>
              </p:nvSpPr>
              <p:spPr bwMode="gray">
                <a:xfrm>
                  <a:off x="6498965" y="2561480"/>
                  <a:ext cx="131412" cy="54000"/>
                </a:xfrm>
                <a:custGeom>
                  <a:avLst/>
                  <a:gdLst>
                    <a:gd name="connsiteX0" fmla="*/ 109132 w 218263"/>
                    <a:gd name="connsiteY0" fmla="*/ 21985 h 89689"/>
                    <a:gd name="connsiteX1" fmla="*/ 86272 w 218263"/>
                    <a:gd name="connsiteY1" fmla="*/ 44845 h 89689"/>
                    <a:gd name="connsiteX2" fmla="*/ 109132 w 218263"/>
                    <a:gd name="connsiteY2" fmla="*/ 67705 h 89689"/>
                    <a:gd name="connsiteX3" fmla="*/ 131992 w 218263"/>
                    <a:gd name="connsiteY3" fmla="*/ 44845 h 89689"/>
                    <a:gd name="connsiteX4" fmla="*/ 109132 w 218263"/>
                    <a:gd name="connsiteY4" fmla="*/ 21985 h 89689"/>
                    <a:gd name="connsiteX5" fmla="*/ 14948 w 218263"/>
                    <a:gd name="connsiteY5" fmla="*/ 0 h 89689"/>
                    <a:gd name="connsiteX6" fmla="*/ 203315 w 218263"/>
                    <a:gd name="connsiteY6" fmla="*/ 0 h 89689"/>
                    <a:gd name="connsiteX7" fmla="*/ 218263 w 218263"/>
                    <a:gd name="connsiteY7" fmla="*/ 14948 h 89689"/>
                    <a:gd name="connsiteX8" fmla="*/ 218263 w 218263"/>
                    <a:gd name="connsiteY8" fmla="*/ 74741 h 89689"/>
                    <a:gd name="connsiteX9" fmla="*/ 203315 w 218263"/>
                    <a:gd name="connsiteY9" fmla="*/ 89689 h 89689"/>
                    <a:gd name="connsiteX10" fmla="*/ 14948 w 218263"/>
                    <a:gd name="connsiteY10" fmla="*/ 89689 h 89689"/>
                    <a:gd name="connsiteX11" fmla="*/ 0 w 218263"/>
                    <a:gd name="connsiteY11" fmla="*/ 74741 h 89689"/>
                    <a:gd name="connsiteX12" fmla="*/ 0 w 218263"/>
                    <a:gd name="connsiteY12" fmla="*/ 14948 h 89689"/>
                    <a:gd name="connsiteX13" fmla="*/ 14948 w 218263"/>
                    <a:gd name="connsiteY13" fmla="*/ 0 h 89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8263" h="89689">
                      <a:moveTo>
                        <a:pt x="109132" y="21985"/>
                      </a:moveTo>
                      <a:cubicBezTo>
                        <a:pt x="96507" y="21985"/>
                        <a:pt x="86272" y="32220"/>
                        <a:pt x="86272" y="44845"/>
                      </a:cubicBezTo>
                      <a:cubicBezTo>
                        <a:pt x="86272" y="57470"/>
                        <a:pt x="96507" y="67705"/>
                        <a:pt x="109132" y="67705"/>
                      </a:cubicBezTo>
                      <a:cubicBezTo>
                        <a:pt x="121757" y="67705"/>
                        <a:pt x="131992" y="57470"/>
                        <a:pt x="131992" y="44845"/>
                      </a:cubicBezTo>
                      <a:cubicBezTo>
                        <a:pt x="131992" y="32220"/>
                        <a:pt x="121757" y="21985"/>
                        <a:pt x="109132" y="21985"/>
                      </a:cubicBezTo>
                      <a:close/>
                      <a:moveTo>
                        <a:pt x="14948" y="0"/>
                      </a:moveTo>
                      <a:lnTo>
                        <a:pt x="203315" y="0"/>
                      </a:lnTo>
                      <a:cubicBezTo>
                        <a:pt x="211571" y="0"/>
                        <a:pt x="218263" y="6692"/>
                        <a:pt x="218263" y="14948"/>
                      </a:cubicBezTo>
                      <a:lnTo>
                        <a:pt x="218263" y="74741"/>
                      </a:lnTo>
                      <a:cubicBezTo>
                        <a:pt x="218263" y="82997"/>
                        <a:pt x="211571" y="89689"/>
                        <a:pt x="203315" y="89689"/>
                      </a:cubicBezTo>
                      <a:lnTo>
                        <a:pt x="14948" y="89689"/>
                      </a:lnTo>
                      <a:cubicBezTo>
                        <a:pt x="6692" y="89689"/>
                        <a:pt x="0" y="82997"/>
                        <a:pt x="0" y="74741"/>
                      </a:cubicBezTo>
                      <a:lnTo>
                        <a:pt x="0" y="14948"/>
                      </a:lnTo>
                      <a:cubicBezTo>
                        <a:pt x="0" y="6692"/>
                        <a:pt x="6692" y="0"/>
                        <a:pt x="1494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848" name="Edge"/>
              <p:cNvGrpSpPr/>
              <p:nvPr>
                <p:custDataLst>
                  <p:tags r:id="rId81"/>
                </p:custDataLst>
              </p:nvPr>
            </p:nvGrpSpPr>
            <p:grpSpPr bwMode="gray">
              <a:xfrm>
                <a:off x="6613518" y="3155165"/>
                <a:ext cx="219068" cy="265792"/>
                <a:chOff x="6495509" y="2545856"/>
                <a:chExt cx="138324" cy="167826"/>
              </a:xfrm>
            </p:grpSpPr>
            <p:sp>
              <p:nvSpPr>
                <p:cNvPr id="1002" name="Gleichschenkliges Dreieck 1001"/>
                <p:cNvSpPr/>
                <p:nvPr>
                  <p:custDataLst>
                    <p:tags r:id="rId159"/>
                  </p:custDataLst>
                </p:nvPr>
              </p:nvSpPr>
              <p:spPr bwMode="gray">
                <a:xfrm flipH="1" flipV="1">
                  <a:off x="6495509" y="2545856"/>
                  <a:ext cx="138324" cy="119244"/>
                </a:xfrm>
                <a:prstGeom prst="triangle">
                  <a:avLst/>
                </a:prstGeom>
                <a:gradFill>
                  <a:gsLst>
                    <a:gs pos="38000">
                      <a:schemeClr val="bg1">
                        <a:alpha val="0"/>
                      </a:schemeClr>
                    </a:gs>
                    <a:gs pos="100000">
                      <a:schemeClr val="bg1"/>
                    </a:gs>
                  </a:gsLst>
                  <a:lin ang="16200000" scaled="0"/>
                </a:gra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003" name="Ellipse 1002"/>
                <p:cNvSpPr/>
                <p:nvPr>
                  <p:custDataLst>
                    <p:tags r:id="rId160"/>
                  </p:custDataLst>
                </p:nvPr>
              </p:nvSpPr>
              <p:spPr bwMode="gray">
                <a:xfrm>
                  <a:off x="6515616" y="2615571"/>
                  <a:ext cx="98110" cy="98111"/>
                </a:xfrm>
                <a:prstGeom prst="ellipse">
                  <a:avLst/>
                </a:prstGeom>
                <a:ln w="6350">
                  <a:solidFill>
                    <a:schemeClr val="bg1">
                      <a:alpha val="35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 sz="1619" b="1"/>
                </a:p>
              </p:txBody>
            </p:sp>
            <p:grpSp>
              <p:nvGrpSpPr>
                <p:cNvPr id="1004" name="Gruppieren 1003"/>
                <p:cNvGrpSpPr/>
                <p:nvPr/>
              </p:nvGrpSpPr>
              <p:grpSpPr bwMode="gray">
                <a:xfrm>
                  <a:off x="6552981" y="2616302"/>
                  <a:ext cx="23431" cy="56755"/>
                  <a:chOff x="5036792" y="1419492"/>
                  <a:chExt cx="49846" cy="120739"/>
                </a:xfrm>
                <a:solidFill>
                  <a:schemeClr val="tx1"/>
                </a:solidFill>
              </p:grpSpPr>
              <p:sp>
                <p:nvSpPr>
                  <p:cNvPr id="1006" name="Freeform 68"/>
                  <p:cNvSpPr>
                    <a:spLocks/>
                  </p:cNvSpPr>
                  <p:nvPr/>
                </p:nvSpPr>
                <p:spPr bwMode="gray">
                  <a:xfrm>
                    <a:off x="5036792" y="1490108"/>
                    <a:ext cx="49846" cy="50123"/>
                  </a:xfrm>
                  <a:custGeom>
                    <a:avLst/>
                    <a:gdLst>
                      <a:gd name="T0" fmla="*/ 1196 w 2170"/>
                      <a:gd name="T1" fmla="*/ 6 h 1992"/>
                      <a:gd name="T2" fmla="*/ 1357 w 2170"/>
                      <a:gd name="T3" fmla="*/ 33 h 1992"/>
                      <a:gd name="T4" fmla="*/ 1507 w 2170"/>
                      <a:gd name="T5" fmla="*/ 80 h 1992"/>
                      <a:gd name="T6" fmla="*/ 1648 w 2170"/>
                      <a:gd name="T7" fmla="*/ 146 h 1992"/>
                      <a:gd name="T8" fmla="*/ 1775 w 2170"/>
                      <a:gd name="T9" fmla="*/ 229 h 1992"/>
                      <a:gd name="T10" fmla="*/ 1889 w 2170"/>
                      <a:gd name="T11" fmla="*/ 327 h 1992"/>
                      <a:gd name="T12" fmla="*/ 1985 w 2170"/>
                      <a:gd name="T13" fmla="*/ 440 h 1992"/>
                      <a:gd name="T14" fmla="*/ 2063 w 2170"/>
                      <a:gd name="T15" fmla="*/ 565 h 1992"/>
                      <a:gd name="T16" fmla="*/ 2122 w 2170"/>
                      <a:gd name="T17" fmla="*/ 701 h 1992"/>
                      <a:gd name="T18" fmla="*/ 2158 w 2170"/>
                      <a:gd name="T19" fmla="*/ 845 h 1992"/>
                      <a:gd name="T20" fmla="*/ 2170 w 2170"/>
                      <a:gd name="T21" fmla="*/ 997 h 1992"/>
                      <a:gd name="T22" fmla="*/ 2158 w 2170"/>
                      <a:gd name="T23" fmla="*/ 1148 h 1992"/>
                      <a:gd name="T24" fmla="*/ 2122 w 2170"/>
                      <a:gd name="T25" fmla="*/ 1293 h 1992"/>
                      <a:gd name="T26" fmla="*/ 2063 w 2170"/>
                      <a:gd name="T27" fmla="*/ 1428 h 1992"/>
                      <a:gd name="T28" fmla="*/ 1985 w 2170"/>
                      <a:gd name="T29" fmla="*/ 1553 h 1992"/>
                      <a:gd name="T30" fmla="*/ 1889 w 2170"/>
                      <a:gd name="T31" fmla="*/ 1666 h 1992"/>
                      <a:gd name="T32" fmla="*/ 1775 w 2170"/>
                      <a:gd name="T33" fmla="*/ 1765 h 1992"/>
                      <a:gd name="T34" fmla="*/ 1648 w 2170"/>
                      <a:gd name="T35" fmla="*/ 1848 h 1992"/>
                      <a:gd name="T36" fmla="*/ 1507 w 2170"/>
                      <a:gd name="T37" fmla="*/ 1914 h 1992"/>
                      <a:gd name="T38" fmla="*/ 1357 w 2170"/>
                      <a:gd name="T39" fmla="*/ 1961 h 1992"/>
                      <a:gd name="T40" fmla="*/ 1196 w 2170"/>
                      <a:gd name="T41" fmla="*/ 1987 h 1992"/>
                      <a:gd name="T42" fmla="*/ 1029 w 2170"/>
                      <a:gd name="T43" fmla="*/ 1991 h 1992"/>
                      <a:gd name="T44" fmla="*/ 867 w 2170"/>
                      <a:gd name="T45" fmla="*/ 1972 h 1992"/>
                      <a:gd name="T46" fmla="*/ 712 w 2170"/>
                      <a:gd name="T47" fmla="*/ 1932 h 1992"/>
                      <a:gd name="T48" fmla="*/ 568 w 2170"/>
                      <a:gd name="T49" fmla="*/ 1872 h 1992"/>
                      <a:gd name="T50" fmla="*/ 436 w 2170"/>
                      <a:gd name="T51" fmla="*/ 1794 h 1992"/>
                      <a:gd name="T52" fmla="*/ 317 w 2170"/>
                      <a:gd name="T53" fmla="*/ 1700 h 1992"/>
                      <a:gd name="T54" fmla="*/ 215 w 2170"/>
                      <a:gd name="T55" fmla="*/ 1592 h 1992"/>
                      <a:gd name="T56" fmla="*/ 131 w 2170"/>
                      <a:gd name="T57" fmla="*/ 1471 h 1992"/>
                      <a:gd name="T58" fmla="*/ 65 w 2170"/>
                      <a:gd name="T59" fmla="*/ 1339 h 1992"/>
                      <a:gd name="T60" fmla="*/ 22 w 2170"/>
                      <a:gd name="T61" fmla="*/ 1197 h 1992"/>
                      <a:gd name="T62" fmla="*/ 1 w 2170"/>
                      <a:gd name="T63" fmla="*/ 1048 h 1992"/>
                      <a:gd name="T64" fmla="*/ 5 w 2170"/>
                      <a:gd name="T65" fmla="*/ 895 h 1992"/>
                      <a:gd name="T66" fmla="*/ 34 w 2170"/>
                      <a:gd name="T67" fmla="*/ 748 h 1992"/>
                      <a:gd name="T68" fmla="*/ 85 w 2170"/>
                      <a:gd name="T69" fmla="*/ 609 h 1992"/>
                      <a:gd name="T70" fmla="*/ 157 w 2170"/>
                      <a:gd name="T71" fmla="*/ 481 h 1992"/>
                      <a:gd name="T72" fmla="*/ 247 w 2170"/>
                      <a:gd name="T73" fmla="*/ 364 h 1992"/>
                      <a:gd name="T74" fmla="*/ 355 w 2170"/>
                      <a:gd name="T75" fmla="*/ 260 h 1992"/>
                      <a:gd name="T76" fmla="*/ 479 w 2170"/>
                      <a:gd name="T77" fmla="*/ 171 h 1992"/>
                      <a:gd name="T78" fmla="*/ 614 w 2170"/>
                      <a:gd name="T79" fmla="*/ 100 h 1992"/>
                      <a:gd name="T80" fmla="*/ 762 w 2170"/>
                      <a:gd name="T81" fmla="*/ 46 h 1992"/>
                      <a:gd name="T82" fmla="*/ 919 w 2170"/>
                      <a:gd name="T83" fmla="*/ 12 h 1992"/>
                      <a:gd name="T84" fmla="*/ 1085 w 2170"/>
                      <a:gd name="T85" fmla="*/ 0 h 19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2170" h="1992">
                        <a:moveTo>
                          <a:pt x="1085" y="0"/>
                        </a:moveTo>
                        <a:lnTo>
                          <a:pt x="1141" y="2"/>
                        </a:lnTo>
                        <a:lnTo>
                          <a:pt x="1196" y="6"/>
                        </a:lnTo>
                        <a:lnTo>
                          <a:pt x="1251" y="12"/>
                        </a:lnTo>
                        <a:lnTo>
                          <a:pt x="1304" y="21"/>
                        </a:lnTo>
                        <a:lnTo>
                          <a:pt x="1357" y="33"/>
                        </a:lnTo>
                        <a:lnTo>
                          <a:pt x="1408" y="46"/>
                        </a:lnTo>
                        <a:lnTo>
                          <a:pt x="1458" y="62"/>
                        </a:lnTo>
                        <a:lnTo>
                          <a:pt x="1507" y="80"/>
                        </a:lnTo>
                        <a:lnTo>
                          <a:pt x="1556" y="100"/>
                        </a:lnTo>
                        <a:lnTo>
                          <a:pt x="1603" y="122"/>
                        </a:lnTo>
                        <a:lnTo>
                          <a:pt x="1648" y="146"/>
                        </a:lnTo>
                        <a:lnTo>
                          <a:pt x="1692" y="171"/>
                        </a:lnTo>
                        <a:lnTo>
                          <a:pt x="1735" y="199"/>
                        </a:lnTo>
                        <a:lnTo>
                          <a:pt x="1775" y="229"/>
                        </a:lnTo>
                        <a:lnTo>
                          <a:pt x="1815" y="260"/>
                        </a:lnTo>
                        <a:lnTo>
                          <a:pt x="1853" y="293"/>
                        </a:lnTo>
                        <a:lnTo>
                          <a:pt x="1889" y="327"/>
                        </a:lnTo>
                        <a:lnTo>
                          <a:pt x="1923" y="364"/>
                        </a:lnTo>
                        <a:lnTo>
                          <a:pt x="1955" y="401"/>
                        </a:lnTo>
                        <a:lnTo>
                          <a:pt x="1985" y="440"/>
                        </a:lnTo>
                        <a:lnTo>
                          <a:pt x="2013" y="481"/>
                        </a:lnTo>
                        <a:lnTo>
                          <a:pt x="2039" y="522"/>
                        </a:lnTo>
                        <a:lnTo>
                          <a:pt x="2063" y="565"/>
                        </a:lnTo>
                        <a:lnTo>
                          <a:pt x="2085" y="609"/>
                        </a:lnTo>
                        <a:lnTo>
                          <a:pt x="2105" y="655"/>
                        </a:lnTo>
                        <a:lnTo>
                          <a:pt x="2122" y="701"/>
                        </a:lnTo>
                        <a:lnTo>
                          <a:pt x="2136" y="748"/>
                        </a:lnTo>
                        <a:lnTo>
                          <a:pt x="2148" y="796"/>
                        </a:lnTo>
                        <a:lnTo>
                          <a:pt x="2158" y="845"/>
                        </a:lnTo>
                        <a:lnTo>
                          <a:pt x="2165" y="895"/>
                        </a:lnTo>
                        <a:lnTo>
                          <a:pt x="2169" y="945"/>
                        </a:lnTo>
                        <a:lnTo>
                          <a:pt x="2170" y="997"/>
                        </a:lnTo>
                        <a:lnTo>
                          <a:pt x="2169" y="1048"/>
                        </a:lnTo>
                        <a:lnTo>
                          <a:pt x="2165" y="1099"/>
                        </a:lnTo>
                        <a:lnTo>
                          <a:pt x="2158" y="1148"/>
                        </a:lnTo>
                        <a:lnTo>
                          <a:pt x="2148" y="1197"/>
                        </a:lnTo>
                        <a:lnTo>
                          <a:pt x="2136" y="1245"/>
                        </a:lnTo>
                        <a:lnTo>
                          <a:pt x="2122" y="1293"/>
                        </a:lnTo>
                        <a:lnTo>
                          <a:pt x="2105" y="1339"/>
                        </a:lnTo>
                        <a:lnTo>
                          <a:pt x="2085" y="1384"/>
                        </a:lnTo>
                        <a:lnTo>
                          <a:pt x="2063" y="1428"/>
                        </a:lnTo>
                        <a:lnTo>
                          <a:pt x="2039" y="1471"/>
                        </a:lnTo>
                        <a:lnTo>
                          <a:pt x="2013" y="1513"/>
                        </a:lnTo>
                        <a:lnTo>
                          <a:pt x="1985" y="1553"/>
                        </a:lnTo>
                        <a:lnTo>
                          <a:pt x="1955" y="1592"/>
                        </a:lnTo>
                        <a:lnTo>
                          <a:pt x="1923" y="1630"/>
                        </a:lnTo>
                        <a:lnTo>
                          <a:pt x="1889" y="1666"/>
                        </a:lnTo>
                        <a:lnTo>
                          <a:pt x="1853" y="1700"/>
                        </a:lnTo>
                        <a:lnTo>
                          <a:pt x="1815" y="1733"/>
                        </a:lnTo>
                        <a:lnTo>
                          <a:pt x="1775" y="1765"/>
                        </a:lnTo>
                        <a:lnTo>
                          <a:pt x="1735" y="1794"/>
                        </a:lnTo>
                        <a:lnTo>
                          <a:pt x="1692" y="1822"/>
                        </a:lnTo>
                        <a:lnTo>
                          <a:pt x="1648" y="1848"/>
                        </a:lnTo>
                        <a:lnTo>
                          <a:pt x="1603" y="1872"/>
                        </a:lnTo>
                        <a:lnTo>
                          <a:pt x="1556" y="1894"/>
                        </a:lnTo>
                        <a:lnTo>
                          <a:pt x="1507" y="1914"/>
                        </a:lnTo>
                        <a:lnTo>
                          <a:pt x="1458" y="1932"/>
                        </a:lnTo>
                        <a:lnTo>
                          <a:pt x="1408" y="1947"/>
                        </a:lnTo>
                        <a:lnTo>
                          <a:pt x="1357" y="1961"/>
                        </a:lnTo>
                        <a:lnTo>
                          <a:pt x="1304" y="1972"/>
                        </a:lnTo>
                        <a:lnTo>
                          <a:pt x="1251" y="1980"/>
                        </a:lnTo>
                        <a:lnTo>
                          <a:pt x="1196" y="1987"/>
                        </a:lnTo>
                        <a:lnTo>
                          <a:pt x="1141" y="1991"/>
                        </a:lnTo>
                        <a:lnTo>
                          <a:pt x="1085" y="1992"/>
                        </a:lnTo>
                        <a:lnTo>
                          <a:pt x="1029" y="1991"/>
                        </a:lnTo>
                        <a:lnTo>
                          <a:pt x="974" y="1987"/>
                        </a:lnTo>
                        <a:lnTo>
                          <a:pt x="919" y="1980"/>
                        </a:lnTo>
                        <a:lnTo>
                          <a:pt x="867" y="1972"/>
                        </a:lnTo>
                        <a:lnTo>
                          <a:pt x="813" y="1961"/>
                        </a:lnTo>
                        <a:lnTo>
                          <a:pt x="762" y="1947"/>
                        </a:lnTo>
                        <a:lnTo>
                          <a:pt x="712" y="1932"/>
                        </a:lnTo>
                        <a:lnTo>
                          <a:pt x="663" y="1914"/>
                        </a:lnTo>
                        <a:lnTo>
                          <a:pt x="614" y="1894"/>
                        </a:lnTo>
                        <a:lnTo>
                          <a:pt x="568" y="1872"/>
                        </a:lnTo>
                        <a:lnTo>
                          <a:pt x="522" y="1848"/>
                        </a:lnTo>
                        <a:lnTo>
                          <a:pt x="479" y="1822"/>
                        </a:lnTo>
                        <a:lnTo>
                          <a:pt x="436" y="1794"/>
                        </a:lnTo>
                        <a:lnTo>
                          <a:pt x="395" y="1765"/>
                        </a:lnTo>
                        <a:lnTo>
                          <a:pt x="355" y="1733"/>
                        </a:lnTo>
                        <a:lnTo>
                          <a:pt x="317" y="1700"/>
                        </a:lnTo>
                        <a:lnTo>
                          <a:pt x="281" y="1666"/>
                        </a:lnTo>
                        <a:lnTo>
                          <a:pt x="247" y="1630"/>
                        </a:lnTo>
                        <a:lnTo>
                          <a:pt x="215" y="1592"/>
                        </a:lnTo>
                        <a:lnTo>
                          <a:pt x="185" y="1553"/>
                        </a:lnTo>
                        <a:lnTo>
                          <a:pt x="157" y="1513"/>
                        </a:lnTo>
                        <a:lnTo>
                          <a:pt x="131" y="1471"/>
                        </a:lnTo>
                        <a:lnTo>
                          <a:pt x="107" y="1428"/>
                        </a:lnTo>
                        <a:lnTo>
                          <a:pt x="85" y="1384"/>
                        </a:lnTo>
                        <a:lnTo>
                          <a:pt x="65" y="1339"/>
                        </a:lnTo>
                        <a:lnTo>
                          <a:pt x="48" y="1293"/>
                        </a:lnTo>
                        <a:lnTo>
                          <a:pt x="34" y="1245"/>
                        </a:lnTo>
                        <a:lnTo>
                          <a:pt x="22" y="1197"/>
                        </a:lnTo>
                        <a:lnTo>
                          <a:pt x="12" y="1148"/>
                        </a:lnTo>
                        <a:lnTo>
                          <a:pt x="5" y="1099"/>
                        </a:lnTo>
                        <a:lnTo>
                          <a:pt x="1" y="1048"/>
                        </a:lnTo>
                        <a:lnTo>
                          <a:pt x="0" y="997"/>
                        </a:lnTo>
                        <a:lnTo>
                          <a:pt x="1" y="945"/>
                        </a:lnTo>
                        <a:lnTo>
                          <a:pt x="5" y="895"/>
                        </a:lnTo>
                        <a:lnTo>
                          <a:pt x="12" y="845"/>
                        </a:lnTo>
                        <a:lnTo>
                          <a:pt x="22" y="796"/>
                        </a:lnTo>
                        <a:lnTo>
                          <a:pt x="34" y="748"/>
                        </a:lnTo>
                        <a:lnTo>
                          <a:pt x="48" y="701"/>
                        </a:lnTo>
                        <a:lnTo>
                          <a:pt x="65" y="655"/>
                        </a:lnTo>
                        <a:lnTo>
                          <a:pt x="85" y="609"/>
                        </a:lnTo>
                        <a:lnTo>
                          <a:pt x="107" y="565"/>
                        </a:lnTo>
                        <a:lnTo>
                          <a:pt x="131" y="522"/>
                        </a:lnTo>
                        <a:lnTo>
                          <a:pt x="157" y="481"/>
                        </a:lnTo>
                        <a:lnTo>
                          <a:pt x="185" y="440"/>
                        </a:lnTo>
                        <a:lnTo>
                          <a:pt x="215" y="401"/>
                        </a:lnTo>
                        <a:lnTo>
                          <a:pt x="247" y="364"/>
                        </a:lnTo>
                        <a:lnTo>
                          <a:pt x="281" y="327"/>
                        </a:lnTo>
                        <a:lnTo>
                          <a:pt x="317" y="293"/>
                        </a:lnTo>
                        <a:lnTo>
                          <a:pt x="355" y="260"/>
                        </a:lnTo>
                        <a:lnTo>
                          <a:pt x="395" y="229"/>
                        </a:lnTo>
                        <a:lnTo>
                          <a:pt x="436" y="199"/>
                        </a:lnTo>
                        <a:lnTo>
                          <a:pt x="479" y="171"/>
                        </a:lnTo>
                        <a:lnTo>
                          <a:pt x="522" y="146"/>
                        </a:lnTo>
                        <a:lnTo>
                          <a:pt x="568" y="122"/>
                        </a:lnTo>
                        <a:lnTo>
                          <a:pt x="614" y="100"/>
                        </a:lnTo>
                        <a:lnTo>
                          <a:pt x="663" y="80"/>
                        </a:lnTo>
                        <a:lnTo>
                          <a:pt x="712" y="62"/>
                        </a:lnTo>
                        <a:lnTo>
                          <a:pt x="762" y="46"/>
                        </a:lnTo>
                        <a:lnTo>
                          <a:pt x="813" y="33"/>
                        </a:lnTo>
                        <a:lnTo>
                          <a:pt x="867" y="21"/>
                        </a:lnTo>
                        <a:lnTo>
                          <a:pt x="919" y="12"/>
                        </a:lnTo>
                        <a:lnTo>
                          <a:pt x="974" y="6"/>
                        </a:lnTo>
                        <a:lnTo>
                          <a:pt x="1029" y="2"/>
                        </a:lnTo>
                        <a:lnTo>
                          <a:pt x="1085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  <p:sp>
                <p:nvSpPr>
                  <p:cNvPr id="1007" name="Rectangle 69"/>
                  <p:cNvSpPr>
                    <a:spLocks noChangeArrowheads="1"/>
                  </p:cNvSpPr>
                  <p:nvPr/>
                </p:nvSpPr>
                <p:spPr bwMode="gray">
                  <a:xfrm>
                    <a:off x="5055900" y="1419492"/>
                    <a:ext cx="9692" cy="83631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</p:grpSp>
            <p:sp>
              <p:nvSpPr>
                <p:cNvPr id="1005" name="Freihandform: Form 1004"/>
                <p:cNvSpPr>
                  <a:spLocks noChangeAspect="1"/>
                </p:cNvSpPr>
                <p:nvPr>
                  <p:custDataLst>
                    <p:tags r:id="rId161"/>
                  </p:custDataLst>
                </p:nvPr>
              </p:nvSpPr>
              <p:spPr bwMode="gray">
                <a:xfrm>
                  <a:off x="6498965" y="2561480"/>
                  <a:ext cx="131412" cy="54000"/>
                </a:xfrm>
                <a:custGeom>
                  <a:avLst/>
                  <a:gdLst>
                    <a:gd name="connsiteX0" fmla="*/ 109132 w 218263"/>
                    <a:gd name="connsiteY0" fmla="*/ 21985 h 89689"/>
                    <a:gd name="connsiteX1" fmla="*/ 86272 w 218263"/>
                    <a:gd name="connsiteY1" fmla="*/ 44845 h 89689"/>
                    <a:gd name="connsiteX2" fmla="*/ 109132 w 218263"/>
                    <a:gd name="connsiteY2" fmla="*/ 67705 h 89689"/>
                    <a:gd name="connsiteX3" fmla="*/ 131992 w 218263"/>
                    <a:gd name="connsiteY3" fmla="*/ 44845 h 89689"/>
                    <a:gd name="connsiteX4" fmla="*/ 109132 w 218263"/>
                    <a:gd name="connsiteY4" fmla="*/ 21985 h 89689"/>
                    <a:gd name="connsiteX5" fmla="*/ 14948 w 218263"/>
                    <a:gd name="connsiteY5" fmla="*/ 0 h 89689"/>
                    <a:gd name="connsiteX6" fmla="*/ 203315 w 218263"/>
                    <a:gd name="connsiteY6" fmla="*/ 0 h 89689"/>
                    <a:gd name="connsiteX7" fmla="*/ 218263 w 218263"/>
                    <a:gd name="connsiteY7" fmla="*/ 14948 h 89689"/>
                    <a:gd name="connsiteX8" fmla="*/ 218263 w 218263"/>
                    <a:gd name="connsiteY8" fmla="*/ 74741 h 89689"/>
                    <a:gd name="connsiteX9" fmla="*/ 203315 w 218263"/>
                    <a:gd name="connsiteY9" fmla="*/ 89689 h 89689"/>
                    <a:gd name="connsiteX10" fmla="*/ 14948 w 218263"/>
                    <a:gd name="connsiteY10" fmla="*/ 89689 h 89689"/>
                    <a:gd name="connsiteX11" fmla="*/ 0 w 218263"/>
                    <a:gd name="connsiteY11" fmla="*/ 74741 h 89689"/>
                    <a:gd name="connsiteX12" fmla="*/ 0 w 218263"/>
                    <a:gd name="connsiteY12" fmla="*/ 14948 h 89689"/>
                    <a:gd name="connsiteX13" fmla="*/ 14948 w 218263"/>
                    <a:gd name="connsiteY13" fmla="*/ 0 h 89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8263" h="89689">
                      <a:moveTo>
                        <a:pt x="109132" y="21985"/>
                      </a:moveTo>
                      <a:cubicBezTo>
                        <a:pt x="96507" y="21985"/>
                        <a:pt x="86272" y="32220"/>
                        <a:pt x="86272" y="44845"/>
                      </a:cubicBezTo>
                      <a:cubicBezTo>
                        <a:pt x="86272" y="57470"/>
                        <a:pt x="96507" y="67705"/>
                        <a:pt x="109132" y="67705"/>
                      </a:cubicBezTo>
                      <a:cubicBezTo>
                        <a:pt x="121757" y="67705"/>
                        <a:pt x="131992" y="57470"/>
                        <a:pt x="131992" y="44845"/>
                      </a:cubicBezTo>
                      <a:cubicBezTo>
                        <a:pt x="131992" y="32220"/>
                        <a:pt x="121757" y="21985"/>
                        <a:pt x="109132" y="21985"/>
                      </a:cubicBezTo>
                      <a:close/>
                      <a:moveTo>
                        <a:pt x="14948" y="0"/>
                      </a:moveTo>
                      <a:lnTo>
                        <a:pt x="203315" y="0"/>
                      </a:lnTo>
                      <a:cubicBezTo>
                        <a:pt x="211571" y="0"/>
                        <a:pt x="218263" y="6692"/>
                        <a:pt x="218263" y="14948"/>
                      </a:cubicBezTo>
                      <a:lnTo>
                        <a:pt x="218263" y="74741"/>
                      </a:lnTo>
                      <a:cubicBezTo>
                        <a:pt x="218263" y="82997"/>
                        <a:pt x="211571" y="89689"/>
                        <a:pt x="203315" y="89689"/>
                      </a:cubicBezTo>
                      <a:lnTo>
                        <a:pt x="14948" y="89689"/>
                      </a:lnTo>
                      <a:cubicBezTo>
                        <a:pt x="6692" y="89689"/>
                        <a:pt x="0" y="82997"/>
                        <a:pt x="0" y="74741"/>
                      </a:cubicBezTo>
                      <a:lnTo>
                        <a:pt x="0" y="14948"/>
                      </a:lnTo>
                      <a:cubicBezTo>
                        <a:pt x="0" y="6692"/>
                        <a:pt x="6692" y="0"/>
                        <a:pt x="1494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849" name="Gruppieren 848"/>
              <p:cNvGrpSpPr/>
              <p:nvPr>
                <p:custDataLst>
                  <p:tags r:id="rId82"/>
                </p:custDataLst>
              </p:nvPr>
            </p:nvGrpSpPr>
            <p:grpSpPr bwMode="gray">
              <a:xfrm>
                <a:off x="6418204" y="3558421"/>
                <a:ext cx="219068" cy="265792"/>
                <a:chOff x="6495509" y="2545856"/>
                <a:chExt cx="138324" cy="167826"/>
              </a:xfrm>
            </p:grpSpPr>
            <p:sp>
              <p:nvSpPr>
                <p:cNvPr id="996" name="Gleichschenkliges Dreieck 995"/>
                <p:cNvSpPr/>
                <p:nvPr>
                  <p:custDataLst>
                    <p:tags r:id="rId156"/>
                  </p:custDataLst>
                </p:nvPr>
              </p:nvSpPr>
              <p:spPr bwMode="gray">
                <a:xfrm flipH="1" flipV="1">
                  <a:off x="6495509" y="2545856"/>
                  <a:ext cx="138324" cy="119244"/>
                </a:xfrm>
                <a:prstGeom prst="triangle">
                  <a:avLst/>
                </a:prstGeom>
                <a:gradFill>
                  <a:gsLst>
                    <a:gs pos="38000">
                      <a:schemeClr val="bg1">
                        <a:alpha val="0"/>
                      </a:schemeClr>
                    </a:gs>
                    <a:gs pos="100000">
                      <a:schemeClr val="bg1"/>
                    </a:gs>
                  </a:gsLst>
                  <a:lin ang="16200000" scaled="0"/>
                </a:gra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997" name="Ellipse 996"/>
                <p:cNvSpPr/>
                <p:nvPr>
                  <p:custDataLst>
                    <p:tags r:id="rId157"/>
                  </p:custDataLst>
                </p:nvPr>
              </p:nvSpPr>
              <p:spPr bwMode="gray">
                <a:xfrm>
                  <a:off x="6515616" y="2615571"/>
                  <a:ext cx="98110" cy="98111"/>
                </a:xfrm>
                <a:prstGeom prst="ellipse">
                  <a:avLst/>
                </a:prstGeom>
                <a:ln w="6350">
                  <a:solidFill>
                    <a:schemeClr val="bg1">
                      <a:alpha val="35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 sz="1619" b="1"/>
                </a:p>
              </p:txBody>
            </p:sp>
            <p:grpSp>
              <p:nvGrpSpPr>
                <p:cNvPr id="998" name="Gruppieren 997"/>
                <p:cNvGrpSpPr/>
                <p:nvPr/>
              </p:nvGrpSpPr>
              <p:grpSpPr bwMode="gray">
                <a:xfrm>
                  <a:off x="6552981" y="2616302"/>
                  <a:ext cx="23431" cy="56755"/>
                  <a:chOff x="5036792" y="1419492"/>
                  <a:chExt cx="49846" cy="120739"/>
                </a:xfrm>
                <a:solidFill>
                  <a:schemeClr val="tx1"/>
                </a:solidFill>
              </p:grpSpPr>
              <p:sp>
                <p:nvSpPr>
                  <p:cNvPr id="1000" name="Freeform 68"/>
                  <p:cNvSpPr>
                    <a:spLocks/>
                  </p:cNvSpPr>
                  <p:nvPr/>
                </p:nvSpPr>
                <p:spPr bwMode="gray">
                  <a:xfrm>
                    <a:off x="5036792" y="1490108"/>
                    <a:ext cx="49846" cy="50123"/>
                  </a:xfrm>
                  <a:custGeom>
                    <a:avLst/>
                    <a:gdLst>
                      <a:gd name="T0" fmla="*/ 1196 w 2170"/>
                      <a:gd name="T1" fmla="*/ 6 h 1992"/>
                      <a:gd name="T2" fmla="*/ 1357 w 2170"/>
                      <a:gd name="T3" fmla="*/ 33 h 1992"/>
                      <a:gd name="T4" fmla="*/ 1507 w 2170"/>
                      <a:gd name="T5" fmla="*/ 80 h 1992"/>
                      <a:gd name="T6" fmla="*/ 1648 w 2170"/>
                      <a:gd name="T7" fmla="*/ 146 h 1992"/>
                      <a:gd name="T8" fmla="*/ 1775 w 2170"/>
                      <a:gd name="T9" fmla="*/ 229 h 1992"/>
                      <a:gd name="T10" fmla="*/ 1889 w 2170"/>
                      <a:gd name="T11" fmla="*/ 327 h 1992"/>
                      <a:gd name="T12" fmla="*/ 1985 w 2170"/>
                      <a:gd name="T13" fmla="*/ 440 h 1992"/>
                      <a:gd name="T14" fmla="*/ 2063 w 2170"/>
                      <a:gd name="T15" fmla="*/ 565 h 1992"/>
                      <a:gd name="T16" fmla="*/ 2122 w 2170"/>
                      <a:gd name="T17" fmla="*/ 701 h 1992"/>
                      <a:gd name="T18" fmla="*/ 2158 w 2170"/>
                      <a:gd name="T19" fmla="*/ 845 h 1992"/>
                      <a:gd name="T20" fmla="*/ 2170 w 2170"/>
                      <a:gd name="T21" fmla="*/ 997 h 1992"/>
                      <a:gd name="T22" fmla="*/ 2158 w 2170"/>
                      <a:gd name="T23" fmla="*/ 1148 h 1992"/>
                      <a:gd name="T24" fmla="*/ 2122 w 2170"/>
                      <a:gd name="T25" fmla="*/ 1293 h 1992"/>
                      <a:gd name="T26" fmla="*/ 2063 w 2170"/>
                      <a:gd name="T27" fmla="*/ 1428 h 1992"/>
                      <a:gd name="T28" fmla="*/ 1985 w 2170"/>
                      <a:gd name="T29" fmla="*/ 1553 h 1992"/>
                      <a:gd name="T30" fmla="*/ 1889 w 2170"/>
                      <a:gd name="T31" fmla="*/ 1666 h 1992"/>
                      <a:gd name="T32" fmla="*/ 1775 w 2170"/>
                      <a:gd name="T33" fmla="*/ 1765 h 1992"/>
                      <a:gd name="T34" fmla="*/ 1648 w 2170"/>
                      <a:gd name="T35" fmla="*/ 1848 h 1992"/>
                      <a:gd name="T36" fmla="*/ 1507 w 2170"/>
                      <a:gd name="T37" fmla="*/ 1914 h 1992"/>
                      <a:gd name="T38" fmla="*/ 1357 w 2170"/>
                      <a:gd name="T39" fmla="*/ 1961 h 1992"/>
                      <a:gd name="T40" fmla="*/ 1196 w 2170"/>
                      <a:gd name="T41" fmla="*/ 1987 h 1992"/>
                      <a:gd name="T42" fmla="*/ 1029 w 2170"/>
                      <a:gd name="T43" fmla="*/ 1991 h 1992"/>
                      <a:gd name="T44" fmla="*/ 867 w 2170"/>
                      <a:gd name="T45" fmla="*/ 1972 h 1992"/>
                      <a:gd name="T46" fmla="*/ 712 w 2170"/>
                      <a:gd name="T47" fmla="*/ 1932 h 1992"/>
                      <a:gd name="T48" fmla="*/ 568 w 2170"/>
                      <a:gd name="T49" fmla="*/ 1872 h 1992"/>
                      <a:gd name="T50" fmla="*/ 436 w 2170"/>
                      <a:gd name="T51" fmla="*/ 1794 h 1992"/>
                      <a:gd name="T52" fmla="*/ 317 w 2170"/>
                      <a:gd name="T53" fmla="*/ 1700 h 1992"/>
                      <a:gd name="T54" fmla="*/ 215 w 2170"/>
                      <a:gd name="T55" fmla="*/ 1592 h 1992"/>
                      <a:gd name="T56" fmla="*/ 131 w 2170"/>
                      <a:gd name="T57" fmla="*/ 1471 h 1992"/>
                      <a:gd name="T58" fmla="*/ 65 w 2170"/>
                      <a:gd name="T59" fmla="*/ 1339 h 1992"/>
                      <a:gd name="T60" fmla="*/ 22 w 2170"/>
                      <a:gd name="T61" fmla="*/ 1197 h 1992"/>
                      <a:gd name="T62" fmla="*/ 1 w 2170"/>
                      <a:gd name="T63" fmla="*/ 1048 h 1992"/>
                      <a:gd name="T64" fmla="*/ 5 w 2170"/>
                      <a:gd name="T65" fmla="*/ 895 h 1992"/>
                      <a:gd name="T66" fmla="*/ 34 w 2170"/>
                      <a:gd name="T67" fmla="*/ 748 h 1992"/>
                      <a:gd name="T68" fmla="*/ 85 w 2170"/>
                      <a:gd name="T69" fmla="*/ 609 h 1992"/>
                      <a:gd name="T70" fmla="*/ 157 w 2170"/>
                      <a:gd name="T71" fmla="*/ 481 h 1992"/>
                      <a:gd name="T72" fmla="*/ 247 w 2170"/>
                      <a:gd name="T73" fmla="*/ 364 h 1992"/>
                      <a:gd name="T74" fmla="*/ 355 w 2170"/>
                      <a:gd name="T75" fmla="*/ 260 h 1992"/>
                      <a:gd name="T76" fmla="*/ 479 w 2170"/>
                      <a:gd name="T77" fmla="*/ 171 h 1992"/>
                      <a:gd name="T78" fmla="*/ 614 w 2170"/>
                      <a:gd name="T79" fmla="*/ 100 h 1992"/>
                      <a:gd name="T80" fmla="*/ 762 w 2170"/>
                      <a:gd name="T81" fmla="*/ 46 h 1992"/>
                      <a:gd name="T82" fmla="*/ 919 w 2170"/>
                      <a:gd name="T83" fmla="*/ 12 h 1992"/>
                      <a:gd name="T84" fmla="*/ 1085 w 2170"/>
                      <a:gd name="T85" fmla="*/ 0 h 19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2170" h="1992">
                        <a:moveTo>
                          <a:pt x="1085" y="0"/>
                        </a:moveTo>
                        <a:lnTo>
                          <a:pt x="1141" y="2"/>
                        </a:lnTo>
                        <a:lnTo>
                          <a:pt x="1196" y="6"/>
                        </a:lnTo>
                        <a:lnTo>
                          <a:pt x="1251" y="12"/>
                        </a:lnTo>
                        <a:lnTo>
                          <a:pt x="1304" y="21"/>
                        </a:lnTo>
                        <a:lnTo>
                          <a:pt x="1357" y="33"/>
                        </a:lnTo>
                        <a:lnTo>
                          <a:pt x="1408" y="46"/>
                        </a:lnTo>
                        <a:lnTo>
                          <a:pt x="1458" y="62"/>
                        </a:lnTo>
                        <a:lnTo>
                          <a:pt x="1507" y="80"/>
                        </a:lnTo>
                        <a:lnTo>
                          <a:pt x="1556" y="100"/>
                        </a:lnTo>
                        <a:lnTo>
                          <a:pt x="1603" y="122"/>
                        </a:lnTo>
                        <a:lnTo>
                          <a:pt x="1648" y="146"/>
                        </a:lnTo>
                        <a:lnTo>
                          <a:pt x="1692" y="171"/>
                        </a:lnTo>
                        <a:lnTo>
                          <a:pt x="1735" y="199"/>
                        </a:lnTo>
                        <a:lnTo>
                          <a:pt x="1775" y="229"/>
                        </a:lnTo>
                        <a:lnTo>
                          <a:pt x="1815" y="260"/>
                        </a:lnTo>
                        <a:lnTo>
                          <a:pt x="1853" y="293"/>
                        </a:lnTo>
                        <a:lnTo>
                          <a:pt x="1889" y="327"/>
                        </a:lnTo>
                        <a:lnTo>
                          <a:pt x="1923" y="364"/>
                        </a:lnTo>
                        <a:lnTo>
                          <a:pt x="1955" y="401"/>
                        </a:lnTo>
                        <a:lnTo>
                          <a:pt x="1985" y="440"/>
                        </a:lnTo>
                        <a:lnTo>
                          <a:pt x="2013" y="481"/>
                        </a:lnTo>
                        <a:lnTo>
                          <a:pt x="2039" y="522"/>
                        </a:lnTo>
                        <a:lnTo>
                          <a:pt x="2063" y="565"/>
                        </a:lnTo>
                        <a:lnTo>
                          <a:pt x="2085" y="609"/>
                        </a:lnTo>
                        <a:lnTo>
                          <a:pt x="2105" y="655"/>
                        </a:lnTo>
                        <a:lnTo>
                          <a:pt x="2122" y="701"/>
                        </a:lnTo>
                        <a:lnTo>
                          <a:pt x="2136" y="748"/>
                        </a:lnTo>
                        <a:lnTo>
                          <a:pt x="2148" y="796"/>
                        </a:lnTo>
                        <a:lnTo>
                          <a:pt x="2158" y="845"/>
                        </a:lnTo>
                        <a:lnTo>
                          <a:pt x="2165" y="895"/>
                        </a:lnTo>
                        <a:lnTo>
                          <a:pt x="2169" y="945"/>
                        </a:lnTo>
                        <a:lnTo>
                          <a:pt x="2170" y="997"/>
                        </a:lnTo>
                        <a:lnTo>
                          <a:pt x="2169" y="1048"/>
                        </a:lnTo>
                        <a:lnTo>
                          <a:pt x="2165" y="1099"/>
                        </a:lnTo>
                        <a:lnTo>
                          <a:pt x="2158" y="1148"/>
                        </a:lnTo>
                        <a:lnTo>
                          <a:pt x="2148" y="1197"/>
                        </a:lnTo>
                        <a:lnTo>
                          <a:pt x="2136" y="1245"/>
                        </a:lnTo>
                        <a:lnTo>
                          <a:pt x="2122" y="1293"/>
                        </a:lnTo>
                        <a:lnTo>
                          <a:pt x="2105" y="1339"/>
                        </a:lnTo>
                        <a:lnTo>
                          <a:pt x="2085" y="1384"/>
                        </a:lnTo>
                        <a:lnTo>
                          <a:pt x="2063" y="1428"/>
                        </a:lnTo>
                        <a:lnTo>
                          <a:pt x="2039" y="1471"/>
                        </a:lnTo>
                        <a:lnTo>
                          <a:pt x="2013" y="1513"/>
                        </a:lnTo>
                        <a:lnTo>
                          <a:pt x="1985" y="1553"/>
                        </a:lnTo>
                        <a:lnTo>
                          <a:pt x="1955" y="1592"/>
                        </a:lnTo>
                        <a:lnTo>
                          <a:pt x="1923" y="1630"/>
                        </a:lnTo>
                        <a:lnTo>
                          <a:pt x="1889" y="1666"/>
                        </a:lnTo>
                        <a:lnTo>
                          <a:pt x="1853" y="1700"/>
                        </a:lnTo>
                        <a:lnTo>
                          <a:pt x="1815" y="1733"/>
                        </a:lnTo>
                        <a:lnTo>
                          <a:pt x="1775" y="1765"/>
                        </a:lnTo>
                        <a:lnTo>
                          <a:pt x="1735" y="1794"/>
                        </a:lnTo>
                        <a:lnTo>
                          <a:pt x="1692" y="1822"/>
                        </a:lnTo>
                        <a:lnTo>
                          <a:pt x="1648" y="1848"/>
                        </a:lnTo>
                        <a:lnTo>
                          <a:pt x="1603" y="1872"/>
                        </a:lnTo>
                        <a:lnTo>
                          <a:pt x="1556" y="1894"/>
                        </a:lnTo>
                        <a:lnTo>
                          <a:pt x="1507" y="1914"/>
                        </a:lnTo>
                        <a:lnTo>
                          <a:pt x="1458" y="1932"/>
                        </a:lnTo>
                        <a:lnTo>
                          <a:pt x="1408" y="1947"/>
                        </a:lnTo>
                        <a:lnTo>
                          <a:pt x="1357" y="1961"/>
                        </a:lnTo>
                        <a:lnTo>
                          <a:pt x="1304" y="1972"/>
                        </a:lnTo>
                        <a:lnTo>
                          <a:pt x="1251" y="1980"/>
                        </a:lnTo>
                        <a:lnTo>
                          <a:pt x="1196" y="1987"/>
                        </a:lnTo>
                        <a:lnTo>
                          <a:pt x="1141" y="1991"/>
                        </a:lnTo>
                        <a:lnTo>
                          <a:pt x="1085" y="1992"/>
                        </a:lnTo>
                        <a:lnTo>
                          <a:pt x="1029" y="1991"/>
                        </a:lnTo>
                        <a:lnTo>
                          <a:pt x="974" y="1987"/>
                        </a:lnTo>
                        <a:lnTo>
                          <a:pt x="919" y="1980"/>
                        </a:lnTo>
                        <a:lnTo>
                          <a:pt x="867" y="1972"/>
                        </a:lnTo>
                        <a:lnTo>
                          <a:pt x="813" y="1961"/>
                        </a:lnTo>
                        <a:lnTo>
                          <a:pt x="762" y="1947"/>
                        </a:lnTo>
                        <a:lnTo>
                          <a:pt x="712" y="1932"/>
                        </a:lnTo>
                        <a:lnTo>
                          <a:pt x="663" y="1914"/>
                        </a:lnTo>
                        <a:lnTo>
                          <a:pt x="614" y="1894"/>
                        </a:lnTo>
                        <a:lnTo>
                          <a:pt x="568" y="1872"/>
                        </a:lnTo>
                        <a:lnTo>
                          <a:pt x="522" y="1848"/>
                        </a:lnTo>
                        <a:lnTo>
                          <a:pt x="479" y="1822"/>
                        </a:lnTo>
                        <a:lnTo>
                          <a:pt x="436" y="1794"/>
                        </a:lnTo>
                        <a:lnTo>
                          <a:pt x="395" y="1765"/>
                        </a:lnTo>
                        <a:lnTo>
                          <a:pt x="355" y="1733"/>
                        </a:lnTo>
                        <a:lnTo>
                          <a:pt x="317" y="1700"/>
                        </a:lnTo>
                        <a:lnTo>
                          <a:pt x="281" y="1666"/>
                        </a:lnTo>
                        <a:lnTo>
                          <a:pt x="247" y="1630"/>
                        </a:lnTo>
                        <a:lnTo>
                          <a:pt x="215" y="1592"/>
                        </a:lnTo>
                        <a:lnTo>
                          <a:pt x="185" y="1553"/>
                        </a:lnTo>
                        <a:lnTo>
                          <a:pt x="157" y="1513"/>
                        </a:lnTo>
                        <a:lnTo>
                          <a:pt x="131" y="1471"/>
                        </a:lnTo>
                        <a:lnTo>
                          <a:pt x="107" y="1428"/>
                        </a:lnTo>
                        <a:lnTo>
                          <a:pt x="85" y="1384"/>
                        </a:lnTo>
                        <a:lnTo>
                          <a:pt x="65" y="1339"/>
                        </a:lnTo>
                        <a:lnTo>
                          <a:pt x="48" y="1293"/>
                        </a:lnTo>
                        <a:lnTo>
                          <a:pt x="34" y="1245"/>
                        </a:lnTo>
                        <a:lnTo>
                          <a:pt x="22" y="1197"/>
                        </a:lnTo>
                        <a:lnTo>
                          <a:pt x="12" y="1148"/>
                        </a:lnTo>
                        <a:lnTo>
                          <a:pt x="5" y="1099"/>
                        </a:lnTo>
                        <a:lnTo>
                          <a:pt x="1" y="1048"/>
                        </a:lnTo>
                        <a:lnTo>
                          <a:pt x="0" y="997"/>
                        </a:lnTo>
                        <a:lnTo>
                          <a:pt x="1" y="945"/>
                        </a:lnTo>
                        <a:lnTo>
                          <a:pt x="5" y="895"/>
                        </a:lnTo>
                        <a:lnTo>
                          <a:pt x="12" y="845"/>
                        </a:lnTo>
                        <a:lnTo>
                          <a:pt x="22" y="796"/>
                        </a:lnTo>
                        <a:lnTo>
                          <a:pt x="34" y="748"/>
                        </a:lnTo>
                        <a:lnTo>
                          <a:pt x="48" y="701"/>
                        </a:lnTo>
                        <a:lnTo>
                          <a:pt x="65" y="655"/>
                        </a:lnTo>
                        <a:lnTo>
                          <a:pt x="85" y="609"/>
                        </a:lnTo>
                        <a:lnTo>
                          <a:pt x="107" y="565"/>
                        </a:lnTo>
                        <a:lnTo>
                          <a:pt x="131" y="522"/>
                        </a:lnTo>
                        <a:lnTo>
                          <a:pt x="157" y="481"/>
                        </a:lnTo>
                        <a:lnTo>
                          <a:pt x="185" y="440"/>
                        </a:lnTo>
                        <a:lnTo>
                          <a:pt x="215" y="401"/>
                        </a:lnTo>
                        <a:lnTo>
                          <a:pt x="247" y="364"/>
                        </a:lnTo>
                        <a:lnTo>
                          <a:pt x="281" y="327"/>
                        </a:lnTo>
                        <a:lnTo>
                          <a:pt x="317" y="293"/>
                        </a:lnTo>
                        <a:lnTo>
                          <a:pt x="355" y="260"/>
                        </a:lnTo>
                        <a:lnTo>
                          <a:pt x="395" y="229"/>
                        </a:lnTo>
                        <a:lnTo>
                          <a:pt x="436" y="199"/>
                        </a:lnTo>
                        <a:lnTo>
                          <a:pt x="479" y="171"/>
                        </a:lnTo>
                        <a:lnTo>
                          <a:pt x="522" y="146"/>
                        </a:lnTo>
                        <a:lnTo>
                          <a:pt x="568" y="122"/>
                        </a:lnTo>
                        <a:lnTo>
                          <a:pt x="614" y="100"/>
                        </a:lnTo>
                        <a:lnTo>
                          <a:pt x="663" y="80"/>
                        </a:lnTo>
                        <a:lnTo>
                          <a:pt x="712" y="62"/>
                        </a:lnTo>
                        <a:lnTo>
                          <a:pt x="762" y="46"/>
                        </a:lnTo>
                        <a:lnTo>
                          <a:pt x="813" y="33"/>
                        </a:lnTo>
                        <a:lnTo>
                          <a:pt x="867" y="21"/>
                        </a:lnTo>
                        <a:lnTo>
                          <a:pt x="919" y="12"/>
                        </a:lnTo>
                        <a:lnTo>
                          <a:pt x="974" y="6"/>
                        </a:lnTo>
                        <a:lnTo>
                          <a:pt x="1029" y="2"/>
                        </a:lnTo>
                        <a:lnTo>
                          <a:pt x="1085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  <p:sp>
                <p:nvSpPr>
                  <p:cNvPr id="1001" name="Rectangle 69"/>
                  <p:cNvSpPr>
                    <a:spLocks noChangeArrowheads="1"/>
                  </p:cNvSpPr>
                  <p:nvPr/>
                </p:nvSpPr>
                <p:spPr bwMode="gray">
                  <a:xfrm>
                    <a:off x="5055900" y="1419492"/>
                    <a:ext cx="9692" cy="83631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</p:grpSp>
            <p:sp>
              <p:nvSpPr>
                <p:cNvPr id="999" name="Freihandform: Form 998"/>
                <p:cNvSpPr>
                  <a:spLocks noChangeAspect="1"/>
                </p:cNvSpPr>
                <p:nvPr>
                  <p:custDataLst>
                    <p:tags r:id="rId158"/>
                  </p:custDataLst>
                </p:nvPr>
              </p:nvSpPr>
              <p:spPr bwMode="gray">
                <a:xfrm>
                  <a:off x="6498965" y="2561480"/>
                  <a:ext cx="131412" cy="54000"/>
                </a:xfrm>
                <a:custGeom>
                  <a:avLst/>
                  <a:gdLst>
                    <a:gd name="connsiteX0" fmla="*/ 109132 w 218263"/>
                    <a:gd name="connsiteY0" fmla="*/ 21985 h 89689"/>
                    <a:gd name="connsiteX1" fmla="*/ 86272 w 218263"/>
                    <a:gd name="connsiteY1" fmla="*/ 44845 h 89689"/>
                    <a:gd name="connsiteX2" fmla="*/ 109132 w 218263"/>
                    <a:gd name="connsiteY2" fmla="*/ 67705 h 89689"/>
                    <a:gd name="connsiteX3" fmla="*/ 131992 w 218263"/>
                    <a:gd name="connsiteY3" fmla="*/ 44845 h 89689"/>
                    <a:gd name="connsiteX4" fmla="*/ 109132 w 218263"/>
                    <a:gd name="connsiteY4" fmla="*/ 21985 h 89689"/>
                    <a:gd name="connsiteX5" fmla="*/ 14948 w 218263"/>
                    <a:gd name="connsiteY5" fmla="*/ 0 h 89689"/>
                    <a:gd name="connsiteX6" fmla="*/ 203315 w 218263"/>
                    <a:gd name="connsiteY6" fmla="*/ 0 h 89689"/>
                    <a:gd name="connsiteX7" fmla="*/ 218263 w 218263"/>
                    <a:gd name="connsiteY7" fmla="*/ 14948 h 89689"/>
                    <a:gd name="connsiteX8" fmla="*/ 218263 w 218263"/>
                    <a:gd name="connsiteY8" fmla="*/ 74741 h 89689"/>
                    <a:gd name="connsiteX9" fmla="*/ 203315 w 218263"/>
                    <a:gd name="connsiteY9" fmla="*/ 89689 h 89689"/>
                    <a:gd name="connsiteX10" fmla="*/ 14948 w 218263"/>
                    <a:gd name="connsiteY10" fmla="*/ 89689 h 89689"/>
                    <a:gd name="connsiteX11" fmla="*/ 0 w 218263"/>
                    <a:gd name="connsiteY11" fmla="*/ 74741 h 89689"/>
                    <a:gd name="connsiteX12" fmla="*/ 0 w 218263"/>
                    <a:gd name="connsiteY12" fmla="*/ 14948 h 89689"/>
                    <a:gd name="connsiteX13" fmla="*/ 14948 w 218263"/>
                    <a:gd name="connsiteY13" fmla="*/ 0 h 89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8263" h="89689">
                      <a:moveTo>
                        <a:pt x="109132" y="21985"/>
                      </a:moveTo>
                      <a:cubicBezTo>
                        <a:pt x="96507" y="21985"/>
                        <a:pt x="86272" y="32220"/>
                        <a:pt x="86272" y="44845"/>
                      </a:cubicBezTo>
                      <a:cubicBezTo>
                        <a:pt x="86272" y="57470"/>
                        <a:pt x="96507" y="67705"/>
                        <a:pt x="109132" y="67705"/>
                      </a:cubicBezTo>
                      <a:cubicBezTo>
                        <a:pt x="121757" y="67705"/>
                        <a:pt x="131992" y="57470"/>
                        <a:pt x="131992" y="44845"/>
                      </a:cubicBezTo>
                      <a:cubicBezTo>
                        <a:pt x="131992" y="32220"/>
                        <a:pt x="121757" y="21985"/>
                        <a:pt x="109132" y="21985"/>
                      </a:cubicBezTo>
                      <a:close/>
                      <a:moveTo>
                        <a:pt x="14948" y="0"/>
                      </a:moveTo>
                      <a:lnTo>
                        <a:pt x="203315" y="0"/>
                      </a:lnTo>
                      <a:cubicBezTo>
                        <a:pt x="211571" y="0"/>
                        <a:pt x="218263" y="6692"/>
                        <a:pt x="218263" y="14948"/>
                      </a:cubicBezTo>
                      <a:lnTo>
                        <a:pt x="218263" y="74741"/>
                      </a:lnTo>
                      <a:cubicBezTo>
                        <a:pt x="218263" y="82997"/>
                        <a:pt x="211571" y="89689"/>
                        <a:pt x="203315" y="89689"/>
                      </a:cubicBezTo>
                      <a:lnTo>
                        <a:pt x="14948" y="89689"/>
                      </a:lnTo>
                      <a:cubicBezTo>
                        <a:pt x="6692" y="89689"/>
                        <a:pt x="0" y="82997"/>
                        <a:pt x="0" y="74741"/>
                      </a:cubicBezTo>
                      <a:lnTo>
                        <a:pt x="0" y="14948"/>
                      </a:lnTo>
                      <a:cubicBezTo>
                        <a:pt x="0" y="6692"/>
                        <a:pt x="6692" y="0"/>
                        <a:pt x="1494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850" name="Gruppieren 849"/>
              <p:cNvGrpSpPr/>
              <p:nvPr>
                <p:custDataLst>
                  <p:tags r:id="rId83"/>
                </p:custDataLst>
              </p:nvPr>
            </p:nvGrpSpPr>
            <p:grpSpPr bwMode="gray">
              <a:xfrm>
                <a:off x="6123869" y="3823975"/>
                <a:ext cx="219068" cy="265792"/>
                <a:chOff x="6495509" y="2545856"/>
                <a:chExt cx="138324" cy="167826"/>
              </a:xfrm>
            </p:grpSpPr>
            <p:sp>
              <p:nvSpPr>
                <p:cNvPr id="990" name="Gleichschenkliges Dreieck 989"/>
                <p:cNvSpPr/>
                <p:nvPr>
                  <p:custDataLst>
                    <p:tags r:id="rId153"/>
                  </p:custDataLst>
                </p:nvPr>
              </p:nvSpPr>
              <p:spPr bwMode="gray">
                <a:xfrm flipH="1" flipV="1">
                  <a:off x="6495509" y="2545856"/>
                  <a:ext cx="138324" cy="119244"/>
                </a:xfrm>
                <a:prstGeom prst="triangle">
                  <a:avLst/>
                </a:prstGeom>
                <a:gradFill>
                  <a:gsLst>
                    <a:gs pos="38000">
                      <a:schemeClr val="bg1">
                        <a:alpha val="0"/>
                      </a:schemeClr>
                    </a:gs>
                    <a:gs pos="100000">
                      <a:schemeClr val="bg1"/>
                    </a:gs>
                  </a:gsLst>
                  <a:lin ang="16200000" scaled="0"/>
                </a:gra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991" name="Ellipse 990"/>
                <p:cNvSpPr/>
                <p:nvPr>
                  <p:custDataLst>
                    <p:tags r:id="rId154"/>
                  </p:custDataLst>
                </p:nvPr>
              </p:nvSpPr>
              <p:spPr bwMode="gray">
                <a:xfrm>
                  <a:off x="6515616" y="2615571"/>
                  <a:ext cx="98110" cy="98111"/>
                </a:xfrm>
                <a:prstGeom prst="ellipse">
                  <a:avLst/>
                </a:prstGeom>
                <a:ln w="6350">
                  <a:solidFill>
                    <a:schemeClr val="bg1">
                      <a:alpha val="35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 sz="1619" b="1"/>
                </a:p>
              </p:txBody>
            </p:sp>
            <p:grpSp>
              <p:nvGrpSpPr>
                <p:cNvPr id="992" name="Gruppieren 991"/>
                <p:cNvGrpSpPr/>
                <p:nvPr/>
              </p:nvGrpSpPr>
              <p:grpSpPr bwMode="gray">
                <a:xfrm>
                  <a:off x="6552981" y="2616302"/>
                  <a:ext cx="23431" cy="56755"/>
                  <a:chOff x="5036792" y="1419492"/>
                  <a:chExt cx="49846" cy="120739"/>
                </a:xfrm>
                <a:solidFill>
                  <a:schemeClr val="tx1"/>
                </a:solidFill>
              </p:grpSpPr>
              <p:sp>
                <p:nvSpPr>
                  <p:cNvPr id="994" name="Freeform 68"/>
                  <p:cNvSpPr>
                    <a:spLocks/>
                  </p:cNvSpPr>
                  <p:nvPr/>
                </p:nvSpPr>
                <p:spPr bwMode="gray">
                  <a:xfrm>
                    <a:off x="5036792" y="1490108"/>
                    <a:ext cx="49846" cy="50123"/>
                  </a:xfrm>
                  <a:custGeom>
                    <a:avLst/>
                    <a:gdLst>
                      <a:gd name="T0" fmla="*/ 1196 w 2170"/>
                      <a:gd name="T1" fmla="*/ 6 h 1992"/>
                      <a:gd name="T2" fmla="*/ 1357 w 2170"/>
                      <a:gd name="T3" fmla="*/ 33 h 1992"/>
                      <a:gd name="T4" fmla="*/ 1507 w 2170"/>
                      <a:gd name="T5" fmla="*/ 80 h 1992"/>
                      <a:gd name="T6" fmla="*/ 1648 w 2170"/>
                      <a:gd name="T7" fmla="*/ 146 h 1992"/>
                      <a:gd name="T8" fmla="*/ 1775 w 2170"/>
                      <a:gd name="T9" fmla="*/ 229 h 1992"/>
                      <a:gd name="T10" fmla="*/ 1889 w 2170"/>
                      <a:gd name="T11" fmla="*/ 327 h 1992"/>
                      <a:gd name="T12" fmla="*/ 1985 w 2170"/>
                      <a:gd name="T13" fmla="*/ 440 h 1992"/>
                      <a:gd name="T14" fmla="*/ 2063 w 2170"/>
                      <a:gd name="T15" fmla="*/ 565 h 1992"/>
                      <a:gd name="T16" fmla="*/ 2122 w 2170"/>
                      <a:gd name="T17" fmla="*/ 701 h 1992"/>
                      <a:gd name="T18" fmla="*/ 2158 w 2170"/>
                      <a:gd name="T19" fmla="*/ 845 h 1992"/>
                      <a:gd name="T20" fmla="*/ 2170 w 2170"/>
                      <a:gd name="T21" fmla="*/ 997 h 1992"/>
                      <a:gd name="T22" fmla="*/ 2158 w 2170"/>
                      <a:gd name="T23" fmla="*/ 1148 h 1992"/>
                      <a:gd name="T24" fmla="*/ 2122 w 2170"/>
                      <a:gd name="T25" fmla="*/ 1293 h 1992"/>
                      <a:gd name="T26" fmla="*/ 2063 w 2170"/>
                      <a:gd name="T27" fmla="*/ 1428 h 1992"/>
                      <a:gd name="T28" fmla="*/ 1985 w 2170"/>
                      <a:gd name="T29" fmla="*/ 1553 h 1992"/>
                      <a:gd name="T30" fmla="*/ 1889 w 2170"/>
                      <a:gd name="T31" fmla="*/ 1666 h 1992"/>
                      <a:gd name="T32" fmla="*/ 1775 w 2170"/>
                      <a:gd name="T33" fmla="*/ 1765 h 1992"/>
                      <a:gd name="T34" fmla="*/ 1648 w 2170"/>
                      <a:gd name="T35" fmla="*/ 1848 h 1992"/>
                      <a:gd name="T36" fmla="*/ 1507 w 2170"/>
                      <a:gd name="T37" fmla="*/ 1914 h 1992"/>
                      <a:gd name="T38" fmla="*/ 1357 w 2170"/>
                      <a:gd name="T39" fmla="*/ 1961 h 1992"/>
                      <a:gd name="T40" fmla="*/ 1196 w 2170"/>
                      <a:gd name="T41" fmla="*/ 1987 h 1992"/>
                      <a:gd name="T42" fmla="*/ 1029 w 2170"/>
                      <a:gd name="T43" fmla="*/ 1991 h 1992"/>
                      <a:gd name="T44" fmla="*/ 867 w 2170"/>
                      <a:gd name="T45" fmla="*/ 1972 h 1992"/>
                      <a:gd name="T46" fmla="*/ 712 w 2170"/>
                      <a:gd name="T47" fmla="*/ 1932 h 1992"/>
                      <a:gd name="T48" fmla="*/ 568 w 2170"/>
                      <a:gd name="T49" fmla="*/ 1872 h 1992"/>
                      <a:gd name="T50" fmla="*/ 436 w 2170"/>
                      <a:gd name="T51" fmla="*/ 1794 h 1992"/>
                      <a:gd name="T52" fmla="*/ 317 w 2170"/>
                      <a:gd name="T53" fmla="*/ 1700 h 1992"/>
                      <a:gd name="T54" fmla="*/ 215 w 2170"/>
                      <a:gd name="T55" fmla="*/ 1592 h 1992"/>
                      <a:gd name="T56" fmla="*/ 131 w 2170"/>
                      <a:gd name="T57" fmla="*/ 1471 h 1992"/>
                      <a:gd name="T58" fmla="*/ 65 w 2170"/>
                      <a:gd name="T59" fmla="*/ 1339 h 1992"/>
                      <a:gd name="T60" fmla="*/ 22 w 2170"/>
                      <a:gd name="T61" fmla="*/ 1197 h 1992"/>
                      <a:gd name="T62" fmla="*/ 1 w 2170"/>
                      <a:gd name="T63" fmla="*/ 1048 h 1992"/>
                      <a:gd name="T64" fmla="*/ 5 w 2170"/>
                      <a:gd name="T65" fmla="*/ 895 h 1992"/>
                      <a:gd name="T66" fmla="*/ 34 w 2170"/>
                      <a:gd name="T67" fmla="*/ 748 h 1992"/>
                      <a:gd name="T68" fmla="*/ 85 w 2170"/>
                      <a:gd name="T69" fmla="*/ 609 h 1992"/>
                      <a:gd name="T70" fmla="*/ 157 w 2170"/>
                      <a:gd name="T71" fmla="*/ 481 h 1992"/>
                      <a:gd name="T72" fmla="*/ 247 w 2170"/>
                      <a:gd name="T73" fmla="*/ 364 h 1992"/>
                      <a:gd name="T74" fmla="*/ 355 w 2170"/>
                      <a:gd name="T75" fmla="*/ 260 h 1992"/>
                      <a:gd name="T76" fmla="*/ 479 w 2170"/>
                      <a:gd name="T77" fmla="*/ 171 h 1992"/>
                      <a:gd name="T78" fmla="*/ 614 w 2170"/>
                      <a:gd name="T79" fmla="*/ 100 h 1992"/>
                      <a:gd name="T80" fmla="*/ 762 w 2170"/>
                      <a:gd name="T81" fmla="*/ 46 h 1992"/>
                      <a:gd name="T82" fmla="*/ 919 w 2170"/>
                      <a:gd name="T83" fmla="*/ 12 h 1992"/>
                      <a:gd name="T84" fmla="*/ 1085 w 2170"/>
                      <a:gd name="T85" fmla="*/ 0 h 19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2170" h="1992">
                        <a:moveTo>
                          <a:pt x="1085" y="0"/>
                        </a:moveTo>
                        <a:lnTo>
                          <a:pt x="1141" y="2"/>
                        </a:lnTo>
                        <a:lnTo>
                          <a:pt x="1196" y="6"/>
                        </a:lnTo>
                        <a:lnTo>
                          <a:pt x="1251" y="12"/>
                        </a:lnTo>
                        <a:lnTo>
                          <a:pt x="1304" y="21"/>
                        </a:lnTo>
                        <a:lnTo>
                          <a:pt x="1357" y="33"/>
                        </a:lnTo>
                        <a:lnTo>
                          <a:pt x="1408" y="46"/>
                        </a:lnTo>
                        <a:lnTo>
                          <a:pt x="1458" y="62"/>
                        </a:lnTo>
                        <a:lnTo>
                          <a:pt x="1507" y="80"/>
                        </a:lnTo>
                        <a:lnTo>
                          <a:pt x="1556" y="100"/>
                        </a:lnTo>
                        <a:lnTo>
                          <a:pt x="1603" y="122"/>
                        </a:lnTo>
                        <a:lnTo>
                          <a:pt x="1648" y="146"/>
                        </a:lnTo>
                        <a:lnTo>
                          <a:pt x="1692" y="171"/>
                        </a:lnTo>
                        <a:lnTo>
                          <a:pt x="1735" y="199"/>
                        </a:lnTo>
                        <a:lnTo>
                          <a:pt x="1775" y="229"/>
                        </a:lnTo>
                        <a:lnTo>
                          <a:pt x="1815" y="260"/>
                        </a:lnTo>
                        <a:lnTo>
                          <a:pt x="1853" y="293"/>
                        </a:lnTo>
                        <a:lnTo>
                          <a:pt x="1889" y="327"/>
                        </a:lnTo>
                        <a:lnTo>
                          <a:pt x="1923" y="364"/>
                        </a:lnTo>
                        <a:lnTo>
                          <a:pt x="1955" y="401"/>
                        </a:lnTo>
                        <a:lnTo>
                          <a:pt x="1985" y="440"/>
                        </a:lnTo>
                        <a:lnTo>
                          <a:pt x="2013" y="481"/>
                        </a:lnTo>
                        <a:lnTo>
                          <a:pt x="2039" y="522"/>
                        </a:lnTo>
                        <a:lnTo>
                          <a:pt x="2063" y="565"/>
                        </a:lnTo>
                        <a:lnTo>
                          <a:pt x="2085" y="609"/>
                        </a:lnTo>
                        <a:lnTo>
                          <a:pt x="2105" y="655"/>
                        </a:lnTo>
                        <a:lnTo>
                          <a:pt x="2122" y="701"/>
                        </a:lnTo>
                        <a:lnTo>
                          <a:pt x="2136" y="748"/>
                        </a:lnTo>
                        <a:lnTo>
                          <a:pt x="2148" y="796"/>
                        </a:lnTo>
                        <a:lnTo>
                          <a:pt x="2158" y="845"/>
                        </a:lnTo>
                        <a:lnTo>
                          <a:pt x="2165" y="895"/>
                        </a:lnTo>
                        <a:lnTo>
                          <a:pt x="2169" y="945"/>
                        </a:lnTo>
                        <a:lnTo>
                          <a:pt x="2170" y="997"/>
                        </a:lnTo>
                        <a:lnTo>
                          <a:pt x="2169" y="1048"/>
                        </a:lnTo>
                        <a:lnTo>
                          <a:pt x="2165" y="1099"/>
                        </a:lnTo>
                        <a:lnTo>
                          <a:pt x="2158" y="1148"/>
                        </a:lnTo>
                        <a:lnTo>
                          <a:pt x="2148" y="1197"/>
                        </a:lnTo>
                        <a:lnTo>
                          <a:pt x="2136" y="1245"/>
                        </a:lnTo>
                        <a:lnTo>
                          <a:pt x="2122" y="1293"/>
                        </a:lnTo>
                        <a:lnTo>
                          <a:pt x="2105" y="1339"/>
                        </a:lnTo>
                        <a:lnTo>
                          <a:pt x="2085" y="1384"/>
                        </a:lnTo>
                        <a:lnTo>
                          <a:pt x="2063" y="1428"/>
                        </a:lnTo>
                        <a:lnTo>
                          <a:pt x="2039" y="1471"/>
                        </a:lnTo>
                        <a:lnTo>
                          <a:pt x="2013" y="1513"/>
                        </a:lnTo>
                        <a:lnTo>
                          <a:pt x="1985" y="1553"/>
                        </a:lnTo>
                        <a:lnTo>
                          <a:pt x="1955" y="1592"/>
                        </a:lnTo>
                        <a:lnTo>
                          <a:pt x="1923" y="1630"/>
                        </a:lnTo>
                        <a:lnTo>
                          <a:pt x="1889" y="1666"/>
                        </a:lnTo>
                        <a:lnTo>
                          <a:pt x="1853" y="1700"/>
                        </a:lnTo>
                        <a:lnTo>
                          <a:pt x="1815" y="1733"/>
                        </a:lnTo>
                        <a:lnTo>
                          <a:pt x="1775" y="1765"/>
                        </a:lnTo>
                        <a:lnTo>
                          <a:pt x="1735" y="1794"/>
                        </a:lnTo>
                        <a:lnTo>
                          <a:pt x="1692" y="1822"/>
                        </a:lnTo>
                        <a:lnTo>
                          <a:pt x="1648" y="1848"/>
                        </a:lnTo>
                        <a:lnTo>
                          <a:pt x="1603" y="1872"/>
                        </a:lnTo>
                        <a:lnTo>
                          <a:pt x="1556" y="1894"/>
                        </a:lnTo>
                        <a:lnTo>
                          <a:pt x="1507" y="1914"/>
                        </a:lnTo>
                        <a:lnTo>
                          <a:pt x="1458" y="1932"/>
                        </a:lnTo>
                        <a:lnTo>
                          <a:pt x="1408" y="1947"/>
                        </a:lnTo>
                        <a:lnTo>
                          <a:pt x="1357" y="1961"/>
                        </a:lnTo>
                        <a:lnTo>
                          <a:pt x="1304" y="1972"/>
                        </a:lnTo>
                        <a:lnTo>
                          <a:pt x="1251" y="1980"/>
                        </a:lnTo>
                        <a:lnTo>
                          <a:pt x="1196" y="1987"/>
                        </a:lnTo>
                        <a:lnTo>
                          <a:pt x="1141" y="1991"/>
                        </a:lnTo>
                        <a:lnTo>
                          <a:pt x="1085" y="1992"/>
                        </a:lnTo>
                        <a:lnTo>
                          <a:pt x="1029" y="1991"/>
                        </a:lnTo>
                        <a:lnTo>
                          <a:pt x="974" y="1987"/>
                        </a:lnTo>
                        <a:lnTo>
                          <a:pt x="919" y="1980"/>
                        </a:lnTo>
                        <a:lnTo>
                          <a:pt x="867" y="1972"/>
                        </a:lnTo>
                        <a:lnTo>
                          <a:pt x="813" y="1961"/>
                        </a:lnTo>
                        <a:lnTo>
                          <a:pt x="762" y="1947"/>
                        </a:lnTo>
                        <a:lnTo>
                          <a:pt x="712" y="1932"/>
                        </a:lnTo>
                        <a:lnTo>
                          <a:pt x="663" y="1914"/>
                        </a:lnTo>
                        <a:lnTo>
                          <a:pt x="614" y="1894"/>
                        </a:lnTo>
                        <a:lnTo>
                          <a:pt x="568" y="1872"/>
                        </a:lnTo>
                        <a:lnTo>
                          <a:pt x="522" y="1848"/>
                        </a:lnTo>
                        <a:lnTo>
                          <a:pt x="479" y="1822"/>
                        </a:lnTo>
                        <a:lnTo>
                          <a:pt x="436" y="1794"/>
                        </a:lnTo>
                        <a:lnTo>
                          <a:pt x="395" y="1765"/>
                        </a:lnTo>
                        <a:lnTo>
                          <a:pt x="355" y="1733"/>
                        </a:lnTo>
                        <a:lnTo>
                          <a:pt x="317" y="1700"/>
                        </a:lnTo>
                        <a:lnTo>
                          <a:pt x="281" y="1666"/>
                        </a:lnTo>
                        <a:lnTo>
                          <a:pt x="247" y="1630"/>
                        </a:lnTo>
                        <a:lnTo>
                          <a:pt x="215" y="1592"/>
                        </a:lnTo>
                        <a:lnTo>
                          <a:pt x="185" y="1553"/>
                        </a:lnTo>
                        <a:lnTo>
                          <a:pt x="157" y="1513"/>
                        </a:lnTo>
                        <a:lnTo>
                          <a:pt x="131" y="1471"/>
                        </a:lnTo>
                        <a:lnTo>
                          <a:pt x="107" y="1428"/>
                        </a:lnTo>
                        <a:lnTo>
                          <a:pt x="85" y="1384"/>
                        </a:lnTo>
                        <a:lnTo>
                          <a:pt x="65" y="1339"/>
                        </a:lnTo>
                        <a:lnTo>
                          <a:pt x="48" y="1293"/>
                        </a:lnTo>
                        <a:lnTo>
                          <a:pt x="34" y="1245"/>
                        </a:lnTo>
                        <a:lnTo>
                          <a:pt x="22" y="1197"/>
                        </a:lnTo>
                        <a:lnTo>
                          <a:pt x="12" y="1148"/>
                        </a:lnTo>
                        <a:lnTo>
                          <a:pt x="5" y="1099"/>
                        </a:lnTo>
                        <a:lnTo>
                          <a:pt x="1" y="1048"/>
                        </a:lnTo>
                        <a:lnTo>
                          <a:pt x="0" y="997"/>
                        </a:lnTo>
                        <a:lnTo>
                          <a:pt x="1" y="945"/>
                        </a:lnTo>
                        <a:lnTo>
                          <a:pt x="5" y="895"/>
                        </a:lnTo>
                        <a:lnTo>
                          <a:pt x="12" y="845"/>
                        </a:lnTo>
                        <a:lnTo>
                          <a:pt x="22" y="796"/>
                        </a:lnTo>
                        <a:lnTo>
                          <a:pt x="34" y="748"/>
                        </a:lnTo>
                        <a:lnTo>
                          <a:pt x="48" y="701"/>
                        </a:lnTo>
                        <a:lnTo>
                          <a:pt x="65" y="655"/>
                        </a:lnTo>
                        <a:lnTo>
                          <a:pt x="85" y="609"/>
                        </a:lnTo>
                        <a:lnTo>
                          <a:pt x="107" y="565"/>
                        </a:lnTo>
                        <a:lnTo>
                          <a:pt x="131" y="522"/>
                        </a:lnTo>
                        <a:lnTo>
                          <a:pt x="157" y="481"/>
                        </a:lnTo>
                        <a:lnTo>
                          <a:pt x="185" y="440"/>
                        </a:lnTo>
                        <a:lnTo>
                          <a:pt x="215" y="401"/>
                        </a:lnTo>
                        <a:lnTo>
                          <a:pt x="247" y="364"/>
                        </a:lnTo>
                        <a:lnTo>
                          <a:pt x="281" y="327"/>
                        </a:lnTo>
                        <a:lnTo>
                          <a:pt x="317" y="293"/>
                        </a:lnTo>
                        <a:lnTo>
                          <a:pt x="355" y="260"/>
                        </a:lnTo>
                        <a:lnTo>
                          <a:pt x="395" y="229"/>
                        </a:lnTo>
                        <a:lnTo>
                          <a:pt x="436" y="199"/>
                        </a:lnTo>
                        <a:lnTo>
                          <a:pt x="479" y="171"/>
                        </a:lnTo>
                        <a:lnTo>
                          <a:pt x="522" y="146"/>
                        </a:lnTo>
                        <a:lnTo>
                          <a:pt x="568" y="122"/>
                        </a:lnTo>
                        <a:lnTo>
                          <a:pt x="614" y="100"/>
                        </a:lnTo>
                        <a:lnTo>
                          <a:pt x="663" y="80"/>
                        </a:lnTo>
                        <a:lnTo>
                          <a:pt x="712" y="62"/>
                        </a:lnTo>
                        <a:lnTo>
                          <a:pt x="762" y="46"/>
                        </a:lnTo>
                        <a:lnTo>
                          <a:pt x="813" y="33"/>
                        </a:lnTo>
                        <a:lnTo>
                          <a:pt x="867" y="21"/>
                        </a:lnTo>
                        <a:lnTo>
                          <a:pt x="919" y="12"/>
                        </a:lnTo>
                        <a:lnTo>
                          <a:pt x="974" y="6"/>
                        </a:lnTo>
                        <a:lnTo>
                          <a:pt x="1029" y="2"/>
                        </a:lnTo>
                        <a:lnTo>
                          <a:pt x="1085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  <p:sp>
                <p:nvSpPr>
                  <p:cNvPr id="995" name="Rectangle 69"/>
                  <p:cNvSpPr>
                    <a:spLocks noChangeArrowheads="1"/>
                  </p:cNvSpPr>
                  <p:nvPr/>
                </p:nvSpPr>
                <p:spPr bwMode="gray">
                  <a:xfrm>
                    <a:off x="5055900" y="1419492"/>
                    <a:ext cx="9692" cy="83631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</p:grpSp>
            <p:sp>
              <p:nvSpPr>
                <p:cNvPr id="993" name="Freihandform: Form 992"/>
                <p:cNvSpPr>
                  <a:spLocks noChangeAspect="1"/>
                </p:cNvSpPr>
                <p:nvPr>
                  <p:custDataLst>
                    <p:tags r:id="rId155"/>
                  </p:custDataLst>
                </p:nvPr>
              </p:nvSpPr>
              <p:spPr bwMode="gray">
                <a:xfrm>
                  <a:off x="6498965" y="2561480"/>
                  <a:ext cx="131412" cy="54000"/>
                </a:xfrm>
                <a:custGeom>
                  <a:avLst/>
                  <a:gdLst>
                    <a:gd name="connsiteX0" fmla="*/ 109132 w 218263"/>
                    <a:gd name="connsiteY0" fmla="*/ 21985 h 89689"/>
                    <a:gd name="connsiteX1" fmla="*/ 86272 w 218263"/>
                    <a:gd name="connsiteY1" fmla="*/ 44845 h 89689"/>
                    <a:gd name="connsiteX2" fmla="*/ 109132 w 218263"/>
                    <a:gd name="connsiteY2" fmla="*/ 67705 h 89689"/>
                    <a:gd name="connsiteX3" fmla="*/ 131992 w 218263"/>
                    <a:gd name="connsiteY3" fmla="*/ 44845 h 89689"/>
                    <a:gd name="connsiteX4" fmla="*/ 109132 w 218263"/>
                    <a:gd name="connsiteY4" fmla="*/ 21985 h 89689"/>
                    <a:gd name="connsiteX5" fmla="*/ 14948 w 218263"/>
                    <a:gd name="connsiteY5" fmla="*/ 0 h 89689"/>
                    <a:gd name="connsiteX6" fmla="*/ 203315 w 218263"/>
                    <a:gd name="connsiteY6" fmla="*/ 0 h 89689"/>
                    <a:gd name="connsiteX7" fmla="*/ 218263 w 218263"/>
                    <a:gd name="connsiteY7" fmla="*/ 14948 h 89689"/>
                    <a:gd name="connsiteX8" fmla="*/ 218263 w 218263"/>
                    <a:gd name="connsiteY8" fmla="*/ 74741 h 89689"/>
                    <a:gd name="connsiteX9" fmla="*/ 203315 w 218263"/>
                    <a:gd name="connsiteY9" fmla="*/ 89689 h 89689"/>
                    <a:gd name="connsiteX10" fmla="*/ 14948 w 218263"/>
                    <a:gd name="connsiteY10" fmla="*/ 89689 h 89689"/>
                    <a:gd name="connsiteX11" fmla="*/ 0 w 218263"/>
                    <a:gd name="connsiteY11" fmla="*/ 74741 h 89689"/>
                    <a:gd name="connsiteX12" fmla="*/ 0 w 218263"/>
                    <a:gd name="connsiteY12" fmla="*/ 14948 h 89689"/>
                    <a:gd name="connsiteX13" fmla="*/ 14948 w 218263"/>
                    <a:gd name="connsiteY13" fmla="*/ 0 h 89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8263" h="89689">
                      <a:moveTo>
                        <a:pt x="109132" y="21985"/>
                      </a:moveTo>
                      <a:cubicBezTo>
                        <a:pt x="96507" y="21985"/>
                        <a:pt x="86272" y="32220"/>
                        <a:pt x="86272" y="44845"/>
                      </a:cubicBezTo>
                      <a:cubicBezTo>
                        <a:pt x="86272" y="57470"/>
                        <a:pt x="96507" y="67705"/>
                        <a:pt x="109132" y="67705"/>
                      </a:cubicBezTo>
                      <a:cubicBezTo>
                        <a:pt x="121757" y="67705"/>
                        <a:pt x="131992" y="57470"/>
                        <a:pt x="131992" y="44845"/>
                      </a:cubicBezTo>
                      <a:cubicBezTo>
                        <a:pt x="131992" y="32220"/>
                        <a:pt x="121757" y="21985"/>
                        <a:pt x="109132" y="21985"/>
                      </a:cubicBezTo>
                      <a:close/>
                      <a:moveTo>
                        <a:pt x="14948" y="0"/>
                      </a:moveTo>
                      <a:lnTo>
                        <a:pt x="203315" y="0"/>
                      </a:lnTo>
                      <a:cubicBezTo>
                        <a:pt x="211571" y="0"/>
                        <a:pt x="218263" y="6692"/>
                        <a:pt x="218263" y="14948"/>
                      </a:cubicBezTo>
                      <a:lnTo>
                        <a:pt x="218263" y="74741"/>
                      </a:lnTo>
                      <a:cubicBezTo>
                        <a:pt x="218263" y="82997"/>
                        <a:pt x="211571" y="89689"/>
                        <a:pt x="203315" y="89689"/>
                      </a:cubicBezTo>
                      <a:lnTo>
                        <a:pt x="14948" y="89689"/>
                      </a:lnTo>
                      <a:cubicBezTo>
                        <a:pt x="6692" y="89689"/>
                        <a:pt x="0" y="82997"/>
                        <a:pt x="0" y="74741"/>
                      </a:cubicBezTo>
                      <a:lnTo>
                        <a:pt x="0" y="14948"/>
                      </a:lnTo>
                      <a:cubicBezTo>
                        <a:pt x="0" y="6692"/>
                        <a:pt x="6692" y="0"/>
                        <a:pt x="1494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851" name="Gruppieren 850"/>
              <p:cNvGrpSpPr/>
              <p:nvPr>
                <p:custDataLst>
                  <p:tags r:id="rId84"/>
                </p:custDataLst>
              </p:nvPr>
            </p:nvGrpSpPr>
            <p:grpSpPr bwMode="gray">
              <a:xfrm>
                <a:off x="5677662" y="3526873"/>
                <a:ext cx="219068" cy="265792"/>
                <a:chOff x="6495509" y="2545856"/>
                <a:chExt cx="138324" cy="167826"/>
              </a:xfrm>
            </p:grpSpPr>
            <p:sp>
              <p:nvSpPr>
                <p:cNvPr id="984" name="Gleichschenkliges Dreieck 983"/>
                <p:cNvSpPr/>
                <p:nvPr>
                  <p:custDataLst>
                    <p:tags r:id="rId150"/>
                  </p:custDataLst>
                </p:nvPr>
              </p:nvSpPr>
              <p:spPr bwMode="gray">
                <a:xfrm flipH="1" flipV="1">
                  <a:off x="6495509" y="2545856"/>
                  <a:ext cx="138324" cy="119244"/>
                </a:xfrm>
                <a:prstGeom prst="triangle">
                  <a:avLst/>
                </a:prstGeom>
                <a:gradFill>
                  <a:gsLst>
                    <a:gs pos="38000">
                      <a:schemeClr val="bg1">
                        <a:alpha val="0"/>
                      </a:schemeClr>
                    </a:gs>
                    <a:gs pos="100000">
                      <a:schemeClr val="bg1"/>
                    </a:gs>
                  </a:gsLst>
                  <a:lin ang="16200000" scaled="0"/>
                </a:gra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985" name="Ellipse 984"/>
                <p:cNvSpPr/>
                <p:nvPr>
                  <p:custDataLst>
                    <p:tags r:id="rId151"/>
                  </p:custDataLst>
                </p:nvPr>
              </p:nvSpPr>
              <p:spPr bwMode="gray">
                <a:xfrm>
                  <a:off x="6515616" y="2615571"/>
                  <a:ext cx="98110" cy="98111"/>
                </a:xfrm>
                <a:prstGeom prst="ellipse">
                  <a:avLst/>
                </a:prstGeom>
                <a:ln w="6350">
                  <a:solidFill>
                    <a:schemeClr val="bg1">
                      <a:alpha val="35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 sz="1619" b="1"/>
                </a:p>
              </p:txBody>
            </p:sp>
            <p:grpSp>
              <p:nvGrpSpPr>
                <p:cNvPr id="986" name="Gruppieren 985"/>
                <p:cNvGrpSpPr/>
                <p:nvPr/>
              </p:nvGrpSpPr>
              <p:grpSpPr bwMode="gray">
                <a:xfrm>
                  <a:off x="6552981" y="2616302"/>
                  <a:ext cx="23431" cy="56755"/>
                  <a:chOff x="5036792" y="1419492"/>
                  <a:chExt cx="49846" cy="120739"/>
                </a:xfrm>
                <a:solidFill>
                  <a:schemeClr val="tx1"/>
                </a:solidFill>
              </p:grpSpPr>
              <p:sp>
                <p:nvSpPr>
                  <p:cNvPr id="988" name="Freeform 68"/>
                  <p:cNvSpPr>
                    <a:spLocks/>
                  </p:cNvSpPr>
                  <p:nvPr/>
                </p:nvSpPr>
                <p:spPr bwMode="gray">
                  <a:xfrm>
                    <a:off x="5036792" y="1490108"/>
                    <a:ext cx="49846" cy="50123"/>
                  </a:xfrm>
                  <a:custGeom>
                    <a:avLst/>
                    <a:gdLst>
                      <a:gd name="T0" fmla="*/ 1196 w 2170"/>
                      <a:gd name="T1" fmla="*/ 6 h 1992"/>
                      <a:gd name="T2" fmla="*/ 1357 w 2170"/>
                      <a:gd name="T3" fmla="*/ 33 h 1992"/>
                      <a:gd name="T4" fmla="*/ 1507 w 2170"/>
                      <a:gd name="T5" fmla="*/ 80 h 1992"/>
                      <a:gd name="T6" fmla="*/ 1648 w 2170"/>
                      <a:gd name="T7" fmla="*/ 146 h 1992"/>
                      <a:gd name="T8" fmla="*/ 1775 w 2170"/>
                      <a:gd name="T9" fmla="*/ 229 h 1992"/>
                      <a:gd name="T10" fmla="*/ 1889 w 2170"/>
                      <a:gd name="T11" fmla="*/ 327 h 1992"/>
                      <a:gd name="T12" fmla="*/ 1985 w 2170"/>
                      <a:gd name="T13" fmla="*/ 440 h 1992"/>
                      <a:gd name="T14" fmla="*/ 2063 w 2170"/>
                      <a:gd name="T15" fmla="*/ 565 h 1992"/>
                      <a:gd name="T16" fmla="*/ 2122 w 2170"/>
                      <a:gd name="T17" fmla="*/ 701 h 1992"/>
                      <a:gd name="T18" fmla="*/ 2158 w 2170"/>
                      <a:gd name="T19" fmla="*/ 845 h 1992"/>
                      <a:gd name="T20" fmla="*/ 2170 w 2170"/>
                      <a:gd name="T21" fmla="*/ 997 h 1992"/>
                      <a:gd name="T22" fmla="*/ 2158 w 2170"/>
                      <a:gd name="T23" fmla="*/ 1148 h 1992"/>
                      <a:gd name="T24" fmla="*/ 2122 w 2170"/>
                      <a:gd name="T25" fmla="*/ 1293 h 1992"/>
                      <a:gd name="T26" fmla="*/ 2063 w 2170"/>
                      <a:gd name="T27" fmla="*/ 1428 h 1992"/>
                      <a:gd name="T28" fmla="*/ 1985 w 2170"/>
                      <a:gd name="T29" fmla="*/ 1553 h 1992"/>
                      <a:gd name="T30" fmla="*/ 1889 w 2170"/>
                      <a:gd name="T31" fmla="*/ 1666 h 1992"/>
                      <a:gd name="T32" fmla="*/ 1775 w 2170"/>
                      <a:gd name="T33" fmla="*/ 1765 h 1992"/>
                      <a:gd name="T34" fmla="*/ 1648 w 2170"/>
                      <a:gd name="T35" fmla="*/ 1848 h 1992"/>
                      <a:gd name="T36" fmla="*/ 1507 w 2170"/>
                      <a:gd name="T37" fmla="*/ 1914 h 1992"/>
                      <a:gd name="T38" fmla="*/ 1357 w 2170"/>
                      <a:gd name="T39" fmla="*/ 1961 h 1992"/>
                      <a:gd name="T40" fmla="*/ 1196 w 2170"/>
                      <a:gd name="T41" fmla="*/ 1987 h 1992"/>
                      <a:gd name="T42" fmla="*/ 1029 w 2170"/>
                      <a:gd name="T43" fmla="*/ 1991 h 1992"/>
                      <a:gd name="T44" fmla="*/ 867 w 2170"/>
                      <a:gd name="T45" fmla="*/ 1972 h 1992"/>
                      <a:gd name="T46" fmla="*/ 712 w 2170"/>
                      <a:gd name="T47" fmla="*/ 1932 h 1992"/>
                      <a:gd name="T48" fmla="*/ 568 w 2170"/>
                      <a:gd name="T49" fmla="*/ 1872 h 1992"/>
                      <a:gd name="T50" fmla="*/ 436 w 2170"/>
                      <a:gd name="T51" fmla="*/ 1794 h 1992"/>
                      <a:gd name="T52" fmla="*/ 317 w 2170"/>
                      <a:gd name="T53" fmla="*/ 1700 h 1992"/>
                      <a:gd name="T54" fmla="*/ 215 w 2170"/>
                      <a:gd name="T55" fmla="*/ 1592 h 1992"/>
                      <a:gd name="T56" fmla="*/ 131 w 2170"/>
                      <a:gd name="T57" fmla="*/ 1471 h 1992"/>
                      <a:gd name="T58" fmla="*/ 65 w 2170"/>
                      <a:gd name="T59" fmla="*/ 1339 h 1992"/>
                      <a:gd name="T60" fmla="*/ 22 w 2170"/>
                      <a:gd name="T61" fmla="*/ 1197 h 1992"/>
                      <a:gd name="T62" fmla="*/ 1 w 2170"/>
                      <a:gd name="T63" fmla="*/ 1048 h 1992"/>
                      <a:gd name="T64" fmla="*/ 5 w 2170"/>
                      <a:gd name="T65" fmla="*/ 895 h 1992"/>
                      <a:gd name="T66" fmla="*/ 34 w 2170"/>
                      <a:gd name="T67" fmla="*/ 748 h 1992"/>
                      <a:gd name="T68" fmla="*/ 85 w 2170"/>
                      <a:gd name="T69" fmla="*/ 609 h 1992"/>
                      <a:gd name="T70" fmla="*/ 157 w 2170"/>
                      <a:gd name="T71" fmla="*/ 481 h 1992"/>
                      <a:gd name="T72" fmla="*/ 247 w 2170"/>
                      <a:gd name="T73" fmla="*/ 364 h 1992"/>
                      <a:gd name="T74" fmla="*/ 355 w 2170"/>
                      <a:gd name="T75" fmla="*/ 260 h 1992"/>
                      <a:gd name="T76" fmla="*/ 479 w 2170"/>
                      <a:gd name="T77" fmla="*/ 171 h 1992"/>
                      <a:gd name="T78" fmla="*/ 614 w 2170"/>
                      <a:gd name="T79" fmla="*/ 100 h 1992"/>
                      <a:gd name="T80" fmla="*/ 762 w 2170"/>
                      <a:gd name="T81" fmla="*/ 46 h 1992"/>
                      <a:gd name="T82" fmla="*/ 919 w 2170"/>
                      <a:gd name="T83" fmla="*/ 12 h 1992"/>
                      <a:gd name="T84" fmla="*/ 1085 w 2170"/>
                      <a:gd name="T85" fmla="*/ 0 h 19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2170" h="1992">
                        <a:moveTo>
                          <a:pt x="1085" y="0"/>
                        </a:moveTo>
                        <a:lnTo>
                          <a:pt x="1141" y="2"/>
                        </a:lnTo>
                        <a:lnTo>
                          <a:pt x="1196" y="6"/>
                        </a:lnTo>
                        <a:lnTo>
                          <a:pt x="1251" y="12"/>
                        </a:lnTo>
                        <a:lnTo>
                          <a:pt x="1304" y="21"/>
                        </a:lnTo>
                        <a:lnTo>
                          <a:pt x="1357" y="33"/>
                        </a:lnTo>
                        <a:lnTo>
                          <a:pt x="1408" y="46"/>
                        </a:lnTo>
                        <a:lnTo>
                          <a:pt x="1458" y="62"/>
                        </a:lnTo>
                        <a:lnTo>
                          <a:pt x="1507" y="80"/>
                        </a:lnTo>
                        <a:lnTo>
                          <a:pt x="1556" y="100"/>
                        </a:lnTo>
                        <a:lnTo>
                          <a:pt x="1603" y="122"/>
                        </a:lnTo>
                        <a:lnTo>
                          <a:pt x="1648" y="146"/>
                        </a:lnTo>
                        <a:lnTo>
                          <a:pt x="1692" y="171"/>
                        </a:lnTo>
                        <a:lnTo>
                          <a:pt x="1735" y="199"/>
                        </a:lnTo>
                        <a:lnTo>
                          <a:pt x="1775" y="229"/>
                        </a:lnTo>
                        <a:lnTo>
                          <a:pt x="1815" y="260"/>
                        </a:lnTo>
                        <a:lnTo>
                          <a:pt x="1853" y="293"/>
                        </a:lnTo>
                        <a:lnTo>
                          <a:pt x="1889" y="327"/>
                        </a:lnTo>
                        <a:lnTo>
                          <a:pt x="1923" y="364"/>
                        </a:lnTo>
                        <a:lnTo>
                          <a:pt x="1955" y="401"/>
                        </a:lnTo>
                        <a:lnTo>
                          <a:pt x="1985" y="440"/>
                        </a:lnTo>
                        <a:lnTo>
                          <a:pt x="2013" y="481"/>
                        </a:lnTo>
                        <a:lnTo>
                          <a:pt x="2039" y="522"/>
                        </a:lnTo>
                        <a:lnTo>
                          <a:pt x="2063" y="565"/>
                        </a:lnTo>
                        <a:lnTo>
                          <a:pt x="2085" y="609"/>
                        </a:lnTo>
                        <a:lnTo>
                          <a:pt x="2105" y="655"/>
                        </a:lnTo>
                        <a:lnTo>
                          <a:pt x="2122" y="701"/>
                        </a:lnTo>
                        <a:lnTo>
                          <a:pt x="2136" y="748"/>
                        </a:lnTo>
                        <a:lnTo>
                          <a:pt x="2148" y="796"/>
                        </a:lnTo>
                        <a:lnTo>
                          <a:pt x="2158" y="845"/>
                        </a:lnTo>
                        <a:lnTo>
                          <a:pt x="2165" y="895"/>
                        </a:lnTo>
                        <a:lnTo>
                          <a:pt x="2169" y="945"/>
                        </a:lnTo>
                        <a:lnTo>
                          <a:pt x="2170" y="997"/>
                        </a:lnTo>
                        <a:lnTo>
                          <a:pt x="2169" y="1048"/>
                        </a:lnTo>
                        <a:lnTo>
                          <a:pt x="2165" y="1099"/>
                        </a:lnTo>
                        <a:lnTo>
                          <a:pt x="2158" y="1148"/>
                        </a:lnTo>
                        <a:lnTo>
                          <a:pt x="2148" y="1197"/>
                        </a:lnTo>
                        <a:lnTo>
                          <a:pt x="2136" y="1245"/>
                        </a:lnTo>
                        <a:lnTo>
                          <a:pt x="2122" y="1293"/>
                        </a:lnTo>
                        <a:lnTo>
                          <a:pt x="2105" y="1339"/>
                        </a:lnTo>
                        <a:lnTo>
                          <a:pt x="2085" y="1384"/>
                        </a:lnTo>
                        <a:lnTo>
                          <a:pt x="2063" y="1428"/>
                        </a:lnTo>
                        <a:lnTo>
                          <a:pt x="2039" y="1471"/>
                        </a:lnTo>
                        <a:lnTo>
                          <a:pt x="2013" y="1513"/>
                        </a:lnTo>
                        <a:lnTo>
                          <a:pt x="1985" y="1553"/>
                        </a:lnTo>
                        <a:lnTo>
                          <a:pt x="1955" y="1592"/>
                        </a:lnTo>
                        <a:lnTo>
                          <a:pt x="1923" y="1630"/>
                        </a:lnTo>
                        <a:lnTo>
                          <a:pt x="1889" y="1666"/>
                        </a:lnTo>
                        <a:lnTo>
                          <a:pt x="1853" y="1700"/>
                        </a:lnTo>
                        <a:lnTo>
                          <a:pt x="1815" y="1733"/>
                        </a:lnTo>
                        <a:lnTo>
                          <a:pt x="1775" y="1765"/>
                        </a:lnTo>
                        <a:lnTo>
                          <a:pt x="1735" y="1794"/>
                        </a:lnTo>
                        <a:lnTo>
                          <a:pt x="1692" y="1822"/>
                        </a:lnTo>
                        <a:lnTo>
                          <a:pt x="1648" y="1848"/>
                        </a:lnTo>
                        <a:lnTo>
                          <a:pt x="1603" y="1872"/>
                        </a:lnTo>
                        <a:lnTo>
                          <a:pt x="1556" y="1894"/>
                        </a:lnTo>
                        <a:lnTo>
                          <a:pt x="1507" y="1914"/>
                        </a:lnTo>
                        <a:lnTo>
                          <a:pt x="1458" y="1932"/>
                        </a:lnTo>
                        <a:lnTo>
                          <a:pt x="1408" y="1947"/>
                        </a:lnTo>
                        <a:lnTo>
                          <a:pt x="1357" y="1961"/>
                        </a:lnTo>
                        <a:lnTo>
                          <a:pt x="1304" y="1972"/>
                        </a:lnTo>
                        <a:lnTo>
                          <a:pt x="1251" y="1980"/>
                        </a:lnTo>
                        <a:lnTo>
                          <a:pt x="1196" y="1987"/>
                        </a:lnTo>
                        <a:lnTo>
                          <a:pt x="1141" y="1991"/>
                        </a:lnTo>
                        <a:lnTo>
                          <a:pt x="1085" y="1992"/>
                        </a:lnTo>
                        <a:lnTo>
                          <a:pt x="1029" y="1991"/>
                        </a:lnTo>
                        <a:lnTo>
                          <a:pt x="974" y="1987"/>
                        </a:lnTo>
                        <a:lnTo>
                          <a:pt x="919" y="1980"/>
                        </a:lnTo>
                        <a:lnTo>
                          <a:pt x="867" y="1972"/>
                        </a:lnTo>
                        <a:lnTo>
                          <a:pt x="813" y="1961"/>
                        </a:lnTo>
                        <a:lnTo>
                          <a:pt x="762" y="1947"/>
                        </a:lnTo>
                        <a:lnTo>
                          <a:pt x="712" y="1932"/>
                        </a:lnTo>
                        <a:lnTo>
                          <a:pt x="663" y="1914"/>
                        </a:lnTo>
                        <a:lnTo>
                          <a:pt x="614" y="1894"/>
                        </a:lnTo>
                        <a:lnTo>
                          <a:pt x="568" y="1872"/>
                        </a:lnTo>
                        <a:lnTo>
                          <a:pt x="522" y="1848"/>
                        </a:lnTo>
                        <a:lnTo>
                          <a:pt x="479" y="1822"/>
                        </a:lnTo>
                        <a:lnTo>
                          <a:pt x="436" y="1794"/>
                        </a:lnTo>
                        <a:lnTo>
                          <a:pt x="395" y="1765"/>
                        </a:lnTo>
                        <a:lnTo>
                          <a:pt x="355" y="1733"/>
                        </a:lnTo>
                        <a:lnTo>
                          <a:pt x="317" y="1700"/>
                        </a:lnTo>
                        <a:lnTo>
                          <a:pt x="281" y="1666"/>
                        </a:lnTo>
                        <a:lnTo>
                          <a:pt x="247" y="1630"/>
                        </a:lnTo>
                        <a:lnTo>
                          <a:pt x="215" y="1592"/>
                        </a:lnTo>
                        <a:lnTo>
                          <a:pt x="185" y="1553"/>
                        </a:lnTo>
                        <a:lnTo>
                          <a:pt x="157" y="1513"/>
                        </a:lnTo>
                        <a:lnTo>
                          <a:pt x="131" y="1471"/>
                        </a:lnTo>
                        <a:lnTo>
                          <a:pt x="107" y="1428"/>
                        </a:lnTo>
                        <a:lnTo>
                          <a:pt x="85" y="1384"/>
                        </a:lnTo>
                        <a:lnTo>
                          <a:pt x="65" y="1339"/>
                        </a:lnTo>
                        <a:lnTo>
                          <a:pt x="48" y="1293"/>
                        </a:lnTo>
                        <a:lnTo>
                          <a:pt x="34" y="1245"/>
                        </a:lnTo>
                        <a:lnTo>
                          <a:pt x="22" y="1197"/>
                        </a:lnTo>
                        <a:lnTo>
                          <a:pt x="12" y="1148"/>
                        </a:lnTo>
                        <a:lnTo>
                          <a:pt x="5" y="1099"/>
                        </a:lnTo>
                        <a:lnTo>
                          <a:pt x="1" y="1048"/>
                        </a:lnTo>
                        <a:lnTo>
                          <a:pt x="0" y="997"/>
                        </a:lnTo>
                        <a:lnTo>
                          <a:pt x="1" y="945"/>
                        </a:lnTo>
                        <a:lnTo>
                          <a:pt x="5" y="895"/>
                        </a:lnTo>
                        <a:lnTo>
                          <a:pt x="12" y="845"/>
                        </a:lnTo>
                        <a:lnTo>
                          <a:pt x="22" y="796"/>
                        </a:lnTo>
                        <a:lnTo>
                          <a:pt x="34" y="748"/>
                        </a:lnTo>
                        <a:lnTo>
                          <a:pt x="48" y="701"/>
                        </a:lnTo>
                        <a:lnTo>
                          <a:pt x="65" y="655"/>
                        </a:lnTo>
                        <a:lnTo>
                          <a:pt x="85" y="609"/>
                        </a:lnTo>
                        <a:lnTo>
                          <a:pt x="107" y="565"/>
                        </a:lnTo>
                        <a:lnTo>
                          <a:pt x="131" y="522"/>
                        </a:lnTo>
                        <a:lnTo>
                          <a:pt x="157" y="481"/>
                        </a:lnTo>
                        <a:lnTo>
                          <a:pt x="185" y="440"/>
                        </a:lnTo>
                        <a:lnTo>
                          <a:pt x="215" y="401"/>
                        </a:lnTo>
                        <a:lnTo>
                          <a:pt x="247" y="364"/>
                        </a:lnTo>
                        <a:lnTo>
                          <a:pt x="281" y="327"/>
                        </a:lnTo>
                        <a:lnTo>
                          <a:pt x="317" y="293"/>
                        </a:lnTo>
                        <a:lnTo>
                          <a:pt x="355" y="260"/>
                        </a:lnTo>
                        <a:lnTo>
                          <a:pt x="395" y="229"/>
                        </a:lnTo>
                        <a:lnTo>
                          <a:pt x="436" y="199"/>
                        </a:lnTo>
                        <a:lnTo>
                          <a:pt x="479" y="171"/>
                        </a:lnTo>
                        <a:lnTo>
                          <a:pt x="522" y="146"/>
                        </a:lnTo>
                        <a:lnTo>
                          <a:pt x="568" y="122"/>
                        </a:lnTo>
                        <a:lnTo>
                          <a:pt x="614" y="100"/>
                        </a:lnTo>
                        <a:lnTo>
                          <a:pt x="663" y="80"/>
                        </a:lnTo>
                        <a:lnTo>
                          <a:pt x="712" y="62"/>
                        </a:lnTo>
                        <a:lnTo>
                          <a:pt x="762" y="46"/>
                        </a:lnTo>
                        <a:lnTo>
                          <a:pt x="813" y="33"/>
                        </a:lnTo>
                        <a:lnTo>
                          <a:pt x="867" y="21"/>
                        </a:lnTo>
                        <a:lnTo>
                          <a:pt x="919" y="12"/>
                        </a:lnTo>
                        <a:lnTo>
                          <a:pt x="974" y="6"/>
                        </a:lnTo>
                        <a:lnTo>
                          <a:pt x="1029" y="2"/>
                        </a:lnTo>
                        <a:lnTo>
                          <a:pt x="1085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  <p:sp>
                <p:nvSpPr>
                  <p:cNvPr id="989" name="Rectangle 69"/>
                  <p:cNvSpPr>
                    <a:spLocks noChangeArrowheads="1"/>
                  </p:cNvSpPr>
                  <p:nvPr/>
                </p:nvSpPr>
                <p:spPr bwMode="gray">
                  <a:xfrm>
                    <a:off x="5055900" y="1419492"/>
                    <a:ext cx="9692" cy="83631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</p:grpSp>
            <p:sp>
              <p:nvSpPr>
                <p:cNvPr id="987" name="Freihandform: Form 986"/>
                <p:cNvSpPr>
                  <a:spLocks noChangeAspect="1"/>
                </p:cNvSpPr>
                <p:nvPr>
                  <p:custDataLst>
                    <p:tags r:id="rId152"/>
                  </p:custDataLst>
                </p:nvPr>
              </p:nvSpPr>
              <p:spPr bwMode="gray">
                <a:xfrm>
                  <a:off x="6498965" y="2561480"/>
                  <a:ext cx="131412" cy="54000"/>
                </a:xfrm>
                <a:custGeom>
                  <a:avLst/>
                  <a:gdLst>
                    <a:gd name="connsiteX0" fmla="*/ 109132 w 218263"/>
                    <a:gd name="connsiteY0" fmla="*/ 21985 h 89689"/>
                    <a:gd name="connsiteX1" fmla="*/ 86272 w 218263"/>
                    <a:gd name="connsiteY1" fmla="*/ 44845 h 89689"/>
                    <a:gd name="connsiteX2" fmla="*/ 109132 w 218263"/>
                    <a:gd name="connsiteY2" fmla="*/ 67705 h 89689"/>
                    <a:gd name="connsiteX3" fmla="*/ 131992 w 218263"/>
                    <a:gd name="connsiteY3" fmla="*/ 44845 h 89689"/>
                    <a:gd name="connsiteX4" fmla="*/ 109132 w 218263"/>
                    <a:gd name="connsiteY4" fmla="*/ 21985 h 89689"/>
                    <a:gd name="connsiteX5" fmla="*/ 14948 w 218263"/>
                    <a:gd name="connsiteY5" fmla="*/ 0 h 89689"/>
                    <a:gd name="connsiteX6" fmla="*/ 203315 w 218263"/>
                    <a:gd name="connsiteY6" fmla="*/ 0 h 89689"/>
                    <a:gd name="connsiteX7" fmla="*/ 218263 w 218263"/>
                    <a:gd name="connsiteY7" fmla="*/ 14948 h 89689"/>
                    <a:gd name="connsiteX8" fmla="*/ 218263 w 218263"/>
                    <a:gd name="connsiteY8" fmla="*/ 74741 h 89689"/>
                    <a:gd name="connsiteX9" fmla="*/ 203315 w 218263"/>
                    <a:gd name="connsiteY9" fmla="*/ 89689 h 89689"/>
                    <a:gd name="connsiteX10" fmla="*/ 14948 w 218263"/>
                    <a:gd name="connsiteY10" fmla="*/ 89689 h 89689"/>
                    <a:gd name="connsiteX11" fmla="*/ 0 w 218263"/>
                    <a:gd name="connsiteY11" fmla="*/ 74741 h 89689"/>
                    <a:gd name="connsiteX12" fmla="*/ 0 w 218263"/>
                    <a:gd name="connsiteY12" fmla="*/ 14948 h 89689"/>
                    <a:gd name="connsiteX13" fmla="*/ 14948 w 218263"/>
                    <a:gd name="connsiteY13" fmla="*/ 0 h 89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8263" h="89689">
                      <a:moveTo>
                        <a:pt x="109132" y="21985"/>
                      </a:moveTo>
                      <a:cubicBezTo>
                        <a:pt x="96507" y="21985"/>
                        <a:pt x="86272" y="32220"/>
                        <a:pt x="86272" y="44845"/>
                      </a:cubicBezTo>
                      <a:cubicBezTo>
                        <a:pt x="86272" y="57470"/>
                        <a:pt x="96507" y="67705"/>
                        <a:pt x="109132" y="67705"/>
                      </a:cubicBezTo>
                      <a:cubicBezTo>
                        <a:pt x="121757" y="67705"/>
                        <a:pt x="131992" y="57470"/>
                        <a:pt x="131992" y="44845"/>
                      </a:cubicBezTo>
                      <a:cubicBezTo>
                        <a:pt x="131992" y="32220"/>
                        <a:pt x="121757" y="21985"/>
                        <a:pt x="109132" y="21985"/>
                      </a:cubicBezTo>
                      <a:close/>
                      <a:moveTo>
                        <a:pt x="14948" y="0"/>
                      </a:moveTo>
                      <a:lnTo>
                        <a:pt x="203315" y="0"/>
                      </a:lnTo>
                      <a:cubicBezTo>
                        <a:pt x="211571" y="0"/>
                        <a:pt x="218263" y="6692"/>
                        <a:pt x="218263" y="14948"/>
                      </a:cubicBezTo>
                      <a:lnTo>
                        <a:pt x="218263" y="74741"/>
                      </a:lnTo>
                      <a:cubicBezTo>
                        <a:pt x="218263" y="82997"/>
                        <a:pt x="211571" y="89689"/>
                        <a:pt x="203315" y="89689"/>
                      </a:cubicBezTo>
                      <a:lnTo>
                        <a:pt x="14948" y="89689"/>
                      </a:lnTo>
                      <a:cubicBezTo>
                        <a:pt x="6692" y="89689"/>
                        <a:pt x="0" y="82997"/>
                        <a:pt x="0" y="74741"/>
                      </a:cubicBezTo>
                      <a:lnTo>
                        <a:pt x="0" y="14948"/>
                      </a:lnTo>
                      <a:cubicBezTo>
                        <a:pt x="0" y="6692"/>
                        <a:pt x="6692" y="0"/>
                        <a:pt x="1494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852" name="LEAF"/>
              <p:cNvGrpSpPr/>
              <p:nvPr>
                <p:custDataLst>
                  <p:tags r:id="rId85"/>
                </p:custDataLst>
              </p:nvPr>
            </p:nvGrpSpPr>
            <p:grpSpPr bwMode="gray">
              <a:xfrm>
                <a:off x="5985656" y="3243938"/>
                <a:ext cx="380711" cy="423694"/>
                <a:chOff x="6277525" y="4537695"/>
                <a:chExt cx="380711" cy="423694"/>
              </a:xfrm>
            </p:grpSpPr>
            <p:sp>
              <p:nvSpPr>
                <p:cNvPr id="973" name="Gleichschenkliges Dreieck 972"/>
                <p:cNvSpPr/>
                <p:nvPr>
                  <p:custDataLst>
                    <p:tags r:id="rId147"/>
                  </p:custDataLst>
                </p:nvPr>
              </p:nvSpPr>
              <p:spPr bwMode="gray">
                <a:xfrm flipH="1" flipV="1">
                  <a:off x="6277525" y="4537695"/>
                  <a:ext cx="380711" cy="328198"/>
                </a:xfrm>
                <a:prstGeom prst="triangle">
                  <a:avLst/>
                </a:prstGeom>
                <a:gradFill>
                  <a:gsLst>
                    <a:gs pos="38000">
                      <a:schemeClr val="bg1">
                        <a:alpha val="0"/>
                      </a:schemeClr>
                    </a:gs>
                    <a:gs pos="100000">
                      <a:schemeClr val="bg1"/>
                    </a:gs>
                  </a:gsLst>
                  <a:lin ang="16200000" scaled="0"/>
                </a:gra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974" name="Ellipse 973"/>
                <p:cNvSpPr/>
                <p:nvPr>
                  <p:custDataLst>
                    <p:tags r:id="rId148"/>
                  </p:custDataLst>
                </p:nvPr>
              </p:nvSpPr>
              <p:spPr bwMode="gray">
                <a:xfrm rot="10800000">
                  <a:off x="6377754" y="4787487"/>
                  <a:ext cx="173902" cy="173902"/>
                </a:xfrm>
                <a:prstGeom prst="ellipse">
                  <a:avLst/>
                </a:prstGeom>
                <a:noFill/>
                <a:ln w="9525" cmpd="dbl">
                  <a:solidFill>
                    <a:schemeClr val="bg1">
                      <a:alpha val="35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 sz="1619" b="1"/>
                </a:p>
              </p:txBody>
            </p:sp>
            <p:grpSp>
              <p:nvGrpSpPr>
                <p:cNvPr id="975" name="Gruppieren 974"/>
                <p:cNvGrpSpPr/>
                <p:nvPr>
                  <p:custDataLst>
                    <p:tags r:id="rId149"/>
                  </p:custDataLst>
                </p:nvPr>
              </p:nvGrpSpPr>
              <p:grpSpPr bwMode="gray">
                <a:xfrm>
                  <a:off x="6298380" y="4559439"/>
                  <a:ext cx="335482" cy="329942"/>
                  <a:chOff x="3308966" y="2286304"/>
                  <a:chExt cx="292835" cy="288000"/>
                </a:xfrm>
                <a:solidFill>
                  <a:schemeClr val="tx1"/>
                </a:solidFill>
              </p:grpSpPr>
              <p:sp>
                <p:nvSpPr>
                  <p:cNvPr id="976" name="Freeform 65"/>
                  <p:cNvSpPr>
                    <a:spLocks noEditPoints="1"/>
                  </p:cNvSpPr>
                  <p:nvPr/>
                </p:nvSpPr>
                <p:spPr bwMode="gray">
                  <a:xfrm>
                    <a:off x="3308966" y="2286304"/>
                    <a:ext cx="292835" cy="60621"/>
                  </a:xfrm>
                  <a:custGeom>
                    <a:avLst/>
                    <a:gdLst>
                      <a:gd name="T0" fmla="*/ 16878 w 17448"/>
                      <a:gd name="T1" fmla="*/ 22 h 3310"/>
                      <a:gd name="T2" fmla="*/ 17112 w 17448"/>
                      <a:gd name="T3" fmla="*/ 119 h 3310"/>
                      <a:gd name="T4" fmla="*/ 17296 w 17448"/>
                      <a:gd name="T5" fmla="*/ 281 h 3310"/>
                      <a:gd name="T6" fmla="*/ 17414 w 17448"/>
                      <a:gd name="T7" fmla="*/ 490 h 3310"/>
                      <a:gd name="T8" fmla="*/ 17448 w 17448"/>
                      <a:gd name="T9" fmla="*/ 2614 h 3310"/>
                      <a:gd name="T10" fmla="*/ 17402 w 17448"/>
                      <a:gd name="T11" fmla="*/ 2853 h 3310"/>
                      <a:gd name="T12" fmla="*/ 17274 w 17448"/>
                      <a:gd name="T13" fmla="*/ 3056 h 3310"/>
                      <a:gd name="T14" fmla="*/ 17082 w 17448"/>
                      <a:gd name="T15" fmla="*/ 3209 h 3310"/>
                      <a:gd name="T16" fmla="*/ 16841 w 17448"/>
                      <a:gd name="T17" fmla="*/ 3296 h 3310"/>
                      <a:gd name="T18" fmla="*/ 683 w 17448"/>
                      <a:gd name="T19" fmla="*/ 3307 h 3310"/>
                      <a:gd name="T20" fmla="*/ 431 w 17448"/>
                      <a:gd name="T21" fmla="*/ 3242 h 3310"/>
                      <a:gd name="T22" fmla="*/ 224 w 17448"/>
                      <a:gd name="T23" fmla="*/ 3106 h 3310"/>
                      <a:gd name="T24" fmla="*/ 75 w 17448"/>
                      <a:gd name="T25" fmla="*/ 2915 h 3310"/>
                      <a:gd name="T26" fmla="*/ 4 w 17448"/>
                      <a:gd name="T27" fmla="*/ 2685 h 3310"/>
                      <a:gd name="T28" fmla="*/ 15 w 17448"/>
                      <a:gd name="T29" fmla="*/ 557 h 3310"/>
                      <a:gd name="T30" fmla="*/ 110 w 17448"/>
                      <a:gd name="T31" fmla="*/ 336 h 3310"/>
                      <a:gd name="T32" fmla="*/ 277 w 17448"/>
                      <a:gd name="T33" fmla="*/ 160 h 3310"/>
                      <a:gd name="T34" fmla="*/ 499 w 17448"/>
                      <a:gd name="T35" fmla="*/ 42 h 3310"/>
                      <a:gd name="T36" fmla="*/ 760 w 17448"/>
                      <a:gd name="T37" fmla="*/ 0 h 3310"/>
                      <a:gd name="T38" fmla="*/ 15849 w 17448"/>
                      <a:gd name="T39" fmla="*/ 1049 h 3310"/>
                      <a:gd name="T40" fmla="*/ 16058 w 17448"/>
                      <a:gd name="T41" fmla="*/ 1146 h 3310"/>
                      <a:gd name="T42" fmla="*/ 16217 w 17448"/>
                      <a:gd name="T43" fmla="*/ 1300 h 3310"/>
                      <a:gd name="T44" fmla="*/ 16314 w 17448"/>
                      <a:gd name="T45" fmla="*/ 1496 h 3310"/>
                      <a:gd name="T46" fmla="*/ 16332 w 17448"/>
                      <a:gd name="T47" fmla="*/ 1720 h 3310"/>
                      <a:gd name="T48" fmla="*/ 16267 w 17448"/>
                      <a:gd name="T49" fmla="*/ 1930 h 3310"/>
                      <a:gd name="T50" fmla="*/ 16133 w 17448"/>
                      <a:gd name="T51" fmla="*/ 2104 h 3310"/>
                      <a:gd name="T52" fmla="*/ 15943 w 17448"/>
                      <a:gd name="T53" fmla="*/ 2228 h 3310"/>
                      <a:gd name="T54" fmla="*/ 15714 w 17448"/>
                      <a:gd name="T55" fmla="*/ 2287 h 3310"/>
                      <a:gd name="T56" fmla="*/ 15471 w 17448"/>
                      <a:gd name="T57" fmla="*/ 2270 h 3310"/>
                      <a:gd name="T58" fmla="*/ 15257 w 17448"/>
                      <a:gd name="T59" fmla="*/ 2182 h 3310"/>
                      <a:gd name="T60" fmla="*/ 15089 w 17448"/>
                      <a:gd name="T61" fmla="*/ 2035 h 3310"/>
                      <a:gd name="T62" fmla="*/ 14982 w 17448"/>
                      <a:gd name="T63" fmla="*/ 1843 h 3310"/>
                      <a:gd name="T64" fmla="*/ 14953 w 17448"/>
                      <a:gd name="T65" fmla="*/ 1622 h 3310"/>
                      <a:gd name="T66" fmla="*/ 15006 w 17448"/>
                      <a:gd name="T67" fmla="*/ 1408 h 3310"/>
                      <a:gd name="T68" fmla="*/ 15132 w 17448"/>
                      <a:gd name="T69" fmla="*/ 1228 h 3310"/>
                      <a:gd name="T70" fmla="*/ 15314 w 17448"/>
                      <a:gd name="T71" fmla="*/ 1097 h 3310"/>
                      <a:gd name="T72" fmla="*/ 15539 w 17448"/>
                      <a:gd name="T73" fmla="*/ 1028 h 3310"/>
                      <a:gd name="T74" fmla="*/ 13632 w 17448"/>
                      <a:gd name="T75" fmla="*/ 1028 h 3310"/>
                      <a:gd name="T76" fmla="*/ 13857 w 17448"/>
                      <a:gd name="T77" fmla="*/ 1097 h 3310"/>
                      <a:gd name="T78" fmla="*/ 14039 w 17448"/>
                      <a:gd name="T79" fmla="*/ 1228 h 3310"/>
                      <a:gd name="T80" fmla="*/ 14165 w 17448"/>
                      <a:gd name="T81" fmla="*/ 1408 h 3310"/>
                      <a:gd name="T82" fmla="*/ 14218 w 17448"/>
                      <a:gd name="T83" fmla="*/ 1622 h 3310"/>
                      <a:gd name="T84" fmla="*/ 14187 w 17448"/>
                      <a:gd name="T85" fmla="*/ 1843 h 3310"/>
                      <a:gd name="T86" fmla="*/ 14082 w 17448"/>
                      <a:gd name="T87" fmla="*/ 2035 h 3310"/>
                      <a:gd name="T88" fmla="*/ 13914 w 17448"/>
                      <a:gd name="T89" fmla="*/ 2182 h 3310"/>
                      <a:gd name="T90" fmla="*/ 13700 w 17448"/>
                      <a:gd name="T91" fmla="*/ 2270 h 3310"/>
                      <a:gd name="T92" fmla="*/ 13457 w 17448"/>
                      <a:gd name="T93" fmla="*/ 2287 h 3310"/>
                      <a:gd name="T94" fmla="*/ 13227 w 17448"/>
                      <a:gd name="T95" fmla="*/ 2228 h 3310"/>
                      <a:gd name="T96" fmla="*/ 13038 w 17448"/>
                      <a:gd name="T97" fmla="*/ 2104 h 3310"/>
                      <a:gd name="T98" fmla="*/ 12903 w 17448"/>
                      <a:gd name="T99" fmla="*/ 1930 h 3310"/>
                      <a:gd name="T100" fmla="*/ 12838 w 17448"/>
                      <a:gd name="T101" fmla="*/ 1720 h 3310"/>
                      <a:gd name="T102" fmla="*/ 12857 w 17448"/>
                      <a:gd name="T103" fmla="*/ 1496 h 3310"/>
                      <a:gd name="T104" fmla="*/ 12953 w 17448"/>
                      <a:gd name="T105" fmla="*/ 1300 h 3310"/>
                      <a:gd name="T106" fmla="*/ 13113 w 17448"/>
                      <a:gd name="T107" fmla="*/ 1146 h 3310"/>
                      <a:gd name="T108" fmla="*/ 13322 w 17448"/>
                      <a:gd name="T109" fmla="*/ 1049 h 33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17448" h="3310">
                        <a:moveTo>
                          <a:pt x="760" y="0"/>
                        </a:moveTo>
                        <a:lnTo>
                          <a:pt x="16688" y="0"/>
                        </a:lnTo>
                        <a:lnTo>
                          <a:pt x="16727" y="1"/>
                        </a:lnTo>
                        <a:lnTo>
                          <a:pt x="16765" y="4"/>
                        </a:lnTo>
                        <a:lnTo>
                          <a:pt x="16804" y="8"/>
                        </a:lnTo>
                        <a:lnTo>
                          <a:pt x="16841" y="14"/>
                        </a:lnTo>
                        <a:lnTo>
                          <a:pt x="16878" y="22"/>
                        </a:lnTo>
                        <a:lnTo>
                          <a:pt x="16914" y="31"/>
                        </a:lnTo>
                        <a:lnTo>
                          <a:pt x="16949" y="42"/>
                        </a:lnTo>
                        <a:lnTo>
                          <a:pt x="16983" y="55"/>
                        </a:lnTo>
                        <a:lnTo>
                          <a:pt x="17017" y="69"/>
                        </a:lnTo>
                        <a:lnTo>
                          <a:pt x="17050" y="84"/>
                        </a:lnTo>
                        <a:lnTo>
                          <a:pt x="17082" y="101"/>
                        </a:lnTo>
                        <a:lnTo>
                          <a:pt x="17112" y="119"/>
                        </a:lnTo>
                        <a:lnTo>
                          <a:pt x="17142" y="139"/>
                        </a:lnTo>
                        <a:lnTo>
                          <a:pt x="17171" y="160"/>
                        </a:lnTo>
                        <a:lnTo>
                          <a:pt x="17198" y="182"/>
                        </a:lnTo>
                        <a:lnTo>
                          <a:pt x="17224" y="205"/>
                        </a:lnTo>
                        <a:lnTo>
                          <a:pt x="17250" y="229"/>
                        </a:lnTo>
                        <a:lnTo>
                          <a:pt x="17274" y="254"/>
                        </a:lnTo>
                        <a:lnTo>
                          <a:pt x="17296" y="281"/>
                        </a:lnTo>
                        <a:lnTo>
                          <a:pt x="17318" y="308"/>
                        </a:lnTo>
                        <a:lnTo>
                          <a:pt x="17338" y="336"/>
                        </a:lnTo>
                        <a:lnTo>
                          <a:pt x="17356" y="365"/>
                        </a:lnTo>
                        <a:lnTo>
                          <a:pt x="17373" y="395"/>
                        </a:lnTo>
                        <a:lnTo>
                          <a:pt x="17388" y="426"/>
                        </a:lnTo>
                        <a:lnTo>
                          <a:pt x="17402" y="458"/>
                        </a:lnTo>
                        <a:lnTo>
                          <a:pt x="17414" y="490"/>
                        </a:lnTo>
                        <a:lnTo>
                          <a:pt x="17424" y="523"/>
                        </a:lnTo>
                        <a:lnTo>
                          <a:pt x="17433" y="557"/>
                        </a:lnTo>
                        <a:lnTo>
                          <a:pt x="17439" y="591"/>
                        </a:lnTo>
                        <a:lnTo>
                          <a:pt x="17444" y="626"/>
                        </a:lnTo>
                        <a:lnTo>
                          <a:pt x="17447" y="661"/>
                        </a:lnTo>
                        <a:lnTo>
                          <a:pt x="17448" y="697"/>
                        </a:lnTo>
                        <a:lnTo>
                          <a:pt x="17448" y="2614"/>
                        </a:lnTo>
                        <a:lnTo>
                          <a:pt x="17447" y="2649"/>
                        </a:lnTo>
                        <a:lnTo>
                          <a:pt x="17444" y="2685"/>
                        </a:lnTo>
                        <a:lnTo>
                          <a:pt x="17439" y="2719"/>
                        </a:lnTo>
                        <a:lnTo>
                          <a:pt x="17433" y="2754"/>
                        </a:lnTo>
                        <a:lnTo>
                          <a:pt x="17424" y="2787"/>
                        </a:lnTo>
                        <a:lnTo>
                          <a:pt x="17414" y="2820"/>
                        </a:lnTo>
                        <a:lnTo>
                          <a:pt x="17402" y="2853"/>
                        </a:lnTo>
                        <a:lnTo>
                          <a:pt x="17388" y="2884"/>
                        </a:lnTo>
                        <a:lnTo>
                          <a:pt x="17373" y="2915"/>
                        </a:lnTo>
                        <a:lnTo>
                          <a:pt x="17356" y="2945"/>
                        </a:lnTo>
                        <a:lnTo>
                          <a:pt x="17338" y="2974"/>
                        </a:lnTo>
                        <a:lnTo>
                          <a:pt x="17318" y="3003"/>
                        </a:lnTo>
                        <a:lnTo>
                          <a:pt x="17296" y="3030"/>
                        </a:lnTo>
                        <a:lnTo>
                          <a:pt x="17274" y="3056"/>
                        </a:lnTo>
                        <a:lnTo>
                          <a:pt x="17250" y="3082"/>
                        </a:lnTo>
                        <a:lnTo>
                          <a:pt x="17224" y="3106"/>
                        </a:lnTo>
                        <a:lnTo>
                          <a:pt x="17198" y="3129"/>
                        </a:lnTo>
                        <a:lnTo>
                          <a:pt x="17171" y="3151"/>
                        </a:lnTo>
                        <a:lnTo>
                          <a:pt x="17142" y="3172"/>
                        </a:lnTo>
                        <a:lnTo>
                          <a:pt x="17112" y="3191"/>
                        </a:lnTo>
                        <a:lnTo>
                          <a:pt x="17082" y="3209"/>
                        </a:lnTo>
                        <a:lnTo>
                          <a:pt x="17050" y="3226"/>
                        </a:lnTo>
                        <a:lnTo>
                          <a:pt x="17017" y="3242"/>
                        </a:lnTo>
                        <a:lnTo>
                          <a:pt x="16983" y="3256"/>
                        </a:lnTo>
                        <a:lnTo>
                          <a:pt x="16949" y="3268"/>
                        </a:lnTo>
                        <a:lnTo>
                          <a:pt x="16914" y="3279"/>
                        </a:lnTo>
                        <a:lnTo>
                          <a:pt x="16878" y="3288"/>
                        </a:lnTo>
                        <a:lnTo>
                          <a:pt x="16841" y="3296"/>
                        </a:lnTo>
                        <a:lnTo>
                          <a:pt x="16804" y="3302"/>
                        </a:lnTo>
                        <a:lnTo>
                          <a:pt x="16765" y="3307"/>
                        </a:lnTo>
                        <a:lnTo>
                          <a:pt x="16727" y="3310"/>
                        </a:lnTo>
                        <a:lnTo>
                          <a:pt x="16688" y="3310"/>
                        </a:lnTo>
                        <a:lnTo>
                          <a:pt x="760" y="3310"/>
                        </a:lnTo>
                        <a:lnTo>
                          <a:pt x="721" y="3310"/>
                        </a:lnTo>
                        <a:lnTo>
                          <a:pt x="683" y="3307"/>
                        </a:lnTo>
                        <a:lnTo>
                          <a:pt x="644" y="3302"/>
                        </a:lnTo>
                        <a:lnTo>
                          <a:pt x="607" y="3296"/>
                        </a:lnTo>
                        <a:lnTo>
                          <a:pt x="570" y="3288"/>
                        </a:lnTo>
                        <a:lnTo>
                          <a:pt x="534" y="3279"/>
                        </a:lnTo>
                        <a:lnTo>
                          <a:pt x="499" y="3268"/>
                        </a:lnTo>
                        <a:lnTo>
                          <a:pt x="465" y="3256"/>
                        </a:lnTo>
                        <a:lnTo>
                          <a:pt x="431" y="3242"/>
                        </a:lnTo>
                        <a:lnTo>
                          <a:pt x="398" y="3226"/>
                        </a:lnTo>
                        <a:lnTo>
                          <a:pt x="366" y="3209"/>
                        </a:lnTo>
                        <a:lnTo>
                          <a:pt x="336" y="3191"/>
                        </a:lnTo>
                        <a:lnTo>
                          <a:pt x="306" y="3172"/>
                        </a:lnTo>
                        <a:lnTo>
                          <a:pt x="277" y="3151"/>
                        </a:lnTo>
                        <a:lnTo>
                          <a:pt x="250" y="3129"/>
                        </a:lnTo>
                        <a:lnTo>
                          <a:pt x="224" y="3106"/>
                        </a:lnTo>
                        <a:lnTo>
                          <a:pt x="198" y="3082"/>
                        </a:lnTo>
                        <a:lnTo>
                          <a:pt x="174" y="3056"/>
                        </a:lnTo>
                        <a:lnTo>
                          <a:pt x="152" y="3030"/>
                        </a:lnTo>
                        <a:lnTo>
                          <a:pt x="130" y="3003"/>
                        </a:lnTo>
                        <a:lnTo>
                          <a:pt x="110" y="2974"/>
                        </a:lnTo>
                        <a:lnTo>
                          <a:pt x="92" y="2945"/>
                        </a:lnTo>
                        <a:lnTo>
                          <a:pt x="75" y="2915"/>
                        </a:lnTo>
                        <a:lnTo>
                          <a:pt x="60" y="2884"/>
                        </a:lnTo>
                        <a:lnTo>
                          <a:pt x="46" y="2853"/>
                        </a:lnTo>
                        <a:lnTo>
                          <a:pt x="34" y="2820"/>
                        </a:lnTo>
                        <a:lnTo>
                          <a:pt x="24" y="2787"/>
                        </a:lnTo>
                        <a:lnTo>
                          <a:pt x="15" y="2754"/>
                        </a:lnTo>
                        <a:lnTo>
                          <a:pt x="9" y="2719"/>
                        </a:lnTo>
                        <a:lnTo>
                          <a:pt x="4" y="2685"/>
                        </a:lnTo>
                        <a:lnTo>
                          <a:pt x="1" y="2649"/>
                        </a:lnTo>
                        <a:lnTo>
                          <a:pt x="0" y="2614"/>
                        </a:lnTo>
                        <a:lnTo>
                          <a:pt x="0" y="697"/>
                        </a:lnTo>
                        <a:lnTo>
                          <a:pt x="1" y="661"/>
                        </a:lnTo>
                        <a:lnTo>
                          <a:pt x="4" y="626"/>
                        </a:lnTo>
                        <a:lnTo>
                          <a:pt x="9" y="591"/>
                        </a:lnTo>
                        <a:lnTo>
                          <a:pt x="15" y="557"/>
                        </a:lnTo>
                        <a:lnTo>
                          <a:pt x="24" y="523"/>
                        </a:lnTo>
                        <a:lnTo>
                          <a:pt x="34" y="490"/>
                        </a:lnTo>
                        <a:lnTo>
                          <a:pt x="46" y="458"/>
                        </a:lnTo>
                        <a:lnTo>
                          <a:pt x="60" y="426"/>
                        </a:lnTo>
                        <a:lnTo>
                          <a:pt x="75" y="395"/>
                        </a:lnTo>
                        <a:lnTo>
                          <a:pt x="92" y="365"/>
                        </a:lnTo>
                        <a:lnTo>
                          <a:pt x="110" y="336"/>
                        </a:lnTo>
                        <a:lnTo>
                          <a:pt x="130" y="308"/>
                        </a:lnTo>
                        <a:lnTo>
                          <a:pt x="152" y="281"/>
                        </a:lnTo>
                        <a:lnTo>
                          <a:pt x="174" y="254"/>
                        </a:lnTo>
                        <a:lnTo>
                          <a:pt x="198" y="229"/>
                        </a:lnTo>
                        <a:lnTo>
                          <a:pt x="224" y="205"/>
                        </a:lnTo>
                        <a:lnTo>
                          <a:pt x="250" y="182"/>
                        </a:lnTo>
                        <a:lnTo>
                          <a:pt x="277" y="160"/>
                        </a:lnTo>
                        <a:lnTo>
                          <a:pt x="306" y="139"/>
                        </a:lnTo>
                        <a:lnTo>
                          <a:pt x="336" y="119"/>
                        </a:lnTo>
                        <a:lnTo>
                          <a:pt x="366" y="101"/>
                        </a:lnTo>
                        <a:lnTo>
                          <a:pt x="398" y="84"/>
                        </a:lnTo>
                        <a:lnTo>
                          <a:pt x="431" y="69"/>
                        </a:lnTo>
                        <a:lnTo>
                          <a:pt x="465" y="55"/>
                        </a:lnTo>
                        <a:lnTo>
                          <a:pt x="499" y="42"/>
                        </a:lnTo>
                        <a:lnTo>
                          <a:pt x="534" y="31"/>
                        </a:lnTo>
                        <a:lnTo>
                          <a:pt x="570" y="22"/>
                        </a:lnTo>
                        <a:lnTo>
                          <a:pt x="607" y="14"/>
                        </a:lnTo>
                        <a:lnTo>
                          <a:pt x="644" y="8"/>
                        </a:lnTo>
                        <a:lnTo>
                          <a:pt x="683" y="4"/>
                        </a:lnTo>
                        <a:lnTo>
                          <a:pt x="721" y="1"/>
                        </a:lnTo>
                        <a:lnTo>
                          <a:pt x="760" y="0"/>
                        </a:lnTo>
                        <a:close/>
                        <a:moveTo>
                          <a:pt x="15643" y="1020"/>
                        </a:moveTo>
                        <a:lnTo>
                          <a:pt x="15679" y="1021"/>
                        </a:lnTo>
                        <a:lnTo>
                          <a:pt x="15714" y="1023"/>
                        </a:lnTo>
                        <a:lnTo>
                          <a:pt x="15749" y="1028"/>
                        </a:lnTo>
                        <a:lnTo>
                          <a:pt x="15783" y="1033"/>
                        </a:lnTo>
                        <a:lnTo>
                          <a:pt x="15817" y="1040"/>
                        </a:lnTo>
                        <a:lnTo>
                          <a:pt x="15849" y="1049"/>
                        </a:lnTo>
                        <a:lnTo>
                          <a:pt x="15881" y="1059"/>
                        </a:lnTo>
                        <a:lnTo>
                          <a:pt x="15913" y="1070"/>
                        </a:lnTo>
                        <a:lnTo>
                          <a:pt x="15943" y="1083"/>
                        </a:lnTo>
                        <a:lnTo>
                          <a:pt x="15974" y="1097"/>
                        </a:lnTo>
                        <a:lnTo>
                          <a:pt x="16002" y="1112"/>
                        </a:lnTo>
                        <a:lnTo>
                          <a:pt x="16030" y="1129"/>
                        </a:lnTo>
                        <a:lnTo>
                          <a:pt x="16058" y="1146"/>
                        </a:lnTo>
                        <a:lnTo>
                          <a:pt x="16084" y="1165"/>
                        </a:lnTo>
                        <a:lnTo>
                          <a:pt x="16109" y="1185"/>
                        </a:lnTo>
                        <a:lnTo>
                          <a:pt x="16133" y="1206"/>
                        </a:lnTo>
                        <a:lnTo>
                          <a:pt x="16156" y="1228"/>
                        </a:lnTo>
                        <a:lnTo>
                          <a:pt x="16178" y="1251"/>
                        </a:lnTo>
                        <a:lnTo>
                          <a:pt x="16198" y="1275"/>
                        </a:lnTo>
                        <a:lnTo>
                          <a:pt x="16217" y="1300"/>
                        </a:lnTo>
                        <a:lnTo>
                          <a:pt x="16235" y="1326"/>
                        </a:lnTo>
                        <a:lnTo>
                          <a:pt x="16252" y="1352"/>
                        </a:lnTo>
                        <a:lnTo>
                          <a:pt x="16267" y="1380"/>
                        </a:lnTo>
                        <a:lnTo>
                          <a:pt x="16281" y="1408"/>
                        </a:lnTo>
                        <a:lnTo>
                          <a:pt x="16293" y="1437"/>
                        </a:lnTo>
                        <a:lnTo>
                          <a:pt x="16304" y="1466"/>
                        </a:lnTo>
                        <a:lnTo>
                          <a:pt x="16314" y="1496"/>
                        </a:lnTo>
                        <a:lnTo>
                          <a:pt x="16322" y="1527"/>
                        </a:lnTo>
                        <a:lnTo>
                          <a:pt x="16327" y="1558"/>
                        </a:lnTo>
                        <a:lnTo>
                          <a:pt x="16332" y="1590"/>
                        </a:lnTo>
                        <a:lnTo>
                          <a:pt x="16335" y="1622"/>
                        </a:lnTo>
                        <a:lnTo>
                          <a:pt x="16336" y="1655"/>
                        </a:lnTo>
                        <a:lnTo>
                          <a:pt x="16335" y="1687"/>
                        </a:lnTo>
                        <a:lnTo>
                          <a:pt x="16332" y="1720"/>
                        </a:lnTo>
                        <a:lnTo>
                          <a:pt x="16327" y="1751"/>
                        </a:lnTo>
                        <a:lnTo>
                          <a:pt x="16322" y="1783"/>
                        </a:lnTo>
                        <a:lnTo>
                          <a:pt x="16314" y="1813"/>
                        </a:lnTo>
                        <a:lnTo>
                          <a:pt x="16304" y="1843"/>
                        </a:lnTo>
                        <a:lnTo>
                          <a:pt x="16293" y="1873"/>
                        </a:lnTo>
                        <a:lnTo>
                          <a:pt x="16281" y="1902"/>
                        </a:lnTo>
                        <a:lnTo>
                          <a:pt x="16267" y="1930"/>
                        </a:lnTo>
                        <a:lnTo>
                          <a:pt x="16252" y="1957"/>
                        </a:lnTo>
                        <a:lnTo>
                          <a:pt x="16235" y="1985"/>
                        </a:lnTo>
                        <a:lnTo>
                          <a:pt x="16217" y="2010"/>
                        </a:lnTo>
                        <a:lnTo>
                          <a:pt x="16198" y="2035"/>
                        </a:lnTo>
                        <a:lnTo>
                          <a:pt x="16178" y="2059"/>
                        </a:lnTo>
                        <a:lnTo>
                          <a:pt x="16156" y="2082"/>
                        </a:lnTo>
                        <a:lnTo>
                          <a:pt x="16133" y="2104"/>
                        </a:lnTo>
                        <a:lnTo>
                          <a:pt x="16109" y="2125"/>
                        </a:lnTo>
                        <a:lnTo>
                          <a:pt x="16084" y="2145"/>
                        </a:lnTo>
                        <a:lnTo>
                          <a:pt x="16058" y="2164"/>
                        </a:lnTo>
                        <a:lnTo>
                          <a:pt x="16030" y="2182"/>
                        </a:lnTo>
                        <a:lnTo>
                          <a:pt x="16002" y="2198"/>
                        </a:lnTo>
                        <a:lnTo>
                          <a:pt x="15974" y="2214"/>
                        </a:lnTo>
                        <a:lnTo>
                          <a:pt x="15943" y="2228"/>
                        </a:lnTo>
                        <a:lnTo>
                          <a:pt x="15913" y="2240"/>
                        </a:lnTo>
                        <a:lnTo>
                          <a:pt x="15881" y="2252"/>
                        </a:lnTo>
                        <a:lnTo>
                          <a:pt x="15849" y="2262"/>
                        </a:lnTo>
                        <a:lnTo>
                          <a:pt x="15817" y="2270"/>
                        </a:lnTo>
                        <a:lnTo>
                          <a:pt x="15783" y="2277"/>
                        </a:lnTo>
                        <a:lnTo>
                          <a:pt x="15749" y="2283"/>
                        </a:lnTo>
                        <a:lnTo>
                          <a:pt x="15714" y="2287"/>
                        </a:lnTo>
                        <a:lnTo>
                          <a:pt x="15679" y="2289"/>
                        </a:lnTo>
                        <a:lnTo>
                          <a:pt x="15643" y="2290"/>
                        </a:lnTo>
                        <a:lnTo>
                          <a:pt x="15608" y="2289"/>
                        </a:lnTo>
                        <a:lnTo>
                          <a:pt x="15572" y="2287"/>
                        </a:lnTo>
                        <a:lnTo>
                          <a:pt x="15539" y="2283"/>
                        </a:lnTo>
                        <a:lnTo>
                          <a:pt x="15504" y="2277"/>
                        </a:lnTo>
                        <a:lnTo>
                          <a:pt x="15471" y="2270"/>
                        </a:lnTo>
                        <a:lnTo>
                          <a:pt x="15438" y="2262"/>
                        </a:lnTo>
                        <a:lnTo>
                          <a:pt x="15405" y="2252"/>
                        </a:lnTo>
                        <a:lnTo>
                          <a:pt x="15374" y="2240"/>
                        </a:lnTo>
                        <a:lnTo>
                          <a:pt x="15343" y="2228"/>
                        </a:lnTo>
                        <a:lnTo>
                          <a:pt x="15314" y="2214"/>
                        </a:lnTo>
                        <a:lnTo>
                          <a:pt x="15284" y="2198"/>
                        </a:lnTo>
                        <a:lnTo>
                          <a:pt x="15257" y="2182"/>
                        </a:lnTo>
                        <a:lnTo>
                          <a:pt x="15230" y="2164"/>
                        </a:lnTo>
                        <a:lnTo>
                          <a:pt x="15204" y="2145"/>
                        </a:lnTo>
                        <a:lnTo>
                          <a:pt x="15179" y="2125"/>
                        </a:lnTo>
                        <a:lnTo>
                          <a:pt x="15155" y="2104"/>
                        </a:lnTo>
                        <a:lnTo>
                          <a:pt x="15132" y="2082"/>
                        </a:lnTo>
                        <a:lnTo>
                          <a:pt x="15110" y="2059"/>
                        </a:lnTo>
                        <a:lnTo>
                          <a:pt x="15089" y="2035"/>
                        </a:lnTo>
                        <a:lnTo>
                          <a:pt x="15070" y="2010"/>
                        </a:lnTo>
                        <a:lnTo>
                          <a:pt x="15052" y="1985"/>
                        </a:lnTo>
                        <a:lnTo>
                          <a:pt x="15035" y="1957"/>
                        </a:lnTo>
                        <a:lnTo>
                          <a:pt x="15019" y="1930"/>
                        </a:lnTo>
                        <a:lnTo>
                          <a:pt x="15006" y="1902"/>
                        </a:lnTo>
                        <a:lnTo>
                          <a:pt x="14993" y="1873"/>
                        </a:lnTo>
                        <a:lnTo>
                          <a:pt x="14982" y="1843"/>
                        </a:lnTo>
                        <a:lnTo>
                          <a:pt x="14974" y="1813"/>
                        </a:lnTo>
                        <a:lnTo>
                          <a:pt x="14966" y="1783"/>
                        </a:lnTo>
                        <a:lnTo>
                          <a:pt x="14959" y="1751"/>
                        </a:lnTo>
                        <a:lnTo>
                          <a:pt x="14955" y="1720"/>
                        </a:lnTo>
                        <a:lnTo>
                          <a:pt x="14953" y="1687"/>
                        </a:lnTo>
                        <a:lnTo>
                          <a:pt x="14952" y="1655"/>
                        </a:lnTo>
                        <a:lnTo>
                          <a:pt x="14953" y="1622"/>
                        </a:lnTo>
                        <a:lnTo>
                          <a:pt x="14955" y="1590"/>
                        </a:lnTo>
                        <a:lnTo>
                          <a:pt x="14959" y="1558"/>
                        </a:lnTo>
                        <a:lnTo>
                          <a:pt x="14966" y="1527"/>
                        </a:lnTo>
                        <a:lnTo>
                          <a:pt x="14974" y="1496"/>
                        </a:lnTo>
                        <a:lnTo>
                          <a:pt x="14982" y="1466"/>
                        </a:lnTo>
                        <a:lnTo>
                          <a:pt x="14993" y="1437"/>
                        </a:lnTo>
                        <a:lnTo>
                          <a:pt x="15006" y="1408"/>
                        </a:lnTo>
                        <a:lnTo>
                          <a:pt x="15019" y="1380"/>
                        </a:lnTo>
                        <a:lnTo>
                          <a:pt x="15035" y="1352"/>
                        </a:lnTo>
                        <a:lnTo>
                          <a:pt x="15052" y="1326"/>
                        </a:lnTo>
                        <a:lnTo>
                          <a:pt x="15070" y="1300"/>
                        </a:lnTo>
                        <a:lnTo>
                          <a:pt x="15089" y="1275"/>
                        </a:lnTo>
                        <a:lnTo>
                          <a:pt x="15110" y="1251"/>
                        </a:lnTo>
                        <a:lnTo>
                          <a:pt x="15132" y="1228"/>
                        </a:lnTo>
                        <a:lnTo>
                          <a:pt x="15155" y="1206"/>
                        </a:lnTo>
                        <a:lnTo>
                          <a:pt x="15179" y="1185"/>
                        </a:lnTo>
                        <a:lnTo>
                          <a:pt x="15204" y="1165"/>
                        </a:lnTo>
                        <a:lnTo>
                          <a:pt x="15230" y="1146"/>
                        </a:lnTo>
                        <a:lnTo>
                          <a:pt x="15257" y="1129"/>
                        </a:lnTo>
                        <a:lnTo>
                          <a:pt x="15284" y="1112"/>
                        </a:lnTo>
                        <a:lnTo>
                          <a:pt x="15314" y="1097"/>
                        </a:lnTo>
                        <a:lnTo>
                          <a:pt x="15343" y="1083"/>
                        </a:lnTo>
                        <a:lnTo>
                          <a:pt x="15374" y="1070"/>
                        </a:lnTo>
                        <a:lnTo>
                          <a:pt x="15405" y="1059"/>
                        </a:lnTo>
                        <a:lnTo>
                          <a:pt x="15438" y="1049"/>
                        </a:lnTo>
                        <a:lnTo>
                          <a:pt x="15471" y="1040"/>
                        </a:lnTo>
                        <a:lnTo>
                          <a:pt x="15504" y="1033"/>
                        </a:lnTo>
                        <a:lnTo>
                          <a:pt x="15539" y="1028"/>
                        </a:lnTo>
                        <a:lnTo>
                          <a:pt x="15572" y="1023"/>
                        </a:lnTo>
                        <a:lnTo>
                          <a:pt x="15608" y="1021"/>
                        </a:lnTo>
                        <a:lnTo>
                          <a:pt x="15643" y="1020"/>
                        </a:lnTo>
                        <a:close/>
                        <a:moveTo>
                          <a:pt x="13527" y="1020"/>
                        </a:moveTo>
                        <a:lnTo>
                          <a:pt x="13563" y="1021"/>
                        </a:lnTo>
                        <a:lnTo>
                          <a:pt x="13597" y="1023"/>
                        </a:lnTo>
                        <a:lnTo>
                          <a:pt x="13632" y="1028"/>
                        </a:lnTo>
                        <a:lnTo>
                          <a:pt x="13666" y="1033"/>
                        </a:lnTo>
                        <a:lnTo>
                          <a:pt x="13700" y="1040"/>
                        </a:lnTo>
                        <a:lnTo>
                          <a:pt x="13733" y="1049"/>
                        </a:lnTo>
                        <a:lnTo>
                          <a:pt x="13765" y="1059"/>
                        </a:lnTo>
                        <a:lnTo>
                          <a:pt x="13796" y="1070"/>
                        </a:lnTo>
                        <a:lnTo>
                          <a:pt x="13826" y="1083"/>
                        </a:lnTo>
                        <a:lnTo>
                          <a:pt x="13857" y="1097"/>
                        </a:lnTo>
                        <a:lnTo>
                          <a:pt x="13885" y="1112"/>
                        </a:lnTo>
                        <a:lnTo>
                          <a:pt x="13914" y="1129"/>
                        </a:lnTo>
                        <a:lnTo>
                          <a:pt x="13941" y="1146"/>
                        </a:lnTo>
                        <a:lnTo>
                          <a:pt x="13967" y="1165"/>
                        </a:lnTo>
                        <a:lnTo>
                          <a:pt x="13992" y="1185"/>
                        </a:lnTo>
                        <a:lnTo>
                          <a:pt x="14016" y="1206"/>
                        </a:lnTo>
                        <a:lnTo>
                          <a:pt x="14039" y="1228"/>
                        </a:lnTo>
                        <a:lnTo>
                          <a:pt x="14061" y="1251"/>
                        </a:lnTo>
                        <a:lnTo>
                          <a:pt x="14082" y="1275"/>
                        </a:lnTo>
                        <a:lnTo>
                          <a:pt x="14101" y="1300"/>
                        </a:lnTo>
                        <a:lnTo>
                          <a:pt x="14119" y="1326"/>
                        </a:lnTo>
                        <a:lnTo>
                          <a:pt x="14135" y="1352"/>
                        </a:lnTo>
                        <a:lnTo>
                          <a:pt x="14150" y="1380"/>
                        </a:lnTo>
                        <a:lnTo>
                          <a:pt x="14165" y="1408"/>
                        </a:lnTo>
                        <a:lnTo>
                          <a:pt x="14177" y="1437"/>
                        </a:lnTo>
                        <a:lnTo>
                          <a:pt x="14187" y="1466"/>
                        </a:lnTo>
                        <a:lnTo>
                          <a:pt x="14197" y="1496"/>
                        </a:lnTo>
                        <a:lnTo>
                          <a:pt x="14205" y="1527"/>
                        </a:lnTo>
                        <a:lnTo>
                          <a:pt x="14211" y="1558"/>
                        </a:lnTo>
                        <a:lnTo>
                          <a:pt x="14216" y="1590"/>
                        </a:lnTo>
                        <a:lnTo>
                          <a:pt x="14218" y="1622"/>
                        </a:lnTo>
                        <a:lnTo>
                          <a:pt x="14219" y="1655"/>
                        </a:lnTo>
                        <a:lnTo>
                          <a:pt x="14218" y="1687"/>
                        </a:lnTo>
                        <a:lnTo>
                          <a:pt x="14216" y="1720"/>
                        </a:lnTo>
                        <a:lnTo>
                          <a:pt x="14211" y="1751"/>
                        </a:lnTo>
                        <a:lnTo>
                          <a:pt x="14205" y="1783"/>
                        </a:lnTo>
                        <a:lnTo>
                          <a:pt x="14197" y="1813"/>
                        </a:lnTo>
                        <a:lnTo>
                          <a:pt x="14187" y="1843"/>
                        </a:lnTo>
                        <a:lnTo>
                          <a:pt x="14177" y="1873"/>
                        </a:lnTo>
                        <a:lnTo>
                          <a:pt x="14165" y="1902"/>
                        </a:lnTo>
                        <a:lnTo>
                          <a:pt x="14150" y="1930"/>
                        </a:lnTo>
                        <a:lnTo>
                          <a:pt x="14135" y="1957"/>
                        </a:lnTo>
                        <a:lnTo>
                          <a:pt x="14119" y="1985"/>
                        </a:lnTo>
                        <a:lnTo>
                          <a:pt x="14101" y="2010"/>
                        </a:lnTo>
                        <a:lnTo>
                          <a:pt x="14082" y="2035"/>
                        </a:lnTo>
                        <a:lnTo>
                          <a:pt x="14061" y="2059"/>
                        </a:lnTo>
                        <a:lnTo>
                          <a:pt x="14039" y="2082"/>
                        </a:lnTo>
                        <a:lnTo>
                          <a:pt x="14016" y="2104"/>
                        </a:lnTo>
                        <a:lnTo>
                          <a:pt x="13992" y="2125"/>
                        </a:lnTo>
                        <a:lnTo>
                          <a:pt x="13967" y="2145"/>
                        </a:lnTo>
                        <a:lnTo>
                          <a:pt x="13941" y="2164"/>
                        </a:lnTo>
                        <a:lnTo>
                          <a:pt x="13914" y="2182"/>
                        </a:lnTo>
                        <a:lnTo>
                          <a:pt x="13885" y="2198"/>
                        </a:lnTo>
                        <a:lnTo>
                          <a:pt x="13857" y="2214"/>
                        </a:lnTo>
                        <a:lnTo>
                          <a:pt x="13826" y="2228"/>
                        </a:lnTo>
                        <a:lnTo>
                          <a:pt x="13796" y="2240"/>
                        </a:lnTo>
                        <a:lnTo>
                          <a:pt x="13765" y="2252"/>
                        </a:lnTo>
                        <a:lnTo>
                          <a:pt x="13733" y="2262"/>
                        </a:lnTo>
                        <a:lnTo>
                          <a:pt x="13700" y="2270"/>
                        </a:lnTo>
                        <a:lnTo>
                          <a:pt x="13666" y="2277"/>
                        </a:lnTo>
                        <a:lnTo>
                          <a:pt x="13632" y="2283"/>
                        </a:lnTo>
                        <a:lnTo>
                          <a:pt x="13597" y="2287"/>
                        </a:lnTo>
                        <a:lnTo>
                          <a:pt x="13563" y="2289"/>
                        </a:lnTo>
                        <a:lnTo>
                          <a:pt x="13527" y="2290"/>
                        </a:lnTo>
                        <a:lnTo>
                          <a:pt x="13492" y="2289"/>
                        </a:lnTo>
                        <a:lnTo>
                          <a:pt x="13457" y="2287"/>
                        </a:lnTo>
                        <a:lnTo>
                          <a:pt x="13422" y="2283"/>
                        </a:lnTo>
                        <a:lnTo>
                          <a:pt x="13388" y="2277"/>
                        </a:lnTo>
                        <a:lnTo>
                          <a:pt x="13354" y="2270"/>
                        </a:lnTo>
                        <a:lnTo>
                          <a:pt x="13322" y="2262"/>
                        </a:lnTo>
                        <a:lnTo>
                          <a:pt x="13289" y="2252"/>
                        </a:lnTo>
                        <a:lnTo>
                          <a:pt x="13257" y="2240"/>
                        </a:lnTo>
                        <a:lnTo>
                          <a:pt x="13227" y="2228"/>
                        </a:lnTo>
                        <a:lnTo>
                          <a:pt x="13197" y="2214"/>
                        </a:lnTo>
                        <a:lnTo>
                          <a:pt x="13168" y="2198"/>
                        </a:lnTo>
                        <a:lnTo>
                          <a:pt x="13141" y="2182"/>
                        </a:lnTo>
                        <a:lnTo>
                          <a:pt x="13113" y="2164"/>
                        </a:lnTo>
                        <a:lnTo>
                          <a:pt x="13087" y="2145"/>
                        </a:lnTo>
                        <a:lnTo>
                          <a:pt x="13062" y="2125"/>
                        </a:lnTo>
                        <a:lnTo>
                          <a:pt x="13038" y="2104"/>
                        </a:lnTo>
                        <a:lnTo>
                          <a:pt x="13015" y="2082"/>
                        </a:lnTo>
                        <a:lnTo>
                          <a:pt x="12993" y="2059"/>
                        </a:lnTo>
                        <a:lnTo>
                          <a:pt x="12973" y="2035"/>
                        </a:lnTo>
                        <a:lnTo>
                          <a:pt x="12953" y="2010"/>
                        </a:lnTo>
                        <a:lnTo>
                          <a:pt x="12936" y="1985"/>
                        </a:lnTo>
                        <a:lnTo>
                          <a:pt x="12919" y="1957"/>
                        </a:lnTo>
                        <a:lnTo>
                          <a:pt x="12903" y="1930"/>
                        </a:lnTo>
                        <a:lnTo>
                          <a:pt x="12890" y="1902"/>
                        </a:lnTo>
                        <a:lnTo>
                          <a:pt x="12877" y="1873"/>
                        </a:lnTo>
                        <a:lnTo>
                          <a:pt x="12866" y="1843"/>
                        </a:lnTo>
                        <a:lnTo>
                          <a:pt x="12857" y="1813"/>
                        </a:lnTo>
                        <a:lnTo>
                          <a:pt x="12849" y="1783"/>
                        </a:lnTo>
                        <a:lnTo>
                          <a:pt x="12843" y="1751"/>
                        </a:lnTo>
                        <a:lnTo>
                          <a:pt x="12838" y="1720"/>
                        </a:lnTo>
                        <a:lnTo>
                          <a:pt x="12836" y="1687"/>
                        </a:lnTo>
                        <a:lnTo>
                          <a:pt x="12835" y="1655"/>
                        </a:lnTo>
                        <a:lnTo>
                          <a:pt x="12836" y="1622"/>
                        </a:lnTo>
                        <a:lnTo>
                          <a:pt x="12838" y="1590"/>
                        </a:lnTo>
                        <a:lnTo>
                          <a:pt x="12843" y="1558"/>
                        </a:lnTo>
                        <a:lnTo>
                          <a:pt x="12849" y="1527"/>
                        </a:lnTo>
                        <a:lnTo>
                          <a:pt x="12857" y="1496"/>
                        </a:lnTo>
                        <a:lnTo>
                          <a:pt x="12866" y="1466"/>
                        </a:lnTo>
                        <a:lnTo>
                          <a:pt x="12877" y="1437"/>
                        </a:lnTo>
                        <a:lnTo>
                          <a:pt x="12890" y="1408"/>
                        </a:lnTo>
                        <a:lnTo>
                          <a:pt x="12903" y="1380"/>
                        </a:lnTo>
                        <a:lnTo>
                          <a:pt x="12919" y="1352"/>
                        </a:lnTo>
                        <a:lnTo>
                          <a:pt x="12936" y="1326"/>
                        </a:lnTo>
                        <a:lnTo>
                          <a:pt x="12953" y="1300"/>
                        </a:lnTo>
                        <a:lnTo>
                          <a:pt x="12973" y="1275"/>
                        </a:lnTo>
                        <a:lnTo>
                          <a:pt x="12993" y="1251"/>
                        </a:lnTo>
                        <a:lnTo>
                          <a:pt x="13015" y="1228"/>
                        </a:lnTo>
                        <a:lnTo>
                          <a:pt x="13038" y="1206"/>
                        </a:lnTo>
                        <a:lnTo>
                          <a:pt x="13062" y="1185"/>
                        </a:lnTo>
                        <a:lnTo>
                          <a:pt x="13087" y="1165"/>
                        </a:lnTo>
                        <a:lnTo>
                          <a:pt x="13113" y="1146"/>
                        </a:lnTo>
                        <a:lnTo>
                          <a:pt x="13141" y="1129"/>
                        </a:lnTo>
                        <a:lnTo>
                          <a:pt x="13168" y="1112"/>
                        </a:lnTo>
                        <a:lnTo>
                          <a:pt x="13197" y="1097"/>
                        </a:lnTo>
                        <a:lnTo>
                          <a:pt x="13227" y="1083"/>
                        </a:lnTo>
                        <a:lnTo>
                          <a:pt x="13257" y="1070"/>
                        </a:lnTo>
                        <a:lnTo>
                          <a:pt x="13289" y="1059"/>
                        </a:lnTo>
                        <a:lnTo>
                          <a:pt x="13322" y="1049"/>
                        </a:lnTo>
                        <a:lnTo>
                          <a:pt x="13354" y="1040"/>
                        </a:lnTo>
                        <a:lnTo>
                          <a:pt x="13388" y="1033"/>
                        </a:lnTo>
                        <a:lnTo>
                          <a:pt x="13422" y="1028"/>
                        </a:lnTo>
                        <a:lnTo>
                          <a:pt x="13457" y="1023"/>
                        </a:lnTo>
                        <a:lnTo>
                          <a:pt x="13492" y="1021"/>
                        </a:lnTo>
                        <a:lnTo>
                          <a:pt x="13527" y="102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  <p:grpSp>
                <p:nvGrpSpPr>
                  <p:cNvPr id="977" name="Gruppieren 976"/>
                  <p:cNvGrpSpPr/>
                  <p:nvPr/>
                </p:nvGrpSpPr>
                <p:grpSpPr bwMode="gray">
                  <a:xfrm>
                    <a:off x="3308966" y="2486494"/>
                    <a:ext cx="292835" cy="87810"/>
                    <a:chOff x="4860392" y="1419492"/>
                    <a:chExt cx="402646" cy="120739"/>
                  </a:xfrm>
                  <a:grpFill/>
                </p:grpSpPr>
                <p:sp>
                  <p:nvSpPr>
                    <p:cNvPr id="980" name="Rectangle 66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4860392" y="1505892"/>
                      <a:ext cx="169477" cy="18554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sz="1619" b="1">
                        <a:solidFill>
                          <a:schemeClr val="accent3"/>
                        </a:solidFill>
                      </a:endParaRPr>
                    </a:p>
                  </p:txBody>
                </p:sp>
                <p:sp>
                  <p:nvSpPr>
                    <p:cNvPr id="981" name="Rectangle 67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5093561" y="1505892"/>
                      <a:ext cx="169477" cy="18554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sz="1619" b="1">
                        <a:solidFill>
                          <a:schemeClr val="accent3"/>
                        </a:solidFill>
                      </a:endParaRPr>
                    </a:p>
                  </p:txBody>
                </p:sp>
                <p:sp>
                  <p:nvSpPr>
                    <p:cNvPr id="982" name="Freeform 68"/>
                    <p:cNvSpPr>
                      <a:spLocks/>
                    </p:cNvSpPr>
                    <p:nvPr/>
                  </p:nvSpPr>
                  <p:spPr bwMode="gray">
                    <a:xfrm>
                      <a:off x="5036792" y="1490108"/>
                      <a:ext cx="49846" cy="50123"/>
                    </a:xfrm>
                    <a:custGeom>
                      <a:avLst/>
                      <a:gdLst>
                        <a:gd name="T0" fmla="*/ 1196 w 2170"/>
                        <a:gd name="T1" fmla="*/ 6 h 1992"/>
                        <a:gd name="T2" fmla="*/ 1357 w 2170"/>
                        <a:gd name="T3" fmla="*/ 33 h 1992"/>
                        <a:gd name="T4" fmla="*/ 1507 w 2170"/>
                        <a:gd name="T5" fmla="*/ 80 h 1992"/>
                        <a:gd name="T6" fmla="*/ 1648 w 2170"/>
                        <a:gd name="T7" fmla="*/ 146 h 1992"/>
                        <a:gd name="T8" fmla="*/ 1775 w 2170"/>
                        <a:gd name="T9" fmla="*/ 229 h 1992"/>
                        <a:gd name="T10" fmla="*/ 1889 w 2170"/>
                        <a:gd name="T11" fmla="*/ 327 h 1992"/>
                        <a:gd name="T12" fmla="*/ 1985 w 2170"/>
                        <a:gd name="T13" fmla="*/ 440 h 1992"/>
                        <a:gd name="T14" fmla="*/ 2063 w 2170"/>
                        <a:gd name="T15" fmla="*/ 565 h 1992"/>
                        <a:gd name="T16" fmla="*/ 2122 w 2170"/>
                        <a:gd name="T17" fmla="*/ 701 h 1992"/>
                        <a:gd name="T18" fmla="*/ 2158 w 2170"/>
                        <a:gd name="T19" fmla="*/ 845 h 1992"/>
                        <a:gd name="T20" fmla="*/ 2170 w 2170"/>
                        <a:gd name="T21" fmla="*/ 997 h 1992"/>
                        <a:gd name="T22" fmla="*/ 2158 w 2170"/>
                        <a:gd name="T23" fmla="*/ 1148 h 1992"/>
                        <a:gd name="T24" fmla="*/ 2122 w 2170"/>
                        <a:gd name="T25" fmla="*/ 1293 h 1992"/>
                        <a:gd name="T26" fmla="*/ 2063 w 2170"/>
                        <a:gd name="T27" fmla="*/ 1428 h 1992"/>
                        <a:gd name="T28" fmla="*/ 1985 w 2170"/>
                        <a:gd name="T29" fmla="*/ 1553 h 1992"/>
                        <a:gd name="T30" fmla="*/ 1889 w 2170"/>
                        <a:gd name="T31" fmla="*/ 1666 h 1992"/>
                        <a:gd name="T32" fmla="*/ 1775 w 2170"/>
                        <a:gd name="T33" fmla="*/ 1765 h 1992"/>
                        <a:gd name="T34" fmla="*/ 1648 w 2170"/>
                        <a:gd name="T35" fmla="*/ 1848 h 1992"/>
                        <a:gd name="T36" fmla="*/ 1507 w 2170"/>
                        <a:gd name="T37" fmla="*/ 1914 h 1992"/>
                        <a:gd name="T38" fmla="*/ 1357 w 2170"/>
                        <a:gd name="T39" fmla="*/ 1961 h 1992"/>
                        <a:gd name="T40" fmla="*/ 1196 w 2170"/>
                        <a:gd name="T41" fmla="*/ 1987 h 1992"/>
                        <a:gd name="T42" fmla="*/ 1029 w 2170"/>
                        <a:gd name="T43" fmla="*/ 1991 h 1992"/>
                        <a:gd name="T44" fmla="*/ 867 w 2170"/>
                        <a:gd name="T45" fmla="*/ 1972 h 1992"/>
                        <a:gd name="T46" fmla="*/ 712 w 2170"/>
                        <a:gd name="T47" fmla="*/ 1932 h 1992"/>
                        <a:gd name="T48" fmla="*/ 568 w 2170"/>
                        <a:gd name="T49" fmla="*/ 1872 h 1992"/>
                        <a:gd name="T50" fmla="*/ 436 w 2170"/>
                        <a:gd name="T51" fmla="*/ 1794 h 1992"/>
                        <a:gd name="T52" fmla="*/ 317 w 2170"/>
                        <a:gd name="T53" fmla="*/ 1700 h 1992"/>
                        <a:gd name="T54" fmla="*/ 215 w 2170"/>
                        <a:gd name="T55" fmla="*/ 1592 h 1992"/>
                        <a:gd name="T56" fmla="*/ 131 w 2170"/>
                        <a:gd name="T57" fmla="*/ 1471 h 1992"/>
                        <a:gd name="T58" fmla="*/ 65 w 2170"/>
                        <a:gd name="T59" fmla="*/ 1339 h 1992"/>
                        <a:gd name="T60" fmla="*/ 22 w 2170"/>
                        <a:gd name="T61" fmla="*/ 1197 h 1992"/>
                        <a:gd name="T62" fmla="*/ 1 w 2170"/>
                        <a:gd name="T63" fmla="*/ 1048 h 1992"/>
                        <a:gd name="T64" fmla="*/ 5 w 2170"/>
                        <a:gd name="T65" fmla="*/ 895 h 1992"/>
                        <a:gd name="T66" fmla="*/ 34 w 2170"/>
                        <a:gd name="T67" fmla="*/ 748 h 1992"/>
                        <a:gd name="T68" fmla="*/ 85 w 2170"/>
                        <a:gd name="T69" fmla="*/ 609 h 1992"/>
                        <a:gd name="T70" fmla="*/ 157 w 2170"/>
                        <a:gd name="T71" fmla="*/ 481 h 1992"/>
                        <a:gd name="T72" fmla="*/ 247 w 2170"/>
                        <a:gd name="T73" fmla="*/ 364 h 1992"/>
                        <a:gd name="T74" fmla="*/ 355 w 2170"/>
                        <a:gd name="T75" fmla="*/ 260 h 1992"/>
                        <a:gd name="T76" fmla="*/ 479 w 2170"/>
                        <a:gd name="T77" fmla="*/ 171 h 1992"/>
                        <a:gd name="T78" fmla="*/ 614 w 2170"/>
                        <a:gd name="T79" fmla="*/ 100 h 1992"/>
                        <a:gd name="T80" fmla="*/ 762 w 2170"/>
                        <a:gd name="T81" fmla="*/ 46 h 1992"/>
                        <a:gd name="T82" fmla="*/ 919 w 2170"/>
                        <a:gd name="T83" fmla="*/ 12 h 1992"/>
                        <a:gd name="T84" fmla="*/ 1085 w 2170"/>
                        <a:gd name="T85" fmla="*/ 0 h 199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</a:cxnLst>
                      <a:rect l="0" t="0" r="r" b="b"/>
                      <a:pathLst>
                        <a:path w="2170" h="1992">
                          <a:moveTo>
                            <a:pt x="1085" y="0"/>
                          </a:moveTo>
                          <a:lnTo>
                            <a:pt x="1141" y="2"/>
                          </a:lnTo>
                          <a:lnTo>
                            <a:pt x="1196" y="6"/>
                          </a:lnTo>
                          <a:lnTo>
                            <a:pt x="1251" y="12"/>
                          </a:lnTo>
                          <a:lnTo>
                            <a:pt x="1304" y="21"/>
                          </a:lnTo>
                          <a:lnTo>
                            <a:pt x="1357" y="33"/>
                          </a:lnTo>
                          <a:lnTo>
                            <a:pt x="1408" y="46"/>
                          </a:lnTo>
                          <a:lnTo>
                            <a:pt x="1458" y="62"/>
                          </a:lnTo>
                          <a:lnTo>
                            <a:pt x="1507" y="80"/>
                          </a:lnTo>
                          <a:lnTo>
                            <a:pt x="1556" y="100"/>
                          </a:lnTo>
                          <a:lnTo>
                            <a:pt x="1603" y="122"/>
                          </a:lnTo>
                          <a:lnTo>
                            <a:pt x="1648" y="146"/>
                          </a:lnTo>
                          <a:lnTo>
                            <a:pt x="1692" y="171"/>
                          </a:lnTo>
                          <a:lnTo>
                            <a:pt x="1735" y="199"/>
                          </a:lnTo>
                          <a:lnTo>
                            <a:pt x="1775" y="229"/>
                          </a:lnTo>
                          <a:lnTo>
                            <a:pt x="1815" y="260"/>
                          </a:lnTo>
                          <a:lnTo>
                            <a:pt x="1853" y="293"/>
                          </a:lnTo>
                          <a:lnTo>
                            <a:pt x="1889" y="327"/>
                          </a:lnTo>
                          <a:lnTo>
                            <a:pt x="1923" y="364"/>
                          </a:lnTo>
                          <a:lnTo>
                            <a:pt x="1955" y="401"/>
                          </a:lnTo>
                          <a:lnTo>
                            <a:pt x="1985" y="440"/>
                          </a:lnTo>
                          <a:lnTo>
                            <a:pt x="2013" y="481"/>
                          </a:lnTo>
                          <a:lnTo>
                            <a:pt x="2039" y="522"/>
                          </a:lnTo>
                          <a:lnTo>
                            <a:pt x="2063" y="565"/>
                          </a:lnTo>
                          <a:lnTo>
                            <a:pt x="2085" y="609"/>
                          </a:lnTo>
                          <a:lnTo>
                            <a:pt x="2105" y="655"/>
                          </a:lnTo>
                          <a:lnTo>
                            <a:pt x="2122" y="701"/>
                          </a:lnTo>
                          <a:lnTo>
                            <a:pt x="2136" y="748"/>
                          </a:lnTo>
                          <a:lnTo>
                            <a:pt x="2148" y="796"/>
                          </a:lnTo>
                          <a:lnTo>
                            <a:pt x="2158" y="845"/>
                          </a:lnTo>
                          <a:lnTo>
                            <a:pt x="2165" y="895"/>
                          </a:lnTo>
                          <a:lnTo>
                            <a:pt x="2169" y="945"/>
                          </a:lnTo>
                          <a:lnTo>
                            <a:pt x="2170" y="997"/>
                          </a:lnTo>
                          <a:lnTo>
                            <a:pt x="2169" y="1048"/>
                          </a:lnTo>
                          <a:lnTo>
                            <a:pt x="2165" y="1099"/>
                          </a:lnTo>
                          <a:lnTo>
                            <a:pt x="2158" y="1148"/>
                          </a:lnTo>
                          <a:lnTo>
                            <a:pt x="2148" y="1197"/>
                          </a:lnTo>
                          <a:lnTo>
                            <a:pt x="2136" y="1245"/>
                          </a:lnTo>
                          <a:lnTo>
                            <a:pt x="2122" y="1293"/>
                          </a:lnTo>
                          <a:lnTo>
                            <a:pt x="2105" y="1339"/>
                          </a:lnTo>
                          <a:lnTo>
                            <a:pt x="2085" y="1384"/>
                          </a:lnTo>
                          <a:lnTo>
                            <a:pt x="2063" y="1428"/>
                          </a:lnTo>
                          <a:lnTo>
                            <a:pt x="2039" y="1471"/>
                          </a:lnTo>
                          <a:lnTo>
                            <a:pt x="2013" y="1513"/>
                          </a:lnTo>
                          <a:lnTo>
                            <a:pt x="1985" y="1553"/>
                          </a:lnTo>
                          <a:lnTo>
                            <a:pt x="1955" y="1592"/>
                          </a:lnTo>
                          <a:lnTo>
                            <a:pt x="1923" y="1630"/>
                          </a:lnTo>
                          <a:lnTo>
                            <a:pt x="1889" y="1666"/>
                          </a:lnTo>
                          <a:lnTo>
                            <a:pt x="1853" y="1700"/>
                          </a:lnTo>
                          <a:lnTo>
                            <a:pt x="1815" y="1733"/>
                          </a:lnTo>
                          <a:lnTo>
                            <a:pt x="1775" y="1765"/>
                          </a:lnTo>
                          <a:lnTo>
                            <a:pt x="1735" y="1794"/>
                          </a:lnTo>
                          <a:lnTo>
                            <a:pt x="1692" y="1822"/>
                          </a:lnTo>
                          <a:lnTo>
                            <a:pt x="1648" y="1848"/>
                          </a:lnTo>
                          <a:lnTo>
                            <a:pt x="1603" y="1872"/>
                          </a:lnTo>
                          <a:lnTo>
                            <a:pt x="1556" y="1894"/>
                          </a:lnTo>
                          <a:lnTo>
                            <a:pt x="1507" y="1914"/>
                          </a:lnTo>
                          <a:lnTo>
                            <a:pt x="1458" y="1932"/>
                          </a:lnTo>
                          <a:lnTo>
                            <a:pt x="1408" y="1947"/>
                          </a:lnTo>
                          <a:lnTo>
                            <a:pt x="1357" y="1961"/>
                          </a:lnTo>
                          <a:lnTo>
                            <a:pt x="1304" y="1972"/>
                          </a:lnTo>
                          <a:lnTo>
                            <a:pt x="1251" y="1980"/>
                          </a:lnTo>
                          <a:lnTo>
                            <a:pt x="1196" y="1987"/>
                          </a:lnTo>
                          <a:lnTo>
                            <a:pt x="1141" y="1991"/>
                          </a:lnTo>
                          <a:lnTo>
                            <a:pt x="1085" y="1992"/>
                          </a:lnTo>
                          <a:lnTo>
                            <a:pt x="1029" y="1991"/>
                          </a:lnTo>
                          <a:lnTo>
                            <a:pt x="974" y="1987"/>
                          </a:lnTo>
                          <a:lnTo>
                            <a:pt x="919" y="1980"/>
                          </a:lnTo>
                          <a:lnTo>
                            <a:pt x="867" y="1972"/>
                          </a:lnTo>
                          <a:lnTo>
                            <a:pt x="813" y="1961"/>
                          </a:lnTo>
                          <a:lnTo>
                            <a:pt x="762" y="1947"/>
                          </a:lnTo>
                          <a:lnTo>
                            <a:pt x="712" y="1932"/>
                          </a:lnTo>
                          <a:lnTo>
                            <a:pt x="663" y="1914"/>
                          </a:lnTo>
                          <a:lnTo>
                            <a:pt x="614" y="1894"/>
                          </a:lnTo>
                          <a:lnTo>
                            <a:pt x="568" y="1872"/>
                          </a:lnTo>
                          <a:lnTo>
                            <a:pt x="522" y="1848"/>
                          </a:lnTo>
                          <a:lnTo>
                            <a:pt x="479" y="1822"/>
                          </a:lnTo>
                          <a:lnTo>
                            <a:pt x="436" y="1794"/>
                          </a:lnTo>
                          <a:lnTo>
                            <a:pt x="395" y="1765"/>
                          </a:lnTo>
                          <a:lnTo>
                            <a:pt x="355" y="1733"/>
                          </a:lnTo>
                          <a:lnTo>
                            <a:pt x="317" y="1700"/>
                          </a:lnTo>
                          <a:lnTo>
                            <a:pt x="281" y="1666"/>
                          </a:lnTo>
                          <a:lnTo>
                            <a:pt x="247" y="1630"/>
                          </a:lnTo>
                          <a:lnTo>
                            <a:pt x="215" y="1592"/>
                          </a:lnTo>
                          <a:lnTo>
                            <a:pt x="185" y="1553"/>
                          </a:lnTo>
                          <a:lnTo>
                            <a:pt x="157" y="1513"/>
                          </a:lnTo>
                          <a:lnTo>
                            <a:pt x="131" y="1471"/>
                          </a:lnTo>
                          <a:lnTo>
                            <a:pt x="107" y="1428"/>
                          </a:lnTo>
                          <a:lnTo>
                            <a:pt x="85" y="1384"/>
                          </a:lnTo>
                          <a:lnTo>
                            <a:pt x="65" y="1339"/>
                          </a:lnTo>
                          <a:lnTo>
                            <a:pt x="48" y="1293"/>
                          </a:lnTo>
                          <a:lnTo>
                            <a:pt x="34" y="1245"/>
                          </a:lnTo>
                          <a:lnTo>
                            <a:pt x="22" y="1197"/>
                          </a:lnTo>
                          <a:lnTo>
                            <a:pt x="12" y="1148"/>
                          </a:lnTo>
                          <a:lnTo>
                            <a:pt x="5" y="1099"/>
                          </a:lnTo>
                          <a:lnTo>
                            <a:pt x="1" y="1048"/>
                          </a:lnTo>
                          <a:lnTo>
                            <a:pt x="0" y="997"/>
                          </a:lnTo>
                          <a:lnTo>
                            <a:pt x="1" y="945"/>
                          </a:lnTo>
                          <a:lnTo>
                            <a:pt x="5" y="895"/>
                          </a:lnTo>
                          <a:lnTo>
                            <a:pt x="12" y="845"/>
                          </a:lnTo>
                          <a:lnTo>
                            <a:pt x="22" y="796"/>
                          </a:lnTo>
                          <a:lnTo>
                            <a:pt x="34" y="748"/>
                          </a:lnTo>
                          <a:lnTo>
                            <a:pt x="48" y="701"/>
                          </a:lnTo>
                          <a:lnTo>
                            <a:pt x="65" y="655"/>
                          </a:lnTo>
                          <a:lnTo>
                            <a:pt x="85" y="609"/>
                          </a:lnTo>
                          <a:lnTo>
                            <a:pt x="107" y="565"/>
                          </a:lnTo>
                          <a:lnTo>
                            <a:pt x="131" y="522"/>
                          </a:lnTo>
                          <a:lnTo>
                            <a:pt x="157" y="481"/>
                          </a:lnTo>
                          <a:lnTo>
                            <a:pt x="185" y="440"/>
                          </a:lnTo>
                          <a:lnTo>
                            <a:pt x="215" y="401"/>
                          </a:lnTo>
                          <a:lnTo>
                            <a:pt x="247" y="364"/>
                          </a:lnTo>
                          <a:lnTo>
                            <a:pt x="281" y="327"/>
                          </a:lnTo>
                          <a:lnTo>
                            <a:pt x="317" y="293"/>
                          </a:lnTo>
                          <a:lnTo>
                            <a:pt x="355" y="260"/>
                          </a:lnTo>
                          <a:lnTo>
                            <a:pt x="395" y="229"/>
                          </a:lnTo>
                          <a:lnTo>
                            <a:pt x="436" y="199"/>
                          </a:lnTo>
                          <a:lnTo>
                            <a:pt x="479" y="171"/>
                          </a:lnTo>
                          <a:lnTo>
                            <a:pt x="522" y="146"/>
                          </a:lnTo>
                          <a:lnTo>
                            <a:pt x="568" y="122"/>
                          </a:lnTo>
                          <a:lnTo>
                            <a:pt x="614" y="100"/>
                          </a:lnTo>
                          <a:lnTo>
                            <a:pt x="663" y="80"/>
                          </a:lnTo>
                          <a:lnTo>
                            <a:pt x="712" y="62"/>
                          </a:lnTo>
                          <a:lnTo>
                            <a:pt x="762" y="46"/>
                          </a:lnTo>
                          <a:lnTo>
                            <a:pt x="813" y="33"/>
                          </a:lnTo>
                          <a:lnTo>
                            <a:pt x="867" y="21"/>
                          </a:lnTo>
                          <a:lnTo>
                            <a:pt x="919" y="12"/>
                          </a:lnTo>
                          <a:lnTo>
                            <a:pt x="974" y="6"/>
                          </a:lnTo>
                          <a:lnTo>
                            <a:pt x="1029" y="2"/>
                          </a:lnTo>
                          <a:lnTo>
                            <a:pt x="1085" y="0"/>
                          </a:ln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sz="1619" b="1">
                        <a:solidFill>
                          <a:schemeClr val="accent3"/>
                        </a:solidFill>
                      </a:endParaRPr>
                    </a:p>
                  </p:txBody>
                </p:sp>
                <p:sp>
                  <p:nvSpPr>
                    <p:cNvPr id="983" name="Rectangle 69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5055900" y="1419492"/>
                      <a:ext cx="9692" cy="83631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sz="1619" b="1">
                        <a:solidFill>
                          <a:schemeClr val="accent3"/>
                        </a:solidFill>
                      </a:endParaRPr>
                    </a:p>
                  </p:txBody>
                </p:sp>
              </p:grpSp>
              <p:sp>
                <p:nvSpPr>
                  <p:cNvPr id="978" name="Freeform 70"/>
                  <p:cNvSpPr>
                    <a:spLocks noEditPoints="1"/>
                  </p:cNvSpPr>
                  <p:nvPr/>
                </p:nvSpPr>
                <p:spPr bwMode="gray">
                  <a:xfrm>
                    <a:off x="3308966" y="2356995"/>
                    <a:ext cx="292835" cy="60621"/>
                  </a:xfrm>
                  <a:custGeom>
                    <a:avLst/>
                    <a:gdLst>
                      <a:gd name="T0" fmla="*/ 16878 w 17448"/>
                      <a:gd name="T1" fmla="*/ 22 h 3310"/>
                      <a:gd name="T2" fmla="*/ 17112 w 17448"/>
                      <a:gd name="T3" fmla="*/ 119 h 3310"/>
                      <a:gd name="T4" fmla="*/ 17296 w 17448"/>
                      <a:gd name="T5" fmla="*/ 281 h 3310"/>
                      <a:gd name="T6" fmla="*/ 17414 w 17448"/>
                      <a:gd name="T7" fmla="*/ 490 h 3310"/>
                      <a:gd name="T8" fmla="*/ 17448 w 17448"/>
                      <a:gd name="T9" fmla="*/ 2614 h 3310"/>
                      <a:gd name="T10" fmla="*/ 17402 w 17448"/>
                      <a:gd name="T11" fmla="*/ 2853 h 3310"/>
                      <a:gd name="T12" fmla="*/ 17274 w 17448"/>
                      <a:gd name="T13" fmla="*/ 3056 h 3310"/>
                      <a:gd name="T14" fmla="*/ 17082 w 17448"/>
                      <a:gd name="T15" fmla="*/ 3209 h 3310"/>
                      <a:gd name="T16" fmla="*/ 16841 w 17448"/>
                      <a:gd name="T17" fmla="*/ 3296 h 3310"/>
                      <a:gd name="T18" fmla="*/ 683 w 17448"/>
                      <a:gd name="T19" fmla="*/ 3307 h 3310"/>
                      <a:gd name="T20" fmla="*/ 431 w 17448"/>
                      <a:gd name="T21" fmla="*/ 3241 h 3310"/>
                      <a:gd name="T22" fmla="*/ 224 w 17448"/>
                      <a:gd name="T23" fmla="*/ 3106 h 3310"/>
                      <a:gd name="T24" fmla="*/ 75 w 17448"/>
                      <a:gd name="T25" fmla="*/ 2915 h 3310"/>
                      <a:gd name="T26" fmla="*/ 4 w 17448"/>
                      <a:gd name="T27" fmla="*/ 2685 h 3310"/>
                      <a:gd name="T28" fmla="*/ 15 w 17448"/>
                      <a:gd name="T29" fmla="*/ 557 h 3310"/>
                      <a:gd name="T30" fmla="*/ 110 w 17448"/>
                      <a:gd name="T31" fmla="*/ 336 h 3310"/>
                      <a:gd name="T32" fmla="*/ 277 w 17448"/>
                      <a:gd name="T33" fmla="*/ 160 h 3310"/>
                      <a:gd name="T34" fmla="*/ 499 w 17448"/>
                      <a:gd name="T35" fmla="*/ 42 h 3310"/>
                      <a:gd name="T36" fmla="*/ 760 w 17448"/>
                      <a:gd name="T37" fmla="*/ 0 h 3310"/>
                      <a:gd name="T38" fmla="*/ 15849 w 17448"/>
                      <a:gd name="T39" fmla="*/ 1049 h 3310"/>
                      <a:gd name="T40" fmla="*/ 16058 w 17448"/>
                      <a:gd name="T41" fmla="*/ 1146 h 3310"/>
                      <a:gd name="T42" fmla="*/ 16217 w 17448"/>
                      <a:gd name="T43" fmla="*/ 1300 h 3310"/>
                      <a:gd name="T44" fmla="*/ 16314 w 17448"/>
                      <a:gd name="T45" fmla="*/ 1496 h 3310"/>
                      <a:gd name="T46" fmla="*/ 16332 w 17448"/>
                      <a:gd name="T47" fmla="*/ 1720 h 3310"/>
                      <a:gd name="T48" fmla="*/ 16267 w 17448"/>
                      <a:gd name="T49" fmla="*/ 1930 h 3310"/>
                      <a:gd name="T50" fmla="*/ 16133 w 17448"/>
                      <a:gd name="T51" fmla="*/ 2104 h 3310"/>
                      <a:gd name="T52" fmla="*/ 15943 w 17448"/>
                      <a:gd name="T53" fmla="*/ 2228 h 3310"/>
                      <a:gd name="T54" fmla="*/ 15714 w 17448"/>
                      <a:gd name="T55" fmla="*/ 2287 h 3310"/>
                      <a:gd name="T56" fmla="*/ 15471 w 17448"/>
                      <a:gd name="T57" fmla="*/ 2270 h 3310"/>
                      <a:gd name="T58" fmla="*/ 15257 w 17448"/>
                      <a:gd name="T59" fmla="*/ 2182 h 3310"/>
                      <a:gd name="T60" fmla="*/ 15089 w 17448"/>
                      <a:gd name="T61" fmla="*/ 2034 h 3310"/>
                      <a:gd name="T62" fmla="*/ 14982 w 17448"/>
                      <a:gd name="T63" fmla="*/ 1843 h 3310"/>
                      <a:gd name="T64" fmla="*/ 14953 w 17448"/>
                      <a:gd name="T65" fmla="*/ 1622 h 3310"/>
                      <a:gd name="T66" fmla="*/ 15006 w 17448"/>
                      <a:gd name="T67" fmla="*/ 1408 h 3310"/>
                      <a:gd name="T68" fmla="*/ 15132 w 17448"/>
                      <a:gd name="T69" fmla="*/ 1228 h 3310"/>
                      <a:gd name="T70" fmla="*/ 15314 w 17448"/>
                      <a:gd name="T71" fmla="*/ 1097 h 3310"/>
                      <a:gd name="T72" fmla="*/ 15539 w 17448"/>
                      <a:gd name="T73" fmla="*/ 1028 h 3310"/>
                      <a:gd name="T74" fmla="*/ 13632 w 17448"/>
                      <a:gd name="T75" fmla="*/ 1028 h 3310"/>
                      <a:gd name="T76" fmla="*/ 13857 w 17448"/>
                      <a:gd name="T77" fmla="*/ 1097 h 3310"/>
                      <a:gd name="T78" fmla="*/ 14039 w 17448"/>
                      <a:gd name="T79" fmla="*/ 1228 h 3310"/>
                      <a:gd name="T80" fmla="*/ 14165 w 17448"/>
                      <a:gd name="T81" fmla="*/ 1408 h 3310"/>
                      <a:gd name="T82" fmla="*/ 14218 w 17448"/>
                      <a:gd name="T83" fmla="*/ 1622 h 3310"/>
                      <a:gd name="T84" fmla="*/ 14187 w 17448"/>
                      <a:gd name="T85" fmla="*/ 1843 h 3310"/>
                      <a:gd name="T86" fmla="*/ 14082 w 17448"/>
                      <a:gd name="T87" fmla="*/ 2034 h 3310"/>
                      <a:gd name="T88" fmla="*/ 13914 w 17448"/>
                      <a:gd name="T89" fmla="*/ 2182 h 3310"/>
                      <a:gd name="T90" fmla="*/ 13700 w 17448"/>
                      <a:gd name="T91" fmla="*/ 2270 h 3310"/>
                      <a:gd name="T92" fmla="*/ 13457 w 17448"/>
                      <a:gd name="T93" fmla="*/ 2287 h 3310"/>
                      <a:gd name="T94" fmla="*/ 13227 w 17448"/>
                      <a:gd name="T95" fmla="*/ 2228 h 3310"/>
                      <a:gd name="T96" fmla="*/ 13038 w 17448"/>
                      <a:gd name="T97" fmla="*/ 2104 h 3310"/>
                      <a:gd name="T98" fmla="*/ 12903 w 17448"/>
                      <a:gd name="T99" fmla="*/ 1930 h 3310"/>
                      <a:gd name="T100" fmla="*/ 12838 w 17448"/>
                      <a:gd name="T101" fmla="*/ 1720 h 3310"/>
                      <a:gd name="T102" fmla="*/ 12857 w 17448"/>
                      <a:gd name="T103" fmla="*/ 1496 h 3310"/>
                      <a:gd name="T104" fmla="*/ 12953 w 17448"/>
                      <a:gd name="T105" fmla="*/ 1300 h 3310"/>
                      <a:gd name="T106" fmla="*/ 13113 w 17448"/>
                      <a:gd name="T107" fmla="*/ 1146 h 3310"/>
                      <a:gd name="T108" fmla="*/ 13322 w 17448"/>
                      <a:gd name="T109" fmla="*/ 1049 h 33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17448" h="3310">
                        <a:moveTo>
                          <a:pt x="760" y="0"/>
                        </a:moveTo>
                        <a:lnTo>
                          <a:pt x="16688" y="0"/>
                        </a:lnTo>
                        <a:lnTo>
                          <a:pt x="16727" y="1"/>
                        </a:lnTo>
                        <a:lnTo>
                          <a:pt x="16765" y="4"/>
                        </a:lnTo>
                        <a:lnTo>
                          <a:pt x="16804" y="8"/>
                        </a:lnTo>
                        <a:lnTo>
                          <a:pt x="16841" y="14"/>
                        </a:lnTo>
                        <a:lnTo>
                          <a:pt x="16878" y="22"/>
                        </a:lnTo>
                        <a:lnTo>
                          <a:pt x="16914" y="31"/>
                        </a:lnTo>
                        <a:lnTo>
                          <a:pt x="16949" y="42"/>
                        </a:lnTo>
                        <a:lnTo>
                          <a:pt x="16983" y="55"/>
                        </a:lnTo>
                        <a:lnTo>
                          <a:pt x="17017" y="69"/>
                        </a:lnTo>
                        <a:lnTo>
                          <a:pt x="17050" y="84"/>
                        </a:lnTo>
                        <a:lnTo>
                          <a:pt x="17082" y="101"/>
                        </a:lnTo>
                        <a:lnTo>
                          <a:pt x="17112" y="119"/>
                        </a:lnTo>
                        <a:lnTo>
                          <a:pt x="17142" y="139"/>
                        </a:lnTo>
                        <a:lnTo>
                          <a:pt x="17171" y="160"/>
                        </a:lnTo>
                        <a:lnTo>
                          <a:pt x="17198" y="182"/>
                        </a:lnTo>
                        <a:lnTo>
                          <a:pt x="17224" y="205"/>
                        </a:lnTo>
                        <a:lnTo>
                          <a:pt x="17250" y="229"/>
                        </a:lnTo>
                        <a:lnTo>
                          <a:pt x="17274" y="254"/>
                        </a:lnTo>
                        <a:lnTo>
                          <a:pt x="17296" y="281"/>
                        </a:lnTo>
                        <a:lnTo>
                          <a:pt x="17318" y="308"/>
                        </a:lnTo>
                        <a:lnTo>
                          <a:pt x="17338" y="336"/>
                        </a:lnTo>
                        <a:lnTo>
                          <a:pt x="17356" y="365"/>
                        </a:lnTo>
                        <a:lnTo>
                          <a:pt x="17373" y="395"/>
                        </a:lnTo>
                        <a:lnTo>
                          <a:pt x="17388" y="426"/>
                        </a:lnTo>
                        <a:lnTo>
                          <a:pt x="17402" y="458"/>
                        </a:lnTo>
                        <a:lnTo>
                          <a:pt x="17414" y="490"/>
                        </a:lnTo>
                        <a:lnTo>
                          <a:pt x="17424" y="523"/>
                        </a:lnTo>
                        <a:lnTo>
                          <a:pt x="17433" y="557"/>
                        </a:lnTo>
                        <a:lnTo>
                          <a:pt x="17439" y="591"/>
                        </a:lnTo>
                        <a:lnTo>
                          <a:pt x="17444" y="626"/>
                        </a:lnTo>
                        <a:lnTo>
                          <a:pt x="17447" y="661"/>
                        </a:lnTo>
                        <a:lnTo>
                          <a:pt x="17448" y="697"/>
                        </a:lnTo>
                        <a:lnTo>
                          <a:pt x="17448" y="2614"/>
                        </a:lnTo>
                        <a:lnTo>
                          <a:pt x="17447" y="2649"/>
                        </a:lnTo>
                        <a:lnTo>
                          <a:pt x="17444" y="2685"/>
                        </a:lnTo>
                        <a:lnTo>
                          <a:pt x="17439" y="2719"/>
                        </a:lnTo>
                        <a:lnTo>
                          <a:pt x="17433" y="2754"/>
                        </a:lnTo>
                        <a:lnTo>
                          <a:pt x="17424" y="2787"/>
                        </a:lnTo>
                        <a:lnTo>
                          <a:pt x="17414" y="2820"/>
                        </a:lnTo>
                        <a:lnTo>
                          <a:pt x="17402" y="2853"/>
                        </a:lnTo>
                        <a:lnTo>
                          <a:pt x="17388" y="2884"/>
                        </a:lnTo>
                        <a:lnTo>
                          <a:pt x="17373" y="2915"/>
                        </a:lnTo>
                        <a:lnTo>
                          <a:pt x="17356" y="2945"/>
                        </a:lnTo>
                        <a:lnTo>
                          <a:pt x="17338" y="2974"/>
                        </a:lnTo>
                        <a:lnTo>
                          <a:pt x="17318" y="3003"/>
                        </a:lnTo>
                        <a:lnTo>
                          <a:pt x="17296" y="3030"/>
                        </a:lnTo>
                        <a:lnTo>
                          <a:pt x="17274" y="3056"/>
                        </a:lnTo>
                        <a:lnTo>
                          <a:pt x="17250" y="3082"/>
                        </a:lnTo>
                        <a:lnTo>
                          <a:pt x="17224" y="3106"/>
                        </a:lnTo>
                        <a:lnTo>
                          <a:pt x="17198" y="3129"/>
                        </a:lnTo>
                        <a:lnTo>
                          <a:pt x="17171" y="3151"/>
                        </a:lnTo>
                        <a:lnTo>
                          <a:pt x="17142" y="3172"/>
                        </a:lnTo>
                        <a:lnTo>
                          <a:pt x="17112" y="3191"/>
                        </a:lnTo>
                        <a:lnTo>
                          <a:pt x="17082" y="3209"/>
                        </a:lnTo>
                        <a:lnTo>
                          <a:pt x="17050" y="3226"/>
                        </a:lnTo>
                        <a:lnTo>
                          <a:pt x="17017" y="3241"/>
                        </a:lnTo>
                        <a:lnTo>
                          <a:pt x="16983" y="3255"/>
                        </a:lnTo>
                        <a:lnTo>
                          <a:pt x="16949" y="3268"/>
                        </a:lnTo>
                        <a:lnTo>
                          <a:pt x="16914" y="3279"/>
                        </a:lnTo>
                        <a:lnTo>
                          <a:pt x="16878" y="3288"/>
                        </a:lnTo>
                        <a:lnTo>
                          <a:pt x="16841" y="3296"/>
                        </a:lnTo>
                        <a:lnTo>
                          <a:pt x="16804" y="3302"/>
                        </a:lnTo>
                        <a:lnTo>
                          <a:pt x="16765" y="3307"/>
                        </a:lnTo>
                        <a:lnTo>
                          <a:pt x="16727" y="3310"/>
                        </a:lnTo>
                        <a:lnTo>
                          <a:pt x="16688" y="3310"/>
                        </a:lnTo>
                        <a:lnTo>
                          <a:pt x="760" y="3310"/>
                        </a:lnTo>
                        <a:lnTo>
                          <a:pt x="721" y="3310"/>
                        </a:lnTo>
                        <a:lnTo>
                          <a:pt x="683" y="3307"/>
                        </a:lnTo>
                        <a:lnTo>
                          <a:pt x="644" y="3302"/>
                        </a:lnTo>
                        <a:lnTo>
                          <a:pt x="607" y="3296"/>
                        </a:lnTo>
                        <a:lnTo>
                          <a:pt x="570" y="3288"/>
                        </a:lnTo>
                        <a:lnTo>
                          <a:pt x="534" y="3279"/>
                        </a:lnTo>
                        <a:lnTo>
                          <a:pt x="499" y="3268"/>
                        </a:lnTo>
                        <a:lnTo>
                          <a:pt x="465" y="3255"/>
                        </a:lnTo>
                        <a:lnTo>
                          <a:pt x="431" y="3241"/>
                        </a:lnTo>
                        <a:lnTo>
                          <a:pt x="398" y="3226"/>
                        </a:lnTo>
                        <a:lnTo>
                          <a:pt x="366" y="3209"/>
                        </a:lnTo>
                        <a:lnTo>
                          <a:pt x="336" y="3191"/>
                        </a:lnTo>
                        <a:lnTo>
                          <a:pt x="306" y="3172"/>
                        </a:lnTo>
                        <a:lnTo>
                          <a:pt x="277" y="3151"/>
                        </a:lnTo>
                        <a:lnTo>
                          <a:pt x="250" y="3129"/>
                        </a:lnTo>
                        <a:lnTo>
                          <a:pt x="224" y="3106"/>
                        </a:lnTo>
                        <a:lnTo>
                          <a:pt x="198" y="3082"/>
                        </a:lnTo>
                        <a:lnTo>
                          <a:pt x="174" y="3056"/>
                        </a:lnTo>
                        <a:lnTo>
                          <a:pt x="152" y="3030"/>
                        </a:lnTo>
                        <a:lnTo>
                          <a:pt x="130" y="3003"/>
                        </a:lnTo>
                        <a:lnTo>
                          <a:pt x="110" y="2974"/>
                        </a:lnTo>
                        <a:lnTo>
                          <a:pt x="92" y="2945"/>
                        </a:lnTo>
                        <a:lnTo>
                          <a:pt x="75" y="2915"/>
                        </a:lnTo>
                        <a:lnTo>
                          <a:pt x="60" y="2884"/>
                        </a:lnTo>
                        <a:lnTo>
                          <a:pt x="46" y="2853"/>
                        </a:lnTo>
                        <a:lnTo>
                          <a:pt x="34" y="2820"/>
                        </a:lnTo>
                        <a:lnTo>
                          <a:pt x="24" y="2787"/>
                        </a:lnTo>
                        <a:lnTo>
                          <a:pt x="15" y="2754"/>
                        </a:lnTo>
                        <a:lnTo>
                          <a:pt x="9" y="2719"/>
                        </a:lnTo>
                        <a:lnTo>
                          <a:pt x="4" y="2685"/>
                        </a:lnTo>
                        <a:lnTo>
                          <a:pt x="1" y="2649"/>
                        </a:lnTo>
                        <a:lnTo>
                          <a:pt x="0" y="2614"/>
                        </a:lnTo>
                        <a:lnTo>
                          <a:pt x="0" y="697"/>
                        </a:lnTo>
                        <a:lnTo>
                          <a:pt x="1" y="661"/>
                        </a:lnTo>
                        <a:lnTo>
                          <a:pt x="4" y="626"/>
                        </a:lnTo>
                        <a:lnTo>
                          <a:pt x="9" y="591"/>
                        </a:lnTo>
                        <a:lnTo>
                          <a:pt x="15" y="557"/>
                        </a:lnTo>
                        <a:lnTo>
                          <a:pt x="24" y="523"/>
                        </a:lnTo>
                        <a:lnTo>
                          <a:pt x="34" y="490"/>
                        </a:lnTo>
                        <a:lnTo>
                          <a:pt x="46" y="458"/>
                        </a:lnTo>
                        <a:lnTo>
                          <a:pt x="60" y="426"/>
                        </a:lnTo>
                        <a:lnTo>
                          <a:pt x="75" y="395"/>
                        </a:lnTo>
                        <a:lnTo>
                          <a:pt x="92" y="365"/>
                        </a:lnTo>
                        <a:lnTo>
                          <a:pt x="110" y="336"/>
                        </a:lnTo>
                        <a:lnTo>
                          <a:pt x="130" y="308"/>
                        </a:lnTo>
                        <a:lnTo>
                          <a:pt x="152" y="281"/>
                        </a:lnTo>
                        <a:lnTo>
                          <a:pt x="174" y="254"/>
                        </a:lnTo>
                        <a:lnTo>
                          <a:pt x="198" y="229"/>
                        </a:lnTo>
                        <a:lnTo>
                          <a:pt x="224" y="205"/>
                        </a:lnTo>
                        <a:lnTo>
                          <a:pt x="250" y="182"/>
                        </a:lnTo>
                        <a:lnTo>
                          <a:pt x="277" y="160"/>
                        </a:lnTo>
                        <a:lnTo>
                          <a:pt x="306" y="139"/>
                        </a:lnTo>
                        <a:lnTo>
                          <a:pt x="336" y="119"/>
                        </a:lnTo>
                        <a:lnTo>
                          <a:pt x="366" y="101"/>
                        </a:lnTo>
                        <a:lnTo>
                          <a:pt x="398" y="84"/>
                        </a:lnTo>
                        <a:lnTo>
                          <a:pt x="431" y="69"/>
                        </a:lnTo>
                        <a:lnTo>
                          <a:pt x="465" y="55"/>
                        </a:lnTo>
                        <a:lnTo>
                          <a:pt x="499" y="42"/>
                        </a:lnTo>
                        <a:lnTo>
                          <a:pt x="534" y="31"/>
                        </a:lnTo>
                        <a:lnTo>
                          <a:pt x="570" y="22"/>
                        </a:lnTo>
                        <a:lnTo>
                          <a:pt x="607" y="14"/>
                        </a:lnTo>
                        <a:lnTo>
                          <a:pt x="644" y="8"/>
                        </a:lnTo>
                        <a:lnTo>
                          <a:pt x="683" y="4"/>
                        </a:lnTo>
                        <a:lnTo>
                          <a:pt x="721" y="1"/>
                        </a:lnTo>
                        <a:lnTo>
                          <a:pt x="760" y="0"/>
                        </a:lnTo>
                        <a:close/>
                        <a:moveTo>
                          <a:pt x="15643" y="1020"/>
                        </a:moveTo>
                        <a:lnTo>
                          <a:pt x="15679" y="1021"/>
                        </a:lnTo>
                        <a:lnTo>
                          <a:pt x="15714" y="1023"/>
                        </a:lnTo>
                        <a:lnTo>
                          <a:pt x="15749" y="1028"/>
                        </a:lnTo>
                        <a:lnTo>
                          <a:pt x="15783" y="1033"/>
                        </a:lnTo>
                        <a:lnTo>
                          <a:pt x="15817" y="1040"/>
                        </a:lnTo>
                        <a:lnTo>
                          <a:pt x="15849" y="1049"/>
                        </a:lnTo>
                        <a:lnTo>
                          <a:pt x="15881" y="1059"/>
                        </a:lnTo>
                        <a:lnTo>
                          <a:pt x="15913" y="1070"/>
                        </a:lnTo>
                        <a:lnTo>
                          <a:pt x="15943" y="1083"/>
                        </a:lnTo>
                        <a:lnTo>
                          <a:pt x="15974" y="1097"/>
                        </a:lnTo>
                        <a:lnTo>
                          <a:pt x="16002" y="1112"/>
                        </a:lnTo>
                        <a:lnTo>
                          <a:pt x="16030" y="1129"/>
                        </a:lnTo>
                        <a:lnTo>
                          <a:pt x="16058" y="1146"/>
                        </a:lnTo>
                        <a:lnTo>
                          <a:pt x="16084" y="1165"/>
                        </a:lnTo>
                        <a:lnTo>
                          <a:pt x="16109" y="1185"/>
                        </a:lnTo>
                        <a:lnTo>
                          <a:pt x="16133" y="1206"/>
                        </a:lnTo>
                        <a:lnTo>
                          <a:pt x="16156" y="1228"/>
                        </a:lnTo>
                        <a:lnTo>
                          <a:pt x="16178" y="1251"/>
                        </a:lnTo>
                        <a:lnTo>
                          <a:pt x="16198" y="1275"/>
                        </a:lnTo>
                        <a:lnTo>
                          <a:pt x="16217" y="1300"/>
                        </a:lnTo>
                        <a:lnTo>
                          <a:pt x="16235" y="1326"/>
                        </a:lnTo>
                        <a:lnTo>
                          <a:pt x="16252" y="1352"/>
                        </a:lnTo>
                        <a:lnTo>
                          <a:pt x="16267" y="1380"/>
                        </a:lnTo>
                        <a:lnTo>
                          <a:pt x="16281" y="1408"/>
                        </a:lnTo>
                        <a:lnTo>
                          <a:pt x="16293" y="1436"/>
                        </a:lnTo>
                        <a:lnTo>
                          <a:pt x="16304" y="1466"/>
                        </a:lnTo>
                        <a:lnTo>
                          <a:pt x="16314" y="1496"/>
                        </a:lnTo>
                        <a:lnTo>
                          <a:pt x="16322" y="1527"/>
                        </a:lnTo>
                        <a:lnTo>
                          <a:pt x="16327" y="1558"/>
                        </a:lnTo>
                        <a:lnTo>
                          <a:pt x="16332" y="1590"/>
                        </a:lnTo>
                        <a:lnTo>
                          <a:pt x="16335" y="1622"/>
                        </a:lnTo>
                        <a:lnTo>
                          <a:pt x="16336" y="1655"/>
                        </a:lnTo>
                        <a:lnTo>
                          <a:pt x="16335" y="1687"/>
                        </a:lnTo>
                        <a:lnTo>
                          <a:pt x="16332" y="1720"/>
                        </a:lnTo>
                        <a:lnTo>
                          <a:pt x="16327" y="1751"/>
                        </a:lnTo>
                        <a:lnTo>
                          <a:pt x="16322" y="1783"/>
                        </a:lnTo>
                        <a:lnTo>
                          <a:pt x="16314" y="1813"/>
                        </a:lnTo>
                        <a:lnTo>
                          <a:pt x="16304" y="1843"/>
                        </a:lnTo>
                        <a:lnTo>
                          <a:pt x="16293" y="1873"/>
                        </a:lnTo>
                        <a:lnTo>
                          <a:pt x="16281" y="1902"/>
                        </a:lnTo>
                        <a:lnTo>
                          <a:pt x="16267" y="1930"/>
                        </a:lnTo>
                        <a:lnTo>
                          <a:pt x="16252" y="1957"/>
                        </a:lnTo>
                        <a:lnTo>
                          <a:pt x="16235" y="1984"/>
                        </a:lnTo>
                        <a:lnTo>
                          <a:pt x="16217" y="2009"/>
                        </a:lnTo>
                        <a:lnTo>
                          <a:pt x="16198" y="2034"/>
                        </a:lnTo>
                        <a:lnTo>
                          <a:pt x="16178" y="2059"/>
                        </a:lnTo>
                        <a:lnTo>
                          <a:pt x="16156" y="2082"/>
                        </a:lnTo>
                        <a:lnTo>
                          <a:pt x="16133" y="2104"/>
                        </a:lnTo>
                        <a:lnTo>
                          <a:pt x="16109" y="2125"/>
                        </a:lnTo>
                        <a:lnTo>
                          <a:pt x="16084" y="2145"/>
                        </a:lnTo>
                        <a:lnTo>
                          <a:pt x="16058" y="2164"/>
                        </a:lnTo>
                        <a:lnTo>
                          <a:pt x="16030" y="2182"/>
                        </a:lnTo>
                        <a:lnTo>
                          <a:pt x="16002" y="2198"/>
                        </a:lnTo>
                        <a:lnTo>
                          <a:pt x="15974" y="2213"/>
                        </a:lnTo>
                        <a:lnTo>
                          <a:pt x="15943" y="2228"/>
                        </a:lnTo>
                        <a:lnTo>
                          <a:pt x="15913" y="2240"/>
                        </a:lnTo>
                        <a:lnTo>
                          <a:pt x="15881" y="2252"/>
                        </a:lnTo>
                        <a:lnTo>
                          <a:pt x="15849" y="2262"/>
                        </a:lnTo>
                        <a:lnTo>
                          <a:pt x="15817" y="2270"/>
                        </a:lnTo>
                        <a:lnTo>
                          <a:pt x="15783" y="2277"/>
                        </a:lnTo>
                        <a:lnTo>
                          <a:pt x="15749" y="2283"/>
                        </a:lnTo>
                        <a:lnTo>
                          <a:pt x="15714" y="2287"/>
                        </a:lnTo>
                        <a:lnTo>
                          <a:pt x="15679" y="2289"/>
                        </a:lnTo>
                        <a:lnTo>
                          <a:pt x="15643" y="2290"/>
                        </a:lnTo>
                        <a:lnTo>
                          <a:pt x="15608" y="2289"/>
                        </a:lnTo>
                        <a:lnTo>
                          <a:pt x="15572" y="2287"/>
                        </a:lnTo>
                        <a:lnTo>
                          <a:pt x="15539" y="2283"/>
                        </a:lnTo>
                        <a:lnTo>
                          <a:pt x="15504" y="2277"/>
                        </a:lnTo>
                        <a:lnTo>
                          <a:pt x="15471" y="2270"/>
                        </a:lnTo>
                        <a:lnTo>
                          <a:pt x="15438" y="2262"/>
                        </a:lnTo>
                        <a:lnTo>
                          <a:pt x="15405" y="2252"/>
                        </a:lnTo>
                        <a:lnTo>
                          <a:pt x="15374" y="2240"/>
                        </a:lnTo>
                        <a:lnTo>
                          <a:pt x="15343" y="2228"/>
                        </a:lnTo>
                        <a:lnTo>
                          <a:pt x="15314" y="2213"/>
                        </a:lnTo>
                        <a:lnTo>
                          <a:pt x="15284" y="2198"/>
                        </a:lnTo>
                        <a:lnTo>
                          <a:pt x="15257" y="2182"/>
                        </a:lnTo>
                        <a:lnTo>
                          <a:pt x="15230" y="2164"/>
                        </a:lnTo>
                        <a:lnTo>
                          <a:pt x="15204" y="2145"/>
                        </a:lnTo>
                        <a:lnTo>
                          <a:pt x="15179" y="2125"/>
                        </a:lnTo>
                        <a:lnTo>
                          <a:pt x="15155" y="2104"/>
                        </a:lnTo>
                        <a:lnTo>
                          <a:pt x="15132" y="2082"/>
                        </a:lnTo>
                        <a:lnTo>
                          <a:pt x="15110" y="2059"/>
                        </a:lnTo>
                        <a:lnTo>
                          <a:pt x="15089" y="2034"/>
                        </a:lnTo>
                        <a:lnTo>
                          <a:pt x="15070" y="2009"/>
                        </a:lnTo>
                        <a:lnTo>
                          <a:pt x="15052" y="1984"/>
                        </a:lnTo>
                        <a:lnTo>
                          <a:pt x="15035" y="1957"/>
                        </a:lnTo>
                        <a:lnTo>
                          <a:pt x="15019" y="1930"/>
                        </a:lnTo>
                        <a:lnTo>
                          <a:pt x="15006" y="1902"/>
                        </a:lnTo>
                        <a:lnTo>
                          <a:pt x="14993" y="1873"/>
                        </a:lnTo>
                        <a:lnTo>
                          <a:pt x="14982" y="1843"/>
                        </a:lnTo>
                        <a:lnTo>
                          <a:pt x="14974" y="1813"/>
                        </a:lnTo>
                        <a:lnTo>
                          <a:pt x="14966" y="1783"/>
                        </a:lnTo>
                        <a:lnTo>
                          <a:pt x="14959" y="1751"/>
                        </a:lnTo>
                        <a:lnTo>
                          <a:pt x="14955" y="1720"/>
                        </a:lnTo>
                        <a:lnTo>
                          <a:pt x="14953" y="1687"/>
                        </a:lnTo>
                        <a:lnTo>
                          <a:pt x="14952" y="1655"/>
                        </a:lnTo>
                        <a:lnTo>
                          <a:pt x="14953" y="1622"/>
                        </a:lnTo>
                        <a:lnTo>
                          <a:pt x="14955" y="1590"/>
                        </a:lnTo>
                        <a:lnTo>
                          <a:pt x="14959" y="1558"/>
                        </a:lnTo>
                        <a:lnTo>
                          <a:pt x="14966" y="1527"/>
                        </a:lnTo>
                        <a:lnTo>
                          <a:pt x="14974" y="1496"/>
                        </a:lnTo>
                        <a:lnTo>
                          <a:pt x="14982" y="1466"/>
                        </a:lnTo>
                        <a:lnTo>
                          <a:pt x="14993" y="1436"/>
                        </a:lnTo>
                        <a:lnTo>
                          <a:pt x="15006" y="1408"/>
                        </a:lnTo>
                        <a:lnTo>
                          <a:pt x="15019" y="1380"/>
                        </a:lnTo>
                        <a:lnTo>
                          <a:pt x="15035" y="1352"/>
                        </a:lnTo>
                        <a:lnTo>
                          <a:pt x="15052" y="1326"/>
                        </a:lnTo>
                        <a:lnTo>
                          <a:pt x="15070" y="1300"/>
                        </a:lnTo>
                        <a:lnTo>
                          <a:pt x="15089" y="1275"/>
                        </a:lnTo>
                        <a:lnTo>
                          <a:pt x="15110" y="1251"/>
                        </a:lnTo>
                        <a:lnTo>
                          <a:pt x="15132" y="1228"/>
                        </a:lnTo>
                        <a:lnTo>
                          <a:pt x="15155" y="1206"/>
                        </a:lnTo>
                        <a:lnTo>
                          <a:pt x="15179" y="1185"/>
                        </a:lnTo>
                        <a:lnTo>
                          <a:pt x="15204" y="1165"/>
                        </a:lnTo>
                        <a:lnTo>
                          <a:pt x="15230" y="1146"/>
                        </a:lnTo>
                        <a:lnTo>
                          <a:pt x="15257" y="1129"/>
                        </a:lnTo>
                        <a:lnTo>
                          <a:pt x="15284" y="1112"/>
                        </a:lnTo>
                        <a:lnTo>
                          <a:pt x="15314" y="1097"/>
                        </a:lnTo>
                        <a:lnTo>
                          <a:pt x="15343" y="1083"/>
                        </a:lnTo>
                        <a:lnTo>
                          <a:pt x="15374" y="1070"/>
                        </a:lnTo>
                        <a:lnTo>
                          <a:pt x="15405" y="1059"/>
                        </a:lnTo>
                        <a:lnTo>
                          <a:pt x="15438" y="1049"/>
                        </a:lnTo>
                        <a:lnTo>
                          <a:pt x="15471" y="1040"/>
                        </a:lnTo>
                        <a:lnTo>
                          <a:pt x="15504" y="1033"/>
                        </a:lnTo>
                        <a:lnTo>
                          <a:pt x="15539" y="1028"/>
                        </a:lnTo>
                        <a:lnTo>
                          <a:pt x="15572" y="1023"/>
                        </a:lnTo>
                        <a:lnTo>
                          <a:pt x="15608" y="1021"/>
                        </a:lnTo>
                        <a:lnTo>
                          <a:pt x="15643" y="1020"/>
                        </a:lnTo>
                        <a:close/>
                        <a:moveTo>
                          <a:pt x="13527" y="1020"/>
                        </a:moveTo>
                        <a:lnTo>
                          <a:pt x="13563" y="1021"/>
                        </a:lnTo>
                        <a:lnTo>
                          <a:pt x="13597" y="1023"/>
                        </a:lnTo>
                        <a:lnTo>
                          <a:pt x="13632" y="1028"/>
                        </a:lnTo>
                        <a:lnTo>
                          <a:pt x="13666" y="1033"/>
                        </a:lnTo>
                        <a:lnTo>
                          <a:pt x="13700" y="1040"/>
                        </a:lnTo>
                        <a:lnTo>
                          <a:pt x="13733" y="1049"/>
                        </a:lnTo>
                        <a:lnTo>
                          <a:pt x="13765" y="1059"/>
                        </a:lnTo>
                        <a:lnTo>
                          <a:pt x="13796" y="1070"/>
                        </a:lnTo>
                        <a:lnTo>
                          <a:pt x="13826" y="1083"/>
                        </a:lnTo>
                        <a:lnTo>
                          <a:pt x="13857" y="1097"/>
                        </a:lnTo>
                        <a:lnTo>
                          <a:pt x="13885" y="1112"/>
                        </a:lnTo>
                        <a:lnTo>
                          <a:pt x="13914" y="1129"/>
                        </a:lnTo>
                        <a:lnTo>
                          <a:pt x="13941" y="1146"/>
                        </a:lnTo>
                        <a:lnTo>
                          <a:pt x="13967" y="1165"/>
                        </a:lnTo>
                        <a:lnTo>
                          <a:pt x="13992" y="1185"/>
                        </a:lnTo>
                        <a:lnTo>
                          <a:pt x="14016" y="1206"/>
                        </a:lnTo>
                        <a:lnTo>
                          <a:pt x="14039" y="1228"/>
                        </a:lnTo>
                        <a:lnTo>
                          <a:pt x="14061" y="1251"/>
                        </a:lnTo>
                        <a:lnTo>
                          <a:pt x="14082" y="1275"/>
                        </a:lnTo>
                        <a:lnTo>
                          <a:pt x="14101" y="1300"/>
                        </a:lnTo>
                        <a:lnTo>
                          <a:pt x="14119" y="1326"/>
                        </a:lnTo>
                        <a:lnTo>
                          <a:pt x="14135" y="1352"/>
                        </a:lnTo>
                        <a:lnTo>
                          <a:pt x="14150" y="1380"/>
                        </a:lnTo>
                        <a:lnTo>
                          <a:pt x="14165" y="1408"/>
                        </a:lnTo>
                        <a:lnTo>
                          <a:pt x="14177" y="1436"/>
                        </a:lnTo>
                        <a:lnTo>
                          <a:pt x="14187" y="1466"/>
                        </a:lnTo>
                        <a:lnTo>
                          <a:pt x="14197" y="1496"/>
                        </a:lnTo>
                        <a:lnTo>
                          <a:pt x="14205" y="1527"/>
                        </a:lnTo>
                        <a:lnTo>
                          <a:pt x="14211" y="1558"/>
                        </a:lnTo>
                        <a:lnTo>
                          <a:pt x="14216" y="1590"/>
                        </a:lnTo>
                        <a:lnTo>
                          <a:pt x="14218" y="1622"/>
                        </a:lnTo>
                        <a:lnTo>
                          <a:pt x="14219" y="1655"/>
                        </a:lnTo>
                        <a:lnTo>
                          <a:pt x="14218" y="1687"/>
                        </a:lnTo>
                        <a:lnTo>
                          <a:pt x="14216" y="1720"/>
                        </a:lnTo>
                        <a:lnTo>
                          <a:pt x="14211" y="1751"/>
                        </a:lnTo>
                        <a:lnTo>
                          <a:pt x="14205" y="1783"/>
                        </a:lnTo>
                        <a:lnTo>
                          <a:pt x="14197" y="1813"/>
                        </a:lnTo>
                        <a:lnTo>
                          <a:pt x="14187" y="1843"/>
                        </a:lnTo>
                        <a:lnTo>
                          <a:pt x="14177" y="1873"/>
                        </a:lnTo>
                        <a:lnTo>
                          <a:pt x="14165" y="1902"/>
                        </a:lnTo>
                        <a:lnTo>
                          <a:pt x="14150" y="1930"/>
                        </a:lnTo>
                        <a:lnTo>
                          <a:pt x="14135" y="1957"/>
                        </a:lnTo>
                        <a:lnTo>
                          <a:pt x="14119" y="1984"/>
                        </a:lnTo>
                        <a:lnTo>
                          <a:pt x="14101" y="2009"/>
                        </a:lnTo>
                        <a:lnTo>
                          <a:pt x="14082" y="2034"/>
                        </a:lnTo>
                        <a:lnTo>
                          <a:pt x="14061" y="2059"/>
                        </a:lnTo>
                        <a:lnTo>
                          <a:pt x="14039" y="2082"/>
                        </a:lnTo>
                        <a:lnTo>
                          <a:pt x="14016" y="2104"/>
                        </a:lnTo>
                        <a:lnTo>
                          <a:pt x="13992" y="2125"/>
                        </a:lnTo>
                        <a:lnTo>
                          <a:pt x="13967" y="2145"/>
                        </a:lnTo>
                        <a:lnTo>
                          <a:pt x="13941" y="2164"/>
                        </a:lnTo>
                        <a:lnTo>
                          <a:pt x="13914" y="2182"/>
                        </a:lnTo>
                        <a:lnTo>
                          <a:pt x="13885" y="2198"/>
                        </a:lnTo>
                        <a:lnTo>
                          <a:pt x="13857" y="2213"/>
                        </a:lnTo>
                        <a:lnTo>
                          <a:pt x="13826" y="2228"/>
                        </a:lnTo>
                        <a:lnTo>
                          <a:pt x="13796" y="2240"/>
                        </a:lnTo>
                        <a:lnTo>
                          <a:pt x="13765" y="2252"/>
                        </a:lnTo>
                        <a:lnTo>
                          <a:pt x="13733" y="2262"/>
                        </a:lnTo>
                        <a:lnTo>
                          <a:pt x="13700" y="2270"/>
                        </a:lnTo>
                        <a:lnTo>
                          <a:pt x="13666" y="2277"/>
                        </a:lnTo>
                        <a:lnTo>
                          <a:pt x="13632" y="2283"/>
                        </a:lnTo>
                        <a:lnTo>
                          <a:pt x="13597" y="2287"/>
                        </a:lnTo>
                        <a:lnTo>
                          <a:pt x="13563" y="2289"/>
                        </a:lnTo>
                        <a:lnTo>
                          <a:pt x="13527" y="2290"/>
                        </a:lnTo>
                        <a:lnTo>
                          <a:pt x="13492" y="2289"/>
                        </a:lnTo>
                        <a:lnTo>
                          <a:pt x="13457" y="2287"/>
                        </a:lnTo>
                        <a:lnTo>
                          <a:pt x="13422" y="2283"/>
                        </a:lnTo>
                        <a:lnTo>
                          <a:pt x="13388" y="2277"/>
                        </a:lnTo>
                        <a:lnTo>
                          <a:pt x="13354" y="2270"/>
                        </a:lnTo>
                        <a:lnTo>
                          <a:pt x="13322" y="2262"/>
                        </a:lnTo>
                        <a:lnTo>
                          <a:pt x="13289" y="2252"/>
                        </a:lnTo>
                        <a:lnTo>
                          <a:pt x="13257" y="2240"/>
                        </a:lnTo>
                        <a:lnTo>
                          <a:pt x="13227" y="2228"/>
                        </a:lnTo>
                        <a:lnTo>
                          <a:pt x="13197" y="2213"/>
                        </a:lnTo>
                        <a:lnTo>
                          <a:pt x="13168" y="2198"/>
                        </a:lnTo>
                        <a:lnTo>
                          <a:pt x="13141" y="2182"/>
                        </a:lnTo>
                        <a:lnTo>
                          <a:pt x="13113" y="2164"/>
                        </a:lnTo>
                        <a:lnTo>
                          <a:pt x="13087" y="2145"/>
                        </a:lnTo>
                        <a:lnTo>
                          <a:pt x="13062" y="2125"/>
                        </a:lnTo>
                        <a:lnTo>
                          <a:pt x="13038" y="2104"/>
                        </a:lnTo>
                        <a:lnTo>
                          <a:pt x="13015" y="2082"/>
                        </a:lnTo>
                        <a:lnTo>
                          <a:pt x="12993" y="2059"/>
                        </a:lnTo>
                        <a:lnTo>
                          <a:pt x="12973" y="2034"/>
                        </a:lnTo>
                        <a:lnTo>
                          <a:pt x="12953" y="2009"/>
                        </a:lnTo>
                        <a:lnTo>
                          <a:pt x="12936" y="1984"/>
                        </a:lnTo>
                        <a:lnTo>
                          <a:pt x="12919" y="1957"/>
                        </a:lnTo>
                        <a:lnTo>
                          <a:pt x="12903" y="1930"/>
                        </a:lnTo>
                        <a:lnTo>
                          <a:pt x="12890" y="1902"/>
                        </a:lnTo>
                        <a:lnTo>
                          <a:pt x="12877" y="1873"/>
                        </a:lnTo>
                        <a:lnTo>
                          <a:pt x="12866" y="1843"/>
                        </a:lnTo>
                        <a:lnTo>
                          <a:pt x="12857" y="1813"/>
                        </a:lnTo>
                        <a:lnTo>
                          <a:pt x="12849" y="1783"/>
                        </a:lnTo>
                        <a:lnTo>
                          <a:pt x="12843" y="1751"/>
                        </a:lnTo>
                        <a:lnTo>
                          <a:pt x="12838" y="1720"/>
                        </a:lnTo>
                        <a:lnTo>
                          <a:pt x="12836" y="1687"/>
                        </a:lnTo>
                        <a:lnTo>
                          <a:pt x="12835" y="1655"/>
                        </a:lnTo>
                        <a:lnTo>
                          <a:pt x="12836" y="1622"/>
                        </a:lnTo>
                        <a:lnTo>
                          <a:pt x="12838" y="1590"/>
                        </a:lnTo>
                        <a:lnTo>
                          <a:pt x="12843" y="1558"/>
                        </a:lnTo>
                        <a:lnTo>
                          <a:pt x="12849" y="1527"/>
                        </a:lnTo>
                        <a:lnTo>
                          <a:pt x="12857" y="1496"/>
                        </a:lnTo>
                        <a:lnTo>
                          <a:pt x="12866" y="1466"/>
                        </a:lnTo>
                        <a:lnTo>
                          <a:pt x="12877" y="1436"/>
                        </a:lnTo>
                        <a:lnTo>
                          <a:pt x="12890" y="1408"/>
                        </a:lnTo>
                        <a:lnTo>
                          <a:pt x="12903" y="1380"/>
                        </a:lnTo>
                        <a:lnTo>
                          <a:pt x="12919" y="1352"/>
                        </a:lnTo>
                        <a:lnTo>
                          <a:pt x="12936" y="1326"/>
                        </a:lnTo>
                        <a:lnTo>
                          <a:pt x="12953" y="1300"/>
                        </a:lnTo>
                        <a:lnTo>
                          <a:pt x="12973" y="1275"/>
                        </a:lnTo>
                        <a:lnTo>
                          <a:pt x="12993" y="1251"/>
                        </a:lnTo>
                        <a:lnTo>
                          <a:pt x="13015" y="1228"/>
                        </a:lnTo>
                        <a:lnTo>
                          <a:pt x="13038" y="1206"/>
                        </a:lnTo>
                        <a:lnTo>
                          <a:pt x="13062" y="1185"/>
                        </a:lnTo>
                        <a:lnTo>
                          <a:pt x="13087" y="1165"/>
                        </a:lnTo>
                        <a:lnTo>
                          <a:pt x="13113" y="1146"/>
                        </a:lnTo>
                        <a:lnTo>
                          <a:pt x="13141" y="1129"/>
                        </a:lnTo>
                        <a:lnTo>
                          <a:pt x="13168" y="1112"/>
                        </a:lnTo>
                        <a:lnTo>
                          <a:pt x="13197" y="1097"/>
                        </a:lnTo>
                        <a:lnTo>
                          <a:pt x="13227" y="1083"/>
                        </a:lnTo>
                        <a:lnTo>
                          <a:pt x="13257" y="1070"/>
                        </a:lnTo>
                        <a:lnTo>
                          <a:pt x="13289" y="1059"/>
                        </a:lnTo>
                        <a:lnTo>
                          <a:pt x="13322" y="1049"/>
                        </a:lnTo>
                        <a:lnTo>
                          <a:pt x="13354" y="1040"/>
                        </a:lnTo>
                        <a:lnTo>
                          <a:pt x="13388" y="1033"/>
                        </a:lnTo>
                        <a:lnTo>
                          <a:pt x="13422" y="1028"/>
                        </a:lnTo>
                        <a:lnTo>
                          <a:pt x="13457" y="1023"/>
                        </a:lnTo>
                        <a:lnTo>
                          <a:pt x="13492" y="1021"/>
                        </a:lnTo>
                        <a:lnTo>
                          <a:pt x="13527" y="102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  <p:sp>
                <p:nvSpPr>
                  <p:cNvPr id="979" name="Freeform 71"/>
                  <p:cNvSpPr>
                    <a:spLocks noEditPoints="1"/>
                  </p:cNvSpPr>
                  <p:nvPr/>
                </p:nvSpPr>
                <p:spPr bwMode="gray">
                  <a:xfrm>
                    <a:off x="3308966" y="2427484"/>
                    <a:ext cx="292835" cy="60621"/>
                  </a:xfrm>
                  <a:custGeom>
                    <a:avLst/>
                    <a:gdLst>
                      <a:gd name="T0" fmla="*/ 16878 w 17448"/>
                      <a:gd name="T1" fmla="*/ 22 h 3310"/>
                      <a:gd name="T2" fmla="*/ 17112 w 17448"/>
                      <a:gd name="T3" fmla="*/ 119 h 3310"/>
                      <a:gd name="T4" fmla="*/ 17296 w 17448"/>
                      <a:gd name="T5" fmla="*/ 280 h 3310"/>
                      <a:gd name="T6" fmla="*/ 17414 w 17448"/>
                      <a:gd name="T7" fmla="*/ 490 h 3310"/>
                      <a:gd name="T8" fmla="*/ 17448 w 17448"/>
                      <a:gd name="T9" fmla="*/ 2614 h 3310"/>
                      <a:gd name="T10" fmla="*/ 17402 w 17448"/>
                      <a:gd name="T11" fmla="*/ 2852 h 3310"/>
                      <a:gd name="T12" fmla="*/ 17274 w 17448"/>
                      <a:gd name="T13" fmla="*/ 3056 h 3310"/>
                      <a:gd name="T14" fmla="*/ 17082 w 17448"/>
                      <a:gd name="T15" fmla="*/ 3209 h 3310"/>
                      <a:gd name="T16" fmla="*/ 16841 w 17448"/>
                      <a:gd name="T17" fmla="*/ 3296 h 3310"/>
                      <a:gd name="T18" fmla="*/ 683 w 17448"/>
                      <a:gd name="T19" fmla="*/ 3307 h 3310"/>
                      <a:gd name="T20" fmla="*/ 431 w 17448"/>
                      <a:gd name="T21" fmla="*/ 3241 h 3310"/>
                      <a:gd name="T22" fmla="*/ 224 w 17448"/>
                      <a:gd name="T23" fmla="*/ 3106 h 3310"/>
                      <a:gd name="T24" fmla="*/ 75 w 17448"/>
                      <a:gd name="T25" fmla="*/ 2915 h 3310"/>
                      <a:gd name="T26" fmla="*/ 4 w 17448"/>
                      <a:gd name="T27" fmla="*/ 2685 h 3310"/>
                      <a:gd name="T28" fmla="*/ 15 w 17448"/>
                      <a:gd name="T29" fmla="*/ 557 h 3310"/>
                      <a:gd name="T30" fmla="*/ 110 w 17448"/>
                      <a:gd name="T31" fmla="*/ 336 h 3310"/>
                      <a:gd name="T32" fmla="*/ 277 w 17448"/>
                      <a:gd name="T33" fmla="*/ 159 h 3310"/>
                      <a:gd name="T34" fmla="*/ 499 w 17448"/>
                      <a:gd name="T35" fmla="*/ 42 h 3310"/>
                      <a:gd name="T36" fmla="*/ 760 w 17448"/>
                      <a:gd name="T37" fmla="*/ 0 h 3310"/>
                      <a:gd name="T38" fmla="*/ 15849 w 17448"/>
                      <a:gd name="T39" fmla="*/ 1049 h 3310"/>
                      <a:gd name="T40" fmla="*/ 16058 w 17448"/>
                      <a:gd name="T41" fmla="*/ 1146 h 3310"/>
                      <a:gd name="T42" fmla="*/ 16217 w 17448"/>
                      <a:gd name="T43" fmla="*/ 1300 h 3310"/>
                      <a:gd name="T44" fmla="*/ 16314 w 17448"/>
                      <a:gd name="T45" fmla="*/ 1496 h 3310"/>
                      <a:gd name="T46" fmla="*/ 16332 w 17448"/>
                      <a:gd name="T47" fmla="*/ 1719 h 3310"/>
                      <a:gd name="T48" fmla="*/ 16267 w 17448"/>
                      <a:gd name="T49" fmla="*/ 1930 h 3310"/>
                      <a:gd name="T50" fmla="*/ 16133 w 17448"/>
                      <a:gd name="T51" fmla="*/ 2103 h 3310"/>
                      <a:gd name="T52" fmla="*/ 15943 w 17448"/>
                      <a:gd name="T53" fmla="*/ 2227 h 3310"/>
                      <a:gd name="T54" fmla="*/ 15714 w 17448"/>
                      <a:gd name="T55" fmla="*/ 2287 h 3310"/>
                      <a:gd name="T56" fmla="*/ 15471 w 17448"/>
                      <a:gd name="T57" fmla="*/ 2270 h 3310"/>
                      <a:gd name="T58" fmla="*/ 15257 w 17448"/>
                      <a:gd name="T59" fmla="*/ 2182 h 3310"/>
                      <a:gd name="T60" fmla="*/ 15089 w 17448"/>
                      <a:gd name="T61" fmla="*/ 2034 h 3310"/>
                      <a:gd name="T62" fmla="*/ 14982 w 17448"/>
                      <a:gd name="T63" fmla="*/ 1843 h 3310"/>
                      <a:gd name="T64" fmla="*/ 14953 w 17448"/>
                      <a:gd name="T65" fmla="*/ 1622 h 3310"/>
                      <a:gd name="T66" fmla="*/ 15006 w 17448"/>
                      <a:gd name="T67" fmla="*/ 1408 h 3310"/>
                      <a:gd name="T68" fmla="*/ 15132 w 17448"/>
                      <a:gd name="T69" fmla="*/ 1228 h 3310"/>
                      <a:gd name="T70" fmla="*/ 15314 w 17448"/>
                      <a:gd name="T71" fmla="*/ 1097 h 3310"/>
                      <a:gd name="T72" fmla="*/ 15539 w 17448"/>
                      <a:gd name="T73" fmla="*/ 1027 h 3310"/>
                      <a:gd name="T74" fmla="*/ 13632 w 17448"/>
                      <a:gd name="T75" fmla="*/ 1027 h 3310"/>
                      <a:gd name="T76" fmla="*/ 13857 w 17448"/>
                      <a:gd name="T77" fmla="*/ 1097 h 3310"/>
                      <a:gd name="T78" fmla="*/ 14039 w 17448"/>
                      <a:gd name="T79" fmla="*/ 1228 h 3310"/>
                      <a:gd name="T80" fmla="*/ 14165 w 17448"/>
                      <a:gd name="T81" fmla="*/ 1408 h 3310"/>
                      <a:gd name="T82" fmla="*/ 14218 w 17448"/>
                      <a:gd name="T83" fmla="*/ 1622 h 3310"/>
                      <a:gd name="T84" fmla="*/ 14187 w 17448"/>
                      <a:gd name="T85" fmla="*/ 1843 h 3310"/>
                      <a:gd name="T86" fmla="*/ 14082 w 17448"/>
                      <a:gd name="T87" fmla="*/ 2034 h 3310"/>
                      <a:gd name="T88" fmla="*/ 13914 w 17448"/>
                      <a:gd name="T89" fmla="*/ 2182 h 3310"/>
                      <a:gd name="T90" fmla="*/ 13700 w 17448"/>
                      <a:gd name="T91" fmla="*/ 2270 h 3310"/>
                      <a:gd name="T92" fmla="*/ 13457 w 17448"/>
                      <a:gd name="T93" fmla="*/ 2287 h 3310"/>
                      <a:gd name="T94" fmla="*/ 13227 w 17448"/>
                      <a:gd name="T95" fmla="*/ 2227 h 3310"/>
                      <a:gd name="T96" fmla="*/ 13038 w 17448"/>
                      <a:gd name="T97" fmla="*/ 2103 h 3310"/>
                      <a:gd name="T98" fmla="*/ 12903 w 17448"/>
                      <a:gd name="T99" fmla="*/ 1930 h 3310"/>
                      <a:gd name="T100" fmla="*/ 12838 w 17448"/>
                      <a:gd name="T101" fmla="*/ 1719 h 3310"/>
                      <a:gd name="T102" fmla="*/ 12857 w 17448"/>
                      <a:gd name="T103" fmla="*/ 1496 h 3310"/>
                      <a:gd name="T104" fmla="*/ 12953 w 17448"/>
                      <a:gd name="T105" fmla="*/ 1300 h 3310"/>
                      <a:gd name="T106" fmla="*/ 13113 w 17448"/>
                      <a:gd name="T107" fmla="*/ 1146 h 3310"/>
                      <a:gd name="T108" fmla="*/ 13322 w 17448"/>
                      <a:gd name="T109" fmla="*/ 1049 h 33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17448" h="3310">
                        <a:moveTo>
                          <a:pt x="760" y="0"/>
                        </a:moveTo>
                        <a:lnTo>
                          <a:pt x="16688" y="0"/>
                        </a:lnTo>
                        <a:lnTo>
                          <a:pt x="16727" y="1"/>
                        </a:lnTo>
                        <a:lnTo>
                          <a:pt x="16765" y="3"/>
                        </a:lnTo>
                        <a:lnTo>
                          <a:pt x="16804" y="8"/>
                        </a:lnTo>
                        <a:lnTo>
                          <a:pt x="16841" y="14"/>
                        </a:lnTo>
                        <a:lnTo>
                          <a:pt x="16878" y="22"/>
                        </a:lnTo>
                        <a:lnTo>
                          <a:pt x="16914" y="31"/>
                        </a:lnTo>
                        <a:lnTo>
                          <a:pt x="16949" y="42"/>
                        </a:lnTo>
                        <a:lnTo>
                          <a:pt x="16983" y="55"/>
                        </a:lnTo>
                        <a:lnTo>
                          <a:pt x="17017" y="69"/>
                        </a:lnTo>
                        <a:lnTo>
                          <a:pt x="17050" y="84"/>
                        </a:lnTo>
                        <a:lnTo>
                          <a:pt x="17082" y="101"/>
                        </a:lnTo>
                        <a:lnTo>
                          <a:pt x="17112" y="119"/>
                        </a:lnTo>
                        <a:lnTo>
                          <a:pt x="17142" y="139"/>
                        </a:lnTo>
                        <a:lnTo>
                          <a:pt x="17171" y="159"/>
                        </a:lnTo>
                        <a:lnTo>
                          <a:pt x="17198" y="181"/>
                        </a:lnTo>
                        <a:lnTo>
                          <a:pt x="17224" y="205"/>
                        </a:lnTo>
                        <a:lnTo>
                          <a:pt x="17250" y="229"/>
                        </a:lnTo>
                        <a:lnTo>
                          <a:pt x="17274" y="254"/>
                        </a:lnTo>
                        <a:lnTo>
                          <a:pt x="17296" y="280"/>
                        </a:lnTo>
                        <a:lnTo>
                          <a:pt x="17318" y="308"/>
                        </a:lnTo>
                        <a:lnTo>
                          <a:pt x="17338" y="336"/>
                        </a:lnTo>
                        <a:lnTo>
                          <a:pt x="17356" y="365"/>
                        </a:lnTo>
                        <a:lnTo>
                          <a:pt x="17373" y="395"/>
                        </a:lnTo>
                        <a:lnTo>
                          <a:pt x="17388" y="426"/>
                        </a:lnTo>
                        <a:lnTo>
                          <a:pt x="17402" y="458"/>
                        </a:lnTo>
                        <a:lnTo>
                          <a:pt x="17414" y="490"/>
                        </a:lnTo>
                        <a:lnTo>
                          <a:pt x="17424" y="523"/>
                        </a:lnTo>
                        <a:lnTo>
                          <a:pt x="17433" y="557"/>
                        </a:lnTo>
                        <a:lnTo>
                          <a:pt x="17439" y="591"/>
                        </a:lnTo>
                        <a:lnTo>
                          <a:pt x="17444" y="626"/>
                        </a:lnTo>
                        <a:lnTo>
                          <a:pt x="17447" y="661"/>
                        </a:lnTo>
                        <a:lnTo>
                          <a:pt x="17448" y="697"/>
                        </a:lnTo>
                        <a:lnTo>
                          <a:pt x="17448" y="2614"/>
                        </a:lnTo>
                        <a:lnTo>
                          <a:pt x="17447" y="2649"/>
                        </a:lnTo>
                        <a:lnTo>
                          <a:pt x="17444" y="2685"/>
                        </a:lnTo>
                        <a:lnTo>
                          <a:pt x="17439" y="2719"/>
                        </a:lnTo>
                        <a:lnTo>
                          <a:pt x="17433" y="2753"/>
                        </a:lnTo>
                        <a:lnTo>
                          <a:pt x="17424" y="2787"/>
                        </a:lnTo>
                        <a:lnTo>
                          <a:pt x="17414" y="2820"/>
                        </a:lnTo>
                        <a:lnTo>
                          <a:pt x="17402" y="2852"/>
                        </a:lnTo>
                        <a:lnTo>
                          <a:pt x="17388" y="2884"/>
                        </a:lnTo>
                        <a:lnTo>
                          <a:pt x="17373" y="2915"/>
                        </a:lnTo>
                        <a:lnTo>
                          <a:pt x="17356" y="2945"/>
                        </a:lnTo>
                        <a:lnTo>
                          <a:pt x="17338" y="2974"/>
                        </a:lnTo>
                        <a:lnTo>
                          <a:pt x="17318" y="3002"/>
                        </a:lnTo>
                        <a:lnTo>
                          <a:pt x="17296" y="3030"/>
                        </a:lnTo>
                        <a:lnTo>
                          <a:pt x="17274" y="3056"/>
                        </a:lnTo>
                        <a:lnTo>
                          <a:pt x="17250" y="3081"/>
                        </a:lnTo>
                        <a:lnTo>
                          <a:pt x="17224" y="3106"/>
                        </a:lnTo>
                        <a:lnTo>
                          <a:pt x="17198" y="3129"/>
                        </a:lnTo>
                        <a:lnTo>
                          <a:pt x="17171" y="3151"/>
                        </a:lnTo>
                        <a:lnTo>
                          <a:pt x="17142" y="3171"/>
                        </a:lnTo>
                        <a:lnTo>
                          <a:pt x="17112" y="3191"/>
                        </a:lnTo>
                        <a:lnTo>
                          <a:pt x="17082" y="3209"/>
                        </a:lnTo>
                        <a:lnTo>
                          <a:pt x="17050" y="3226"/>
                        </a:lnTo>
                        <a:lnTo>
                          <a:pt x="17017" y="3241"/>
                        </a:lnTo>
                        <a:lnTo>
                          <a:pt x="16983" y="3255"/>
                        </a:lnTo>
                        <a:lnTo>
                          <a:pt x="16949" y="3268"/>
                        </a:lnTo>
                        <a:lnTo>
                          <a:pt x="16914" y="3279"/>
                        </a:lnTo>
                        <a:lnTo>
                          <a:pt x="16878" y="3288"/>
                        </a:lnTo>
                        <a:lnTo>
                          <a:pt x="16841" y="3296"/>
                        </a:lnTo>
                        <a:lnTo>
                          <a:pt x="16804" y="3302"/>
                        </a:lnTo>
                        <a:lnTo>
                          <a:pt x="16765" y="3307"/>
                        </a:lnTo>
                        <a:lnTo>
                          <a:pt x="16727" y="3309"/>
                        </a:lnTo>
                        <a:lnTo>
                          <a:pt x="16688" y="3310"/>
                        </a:lnTo>
                        <a:lnTo>
                          <a:pt x="760" y="3310"/>
                        </a:lnTo>
                        <a:lnTo>
                          <a:pt x="721" y="3309"/>
                        </a:lnTo>
                        <a:lnTo>
                          <a:pt x="683" y="3307"/>
                        </a:lnTo>
                        <a:lnTo>
                          <a:pt x="644" y="3302"/>
                        </a:lnTo>
                        <a:lnTo>
                          <a:pt x="607" y="3296"/>
                        </a:lnTo>
                        <a:lnTo>
                          <a:pt x="570" y="3288"/>
                        </a:lnTo>
                        <a:lnTo>
                          <a:pt x="534" y="3279"/>
                        </a:lnTo>
                        <a:lnTo>
                          <a:pt x="499" y="3268"/>
                        </a:lnTo>
                        <a:lnTo>
                          <a:pt x="465" y="3255"/>
                        </a:lnTo>
                        <a:lnTo>
                          <a:pt x="431" y="3241"/>
                        </a:lnTo>
                        <a:lnTo>
                          <a:pt x="398" y="3226"/>
                        </a:lnTo>
                        <a:lnTo>
                          <a:pt x="366" y="3209"/>
                        </a:lnTo>
                        <a:lnTo>
                          <a:pt x="336" y="3191"/>
                        </a:lnTo>
                        <a:lnTo>
                          <a:pt x="306" y="3171"/>
                        </a:lnTo>
                        <a:lnTo>
                          <a:pt x="277" y="3151"/>
                        </a:lnTo>
                        <a:lnTo>
                          <a:pt x="250" y="3129"/>
                        </a:lnTo>
                        <a:lnTo>
                          <a:pt x="224" y="3106"/>
                        </a:lnTo>
                        <a:lnTo>
                          <a:pt x="198" y="3081"/>
                        </a:lnTo>
                        <a:lnTo>
                          <a:pt x="174" y="3056"/>
                        </a:lnTo>
                        <a:lnTo>
                          <a:pt x="152" y="3030"/>
                        </a:lnTo>
                        <a:lnTo>
                          <a:pt x="130" y="3002"/>
                        </a:lnTo>
                        <a:lnTo>
                          <a:pt x="110" y="2974"/>
                        </a:lnTo>
                        <a:lnTo>
                          <a:pt x="92" y="2945"/>
                        </a:lnTo>
                        <a:lnTo>
                          <a:pt x="75" y="2915"/>
                        </a:lnTo>
                        <a:lnTo>
                          <a:pt x="60" y="2884"/>
                        </a:lnTo>
                        <a:lnTo>
                          <a:pt x="46" y="2852"/>
                        </a:lnTo>
                        <a:lnTo>
                          <a:pt x="34" y="2820"/>
                        </a:lnTo>
                        <a:lnTo>
                          <a:pt x="24" y="2787"/>
                        </a:lnTo>
                        <a:lnTo>
                          <a:pt x="15" y="2753"/>
                        </a:lnTo>
                        <a:lnTo>
                          <a:pt x="9" y="2719"/>
                        </a:lnTo>
                        <a:lnTo>
                          <a:pt x="4" y="2685"/>
                        </a:lnTo>
                        <a:lnTo>
                          <a:pt x="1" y="2649"/>
                        </a:lnTo>
                        <a:lnTo>
                          <a:pt x="0" y="2614"/>
                        </a:lnTo>
                        <a:lnTo>
                          <a:pt x="0" y="697"/>
                        </a:lnTo>
                        <a:lnTo>
                          <a:pt x="1" y="661"/>
                        </a:lnTo>
                        <a:lnTo>
                          <a:pt x="4" y="626"/>
                        </a:lnTo>
                        <a:lnTo>
                          <a:pt x="9" y="591"/>
                        </a:lnTo>
                        <a:lnTo>
                          <a:pt x="15" y="557"/>
                        </a:lnTo>
                        <a:lnTo>
                          <a:pt x="24" y="523"/>
                        </a:lnTo>
                        <a:lnTo>
                          <a:pt x="34" y="490"/>
                        </a:lnTo>
                        <a:lnTo>
                          <a:pt x="46" y="458"/>
                        </a:lnTo>
                        <a:lnTo>
                          <a:pt x="60" y="426"/>
                        </a:lnTo>
                        <a:lnTo>
                          <a:pt x="75" y="395"/>
                        </a:lnTo>
                        <a:lnTo>
                          <a:pt x="92" y="365"/>
                        </a:lnTo>
                        <a:lnTo>
                          <a:pt x="110" y="336"/>
                        </a:lnTo>
                        <a:lnTo>
                          <a:pt x="130" y="308"/>
                        </a:lnTo>
                        <a:lnTo>
                          <a:pt x="152" y="280"/>
                        </a:lnTo>
                        <a:lnTo>
                          <a:pt x="174" y="254"/>
                        </a:lnTo>
                        <a:lnTo>
                          <a:pt x="198" y="229"/>
                        </a:lnTo>
                        <a:lnTo>
                          <a:pt x="224" y="205"/>
                        </a:lnTo>
                        <a:lnTo>
                          <a:pt x="250" y="181"/>
                        </a:lnTo>
                        <a:lnTo>
                          <a:pt x="277" y="159"/>
                        </a:lnTo>
                        <a:lnTo>
                          <a:pt x="306" y="139"/>
                        </a:lnTo>
                        <a:lnTo>
                          <a:pt x="336" y="119"/>
                        </a:lnTo>
                        <a:lnTo>
                          <a:pt x="366" y="101"/>
                        </a:lnTo>
                        <a:lnTo>
                          <a:pt x="398" y="84"/>
                        </a:lnTo>
                        <a:lnTo>
                          <a:pt x="431" y="69"/>
                        </a:lnTo>
                        <a:lnTo>
                          <a:pt x="465" y="55"/>
                        </a:lnTo>
                        <a:lnTo>
                          <a:pt x="499" y="42"/>
                        </a:lnTo>
                        <a:lnTo>
                          <a:pt x="534" y="31"/>
                        </a:lnTo>
                        <a:lnTo>
                          <a:pt x="570" y="22"/>
                        </a:lnTo>
                        <a:lnTo>
                          <a:pt x="607" y="14"/>
                        </a:lnTo>
                        <a:lnTo>
                          <a:pt x="644" y="8"/>
                        </a:lnTo>
                        <a:lnTo>
                          <a:pt x="683" y="3"/>
                        </a:lnTo>
                        <a:lnTo>
                          <a:pt x="721" y="1"/>
                        </a:lnTo>
                        <a:lnTo>
                          <a:pt x="760" y="0"/>
                        </a:lnTo>
                        <a:close/>
                        <a:moveTo>
                          <a:pt x="15643" y="1020"/>
                        </a:moveTo>
                        <a:lnTo>
                          <a:pt x="15679" y="1021"/>
                        </a:lnTo>
                        <a:lnTo>
                          <a:pt x="15714" y="1023"/>
                        </a:lnTo>
                        <a:lnTo>
                          <a:pt x="15749" y="1027"/>
                        </a:lnTo>
                        <a:lnTo>
                          <a:pt x="15783" y="1033"/>
                        </a:lnTo>
                        <a:lnTo>
                          <a:pt x="15817" y="1040"/>
                        </a:lnTo>
                        <a:lnTo>
                          <a:pt x="15849" y="1049"/>
                        </a:lnTo>
                        <a:lnTo>
                          <a:pt x="15881" y="1059"/>
                        </a:lnTo>
                        <a:lnTo>
                          <a:pt x="15913" y="1070"/>
                        </a:lnTo>
                        <a:lnTo>
                          <a:pt x="15943" y="1083"/>
                        </a:lnTo>
                        <a:lnTo>
                          <a:pt x="15974" y="1097"/>
                        </a:lnTo>
                        <a:lnTo>
                          <a:pt x="16002" y="1112"/>
                        </a:lnTo>
                        <a:lnTo>
                          <a:pt x="16030" y="1128"/>
                        </a:lnTo>
                        <a:lnTo>
                          <a:pt x="16058" y="1146"/>
                        </a:lnTo>
                        <a:lnTo>
                          <a:pt x="16084" y="1165"/>
                        </a:lnTo>
                        <a:lnTo>
                          <a:pt x="16109" y="1185"/>
                        </a:lnTo>
                        <a:lnTo>
                          <a:pt x="16133" y="1206"/>
                        </a:lnTo>
                        <a:lnTo>
                          <a:pt x="16156" y="1228"/>
                        </a:lnTo>
                        <a:lnTo>
                          <a:pt x="16178" y="1251"/>
                        </a:lnTo>
                        <a:lnTo>
                          <a:pt x="16198" y="1275"/>
                        </a:lnTo>
                        <a:lnTo>
                          <a:pt x="16217" y="1300"/>
                        </a:lnTo>
                        <a:lnTo>
                          <a:pt x="16235" y="1326"/>
                        </a:lnTo>
                        <a:lnTo>
                          <a:pt x="16252" y="1352"/>
                        </a:lnTo>
                        <a:lnTo>
                          <a:pt x="16267" y="1379"/>
                        </a:lnTo>
                        <a:lnTo>
                          <a:pt x="16281" y="1408"/>
                        </a:lnTo>
                        <a:lnTo>
                          <a:pt x="16293" y="1436"/>
                        </a:lnTo>
                        <a:lnTo>
                          <a:pt x="16304" y="1466"/>
                        </a:lnTo>
                        <a:lnTo>
                          <a:pt x="16314" y="1496"/>
                        </a:lnTo>
                        <a:lnTo>
                          <a:pt x="16322" y="1527"/>
                        </a:lnTo>
                        <a:lnTo>
                          <a:pt x="16327" y="1558"/>
                        </a:lnTo>
                        <a:lnTo>
                          <a:pt x="16332" y="1590"/>
                        </a:lnTo>
                        <a:lnTo>
                          <a:pt x="16335" y="1622"/>
                        </a:lnTo>
                        <a:lnTo>
                          <a:pt x="16336" y="1654"/>
                        </a:lnTo>
                        <a:lnTo>
                          <a:pt x="16335" y="1687"/>
                        </a:lnTo>
                        <a:lnTo>
                          <a:pt x="16332" y="1719"/>
                        </a:lnTo>
                        <a:lnTo>
                          <a:pt x="16327" y="1751"/>
                        </a:lnTo>
                        <a:lnTo>
                          <a:pt x="16322" y="1782"/>
                        </a:lnTo>
                        <a:lnTo>
                          <a:pt x="16314" y="1813"/>
                        </a:lnTo>
                        <a:lnTo>
                          <a:pt x="16304" y="1843"/>
                        </a:lnTo>
                        <a:lnTo>
                          <a:pt x="16293" y="1873"/>
                        </a:lnTo>
                        <a:lnTo>
                          <a:pt x="16281" y="1901"/>
                        </a:lnTo>
                        <a:lnTo>
                          <a:pt x="16267" y="1930"/>
                        </a:lnTo>
                        <a:lnTo>
                          <a:pt x="16252" y="1957"/>
                        </a:lnTo>
                        <a:lnTo>
                          <a:pt x="16235" y="1983"/>
                        </a:lnTo>
                        <a:lnTo>
                          <a:pt x="16217" y="2009"/>
                        </a:lnTo>
                        <a:lnTo>
                          <a:pt x="16198" y="2034"/>
                        </a:lnTo>
                        <a:lnTo>
                          <a:pt x="16178" y="2058"/>
                        </a:lnTo>
                        <a:lnTo>
                          <a:pt x="16156" y="2081"/>
                        </a:lnTo>
                        <a:lnTo>
                          <a:pt x="16133" y="2103"/>
                        </a:lnTo>
                        <a:lnTo>
                          <a:pt x="16109" y="2125"/>
                        </a:lnTo>
                        <a:lnTo>
                          <a:pt x="16084" y="2145"/>
                        </a:lnTo>
                        <a:lnTo>
                          <a:pt x="16058" y="2164"/>
                        </a:lnTo>
                        <a:lnTo>
                          <a:pt x="16030" y="2182"/>
                        </a:lnTo>
                        <a:lnTo>
                          <a:pt x="16002" y="2198"/>
                        </a:lnTo>
                        <a:lnTo>
                          <a:pt x="15974" y="2213"/>
                        </a:lnTo>
                        <a:lnTo>
                          <a:pt x="15943" y="2227"/>
                        </a:lnTo>
                        <a:lnTo>
                          <a:pt x="15913" y="2240"/>
                        </a:lnTo>
                        <a:lnTo>
                          <a:pt x="15881" y="2251"/>
                        </a:lnTo>
                        <a:lnTo>
                          <a:pt x="15849" y="2261"/>
                        </a:lnTo>
                        <a:lnTo>
                          <a:pt x="15817" y="2270"/>
                        </a:lnTo>
                        <a:lnTo>
                          <a:pt x="15783" y="2277"/>
                        </a:lnTo>
                        <a:lnTo>
                          <a:pt x="15749" y="2283"/>
                        </a:lnTo>
                        <a:lnTo>
                          <a:pt x="15714" y="2287"/>
                        </a:lnTo>
                        <a:lnTo>
                          <a:pt x="15679" y="2289"/>
                        </a:lnTo>
                        <a:lnTo>
                          <a:pt x="15643" y="2290"/>
                        </a:lnTo>
                        <a:lnTo>
                          <a:pt x="15608" y="2289"/>
                        </a:lnTo>
                        <a:lnTo>
                          <a:pt x="15572" y="2287"/>
                        </a:lnTo>
                        <a:lnTo>
                          <a:pt x="15539" y="2283"/>
                        </a:lnTo>
                        <a:lnTo>
                          <a:pt x="15504" y="2277"/>
                        </a:lnTo>
                        <a:lnTo>
                          <a:pt x="15471" y="2270"/>
                        </a:lnTo>
                        <a:lnTo>
                          <a:pt x="15438" y="2261"/>
                        </a:lnTo>
                        <a:lnTo>
                          <a:pt x="15405" y="2251"/>
                        </a:lnTo>
                        <a:lnTo>
                          <a:pt x="15374" y="2240"/>
                        </a:lnTo>
                        <a:lnTo>
                          <a:pt x="15343" y="2227"/>
                        </a:lnTo>
                        <a:lnTo>
                          <a:pt x="15314" y="2213"/>
                        </a:lnTo>
                        <a:lnTo>
                          <a:pt x="15284" y="2198"/>
                        </a:lnTo>
                        <a:lnTo>
                          <a:pt x="15257" y="2182"/>
                        </a:lnTo>
                        <a:lnTo>
                          <a:pt x="15230" y="2164"/>
                        </a:lnTo>
                        <a:lnTo>
                          <a:pt x="15204" y="2145"/>
                        </a:lnTo>
                        <a:lnTo>
                          <a:pt x="15179" y="2125"/>
                        </a:lnTo>
                        <a:lnTo>
                          <a:pt x="15155" y="2103"/>
                        </a:lnTo>
                        <a:lnTo>
                          <a:pt x="15132" y="2081"/>
                        </a:lnTo>
                        <a:lnTo>
                          <a:pt x="15110" y="2058"/>
                        </a:lnTo>
                        <a:lnTo>
                          <a:pt x="15089" y="2034"/>
                        </a:lnTo>
                        <a:lnTo>
                          <a:pt x="15070" y="2009"/>
                        </a:lnTo>
                        <a:lnTo>
                          <a:pt x="15052" y="1983"/>
                        </a:lnTo>
                        <a:lnTo>
                          <a:pt x="15035" y="1957"/>
                        </a:lnTo>
                        <a:lnTo>
                          <a:pt x="15019" y="1930"/>
                        </a:lnTo>
                        <a:lnTo>
                          <a:pt x="15006" y="1901"/>
                        </a:lnTo>
                        <a:lnTo>
                          <a:pt x="14993" y="1873"/>
                        </a:lnTo>
                        <a:lnTo>
                          <a:pt x="14982" y="1843"/>
                        </a:lnTo>
                        <a:lnTo>
                          <a:pt x="14974" y="1813"/>
                        </a:lnTo>
                        <a:lnTo>
                          <a:pt x="14966" y="1782"/>
                        </a:lnTo>
                        <a:lnTo>
                          <a:pt x="14959" y="1751"/>
                        </a:lnTo>
                        <a:lnTo>
                          <a:pt x="14955" y="1719"/>
                        </a:lnTo>
                        <a:lnTo>
                          <a:pt x="14953" y="1687"/>
                        </a:lnTo>
                        <a:lnTo>
                          <a:pt x="14952" y="1654"/>
                        </a:lnTo>
                        <a:lnTo>
                          <a:pt x="14953" y="1622"/>
                        </a:lnTo>
                        <a:lnTo>
                          <a:pt x="14955" y="1590"/>
                        </a:lnTo>
                        <a:lnTo>
                          <a:pt x="14959" y="1558"/>
                        </a:lnTo>
                        <a:lnTo>
                          <a:pt x="14966" y="1527"/>
                        </a:lnTo>
                        <a:lnTo>
                          <a:pt x="14974" y="1496"/>
                        </a:lnTo>
                        <a:lnTo>
                          <a:pt x="14982" y="1466"/>
                        </a:lnTo>
                        <a:lnTo>
                          <a:pt x="14993" y="1436"/>
                        </a:lnTo>
                        <a:lnTo>
                          <a:pt x="15006" y="1408"/>
                        </a:lnTo>
                        <a:lnTo>
                          <a:pt x="15019" y="1379"/>
                        </a:lnTo>
                        <a:lnTo>
                          <a:pt x="15035" y="1352"/>
                        </a:lnTo>
                        <a:lnTo>
                          <a:pt x="15052" y="1326"/>
                        </a:lnTo>
                        <a:lnTo>
                          <a:pt x="15070" y="1300"/>
                        </a:lnTo>
                        <a:lnTo>
                          <a:pt x="15089" y="1275"/>
                        </a:lnTo>
                        <a:lnTo>
                          <a:pt x="15110" y="1251"/>
                        </a:lnTo>
                        <a:lnTo>
                          <a:pt x="15132" y="1228"/>
                        </a:lnTo>
                        <a:lnTo>
                          <a:pt x="15155" y="1206"/>
                        </a:lnTo>
                        <a:lnTo>
                          <a:pt x="15179" y="1185"/>
                        </a:lnTo>
                        <a:lnTo>
                          <a:pt x="15204" y="1165"/>
                        </a:lnTo>
                        <a:lnTo>
                          <a:pt x="15230" y="1146"/>
                        </a:lnTo>
                        <a:lnTo>
                          <a:pt x="15257" y="1128"/>
                        </a:lnTo>
                        <a:lnTo>
                          <a:pt x="15284" y="1112"/>
                        </a:lnTo>
                        <a:lnTo>
                          <a:pt x="15314" y="1097"/>
                        </a:lnTo>
                        <a:lnTo>
                          <a:pt x="15343" y="1083"/>
                        </a:lnTo>
                        <a:lnTo>
                          <a:pt x="15374" y="1070"/>
                        </a:lnTo>
                        <a:lnTo>
                          <a:pt x="15405" y="1059"/>
                        </a:lnTo>
                        <a:lnTo>
                          <a:pt x="15438" y="1049"/>
                        </a:lnTo>
                        <a:lnTo>
                          <a:pt x="15471" y="1040"/>
                        </a:lnTo>
                        <a:lnTo>
                          <a:pt x="15504" y="1033"/>
                        </a:lnTo>
                        <a:lnTo>
                          <a:pt x="15539" y="1027"/>
                        </a:lnTo>
                        <a:lnTo>
                          <a:pt x="15572" y="1023"/>
                        </a:lnTo>
                        <a:lnTo>
                          <a:pt x="15608" y="1021"/>
                        </a:lnTo>
                        <a:lnTo>
                          <a:pt x="15643" y="1020"/>
                        </a:lnTo>
                        <a:close/>
                        <a:moveTo>
                          <a:pt x="13527" y="1020"/>
                        </a:moveTo>
                        <a:lnTo>
                          <a:pt x="13563" y="1021"/>
                        </a:lnTo>
                        <a:lnTo>
                          <a:pt x="13597" y="1023"/>
                        </a:lnTo>
                        <a:lnTo>
                          <a:pt x="13632" y="1027"/>
                        </a:lnTo>
                        <a:lnTo>
                          <a:pt x="13666" y="1033"/>
                        </a:lnTo>
                        <a:lnTo>
                          <a:pt x="13700" y="1040"/>
                        </a:lnTo>
                        <a:lnTo>
                          <a:pt x="13733" y="1049"/>
                        </a:lnTo>
                        <a:lnTo>
                          <a:pt x="13765" y="1059"/>
                        </a:lnTo>
                        <a:lnTo>
                          <a:pt x="13796" y="1070"/>
                        </a:lnTo>
                        <a:lnTo>
                          <a:pt x="13826" y="1083"/>
                        </a:lnTo>
                        <a:lnTo>
                          <a:pt x="13857" y="1097"/>
                        </a:lnTo>
                        <a:lnTo>
                          <a:pt x="13885" y="1112"/>
                        </a:lnTo>
                        <a:lnTo>
                          <a:pt x="13914" y="1128"/>
                        </a:lnTo>
                        <a:lnTo>
                          <a:pt x="13941" y="1146"/>
                        </a:lnTo>
                        <a:lnTo>
                          <a:pt x="13967" y="1165"/>
                        </a:lnTo>
                        <a:lnTo>
                          <a:pt x="13992" y="1185"/>
                        </a:lnTo>
                        <a:lnTo>
                          <a:pt x="14016" y="1206"/>
                        </a:lnTo>
                        <a:lnTo>
                          <a:pt x="14039" y="1228"/>
                        </a:lnTo>
                        <a:lnTo>
                          <a:pt x="14061" y="1251"/>
                        </a:lnTo>
                        <a:lnTo>
                          <a:pt x="14082" y="1275"/>
                        </a:lnTo>
                        <a:lnTo>
                          <a:pt x="14101" y="1300"/>
                        </a:lnTo>
                        <a:lnTo>
                          <a:pt x="14119" y="1326"/>
                        </a:lnTo>
                        <a:lnTo>
                          <a:pt x="14135" y="1352"/>
                        </a:lnTo>
                        <a:lnTo>
                          <a:pt x="14150" y="1379"/>
                        </a:lnTo>
                        <a:lnTo>
                          <a:pt x="14165" y="1408"/>
                        </a:lnTo>
                        <a:lnTo>
                          <a:pt x="14177" y="1436"/>
                        </a:lnTo>
                        <a:lnTo>
                          <a:pt x="14187" y="1466"/>
                        </a:lnTo>
                        <a:lnTo>
                          <a:pt x="14197" y="1496"/>
                        </a:lnTo>
                        <a:lnTo>
                          <a:pt x="14205" y="1527"/>
                        </a:lnTo>
                        <a:lnTo>
                          <a:pt x="14211" y="1558"/>
                        </a:lnTo>
                        <a:lnTo>
                          <a:pt x="14216" y="1590"/>
                        </a:lnTo>
                        <a:lnTo>
                          <a:pt x="14218" y="1622"/>
                        </a:lnTo>
                        <a:lnTo>
                          <a:pt x="14219" y="1654"/>
                        </a:lnTo>
                        <a:lnTo>
                          <a:pt x="14218" y="1687"/>
                        </a:lnTo>
                        <a:lnTo>
                          <a:pt x="14216" y="1719"/>
                        </a:lnTo>
                        <a:lnTo>
                          <a:pt x="14211" y="1751"/>
                        </a:lnTo>
                        <a:lnTo>
                          <a:pt x="14205" y="1782"/>
                        </a:lnTo>
                        <a:lnTo>
                          <a:pt x="14197" y="1813"/>
                        </a:lnTo>
                        <a:lnTo>
                          <a:pt x="14187" y="1843"/>
                        </a:lnTo>
                        <a:lnTo>
                          <a:pt x="14177" y="1873"/>
                        </a:lnTo>
                        <a:lnTo>
                          <a:pt x="14165" y="1901"/>
                        </a:lnTo>
                        <a:lnTo>
                          <a:pt x="14150" y="1930"/>
                        </a:lnTo>
                        <a:lnTo>
                          <a:pt x="14135" y="1957"/>
                        </a:lnTo>
                        <a:lnTo>
                          <a:pt x="14119" y="1983"/>
                        </a:lnTo>
                        <a:lnTo>
                          <a:pt x="14101" y="2009"/>
                        </a:lnTo>
                        <a:lnTo>
                          <a:pt x="14082" y="2034"/>
                        </a:lnTo>
                        <a:lnTo>
                          <a:pt x="14061" y="2058"/>
                        </a:lnTo>
                        <a:lnTo>
                          <a:pt x="14039" y="2081"/>
                        </a:lnTo>
                        <a:lnTo>
                          <a:pt x="14016" y="2103"/>
                        </a:lnTo>
                        <a:lnTo>
                          <a:pt x="13992" y="2125"/>
                        </a:lnTo>
                        <a:lnTo>
                          <a:pt x="13967" y="2145"/>
                        </a:lnTo>
                        <a:lnTo>
                          <a:pt x="13941" y="2164"/>
                        </a:lnTo>
                        <a:lnTo>
                          <a:pt x="13914" y="2182"/>
                        </a:lnTo>
                        <a:lnTo>
                          <a:pt x="13885" y="2198"/>
                        </a:lnTo>
                        <a:lnTo>
                          <a:pt x="13857" y="2213"/>
                        </a:lnTo>
                        <a:lnTo>
                          <a:pt x="13826" y="2227"/>
                        </a:lnTo>
                        <a:lnTo>
                          <a:pt x="13796" y="2240"/>
                        </a:lnTo>
                        <a:lnTo>
                          <a:pt x="13765" y="2251"/>
                        </a:lnTo>
                        <a:lnTo>
                          <a:pt x="13733" y="2261"/>
                        </a:lnTo>
                        <a:lnTo>
                          <a:pt x="13700" y="2270"/>
                        </a:lnTo>
                        <a:lnTo>
                          <a:pt x="13666" y="2277"/>
                        </a:lnTo>
                        <a:lnTo>
                          <a:pt x="13632" y="2283"/>
                        </a:lnTo>
                        <a:lnTo>
                          <a:pt x="13597" y="2287"/>
                        </a:lnTo>
                        <a:lnTo>
                          <a:pt x="13563" y="2289"/>
                        </a:lnTo>
                        <a:lnTo>
                          <a:pt x="13527" y="2290"/>
                        </a:lnTo>
                        <a:lnTo>
                          <a:pt x="13492" y="2289"/>
                        </a:lnTo>
                        <a:lnTo>
                          <a:pt x="13457" y="2287"/>
                        </a:lnTo>
                        <a:lnTo>
                          <a:pt x="13422" y="2283"/>
                        </a:lnTo>
                        <a:lnTo>
                          <a:pt x="13388" y="2277"/>
                        </a:lnTo>
                        <a:lnTo>
                          <a:pt x="13354" y="2270"/>
                        </a:lnTo>
                        <a:lnTo>
                          <a:pt x="13322" y="2261"/>
                        </a:lnTo>
                        <a:lnTo>
                          <a:pt x="13289" y="2251"/>
                        </a:lnTo>
                        <a:lnTo>
                          <a:pt x="13257" y="2240"/>
                        </a:lnTo>
                        <a:lnTo>
                          <a:pt x="13227" y="2227"/>
                        </a:lnTo>
                        <a:lnTo>
                          <a:pt x="13197" y="2213"/>
                        </a:lnTo>
                        <a:lnTo>
                          <a:pt x="13168" y="2198"/>
                        </a:lnTo>
                        <a:lnTo>
                          <a:pt x="13141" y="2182"/>
                        </a:lnTo>
                        <a:lnTo>
                          <a:pt x="13113" y="2164"/>
                        </a:lnTo>
                        <a:lnTo>
                          <a:pt x="13087" y="2145"/>
                        </a:lnTo>
                        <a:lnTo>
                          <a:pt x="13062" y="2125"/>
                        </a:lnTo>
                        <a:lnTo>
                          <a:pt x="13038" y="2103"/>
                        </a:lnTo>
                        <a:lnTo>
                          <a:pt x="13015" y="2081"/>
                        </a:lnTo>
                        <a:lnTo>
                          <a:pt x="12993" y="2058"/>
                        </a:lnTo>
                        <a:lnTo>
                          <a:pt x="12973" y="2034"/>
                        </a:lnTo>
                        <a:lnTo>
                          <a:pt x="12953" y="2009"/>
                        </a:lnTo>
                        <a:lnTo>
                          <a:pt x="12936" y="1983"/>
                        </a:lnTo>
                        <a:lnTo>
                          <a:pt x="12919" y="1957"/>
                        </a:lnTo>
                        <a:lnTo>
                          <a:pt x="12903" y="1930"/>
                        </a:lnTo>
                        <a:lnTo>
                          <a:pt x="12890" y="1901"/>
                        </a:lnTo>
                        <a:lnTo>
                          <a:pt x="12877" y="1873"/>
                        </a:lnTo>
                        <a:lnTo>
                          <a:pt x="12866" y="1843"/>
                        </a:lnTo>
                        <a:lnTo>
                          <a:pt x="12857" y="1813"/>
                        </a:lnTo>
                        <a:lnTo>
                          <a:pt x="12849" y="1782"/>
                        </a:lnTo>
                        <a:lnTo>
                          <a:pt x="12843" y="1751"/>
                        </a:lnTo>
                        <a:lnTo>
                          <a:pt x="12838" y="1719"/>
                        </a:lnTo>
                        <a:lnTo>
                          <a:pt x="12836" y="1687"/>
                        </a:lnTo>
                        <a:lnTo>
                          <a:pt x="12835" y="1654"/>
                        </a:lnTo>
                        <a:lnTo>
                          <a:pt x="12836" y="1622"/>
                        </a:lnTo>
                        <a:lnTo>
                          <a:pt x="12838" y="1590"/>
                        </a:lnTo>
                        <a:lnTo>
                          <a:pt x="12843" y="1558"/>
                        </a:lnTo>
                        <a:lnTo>
                          <a:pt x="12849" y="1527"/>
                        </a:lnTo>
                        <a:lnTo>
                          <a:pt x="12857" y="1496"/>
                        </a:lnTo>
                        <a:lnTo>
                          <a:pt x="12866" y="1466"/>
                        </a:lnTo>
                        <a:lnTo>
                          <a:pt x="12877" y="1436"/>
                        </a:lnTo>
                        <a:lnTo>
                          <a:pt x="12890" y="1408"/>
                        </a:lnTo>
                        <a:lnTo>
                          <a:pt x="12903" y="1379"/>
                        </a:lnTo>
                        <a:lnTo>
                          <a:pt x="12919" y="1352"/>
                        </a:lnTo>
                        <a:lnTo>
                          <a:pt x="12936" y="1326"/>
                        </a:lnTo>
                        <a:lnTo>
                          <a:pt x="12953" y="1300"/>
                        </a:lnTo>
                        <a:lnTo>
                          <a:pt x="12973" y="1275"/>
                        </a:lnTo>
                        <a:lnTo>
                          <a:pt x="12993" y="1251"/>
                        </a:lnTo>
                        <a:lnTo>
                          <a:pt x="13015" y="1228"/>
                        </a:lnTo>
                        <a:lnTo>
                          <a:pt x="13038" y="1206"/>
                        </a:lnTo>
                        <a:lnTo>
                          <a:pt x="13062" y="1185"/>
                        </a:lnTo>
                        <a:lnTo>
                          <a:pt x="13087" y="1165"/>
                        </a:lnTo>
                        <a:lnTo>
                          <a:pt x="13113" y="1146"/>
                        </a:lnTo>
                        <a:lnTo>
                          <a:pt x="13141" y="1128"/>
                        </a:lnTo>
                        <a:lnTo>
                          <a:pt x="13168" y="1112"/>
                        </a:lnTo>
                        <a:lnTo>
                          <a:pt x="13197" y="1097"/>
                        </a:lnTo>
                        <a:lnTo>
                          <a:pt x="13227" y="1083"/>
                        </a:lnTo>
                        <a:lnTo>
                          <a:pt x="13257" y="1070"/>
                        </a:lnTo>
                        <a:lnTo>
                          <a:pt x="13289" y="1059"/>
                        </a:lnTo>
                        <a:lnTo>
                          <a:pt x="13322" y="1049"/>
                        </a:lnTo>
                        <a:lnTo>
                          <a:pt x="13354" y="1040"/>
                        </a:lnTo>
                        <a:lnTo>
                          <a:pt x="13388" y="1033"/>
                        </a:lnTo>
                        <a:lnTo>
                          <a:pt x="13422" y="1027"/>
                        </a:lnTo>
                        <a:lnTo>
                          <a:pt x="13457" y="1023"/>
                        </a:lnTo>
                        <a:lnTo>
                          <a:pt x="13492" y="1021"/>
                        </a:lnTo>
                        <a:lnTo>
                          <a:pt x="13527" y="102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</p:grpSp>
          </p:grpSp>
          <p:grpSp>
            <p:nvGrpSpPr>
              <p:cNvPr id="853" name="Gruppieren 852"/>
              <p:cNvGrpSpPr/>
              <p:nvPr>
                <p:custDataLst>
                  <p:tags r:id="rId86"/>
                </p:custDataLst>
              </p:nvPr>
            </p:nvGrpSpPr>
            <p:grpSpPr bwMode="gray">
              <a:xfrm>
                <a:off x="6028635" y="2842152"/>
                <a:ext cx="219068" cy="265792"/>
                <a:chOff x="6495509" y="2545856"/>
                <a:chExt cx="138324" cy="167826"/>
              </a:xfrm>
            </p:grpSpPr>
            <p:sp>
              <p:nvSpPr>
                <p:cNvPr id="967" name="Gleichschenkliges Dreieck 966"/>
                <p:cNvSpPr/>
                <p:nvPr>
                  <p:custDataLst>
                    <p:tags r:id="rId144"/>
                  </p:custDataLst>
                </p:nvPr>
              </p:nvSpPr>
              <p:spPr bwMode="gray">
                <a:xfrm flipH="1" flipV="1">
                  <a:off x="6495509" y="2545856"/>
                  <a:ext cx="138324" cy="119244"/>
                </a:xfrm>
                <a:prstGeom prst="triangle">
                  <a:avLst/>
                </a:prstGeom>
                <a:gradFill>
                  <a:gsLst>
                    <a:gs pos="38000">
                      <a:schemeClr val="bg1">
                        <a:alpha val="0"/>
                      </a:schemeClr>
                    </a:gs>
                    <a:gs pos="100000">
                      <a:schemeClr val="bg1"/>
                    </a:gs>
                  </a:gsLst>
                  <a:lin ang="16200000" scaled="0"/>
                </a:gra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968" name="Ellipse 967"/>
                <p:cNvSpPr/>
                <p:nvPr>
                  <p:custDataLst>
                    <p:tags r:id="rId145"/>
                  </p:custDataLst>
                </p:nvPr>
              </p:nvSpPr>
              <p:spPr bwMode="gray">
                <a:xfrm>
                  <a:off x="6515616" y="2615571"/>
                  <a:ext cx="98110" cy="98111"/>
                </a:xfrm>
                <a:prstGeom prst="ellipse">
                  <a:avLst/>
                </a:prstGeom>
                <a:ln w="6350">
                  <a:solidFill>
                    <a:schemeClr val="bg1">
                      <a:alpha val="35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 sz="1619" b="1"/>
                </a:p>
              </p:txBody>
            </p:sp>
            <p:grpSp>
              <p:nvGrpSpPr>
                <p:cNvPr id="969" name="Gruppieren 968"/>
                <p:cNvGrpSpPr/>
                <p:nvPr/>
              </p:nvGrpSpPr>
              <p:grpSpPr bwMode="gray">
                <a:xfrm>
                  <a:off x="6552981" y="2616302"/>
                  <a:ext cx="23431" cy="56755"/>
                  <a:chOff x="5036792" y="1419492"/>
                  <a:chExt cx="49846" cy="120739"/>
                </a:xfrm>
                <a:solidFill>
                  <a:schemeClr val="tx1"/>
                </a:solidFill>
              </p:grpSpPr>
              <p:sp>
                <p:nvSpPr>
                  <p:cNvPr id="971" name="Freeform 68"/>
                  <p:cNvSpPr>
                    <a:spLocks/>
                  </p:cNvSpPr>
                  <p:nvPr/>
                </p:nvSpPr>
                <p:spPr bwMode="gray">
                  <a:xfrm>
                    <a:off x="5036792" y="1490108"/>
                    <a:ext cx="49846" cy="50123"/>
                  </a:xfrm>
                  <a:custGeom>
                    <a:avLst/>
                    <a:gdLst>
                      <a:gd name="T0" fmla="*/ 1196 w 2170"/>
                      <a:gd name="T1" fmla="*/ 6 h 1992"/>
                      <a:gd name="T2" fmla="*/ 1357 w 2170"/>
                      <a:gd name="T3" fmla="*/ 33 h 1992"/>
                      <a:gd name="T4" fmla="*/ 1507 w 2170"/>
                      <a:gd name="T5" fmla="*/ 80 h 1992"/>
                      <a:gd name="T6" fmla="*/ 1648 w 2170"/>
                      <a:gd name="T7" fmla="*/ 146 h 1992"/>
                      <a:gd name="T8" fmla="*/ 1775 w 2170"/>
                      <a:gd name="T9" fmla="*/ 229 h 1992"/>
                      <a:gd name="T10" fmla="*/ 1889 w 2170"/>
                      <a:gd name="T11" fmla="*/ 327 h 1992"/>
                      <a:gd name="T12" fmla="*/ 1985 w 2170"/>
                      <a:gd name="T13" fmla="*/ 440 h 1992"/>
                      <a:gd name="T14" fmla="*/ 2063 w 2170"/>
                      <a:gd name="T15" fmla="*/ 565 h 1992"/>
                      <a:gd name="T16" fmla="*/ 2122 w 2170"/>
                      <a:gd name="T17" fmla="*/ 701 h 1992"/>
                      <a:gd name="T18" fmla="*/ 2158 w 2170"/>
                      <a:gd name="T19" fmla="*/ 845 h 1992"/>
                      <a:gd name="T20" fmla="*/ 2170 w 2170"/>
                      <a:gd name="T21" fmla="*/ 997 h 1992"/>
                      <a:gd name="T22" fmla="*/ 2158 w 2170"/>
                      <a:gd name="T23" fmla="*/ 1148 h 1992"/>
                      <a:gd name="T24" fmla="*/ 2122 w 2170"/>
                      <a:gd name="T25" fmla="*/ 1293 h 1992"/>
                      <a:gd name="T26" fmla="*/ 2063 w 2170"/>
                      <a:gd name="T27" fmla="*/ 1428 h 1992"/>
                      <a:gd name="T28" fmla="*/ 1985 w 2170"/>
                      <a:gd name="T29" fmla="*/ 1553 h 1992"/>
                      <a:gd name="T30" fmla="*/ 1889 w 2170"/>
                      <a:gd name="T31" fmla="*/ 1666 h 1992"/>
                      <a:gd name="T32" fmla="*/ 1775 w 2170"/>
                      <a:gd name="T33" fmla="*/ 1765 h 1992"/>
                      <a:gd name="T34" fmla="*/ 1648 w 2170"/>
                      <a:gd name="T35" fmla="*/ 1848 h 1992"/>
                      <a:gd name="T36" fmla="*/ 1507 w 2170"/>
                      <a:gd name="T37" fmla="*/ 1914 h 1992"/>
                      <a:gd name="T38" fmla="*/ 1357 w 2170"/>
                      <a:gd name="T39" fmla="*/ 1961 h 1992"/>
                      <a:gd name="T40" fmla="*/ 1196 w 2170"/>
                      <a:gd name="T41" fmla="*/ 1987 h 1992"/>
                      <a:gd name="T42" fmla="*/ 1029 w 2170"/>
                      <a:gd name="T43" fmla="*/ 1991 h 1992"/>
                      <a:gd name="T44" fmla="*/ 867 w 2170"/>
                      <a:gd name="T45" fmla="*/ 1972 h 1992"/>
                      <a:gd name="T46" fmla="*/ 712 w 2170"/>
                      <a:gd name="T47" fmla="*/ 1932 h 1992"/>
                      <a:gd name="T48" fmla="*/ 568 w 2170"/>
                      <a:gd name="T49" fmla="*/ 1872 h 1992"/>
                      <a:gd name="T50" fmla="*/ 436 w 2170"/>
                      <a:gd name="T51" fmla="*/ 1794 h 1992"/>
                      <a:gd name="T52" fmla="*/ 317 w 2170"/>
                      <a:gd name="T53" fmla="*/ 1700 h 1992"/>
                      <a:gd name="T54" fmla="*/ 215 w 2170"/>
                      <a:gd name="T55" fmla="*/ 1592 h 1992"/>
                      <a:gd name="T56" fmla="*/ 131 w 2170"/>
                      <a:gd name="T57" fmla="*/ 1471 h 1992"/>
                      <a:gd name="T58" fmla="*/ 65 w 2170"/>
                      <a:gd name="T59" fmla="*/ 1339 h 1992"/>
                      <a:gd name="T60" fmla="*/ 22 w 2170"/>
                      <a:gd name="T61" fmla="*/ 1197 h 1992"/>
                      <a:gd name="T62" fmla="*/ 1 w 2170"/>
                      <a:gd name="T63" fmla="*/ 1048 h 1992"/>
                      <a:gd name="T64" fmla="*/ 5 w 2170"/>
                      <a:gd name="T65" fmla="*/ 895 h 1992"/>
                      <a:gd name="T66" fmla="*/ 34 w 2170"/>
                      <a:gd name="T67" fmla="*/ 748 h 1992"/>
                      <a:gd name="T68" fmla="*/ 85 w 2170"/>
                      <a:gd name="T69" fmla="*/ 609 h 1992"/>
                      <a:gd name="T70" fmla="*/ 157 w 2170"/>
                      <a:gd name="T71" fmla="*/ 481 h 1992"/>
                      <a:gd name="T72" fmla="*/ 247 w 2170"/>
                      <a:gd name="T73" fmla="*/ 364 h 1992"/>
                      <a:gd name="T74" fmla="*/ 355 w 2170"/>
                      <a:gd name="T75" fmla="*/ 260 h 1992"/>
                      <a:gd name="T76" fmla="*/ 479 w 2170"/>
                      <a:gd name="T77" fmla="*/ 171 h 1992"/>
                      <a:gd name="T78" fmla="*/ 614 w 2170"/>
                      <a:gd name="T79" fmla="*/ 100 h 1992"/>
                      <a:gd name="T80" fmla="*/ 762 w 2170"/>
                      <a:gd name="T81" fmla="*/ 46 h 1992"/>
                      <a:gd name="T82" fmla="*/ 919 w 2170"/>
                      <a:gd name="T83" fmla="*/ 12 h 1992"/>
                      <a:gd name="T84" fmla="*/ 1085 w 2170"/>
                      <a:gd name="T85" fmla="*/ 0 h 19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2170" h="1992">
                        <a:moveTo>
                          <a:pt x="1085" y="0"/>
                        </a:moveTo>
                        <a:lnTo>
                          <a:pt x="1141" y="2"/>
                        </a:lnTo>
                        <a:lnTo>
                          <a:pt x="1196" y="6"/>
                        </a:lnTo>
                        <a:lnTo>
                          <a:pt x="1251" y="12"/>
                        </a:lnTo>
                        <a:lnTo>
                          <a:pt x="1304" y="21"/>
                        </a:lnTo>
                        <a:lnTo>
                          <a:pt x="1357" y="33"/>
                        </a:lnTo>
                        <a:lnTo>
                          <a:pt x="1408" y="46"/>
                        </a:lnTo>
                        <a:lnTo>
                          <a:pt x="1458" y="62"/>
                        </a:lnTo>
                        <a:lnTo>
                          <a:pt x="1507" y="80"/>
                        </a:lnTo>
                        <a:lnTo>
                          <a:pt x="1556" y="100"/>
                        </a:lnTo>
                        <a:lnTo>
                          <a:pt x="1603" y="122"/>
                        </a:lnTo>
                        <a:lnTo>
                          <a:pt x="1648" y="146"/>
                        </a:lnTo>
                        <a:lnTo>
                          <a:pt x="1692" y="171"/>
                        </a:lnTo>
                        <a:lnTo>
                          <a:pt x="1735" y="199"/>
                        </a:lnTo>
                        <a:lnTo>
                          <a:pt x="1775" y="229"/>
                        </a:lnTo>
                        <a:lnTo>
                          <a:pt x="1815" y="260"/>
                        </a:lnTo>
                        <a:lnTo>
                          <a:pt x="1853" y="293"/>
                        </a:lnTo>
                        <a:lnTo>
                          <a:pt x="1889" y="327"/>
                        </a:lnTo>
                        <a:lnTo>
                          <a:pt x="1923" y="364"/>
                        </a:lnTo>
                        <a:lnTo>
                          <a:pt x="1955" y="401"/>
                        </a:lnTo>
                        <a:lnTo>
                          <a:pt x="1985" y="440"/>
                        </a:lnTo>
                        <a:lnTo>
                          <a:pt x="2013" y="481"/>
                        </a:lnTo>
                        <a:lnTo>
                          <a:pt x="2039" y="522"/>
                        </a:lnTo>
                        <a:lnTo>
                          <a:pt x="2063" y="565"/>
                        </a:lnTo>
                        <a:lnTo>
                          <a:pt x="2085" y="609"/>
                        </a:lnTo>
                        <a:lnTo>
                          <a:pt x="2105" y="655"/>
                        </a:lnTo>
                        <a:lnTo>
                          <a:pt x="2122" y="701"/>
                        </a:lnTo>
                        <a:lnTo>
                          <a:pt x="2136" y="748"/>
                        </a:lnTo>
                        <a:lnTo>
                          <a:pt x="2148" y="796"/>
                        </a:lnTo>
                        <a:lnTo>
                          <a:pt x="2158" y="845"/>
                        </a:lnTo>
                        <a:lnTo>
                          <a:pt x="2165" y="895"/>
                        </a:lnTo>
                        <a:lnTo>
                          <a:pt x="2169" y="945"/>
                        </a:lnTo>
                        <a:lnTo>
                          <a:pt x="2170" y="997"/>
                        </a:lnTo>
                        <a:lnTo>
                          <a:pt x="2169" y="1048"/>
                        </a:lnTo>
                        <a:lnTo>
                          <a:pt x="2165" y="1099"/>
                        </a:lnTo>
                        <a:lnTo>
                          <a:pt x="2158" y="1148"/>
                        </a:lnTo>
                        <a:lnTo>
                          <a:pt x="2148" y="1197"/>
                        </a:lnTo>
                        <a:lnTo>
                          <a:pt x="2136" y="1245"/>
                        </a:lnTo>
                        <a:lnTo>
                          <a:pt x="2122" y="1293"/>
                        </a:lnTo>
                        <a:lnTo>
                          <a:pt x="2105" y="1339"/>
                        </a:lnTo>
                        <a:lnTo>
                          <a:pt x="2085" y="1384"/>
                        </a:lnTo>
                        <a:lnTo>
                          <a:pt x="2063" y="1428"/>
                        </a:lnTo>
                        <a:lnTo>
                          <a:pt x="2039" y="1471"/>
                        </a:lnTo>
                        <a:lnTo>
                          <a:pt x="2013" y="1513"/>
                        </a:lnTo>
                        <a:lnTo>
                          <a:pt x="1985" y="1553"/>
                        </a:lnTo>
                        <a:lnTo>
                          <a:pt x="1955" y="1592"/>
                        </a:lnTo>
                        <a:lnTo>
                          <a:pt x="1923" y="1630"/>
                        </a:lnTo>
                        <a:lnTo>
                          <a:pt x="1889" y="1666"/>
                        </a:lnTo>
                        <a:lnTo>
                          <a:pt x="1853" y="1700"/>
                        </a:lnTo>
                        <a:lnTo>
                          <a:pt x="1815" y="1733"/>
                        </a:lnTo>
                        <a:lnTo>
                          <a:pt x="1775" y="1765"/>
                        </a:lnTo>
                        <a:lnTo>
                          <a:pt x="1735" y="1794"/>
                        </a:lnTo>
                        <a:lnTo>
                          <a:pt x="1692" y="1822"/>
                        </a:lnTo>
                        <a:lnTo>
                          <a:pt x="1648" y="1848"/>
                        </a:lnTo>
                        <a:lnTo>
                          <a:pt x="1603" y="1872"/>
                        </a:lnTo>
                        <a:lnTo>
                          <a:pt x="1556" y="1894"/>
                        </a:lnTo>
                        <a:lnTo>
                          <a:pt x="1507" y="1914"/>
                        </a:lnTo>
                        <a:lnTo>
                          <a:pt x="1458" y="1932"/>
                        </a:lnTo>
                        <a:lnTo>
                          <a:pt x="1408" y="1947"/>
                        </a:lnTo>
                        <a:lnTo>
                          <a:pt x="1357" y="1961"/>
                        </a:lnTo>
                        <a:lnTo>
                          <a:pt x="1304" y="1972"/>
                        </a:lnTo>
                        <a:lnTo>
                          <a:pt x="1251" y="1980"/>
                        </a:lnTo>
                        <a:lnTo>
                          <a:pt x="1196" y="1987"/>
                        </a:lnTo>
                        <a:lnTo>
                          <a:pt x="1141" y="1991"/>
                        </a:lnTo>
                        <a:lnTo>
                          <a:pt x="1085" y="1992"/>
                        </a:lnTo>
                        <a:lnTo>
                          <a:pt x="1029" y="1991"/>
                        </a:lnTo>
                        <a:lnTo>
                          <a:pt x="974" y="1987"/>
                        </a:lnTo>
                        <a:lnTo>
                          <a:pt x="919" y="1980"/>
                        </a:lnTo>
                        <a:lnTo>
                          <a:pt x="867" y="1972"/>
                        </a:lnTo>
                        <a:lnTo>
                          <a:pt x="813" y="1961"/>
                        </a:lnTo>
                        <a:lnTo>
                          <a:pt x="762" y="1947"/>
                        </a:lnTo>
                        <a:lnTo>
                          <a:pt x="712" y="1932"/>
                        </a:lnTo>
                        <a:lnTo>
                          <a:pt x="663" y="1914"/>
                        </a:lnTo>
                        <a:lnTo>
                          <a:pt x="614" y="1894"/>
                        </a:lnTo>
                        <a:lnTo>
                          <a:pt x="568" y="1872"/>
                        </a:lnTo>
                        <a:lnTo>
                          <a:pt x="522" y="1848"/>
                        </a:lnTo>
                        <a:lnTo>
                          <a:pt x="479" y="1822"/>
                        </a:lnTo>
                        <a:lnTo>
                          <a:pt x="436" y="1794"/>
                        </a:lnTo>
                        <a:lnTo>
                          <a:pt x="395" y="1765"/>
                        </a:lnTo>
                        <a:lnTo>
                          <a:pt x="355" y="1733"/>
                        </a:lnTo>
                        <a:lnTo>
                          <a:pt x="317" y="1700"/>
                        </a:lnTo>
                        <a:lnTo>
                          <a:pt x="281" y="1666"/>
                        </a:lnTo>
                        <a:lnTo>
                          <a:pt x="247" y="1630"/>
                        </a:lnTo>
                        <a:lnTo>
                          <a:pt x="215" y="1592"/>
                        </a:lnTo>
                        <a:lnTo>
                          <a:pt x="185" y="1553"/>
                        </a:lnTo>
                        <a:lnTo>
                          <a:pt x="157" y="1513"/>
                        </a:lnTo>
                        <a:lnTo>
                          <a:pt x="131" y="1471"/>
                        </a:lnTo>
                        <a:lnTo>
                          <a:pt x="107" y="1428"/>
                        </a:lnTo>
                        <a:lnTo>
                          <a:pt x="85" y="1384"/>
                        </a:lnTo>
                        <a:lnTo>
                          <a:pt x="65" y="1339"/>
                        </a:lnTo>
                        <a:lnTo>
                          <a:pt x="48" y="1293"/>
                        </a:lnTo>
                        <a:lnTo>
                          <a:pt x="34" y="1245"/>
                        </a:lnTo>
                        <a:lnTo>
                          <a:pt x="22" y="1197"/>
                        </a:lnTo>
                        <a:lnTo>
                          <a:pt x="12" y="1148"/>
                        </a:lnTo>
                        <a:lnTo>
                          <a:pt x="5" y="1099"/>
                        </a:lnTo>
                        <a:lnTo>
                          <a:pt x="1" y="1048"/>
                        </a:lnTo>
                        <a:lnTo>
                          <a:pt x="0" y="997"/>
                        </a:lnTo>
                        <a:lnTo>
                          <a:pt x="1" y="945"/>
                        </a:lnTo>
                        <a:lnTo>
                          <a:pt x="5" y="895"/>
                        </a:lnTo>
                        <a:lnTo>
                          <a:pt x="12" y="845"/>
                        </a:lnTo>
                        <a:lnTo>
                          <a:pt x="22" y="796"/>
                        </a:lnTo>
                        <a:lnTo>
                          <a:pt x="34" y="748"/>
                        </a:lnTo>
                        <a:lnTo>
                          <a:pt x="48" y="701"/>
                        </a:lnTo>
                        <a:lnTo>
                          <a:pt x="65" y="655"/>
                        </a:lnTo>
                        <a:lnTo>
                          <a:pt x="85" y="609"/>
                        </a:lnTo>
                        <a:lnTo>
                          <a:pt x="107" y="565"/>
                        </a:lnTo>
                        <a:lnTo>
                          <a:pt x="131" y="522"/>
                        </a:lnTo>
                        <a:lnTo>
                          <a:pt x="157" y="481"/>
                        </a:lnTo>
                        <a:lnTo>
                          <a:pt x="185" y="440"/>
                        </a:lnTo>
                        <a:lnTo>
                          <a:pt x="215" y="401"/>
                        </a:lnTo>
                        <a:lnTo>
                          <a:pt x="247" y="364"/>
                        </a:lnTo>
                        <a:lnTo>
                          <a:pt x="281" y="327"/>
                        </a:lnTo>
                        <a:lnTo>
                          <a:pt x="317" y="293"/>
                        </a:lnTo>
                        <a:lnTo>
                          <a:pt x="355" y="260"/>
                        </a:lnTo>
                        <a:lnTo>
                          <a:pt x="395" y="229"/>
                        </a:lnTo>
                        <a:lnTo>
                          <a:pt x="436" y="199"/>
                        </a:lnTo>
                        <a:lnTo>
                          <a:pt x="479" y="171"/>
                        </a:lnTo>
                        <a:lnTo>
                          <a:pt x="522" y="146"/>
                        </a:lnTo>
                        <a:lnTo>
                          <a:pt x="568" y="122"/>
                        </a:lnTo>
                        <a:lnTo>
                          <a:pt x="614" y="100"/>
                        </a:lnTo>
                        <a:lnTo>
                          <a:pt x="663" y="80"/>
                        </a:lnTo>
                        <a:lnTo>
                          <a:pt x="712" y="62"/>
                        </a:lnTo>
                        <a:lnTo>
                          <a:pt x="762" y="46"/>
                        </a:lnTo>
                        <a:lnTo>
                          <a:pt x="813" y="33"/>
                        </a:lnTo>
                        <a:lnTo>
                          <a:pt x="867" y="21"/>
                        </a:lnTo>
                        <a:lnTo>
                          <a:pt x="919" y="12"/>
                        </a:lnTo>
                        <a:lnTo>
                          <a:pt x="974" y="6"/>
                        </a:lnTo>
                        <a:lnTo>
                          <a:pt x="1029" y="2"/>
                        </a:lnTo>
                        <a:lnTo>
                          <a:pt x="1085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  <p:sp>
                <p:nvSpPr>
                  <p:cNvPr id="972" name="Rectangle 69"/>
                  <p:cNvSpPr>
                    <a:spLocks noChangeArrowheads="1"/>
                  </p:cNvSpPr>
                  <p:nvPr/>
                </p:nvSpPr>
                <p:spPr bwMode="gray">
                  <a:xfrm>
                    <a:off x="5055900" y="1419492"/>
                    <a:ext cx="9692" cy="83631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</p:grpSp>
            <p:sp>
              <p:nvSpPr>
                <p:cNvPr id="970" name="Freihandform: Form 969"/>
                <p:cNvSpPr>
                  <a:spLocks noChangeAspect="1"/>
                </p:cNvSpPr>
                <p:nvPr>
                  <p:custDataLst>
                    <p:tags r:id="rId146"/>
                  </p:custDataLst>
                </p:nvPr>
              </p:nvSpPr>
              <p:spPr bwMode="gray">
                <a:xfrm>
                  <a:off x="6498965" y="2561480"/>
                  <a:ext cx="131412" cy="54000"/>
                </a:xfrm>
                <a:custGeom>
                  <a:avLst/>
                  <a:gdLst>
                    <a:gd name="connsiteX0" fmla="*/ 109132 w 218263"/>
                    <a:gd name="connsiteY0" fmla="*/ 21985 h 89689"/>
                    <a:gd name="connsiteX1" fmla="*/ 86272 w 218263"/>
                    <a:gd name="connsiteY1" fmla="*/ 44845 h 89689"/>
                    <a:gd name="connsiteX2" fmla="*/ 109132 w 218263"/>
                    <a:gd name="connsiteY2" fmla="*/ 67705 h 89689"/>
                    <a:gd name="connsiteX3" fmla="*/ 131992 w 218263"/>
                    <a:gd name="connsiteY3" fmla="*/ 44845 h 89689"/>
                    <a:gd name="connsiteX4" fmla="*/ 109132 w 218263"/>
                    <a:gd name="connsiteY4" fmla="*/ 21985 h 89689"/>
                    <a:gd name="connsiteX5" fmla="*/ 14948 w 218263"/>
                    <a:gd name="connsiteY5" fmla="*/ 0 h 89689"/>
                    <a:gd name="connsiteX6" fmla="*/ 203315 w 218263"/>
                    <a:gd name="connsiteY6" fmla="*/ 0 h 89689"/>
                    <a:gd name="connsiteX7" fmla="*/ 218263 w 218263"/>
                    <a:gd name="connsiteY7" fmla="*/ 14948 h 89689"/>
                    <a:gd name="connsiteX8" fmla="*/ 218263 w 218263"/>
                    <a:gd name="connsiteY8" fmla="*/ 74741 h 89689"/>
                    <a:gd name="connsiteX9" fmla="*/ 203315 w 218263"/>
                    <a:gd name="connsiteY9" fmla="*/ 89689 h 89689"/>
                    <a:gd name="connsiteX10" fmla="*/ 14948 w 218263"/>
                    <a:gd name="connsiteY10" fmla="*/ 89689 h 89689"/>
                    <a:gd name="connsiteX11" fmla="*/ 0 w 218263"/>
                    <a:gd name="connsiteY11" fmla="*/ 74741 h 89689"/>
                    <a:gd name="connsiteX12" fmla="*/ 0 w 218263"/>
                    <a:gd name="connsiteY12" fmla="*/ 14948 h 89689"/>
                    <a:gd name="connsiteX13" fmla="*/ 14948 w 218263"/>
                    <a:gd name="connsiteY13" fmla="*/ 0 h 89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8263" h="89689">
                      <a:moveTo>
                        <a:pt x="109132" y="21985"/>
                      </a:moveTo>
                      <a:cubicBezTo>
                        <a:pt x="96507" y="21985"/>
                        <a:pt x="86272" y="32220"/>
                        <a:pt x="86272" y="44845"/>
                      </a:cubicBezTo>
                      <a:cubicBezTo>
                        <a:pt x="86272" y="57470"/>
                        <a:pt x="96507" y="67705"/>
                        <a:pt x="109132" y="67705"/>
                      </a:cubicBezTo>
                      <a:cubicBezTo>
                        <a:pt x="121757" y="67705"/>
                        <a:pt x="131992" y="57470"/>
                        <a:pt x="131992" y="44845"/>
                      </a:cubicBezTo>
                      <a:cubicBezTo>
                        <a:pt x="131992" y="32220"/>
                        <a:pt x="121757" y="21985"/>
                        <a:pt x="109132" y="21985"/>
                      </a:cubicBezTo>
                      <a:close/>
                      <a:moveTo>
                        <a:pt x="14948" y="0"/>
                      </a:moveTo>
                      <a:lnTo>
                        <a:pt x="203315" y="0"/>
                      </a:lnTo>
                      <a:cubicBezTo>
                        <a:pt x="211571" y="0"/>
                        <a:pt x="218263" y="6692"/>
                        <a:pt x="218263" y="14948"/>
                      </a:cubicBezTo>
                      <a:lnTo>
                        <a:pt x="218263" y="74741"/>
                      </a:lnTo>
                      <a:cubicBezTo>
                        <a:pt x="218263" y="82997"/>
                        <a:pt x="211571" y="89689"/>
                        <a:pt x="203315" y="89689"/>
                      </a:cubicBezTo>
                      <a:lnTo>
                        <a:pt x="14948" y="89689"/>
                      </a:lnTo>
                      <a:cubicBezTo>
                        <a:pt x="6692" y="89689"/>
                        <a:pt x="0" y="82997"/>
                        <a:pt x="0" y="74741"/>
                      </a:cubicBezTo>
                      <a:lnTo>
                        <a:pt x="0" y="14948"/>
                      </a:lnTo>
                      <a:cubicBezTo>
                        <a:pt x="0" y="6692"/>
                        <a:pt x="6692" y="0"/>
                        <a:pt x="1494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854" name="Gruppieren 853"/>
              <p:cNvGrpSpPr/>
              <p:nvPr>
                <p:custDataLst>
                  <p:tags r:id="rId87"/>
                </p:custDataLst>
              </p:nvPr>
            </p:nvGrpSpPr>
            <p:grpSpPr bwMode="gray">
              <a:xfrm>
                <a:off x="5493947" y="2746940"/>
                <a:ext cx="219068" cy="265792"/>
                <a:chOff x="6495509" y="2545856"/>
                <a:chExt cx="138324" cy="167826"/>
              </a:xfrm>
            </p:grpSpPr>
            <p:sp>
              <p:nvSpPr>
                <p:cNvPr id="961" name="Gleichschenkliges Dreieck 960"/>
                <p:cNvSpPr/>
                <p:nvPr>
                  <p:custDataLst>
                    <p:tags r:id="rId141"/>
                  </p:custDataLst>
                </p:nvPr>
              </p:nvSpPr>
              <p:spPr bwMode="gray">
                <a:xfrm flipH="1" flipV="1">
                  <a:off x="6495509" y="2545856"/>
                  <a:ext cx="138324" cy="119244"/>
                </a:xfrm>
                <a:prstGeom prst="triangle">
                  <a:avLst/>
                </a:prstGeom>
                <a:gradFill>
                  <a:gsLst>
                    <a:gs pos="38000">
                      <a:schemeClr val="bg1">
                        <a:alpha val="0"/>
                      </a:schemeClr>
                    </a:gs>
                    <a:gs pos="100000">
                      <a:schemeClr val="bg1"/>
                    </a:gs>
                  </a:gsLst>
                  <a:lin ang="16200000" scaled="0"/>
                </a:gra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962" name="Ellipse 961"/>
                <p:cNvSpPr/>
                <p:nvPr>
                  <p:custDataLst>
                    <p:tags r:id="rId142"/>
                  </p:custDataLst>
                </p:nvPr>
              </p:nvSpPr>
              <p:spPr bwMode="gray">
                <a:xfrm>
                  <a:off x="6515616" y="2615571"/>
                  <a:ext cx="98110" cy="98111"/>
                </a:xfrm>
                <a:prstGeom prst="ellipse">
                  <a:avLst/>
                </a:prstGeom>
                <a:ln w="6350">
                  <a:solidFill>
                    <a:schemeClr val="bg1">
                      <a:alpha val="35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 sz="1619" b="1"/>
                </a:p>
              </p:txBody>
            </p:sp>
            <p:grpSp>
              <p:nvGrpSpPr>
                <p:cNvPr id="963" name="Gruppieren 962"/>
                <p:cNvGrpSpPr/>
                <p:nvPr/>
              </p:nvGrpSpPr>
              <p:grpSpPr bwMode="gray">
                <a:xfrm>
                  <a:off x="6552981" y="2616302"/>
                  <a:ext cx="23431" cy="56755"/>
                  <a:chOff x="5036792" y="1419492"/>
                  <a:chExt cx="49846" cy="120739"/>
                </a:xfrm>
                <a:solidFill>
                  <a:schemeClr val="tx1"/>
                </a:solidFill>
              </p:grpSpPr>
              <p:sp>
                <p:nvSpPr>
                  <p:cNvPr id="965" name="Freeform 68"/>
                  <p:cNvSpPr>
                    <a:spLocks/>
                  </p:cNvSpPr>
                  <p:nvPr/>
                </p:nvSpPr>
                <p:spPr bwMode="gray">
                  <a:xfrm>
                    <a:off x="5036792" y="1490108"/>
                    <a:ext cx="49846" cy="50123"/>
                  </a:xfrm>
                  <a:custGeom>
                    <a:avLst/>
                    <a:gdLst>
                      <a:gd name="T0" fmla="*/ 1196 w 2170"/>
                      <a:gd name="T1" fmla="*/ 6 h 1992"/>
                      <a:gd name="T2" fmla="*/ 1357 w 2170"/>
                      <a:gd name="T3" fmla="*/ 33 h 1992"/>
                      <a:gd name="T4" fmla="*/ 1507 w 2170"/>
                      <a:gd name="T5" fmla="*/ 80 h 1992"/>
                      <a:gd name="T6" fmla="*/ 1648 w 2170"/>
                      <a:gd name="T7" fmla="*/ 146 h 1992"/>
                      <a:gd name="T8" fmla="*/ 1775 w 2170"/>
                      <a:gd name="T9" fmla="*/ 229 h 1992"/>
                      <a:gd name="T10" fmla="*/ 1889 w 2170"/>
                      <a:gd name="T11" fmla="*/ 327 h 1992"/>
                      <a:gd name="T12" fmla="*/ 1985 w 2170"/>
                      <a:gd name="T13" fmla="*/ 440 h 1992"/>
                      <a:gd name="T14" fmla="*/ 2063 w 2170"/>
                      <a:gd name="T15" fmla="*/ 565 h 1992"/>
                      <a:gd name="T16" fmla="*/ 2122 w 2170"/>
                      <a:gd name="T17" fmla="*/ 701 h 1992"/>
                      <a:gd name="T18" fmla="*/ 2158 w 2170"/>
                      <a:gd name="T19" fmla="*/ 845 h 1992"/>
                      <a:gd name="T20" fmla="*/ 2170 w 2170"/>
                      <a:gd name="T21" fmla="*/ 997 h 1992"/>
                      <a:gd name="T22" fmla="*/ 2158 w 2170"/>
                      <a:gd name="T23" fmla="*/ 1148 h 1992"/>
                      <a:gd name="T24" fmla="*/ 2122 w 2170"/>
                      <a:gd name="T25" fmla="*/ 1293 h 1992"/>
                      <a:gd name="T26" fmla="*/ 2063 w 2170"/>
                      <a:gd name="T27" fmla="*/ 1428 h 1992"/>
                      <a:gd name="T28" fmla="*/ 1985 w 2170"/>
                      <a:gd name="T29" fmla="*/ 1553 h 1992"/>
                      <a:gd name="T30" fmla="*/ 1889 w 2170"/>
                      <a:gd name="T31" fmla="*/ 1666 h 1992"/>
                      <a:gd name="T32" fmla="*/ 1775 w 2170"/>
                      <a:gd name="T33" fmla="*/ 1765 h 1992"/>
                      <a:gd name="T34" fmla="*/ 1648 w 2170"/>
                      <a:gd name="T35" fmla="*/ 1848 h 1992"/>
                      <a:gd name="T36" fmla="*/ 1507 w 2170"/>
                      <a:gd name="T37" fmla="*/ 1914 h 1992"/>
                      <a:gd name="T38" fmla="*/ 1357 w 2170"/>
                      <a:gd name="T39" fmla="*/ 1961 h 1992"/>
                      <a:gd name="T40" fmla="*/ 1196 w 2170"/>
                      <a:gd name="T41" fmla="*/ 1987 h 1992"/>
                      <a:gd name="T42" fmla="*/ 1029 w 2170"/>
                      <a:gd name="T43" fmla="*/ 1991 h 1992"/>
                      <a:gd name="T44" fmla="*/ 867 w 2170"/>
                      <a:gd name="T45" fmla="*/ 1972 h 1992"/>
                      <a:gd name="T46" fmla="*/ 712 w 2170"/>
                      <a:gd name="T47" fmla="*/ 1932 h 1992"/>
                      <a:gd name="T48" fmla="*/ 568 w 2170"/>
                      <a:gd name="T49" fmla="*/ 1872 h 1992"/>
                      <a:gd name="T50" fmla="*/ 436 w 2170"/>
                      <a:gd name="T51" fmla="*/ 1794 h 1992"/>
                      <a:gd name="T52" fmla="*/ 317 w 2170"/>
                      <a:gd name="T53" fmla="*/ 1700 h 1992"/>
                      <a:gd name="T54" fmla="*/ 215 w 2170"/>
                      <a:gd name="T55" fmla="*/ 1592 h 1992"/>
                      <a:gd name="T56" fmla="*/ 131 w 2170"/>
                      <a:gd name="T57" fmla="*/ 1471 h 1992"/>
                      <a:gd name="T58" fmla="*/ 65 w 2170"/>
                      <a:gd name="T59" fmla="*/ 1339 h 1992"/>
                      <a:gd name="T60" fmla="*/ 22 w 2170"/>
                      <a:gd name="T61" fmla="*/ 1197 h 1992"/>
                      <a:gd name="T62" fmla="*/ 1 w 2170"/>
                      <a:gd name="T63" fmla="*/ 1048 h 1992"/>
                      <a:gd name="T64" fmla="*/ 5 w 2170"/>
                      <a:gd name="T65" fmla="*/ 895 h 1992"/>
                      <a:gd name="T66" fmla="*/ 34 w 2170"/>
                      <a:gd name="T67" fmla="*/ 748 h 1992"/>
                      <a:gd name="T68" fmla="*/ 85 w 2170"/>
                      <a:gd name="T69" fmla="*/ 609 h 1992"/>
                      <a:gd name="T70" fmla="*/ 157 w 2170"/>
                      <a:gd name="T71" fmla="*/ 481 h 1992"/>
                      <a:gd name="T72" fmla="*/ 247 w 2170"/>
                      <a:gd name="T73" fmla="*/ 364 h 1992"/>
                      <a:gd name="T74" fmla="*/ 355 w 2170"/>
                      <a:gd name="T75" fmla="*/ 260 h 1992"/>
                      <a:gd name="T76" fmla="*/ 479 w 2170"/>
                      <a:gd name="T77" fmla="*/ 171 h 1992"/>
                      <a:gd name="T78" fmla="*/ 614 w 2170"/>
                      <a:gd name="T79" fmla="*/ 100 h 1992"/>
                      <a:gd name="T80" fmla="*/ 762 w 2170"/>
                      <a:gd name="T81" fmla="*/ 46 h 1992"/>
                      <a:gd name="T82" fmla="*/ 919 w 2170"/>
                      <a:gd name="T83" fmla="*/ 12 h 1992"/>
                      <a:gd name="T84" fmla="*/ 1085 w 2170"/>
                      <a:gd name="T85" fmla="*/ 0 h 19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2170" h="1992">
                        <a:moveTo>
                          <a:pt x="1085" y="0"/>
                        </a:moveTo>
                        <a:lnTo>
                          <a:pt x="1141" y="2"/>
                        </a:lnTo>
                        <a:lnTo>
                          <a:pt x="1196" y="6"/>
                        </a:lnTo>
                        <a:lnTo>
                          <a:pt x="1251" y="12"/>
                        </a:lnTo>
                        <a:lnTo>
                          <a:pt x="1304" y="21"/>
                        </a:lnTo>
                        <a:lnTo>
                          <a:pt x="1357" y="33"/>
                        </a:lnTo>
                        <a:lnTo>
                          <a:pt x="1408" y="46"/>
                        </a:lnTo>
                        <a:lnTo>
                          <a:pt x="1458" y="62"/>
                        </a:lnTo>
                        <a:lnTo>
                          <a:pt x="1507" y="80"/>
                        </a:lnTo>
                        <a:lnTo>
                          <a:pt x="1556" y="100"/>
                        </a:lnTo>
                        <a:lnTo>
                          <a:pt x="1603" y="122"/>
                        </a:lnTo>
                        <a:lnTo>
                          <a:pt x="1648" y="146"/>
                        </a:lnTo>
                        <a:lnTo>
                          <a:pt x="1692" y="171"/>
                        </a:lnTo>
                        <a:lnTo>
                          <a:pt x="1735" y="199"/>
                        </a:lnTo>
                        <a:lnTo>
                          <a:pt x="1775" y="229"/>
                        </a:lnTo>
                        <a:lnTo>
                          <a:pt x="1815" y="260"/>
                        </a:lnTo>
                        <a:lnTo>
                          <a:pt x="1853" y="293"/>
                        </a:lnTo>
                        <a:lnTo>
                          <a:pt x="1889" y="327"/>
                        </a:lnTo>
                        <a:lnTo>
                          <a:pt x="1923" y="364"/>
                        </a:lnTo>
                        <a:lnTo>
                          <a:pt x="1955" y="401"/>
                        </a:lnTo>
                        <a:lnTo>
                          <a:pt x="1985" y="440"/>
                        </a:lnTo>
                        <a:lnTo>
                          <a:pt x="2013" y="481"/>
                        </a:lnTo>
                        <a:lnTo>
                          <a:pt x="2039" y="522"/>
                        </a:lnTo>
                        <a:lnTo>
                          <a:pt x="2063" y="565"/>
                        </a:lnTo>
                        <a:lnTo>
                          <a:pt x="2085" y="609"/>
                        </a:lnTo>
                        <a:lnTo>
                          <a:pt x="2105" y="655"/>
                        </a:lnTo>
                        <a:lnTo>
                          <a:pt x="2122" y="701"/>
                        </a:lnTo>
                        <a:lnTo>
                          <a:pt x="2136" y="748"/>
                        </a:lnTo>
                        <a:lnTo>
                          <a:pt x="2148" y="796"/>
                        </a:lnTo>
                        <a:lnTo>
                          <a:pt x="2158" y="845"/>
                        </a:lnTo>
                        <a:lnTo>
                          <a:pt x="2165" y="895"/>
                        </a:lnTo>
                        <a:lnTo>
                          <a:pt x="2169" y="945"/>
                        </a:lnTo>
                        <a:lnTo>
                          <a:pt x="2170" y="997"/>
                        </a:lnTo>
                        <a:lnTo>
                          <a:pt x="2169" y="1048"/>
                        </a:lnTo>
                        <a:lnTo>
                          <a:pt x="2165" y="1099"/>
                        </a:lnTo>
                        <a:lnTo>
                          <a:pt x="2158" y="1148"/>
                        </a:lnTo>
                        <a:lnTo>
                          <a:pt x="2148" y="1197"/>
                        </a:lnTo>
                        <a:lnTo>
                          <a:pt x="2136" y="1245"/>
                        </a:lnTo>
                        <a:lnTo>
                          <a:pt x="2122" y="1293"/>
                        </a:lnTo>
                        <a:lnTo>
                          <a:pt x="2105" y="1339"/>
                        </a:lnTo>
                        <a:lnTo>
                          <a:pt x="2085" y="1384"/>
                        </a:lnTo>
                        <a:lnTo>
                          <a:pt x="2063" y="1428"/>
                        </a:lnTo>
                        <a:lnTo>
                          <a:pt x="2039" y="1471"/>
                        </a:lnTo>
                        <a:lnTo>
                          <a:pt x="2013" y="1513"/>
                        </a:lnTo>
                        <a:lnTo>
                          <a:pt x="1985" y="1553"/>
                        </a:lnTo>
                        <a:lnTo>
                          <a:pt x="1955" y="1592"/>
                        </a:lnTo>
                        <a:lnTo>
                          <a:pt x="1923" y="1630"/>
                        </a:lnTo>
                        <a:lnTo>
                          <a:pt x="1889" y="1666"/>
                        </a:lnTo>
                        <a:lnTo>
                          <a:pt x="1853" y="1700"/>
                        </a:lnTo>
                        <a:lnTo>
                          <a:pt x="1815" y="1733"/>
                        </a:lnTo>
                        <a:lnTo>
                          <a:pt x="1775" y="1765"/>
                        </a:lnTo>
                        <a:lnTo>
                          <a:pt x="1735" y="1794"/>
                        </a:lnTo>
                        <a:lnTo>
                          <a:pt x="1692" y="1822"/>
                        </a:lnTo>
                        <a:lnTo>
                          <a:pt x="1648" y="1848"/>
                        </a:lnTo>
                        <a:lnTo>
                          <a:pt x="1603" y="1872"/>
                        </a:lnTo>
                        <a:lnTo>
                          <a:pt x="1556" y="1894"/>
                        </a:lnTo>
                        <a:lnTo>
                          <a:pt x="1507" y="1914"/>
                        </a:lnTo>
                        <a:lnTo>
                          <a:pt x="1458" y="1932"/>
                        </a:lnTo>
                        <a:lnTo>
                          <a:pt x="1408" y="1947"/>
                        </a:lnTo>
                        <a:lnTo>
                          <a:pt x="1357" y="1961"/>
                        </a:lnTo>
                        <a:lnTo>
                          <a:pt x="1304" y="1972"/>
                        </a:lnTo>
                        <a:lnTo>
                          <a:pt x="1251" y="1980"/>
                        </a:lnTo>
                        <a:lnTo>
                          <a:pt x="1196" y="1987"/>
                        </a:lnTo>
                        <a:lnTo>
                          <a:pt x="1141" y="1991"/>
                        </a:lnTo>
                        <a:lnTo>
                          <a:pt x="1085" y="1992"/>
                        </a:lnTo>
                        <a:lnTo>
                          <a:pt x="1029" y="1991"/>
                        </a:lnTo>
                        <a:lnTo>
                          <a:pt x="974" y="1987"/>
                        </a:lnTo>
                        <a:lnTo>
                          <a:pt x="919" y="1980"/>
                        </a:lnTo>
                        <a:lnTo>
                          <a:pt x="867" y="1972"/>
                        </a:lnTo>
                        <a:lnTo>
                          <a:pt x="813" y="1961"/>
                        </a:lnTo>
                        <a:lnTo>
                          <a:pt x="762" y="1947"/>
                        </a:lnTo>
                        <a:lnTo>
                          <a:pt x="712" y="1932"/>
                        </a:lnTo>
                        <a:lnTo>
                          <a:pt x="663" y="1914"/>
                        </a:lnTo>
                        <a:lnTo>
                          <a:pt x="614" y="1894"/>
                        </a:lnTo>
                        <a:lnTo>
                          <a:pt x="568" y="1872"/>
                        </a:lnTo>
                        <a:lnTo>
                          <a:pt x="522" y="1848"/>
                        </a:lnTo>
                        <a:lnTo>
                          <a:pt x="479" y="1822"/>
                        </a:lnTo>
                        <a:lnTo>
                          <a:pt x="436" y="1794"/>
                        </a:lnTo>
                        <a:lnTo>
                          <a:pt x="395" y="1765"/>
                        </a:lnTo>
                        <a:lnTo>
                          <a:pt x="355" y="1733"/>
                        </a:lnTo>
                        <a:lnTo>
                          <a:pt x="317" y="1700"/>
                        </a:lnTo>
                        <a:lnTo>
                          <a:pt x="281" y="1666"/>
                        </a:lnTo>
                        <a:lnTo>
                          <a:pt x="247" y="1630"/>
                        </a:lnTo>
                        <a:lnTo>
                          <a:pt x="215" y="1592"/>
                        </a:lnTo>
                        <a:lnTo>
                          <a:pt x="185" y="1553"/>
                        </a:lnTo>
                        <a:lnTo>
                          <a:pt x="157" y="1513"/>
                        </a:lnTo>
                        <a:lnTo>
                          <a:pt x="131" y="1471"/>
                        </a:lnTo>
                        <a:lnTo>
                          <a:pt x="107" y="1428"/>
                        </a:lnTo>
                        <a:lnTo>
                          <a:pt x="85" y="1384"/>
                        </a:lnTo>
                        <a:lnTo>
                          <a:pt x="65" y="1339"/>
                        </a:lnTo>
                        <a:lnTo>
                          <a:pt x="48" y="1293"/>
                        </a:lnTo>
                        <a:lnTo>
                          <a:pt x="34" y="1245"/>
                        </a:lnTo>
                        <a:lnTo>
                          <a:pt x="22" y="1197"/>
                        </a:lnTo>
                        <a:lnTo>
                          <a:pt x="12" y="1148"/>
                        </a:lnTo>
                        <a:lnTo>
                          <a:pt x="5" y="1099"/>
                        </a:lnTo>
                        <a:lnTo>
                          <a:pt x="1" y="1048"/>
                        </a:lnTo>
                        <a:lnTo>
                          <a:pt x="0" y="997"/>
                        </a:lnTo>
                        <a:lnTo>
                          <a:pt x="1" y="945"/>
                        </a:lnTo>
                        <a:lnTo>
                          <a:pt x="5" y="895"/>
                        </a:lnTo>
                        <a:lnTo>
                          <a:pt x="12" y="845"/>
                        </a:lnTo>
                        <a:lnTo>
                          <a:pt x="22" y="796"/>
                        </a:lnTo>
                        <a:lnTo>
                          <a:pt x="34" y="748"/>
                        </a:lnTo>
                        <a:lnTo>
                          <a:pt x="48" y="701"/>
                        </a:lnTo>
                        <a:lnTo>
                          <a:pt x="65" y="655"/>
                        </a:lnTo>
                        <a:lnTo>
                          <a:pt x="85" y="609"/>
                        </a:lnTo>
                        <a:lnTo>
                          <a:pt x="107" y="565"/>
                        </a:lnTo>
                        <a:lnTo>
                          <a:pt x="131" y="522"/>
                        </a:lnTo>
                        <a:lnTo>
                          <a:pt x="157" y="481"/>
                        </a:lnTo>
                        <a:lnTo>
                          <a:pt x="185" y="440"/>
                        </a:lnTo>
                        <a:lnTo>
                          <a:pt x="215" y="401"/>
                        </a:lnTo>
                        <a:lnTo>
                          <a:pt x="247" y="364"/>
                        </a:lnTo>
                        <a:lnTo>
                          <a:pt x="281" y="327"/>
                        </a:lnTo>
                        <a:lnTo>
                          <a:pt x="317" y="293"/>
                        </a:lnTo>
                        <a:lnTo>
                          <a:pt x="355" y="260"/>
                        </a:lnTo>
                        <a:lnTo>
                          <a:pt x="395" y="229"/>
                        </a:lnTo>
                        <a:lnTo>
                          <a:pt x="436" y="199"/>
                        </a:lnTo>
                        <a:lnTo>
                          <a:pt x="479" y="171"/>
                        </a:lnTo>
                        <a:lnTo>
                          <a:pt x="522" y="146"/>
                        </a:lnTo>
                        <a:lnTo>
                          <a:pt x="568" y="122"/>
                        </a:lnTo>
                        <a:lnTo>
                          <a:pt x="614" y="100"/>
                        </a:lnTo>
                        <a:lnTo>
                          <a:pt x="663" y="80"/>
                        </a:lnTo>
                        <a:lnTo>
                          <a:pt x="712" y="62"/>
                        </a:lnTo>
                        <a:lnTo>
                          <a:pt x="762" y="46"/>
                        </a:lnTo>
                        <a:lnTo>
                          <a:pt x="813" y="33"/>
                        </a:lnTo>
                        <a:lnTo>
                          <a:pt x="867" y="21"/>
                        </a:lnTo>
                        <a:lnTo>
                          <a:pt x="919" y="12"/>
                        </a:lnTo>
                        <a:lnTo>
                          <a:pt x="974" y="6"/>
                        </a:lnTo>
                        <a:lnTo>
                          <a:pt x="1029" y="2"/>
                        </a:lnTo>
                        <a:lnTo>
                          <a:pt x="1085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  <p:sp>
                <p:nvSpPr>
                  <p:cNvPr id="966" name="Rectangle 69"/>
                  <p:cNvSpPr>
                    <a:spLocks noChangeArrowheads="1"/>
                  </p:cNvSpPr>
                  <p:nvPr/>
                </p:nvSpPr>
                <p:spPr bwMode="gray">
                  <a:xfrm>
                    <a:off x="5055900" y="1419492"/>
                    <a:ext cx="9692" cy="83631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</p:grpSp>
            <p:sp>
              <p:nvSpPr>
                <p:cNvPr id="964" name="Freihandform: Form 963"/>
                <p:cNvSpPr>
                  <a:spLocks noChangeAspect="1"/>
                </p:cNvSpPr>
                <p:nvPr>
                  <p:custDataLst>
                    <p:tags r:id="rId143"/>
                  </p:custDataLst>
                </p:nvPr>
              </p:nvSpPr>
              <p:spPr bwMode="gray">
                <a:xfrm>
                  <a:off x="6498965" y="2561480"/>
                  <a:ext cx="131412" cy="54000"/>
                </a:xfrm>
                <a:custGeom>
                  <a:avLst/>
                  <a:gdLst>
                    <a:gd name="connsiteX0" fmla="*/ 109132 w 218263"/>
                    <a:gd name="connsiteY0" fmla="*/ 21985 h 89689"/>
                    <a:gd name="connsiteX1" fmla="*/ 86272 w 218263"/>
                    <a:gd name="connsiteY1" fmla="*/ 44845 h 89689"/>
                    <a:gd name="connsiteX2" fmla="*/ 109132 w 218263"/>
                    <a:gd name="connsiteY2" fmla="*/ 67705 h 89689"/>
                    <a:gd name="connsiteX3" fmla="*/ 131992 w 218263"/>
                    <a:gd name="connsiteY3" fmla="*/ 44845 h 89689"/>
                    <a:gd name="connsiteX4" fmla="*/ 109132 w 218263"/>
                    <a:gd name="connsiteY4" fmla="*/ 21985 h 89689"/>
                    <a:gd name="connsiteX5" fmla="*/ 14948 w 218263"/>
                    <a:gd name="connsiteY5" fmla="*/ 0 h 89689"/>
                    <a:gd name="connsiteX6" fmla="*/ 203315 w 218263"/>
                    <a:gd name="connsiteY6" fmla="*/ 0 h 89689"/>
                    <a:gd name="connsiteX7" fmla="*/ 218263 w 218263"/>
                    <a:gd name="connsiteY7" fmla="*/ 14948 h 89689"/>
                    <a:gd name="connsiteX8" fmla="*/ 218263 w 218263"/>
                    <a:gd name="connsiteY8" fmla="*/ 74741 h 89689"/>
                    <a:gd name="connsiteX9" fmla="*/ 203315 w 218263"/>
                    <a:gd name="connsiteY9" fmla="*/ 89689 h 89689"/>
                    <a:gd name="connsiteX10" fmla="*/ 14948 w 218263"/>
                    <a:gd name="connsiteY10" fmla="*/ 89689 h 89689"/>
                    <a:gd name="connsiteX11" fmla="*/ 0 w 218263"/>
                    <a:gd name="connsiteY11" fmla="*/ 74741 h 89689"/>
                    <a:gd name="connsiteX12" fmla="*/ 0 w 218263"/>
                    <a:gd name="connsiteY12" fmla="*/ 14948 h 89689"/>
                    <a:gd name="connsiteX13" fmla="*/ 14948 w 218263"/>
                    <a:gd name="connsiteY13" fmla="*/ 0 h 89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8263" h="89689">
                      <a:moveTo>
                        <a:pt x="109132" y="21985"/>
                      </a:moveTo>
                      <a:cubicBezTo>
                        <a:pt x="96507" y="21985"/>
                        <a:pt x="86272" y="32220"/>
                        <a:pt x="86272" y="44845"/>
                      </a:cubicBezTo>
                      <a:cubicBezTo>
                        <a:pt x="86272" y="57470"/>
                        <a:pt x="96507" y="67705"/>
                        <a:pt x="109132" y="67705"/>
                      </a:cubicBezTo>
                      <a:cubicBezTo>
                        <a:pt x="121757" y="67705"/>
                        <a:pt x="131992" y="57470"/>
                        <a:pt x="131992" y="44845"/>
                      </a:cubicBezTo>
                      <a:cubicBezTo>
                        <a:pt x="131992" y="32220"/>
                        <a:pt x="121757" y="21985"/>
                        <a:pt x="109132" y="21985"/>
                      </a:cubicBezTo>
                      <a:close/>
                      <a:moveTo>
                        <a:pt x="14948" y="0"/>
                      </a:moveTo>
                      <a:lnTo>
                        <a:pt x="203315" y="0"/>
                      </a:lnTo>
                      <a:cubicBezTo>
                        <a:pt x="211571" y="0"/>
                        <a:pt x="218263" y="6692"/>
                        <a:pt x="218263" y="14948"/>
                      </a:cubicBezTo>
                      <a:lnTo>
                        <a:pt x="218263" y="74741"/>
                      </a:lnTo>
                      <a:cubicBezTo>
                        <a:pt x="218263" y="82997"/>
                        <a:pt x="211571" y="89689"/>
                        <a:pt x="203315" y="89689"/>
                      </a:cubicBezTo>
                      <a:lnTo>
                        <a:pt x="14948" y="89689"/>
                      </a:lnTo>
                      <a:cubicBezTo>
                        <a:pt x="6692" y="89689"/>
                        <a:pt x="0" y="82997"/>
                        <a:pt x="0" y="74741"/>
                      </a:cubicBezTo>
                      <a:lnTo>
                        <a:pt x="0" y="14948"/>
                      </a:lnTo>
                      <a:cubicBezTo>
                        <a:pt x="0" y="6692"/>
                        <a:pt x="6692" y="0"/>
                        <a:pt x="1494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855" name="Gruppieren 854"/>
              <p:cNvGrpSpPr/>
              <p:nvPr>
                <p:custDataLst>
                  <p:tags r:id="rId88"/>
                </p:custDataLst>
              </p:nvPr>
            </p:nvGrpSpPr>
            <p:grpSpPr bwMode="gray">
              <a:xfrm>
                <a:off x="5678267" y="3165061"/>
                <a:ext cx="138324" cy="167826"/>
                <a:chOff x="6495509" y="2545856"/>
                <a:chExt cx="138324" cy="167826"/>
              </a:xfrm>
            </p:grpSpPr>
            <p:sp>
              <p:nvSpPr>
                <p:cNvPr id="955" name="Gleichschenkliges Dreieck 954"/>
                <p:cNvSpPr/>
                <p:nvPr>
                  <p:custDataLst>
                    <p:tags r:id="rId138"/>
                  </p:custDataLst>
                </p:nvPr>
              </p:nvSpPr>
              <p:spPr bwMode="gray">
                <a:xfrm flipH="1" flipV="1">
                  <a:off x="6495509" y="2545856"/>
                  <a:ext cx="138324" cy="119244"/>
                </a:xfrm>
                <a:prstGeom prst="triangle">
                  <a:avLst/>
                </a:prstGeom>
                <a:gradFill>
                  <a:gsLst>
                    <a:gs pos="38000">
                      <a:schemeClr val="bg1">
                        <a:alpha val="0"/>
                      </a:schemeClr>
                    </a:gs>
                    <a:gs pos="100000">
                      <a:schemeClr val="bg1"/>
                    </a:gs>
                  </a:gsLst>
                  <a:lin ang="16200000" scaled="0"/>
                </a:gra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956" name="Ellipse 955"/>
                <p:cNvSpPr/>
                <p:nvPr>
                  <p:custDataLst>
                    <p:tags r:id="rId139"/>
                  </p:custDataLst>
                </p:nvPr>
              </p:nvSpPr>
              <p:spPr bwMode="gray">
                <a:xfrm>
                  <a:off x="6515616" y="2615571"/>
                  <a:ext cx="98110" cy="98111"/>
                </a:xfrm>
                <a:prstGeom prst="ellipse">
                  <a:avLst/>
                </a:prstGeom>
                <a:ln w="6350">
                  <a:solidFill>
                    <a:schemeClr val="bg1">
                      <a:alpha val="35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 sz="1619" b="1"/>
                </a:p>
              </p:txBody>
            </p:sp>
            <p:grpSp>
              <p:nvGrpSpPr>
                <p:cNvPr id="957" name="Gruppieren 956"/>
                <p:cNvGrpSpPr/>
                <p:nvPr/>
              </p:nvGrpSpPr>
              <p:grpSpPr bwMode="gray">
                <a:xfrm>
                  <a:off x="6552981" y="2616302"/>
                  <a:ext cx="23431" cy="56755"/>
                  <a:chOff x="5036792" y="1419492"/>
                  <a:chExt cx="49846" cy="120739"/>
                </a:xfrm>
                <a:solidFill>
                  <a:schemeClr val="tx1"/>
                </a:solidFill>
              </p:grpSpPr>
              <p:sp>
                <p:nvSpPr>
                  <p:cNvPr id="959" name="Freeform 68"/>
                  <p:cNvSpPr>
                    <a:spLocks/>
                  </p:cNvSpPr>
                  <p:nvPr/>
                </p:nvSpPr>
                <p:spPr bwMode="gray">
                  <a:xfrm>
                    <a:off x="5036792" y="1490108"/>
                    <a:ext cx="49846" cy="50123"/>
                  </a:xfrm>
                  <a:custGeom>
                    <a:avLst/>
                    <a:gdLst>
                      <a:gd name="T0" fmla="*/ 1196 w 2170"/>
                      <a:gd name="T1" fmla="*/ 6 h 1992"/>
                      <a:gd name="T2" fmla="*/ 1357 w 2170"/>
                      <a:gd name="T3" fmla="*/ 33 h 1992"/>
                      <a:gd name="T4" fmla="*/ 1507 w 2170"/>
                      <a:gd name="T5" fmla="*/ 80 h 1992"/>
                      <a:gd name="T6" fmla="*/ 1648 w 2170"/>
                      <a:gd name="T7" fmla="*/ 146 h 1992"/>
                      <a:gd name="T8" fmla="*/ 1775 w 2170"/>
                      <a:gd name="T9" fmla="*/ 229 h 1992"/>
                      <a:gd name="T10" fmla="*/ 1889 w 2170"/>
                      <a:gd name="T11" fmla="*/ 327 h 1992"/>
                      <a:gd name="T12" fmla="*/ 1985 w 2170"/>
                      <a:gd name="T13" fmla="*/ 440 h 1992"/>
                      <a:gd name="T14" fmla="*/ 2063 w 2170"/>
                      <a:gd name="T15" fmla="*/ 565 h 1992"/>
                      <a:gd name="T16" fmla="*/ 2122 w 2170"/>
                      <a:gd name="T17" fmla="*/ 701 h 1992"/>
                      <a:gd name="T18" fmla="*/ 2158 w 2170"/>
                      <a:gd name="T19" fmla="*/ 845 h 1992"/>
                      <a:gd name="T20" fmla="*/ 2170 w 2170"/>
                      <a:gd name="T21" fmla="*/ 997 h 1992"/>
                      <a:gd name="T22" fmla="*/ 2158 w 2170"/>
                      <a:gd name="T23" fmla="*/ 1148 h 1992"/>
                      <a:gd name="T24" fmla="*/ 2122 w 2170"/>
                      <a:gd name="T25" fmla="*/ 1293 h 1992"/>
                      <a:gd name="T26" fmla="*/ 2063 w 2170"/>
                      <a:gd name="T27" fmla="*/ 1428 h 1992"/>
                      <a:gd name="T28" fmla="*/ 1985 w 2170"/>
                      <a:gd name="T29" fmla="*/ 1553 h 1992"/>
                      <a:gd name="T30" fmla="*/ 1889 w 2170"/>
                      <a:gd name="T31" fmla="*/ 1666 h 1992"/>
                      <a:gd name="T32" fmla="*/ 1775 w 2170"/>
                      <a:gd name="T33" fmla="*/ 1765 h 1992"/>
                      <a:gd name="T34" fmla="*/ 1648 w 2170"/>
                      <a:gd name="T35" fmla="*/ 1848 h 1992"/>
                      <a:gd name="T36" fmla="*/ 1507 w 2170"/>
                      <a:gd name="T37" fmla="*/ 1914 h 1992"/>
                      <a:gd name="T38" fmla="*/ 1357 w 2170"/>
                      <a:gd name="T39" fmla="*/ 1961 h 1992"/>
                      <a:gd name="T40" fmla="*/ 1196 w 2170"/>
                      <a:gd name="T41" fmla="*/ 1987 h 1992"/>
                      <a:gd name="T42" fmla="*/ 1029 w 2170"/>
                      <a:gd name="T43" fmla="*/ 1991 h 1992"/>
                      <a:gd name="T44" fmla="*/ 867 w 2170"/>
                      <a:gd name="T45" fmla="*/ 1972 h 1992"/>
                      <a:gd name="T46" fmla="*/ 712 w 2170"/>
                      <a:gd name="T47" fmla="*/ 1932 h 1992"/>
                      <a:gd name="T48" fmla="*/ 568 w 2170"/>
                      <a:gd name="T49" fmla="*/ 1872 h 1992"/>
                      <a:gd name="T50" fmla="*/ 436 w 2170"/>
                      <a:gd name="T51" fmla="*/ 1794 h 1992"/>
                      <a:gd name="T52" fmla="*/ 317 w 2170"/>
                      <a:gd name="T53" fmla="*/ 1700 h 1992"/>
                      <a:gd name="T54" fmla="*/ 215 w 2170"/>
                      <a:gd name="T55" fmla="*/ 1592 h 1992"/>
                      <a:gd name="T56" fmla="*/ 131 w 2170"/>
                      <a:gd name="T57" fmla="*/ 1471 h 1992"/>
                      <a:gd name="T58" fmla="*/ 65 w 2170"/>
                      <a:gd name="T59" fmla="*/ 1339 h 1992"/>
                      <a:gd name="T60" fmla="*/ 22 w 2170"/>
                      <a:gd name="T61" fmla="*/ 1197 h 1992"/>
                      <a:gd name="T62" fmla="*/ 1 w 2170"/>
                      <a:gd name="T63" fmla="*/ 1048 h 1992"/>
                      <a:gd name="T64" fmla="*/ 5 w 2170"/>
                      <a:gd name="T65" fmla="*/ 895 h 1992"/>
                      <a:gd name="T66" fmla="*/ 34 w 2170"/>
                      <a:gd name="T67" fmla="*/ 748 h 1992"/>
                      <a:gd name="T68" fmla="*/ 85 w 2170"/>
                      <a:gd name="T69" fmla="*/ 609 h 1992"/>
                      <a:gd name="T70" fmla="*/ 157 w 2170"/>
                      <a:gd name="T71" fmla="*/ 481 h 1992"/>
                      <a:gd name="T72" fmla="*/ 247 w 2170"/>
                      <a:gd name="T73" fmla="*/ 364 h 1992"/>
                      <a:gd name="T74" fmla="*/ 355 w 2170"/>
                      <a:gd name="T75" fmla="*/ 260 h 1992"/>
                      <a:gd name="T76" fmla="*/ 479 w 2170"/>
                      <a:gd name="T77" fmla="*/ 171 h 1992"/>
                      <a:gd name="T78" fmla="*/ 614 w 2170"/>
                      <a:gd name="T79" fmla="*/ 100 h 1992"/>
                      <a:gd name="T80" fmla="*/ 762 w 2170"/>
                      <a:gd name="T81" fmla="*/ 46 h 1992"/>
                      <a:gd name="T82" fmla="*/ 919 w 2170"/>
                      <a:gd name="T83" fmla="*/ 12 h 1992"/>
                      <a:gd name="T84" fmla="*/ 1085 w 2170"/>
                      <a:gd name="T85" fmla="*/ 0 h 19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2170" h="1992">
                        <a:moveTo>
                          <a:pt x="1085" y="0"/>
                        </a:moveTo>
                        <a:lnTo>
                          <a:pt x="1141" y="2"/>
                        </a:lnTo>
                        <a:lnTo>
                          <a:pt x="1196" y="6"/>
                        </a:lnTo>
                        <a:lnTo>
                          <a:pt x="1251" y="12"/>
                        </a:lnTo>
                        <a:lnTo>
                          <a:pt x="1304" y="21"/>
                        </a:lnTo>
                        <a:lnTo>
                          <a:pt x="1357" y="33"/>
                        </a:lnTo>
                        <a:lnTo>
                          <a:pt x="1408" y="46"/>
                        </a:lnTo>
                        <a:lnTo>
                          <a:pt x="1458" y="62"/>
                        </a:lnTo>
                        <a:lnTo>
                          <a:pt x="1507" y="80"/>
                        </a:lnTo>
                        <a:lnTo>
                          <a:pt x="1556" y="100"/>
                        </a:lnTo>
                        <a:lnTo>
                          <a:pt x="1603" y="122"/>
                        </a:lnTo>
                        <a:lnTo>
                          <a:pt x="1648" y="146"/>
                        </a:lnTo>
                        <a:lnTo>
                          <a:pt x="1692" y="171"/>
                        </a:lnTo>
                        <a:lnTo>
                          <a:pt x="1735" y="199"/>
                        </a:lnTo>
                        <a:lnTo>
                          <a:pt x="1775" y="229"/>
                        </a:lnTo>
                        <a:lnTo>
                          <a:pt x="1815" y="260"/>
                        </a:lnTo>
                        <a:lnTo>
                          <a:pt x="1853" y="293"/>
                        </a:lnTo>
                        <a:lnTo>
                          <a:pt x="1889" y="327"/>
                        </a:lnTo>
                        <a:lnTo>
                          <a:pt x="1923" y="364"/>
                        </a:lnTo>
                        <a:lnTo>
                          <a:pt x="1955" y="401"/>
                        </a:lnTo>
                        <a:lnTo>
                          <a:pt x="1985" y="440"/>
                        </a:lnTo>
                        <a:lnTo>
                          <a:pt x="2013" y="481"/>
                        </a:lnTo>
                        <a:lnTo>
                          <a:pt x="2039" y="522"/>
                        </a:lnTo>
                        <a:lnTo>
                          <a:pt x="2063" y="565"/>
                        </a:lnTo>
                        <a:lnTo>
                          <a:pt x="2085" y="609"/>
                        </a:lnTo>
                        <a:lnTo>
                          <a:pt x="2105" y="655"/>
                        </a:lnTo>
                        <a:lnTo>
                          <a:pt x="2122" y="701"/>
                        </a:lnTo>
                        <a:lnTo>
                          <a:pt x="2136" y="748"/>
                        </a:lnTo>
                        <a:lnTo>
                          <a:pt x="2148" y="796"/>
                        </a:lnTo>
                        <a:lnTo>
                          <a:pt x="2158" y="845"/>
                        </a:lnTo>
                        <a:lnTo>
                          <a:pt x="2165" y="895"/>
                        </a:lnTo>
                        <a:lnTo>
                          <a:pt x="2169" y="945"/>
                        </a:lnTo>
                        <a:lnTo>
                          <a:pt x="2170" y="997"/>
                        </a:lnTo>
                        <a:lnTo>
                          <a:pt x="2169" y="1048"/>
                        </a:lnTo>
                        <a:lnTo>
                          <a:pt x="2165" y="1099"/>
                        </a:lnTo>
                        <a:lnTo>
                          <a:pt x="2158" y="1148"/>
                        </a:lnTo>
                        <a:lnTo>
                          <a:pt x="2148" y="1197"/>
                        </a:lnTo>
                        <a:lnTo>
                          <a:pt x="2136" y="1245"/>
                        </a:lnTo>
                        <a:lnTo>
                          <a:pt x="2122" y="1293"/>
                        </a:lnTo>
                        <a:lnTo>
                          <a:pt x="2105" y="1339"/>
                        </a:lnTo>
                        <a:lnTo>
                          <a:pt x="2085" y="1384"/>
                        </a:lnTo>
                        <a:lnTo>
                          <a:pt x="2063" y="1428"/>
                        </a:lnTo>
                        <a:lnTo>
                          <a:pt x="2039" y="1471"/>
                        </a:lnTo>
                        <a:lnTo>
                          <a:pt x="2013" y="1513"/>
                        </a:lnTo>
                        <a:lnTo>
                          <a:pt x="1985" y="1553"/>
                        </a:lnTo>
                        <a:lnTo>
                          <a:pt x="1955" y="1592"/>
                        </a:lnTo>
                        <a:lnTo>
                          <a:pt x="1923" y="1630"/>
                        </a:lnTo>
                        <a:lnTo>
                          <a:pt x="1889" y="1666"/>
                        </a:lnTo>
                        <a:lnTo>
                          <a:pt x="1853" y="1700"/>
                        </a:lnTo>
                        <a:lnTo>
                          <a:pt x="1815" y="1733"/>
                        </a:lnTo>
                        <a:lnTo>
                          <a:pt x="1775" y="1765"/>
                        </a:lnTo>
                        <a:lnTo>
                          <a:pt x="1735" y="1794"/>
                        </a:lnTo>
                        <a:lnTo>
                          <a:pt x="1692" y="1822"/>
                        </a:lnTo>
                        <a:lnTo>
                          <a:pt x="1648" y="1848"/>
                        </a:lnTo>
                        <a:lnTo>
                          <a:pt x="1603" y="1872"/>
                        </a:lnTo>
                        <a:lnTo>
                          <a:pt x="1556" y="1894"/>
                        </a:lnTo>
                        <a:lnTo>
                          <a:pt x="1507" y="1914"/>
                        </a:lnTo>
                        <a:lnTo>
                          <a:pt x="1458" y="1932"/>
                        </a:lnTo>
                        <a:lnTo>
                          <a:pt x="1408" y="1947"/>
                        </a:lnTo>
                        <a:lnTo>
                          <a:pt x="1357" y="1961"/>
                        </a:lnTo>
                        <a:lnTo>
                          <a:pt x="1304" y="1972"/>
                        </a:lnTo>
                        <a:lnTo>
                          <a:pt x="1251" y="1980"/>
                        </a:lnTo>
                        <a:lnTo>
                          <a:pt x="1196" y="1987"/>
                        </a:lnTo>
                        <a:lnTo>
                          <a:pt x="1141" y="1991"/>
                        </a:lnTo>
                        <a:lnTo>
                          <a:pt x="1085" y="1992"/>
                        </a:lnTo>
                        <a:lnTo>
                          <a:pt x="1029" y="1991"/>
                        </a:lnTo>
                        <a:lnTo>
                          <a:pt x="974" y="1987"/>
                        </a:lnTo>
                        <a:lnTo>
                          <a:pt x="919" y="1980"/>
                        </a:lnTo>
                        <a:lnTo>
                          <a:pt x="867" y="1972"/>
                        </a:lnTo>
                        <a:lnTo>
                          <a:pt x="813" y="1961"/>
                        </a:lnTo>
                        <a:lnTo>
                          <a:pt x="762" y="1947"/>
                        </a:lnTo>
                        <a:lnTo>
                          <a:pt x="712" y="1932"/>
                        </a:lnTo>
                        <a:lnTo>
                          <a:pt x="663" y="1914"/>
                        </a:lnTo>
                        <a:lnTo>
                          <a:pt x="614" y="1894"/>
                        </a:lnTo>
                        <a:lnTo>
                          <a:pt x="568" y="1872"/>
                        </a:lnTo>
                        <a:lnTo>
                          <a:pt x="522" y="1848"/>
                        </a:lnTo>
                        <a:lnTo>
                          <a:pt x="479" y="1822"/>
                        </a:lnTo>
                        <a:lnTo>
                          <a:pt x="436" y="1794"/>
                        </a:lnTo>
                        <a:lnTo>
                          <a:pt x="395" y="1765"/>
                        </a:lnTo>
                        <a:lnTo>
                          <a:pt x="355" y="1733"/>
                        </a:lnTo>
                        <a:lnTo>
                          <a:pt x="317" y="1700"/>
                        </a:lnTo>
                        <a:lnTo>
                          <a:pt x="281" y="1666"/>
                        </a:lnTo>
                        <a:lnTo>
                          <a:pt x="247" y="1630"/>
                        </a:lnTo>
                        <a:lnTo>
                          <a:pt x="215" y="1592"/>
                        </a:lnTo>
                        <a:lnTo>
                          <a:pt x="185" y="1553"/>
                        </a:lnTo>
                        <a:lnTo>
                          <a:pt x="157" y="1513"/>
                        </a:lnTo>
                        <a:lnTo>
                          <a:pt x="131" y="1471"/>
                        </a:lnTo>
                        <a:lnTo>
                          <a:pt x="107" y="1428"/>
                        </a:lnTo>
                        <a:lnTo>
                          <a:pt x="85" y="1384"/>
                        </a:lnTo>
                        <a:lnTo>
                          <a:pt x="65" y="1339"/>
                        </a:lnTo>
                        <a:lnTo>
                          <a:pt x="48" y="1293"/>
                        </a:lnTo>
                        <a:lnTo>
                          <a:pt x="34" y="1245"/>
                        </a:lnTo>
                        <a:lnTo>
                          <a:pt x="22" y="1197"/>
                        </a:lnTo>
                        <a:lnTo>
                          <a:pt x="12" y="1148"/>
                        </a:lnTo>
                        <a:lnTo>
                          <a:pt x="5" y="1099"/>
                        </a:lnTo>
                        <a:lnTo>
                          <a:pt x="1" y="1048"/>
                        </a:lnTo>
                        <a:lnTo>
                          <a:pt x="0" y="997"/>
                        </a:lnTo>
                        <a:lnTo>
                          <a:pt x="1" y="945"/>
                        </a:lnTo>
                        <a:lnTo>
                          <a:pt x="5" y="895"/>
                        </a:lnTo>
                        <a:lnTo>
                          <a:pt x="12" y="845"/>
                        </a:lnTo>
                        <a:lnTo>
                          <a:pt x="22" y="796"/>
                        </a:lnTo>
                        <a:lnTo>
                          <a:pt x="34" y="748"/>
                        </a:lnTo>
                        <a:lnTo>
                          <a:pt x="48" y="701"/>
                        </a:lnTo>
                        <a:lnTo>
                          <a:pt x="65" y="655"/>
                        </a:lnTo>
                        <a:lnTo>
                          <a:pt x="85" y="609"/>
                        </a:lnTo>
                        <a:lnTo>
                          <a:pt x="107" y="565"/>
                        </a:lnTo>
                        <a:lnTo>
                          <a:pt x="131" y="522"/>
                        </a:lnTo>
                        <a:lnTo>
                          <a:pt x="157" y="481"/>
                        </a:lnTo>
                        <a:lnTo>
                          <a:pt x="185" y="440"/>
                        </a:lnTo>
                        <a:lnTo>
                          <a:pt x="215" y="401"/>
                        </a:lnTo>
                        <a:lnTo>
                          <a:pt x="247" y="364"/>
                        </a:lnTo>
                        <a:lnTo>
                          <a:pt x="281" y="327"/>
                        </a:lnTo>
                        <a:lnTo>
                          <a:pt x="317" y="293"/>
                        </a:lnTo>
                        <a:lnTo>
                          <a:pt x="355" y="260"/>
                        </a:lnTo>
                        <a:lnTo>
                          <a:pt x="395" y="229"/>
                        </a:lnTo>
                        <a:lnTo>
                          <a:pt x="436" y="199"/>
                        </a:lnTo>
                        <a:lnTo>
                          <a:pt x="479" y="171"/>
                        </a:lnTo>
                        <a:lnTo>
                          <a:pt x="522" y="146"/>
                        </a:lnTo>
                        <a:lnTo>
                          <a:pt x="568" y="122"/>
                        </a:lnTo>
                        <a:lnTo>
                          <a:pt x="614" y="100"/>
                        </a:lnTo>
                        <a:lnTo>
                          <a:pt x="663" y="80"/>
                        </a:lnTo>
                        <a:lnTo>
                          <a:pt x="712" y="62"/>
                        </a:lnTo>
                        <a:lnTo>
                          <a:pt x="762" y="46"/>
                        </a:lnTo>
                        <a:lnTo>
                          <a:pt x="813" y="33"/>
                        </a:lnTo>
                        <a:lnTo>
                          <a:pt x="867" y="21"/>
                        </a:lnTo>
                        <a:lnTo>
                          <a:pt x="919" y="12"/>
                        </a:lnTo>
                        <a:lnTo>
                          <a:pt x="974" y="6"/>
                        </a:lnTo>
                        <a:lnTo>
                          <a:pt x="1029" y="2"/>
                        </a:lnTo>
                        <a:lnTo>
                          <a:pt x="1085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  <p:sp>
                <p:nvSpPr>
                  <p:cNvPr id="960" name="Rectangle 69"/>
                  <p:cNvSpPr>
                    <a:spLocks noChangeArrowheads="1"/>
                  </p:cNvSpPr>
                  <p:nvPr/>
                </p:nvSpPr>
                <p:spPr bwMode="gray">
                  <a:xfrm>
                    <a:off x="5055900" y="1419492"/>
                    <a:ext cx="9692" cy="83631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</p:grpSp>
            <p:sp>
              <p:nvSpPr>
                <p:cNvPr id="958" name="Freihandform: Form 957"/>
                <p:cNvSpPr>
                  <a:spLocks noChangeAspect="1"/>
                </p:cNvSpPr>
                <p:nvPr>
                  <p:custDataLst>
                    <p:tags r:id="rId140"/>
                  </p:custDataLst>
                </p:nvPr>
              </p:nvSpPr>
              <p:spPr bwMode="gray">
                <a:xfrm>
                  <a:off x="6498965" y="2561480"/>
                  <a:ext cx="131412" cy="54000"/>
                </a:xfrm>
                <a:custGeom>
                  <a:avLst/>
                  <a:gdLst>
                    <a:gd name="connsiteX0" fmla="*/ 109132 w 218263"/>
                    <a:gd name="connsiteY0" fmla="*/ 21985 h 89689"/>
                    <a:gd name="connsiteX1" fmla="*/ 86272 w 218263"/>
                    <a:gd name="connsiteY1" fmla="*/ 44845 h 89689"/>
                    <a:gd name="connsiteX2" fmla="*/ 109132 w 218263"/>
                    <a:gd name="connsiteY2" fmla="*/ 67705 h 89689"/>
                    <a:gd name="connsiteX3" fmla="*/ 131992 w 218263"/>
                    <a:gd name="connsiteY3" fmla="*/ 44845 h 89689"/>
                    <a:gd name="connsiteX4" fmla="*/ 109132 w 218263"/>
                    <a:gd name="connsiteY4" fmla="*/ 21985 h 89689"/>
                    <a:gd name="connsiteX5" fmla="*/ 14948 w 218263"/>
                    <a:gd name="connsiteY5" fmla="*/ 0 h 89689"/>
                    <a:gd name="connsiteX6" fmla="*/ 203315 w 218263"/>
                    <a:gd name="connsiteY6" fmla="*/ 0 h 89689"/>
                    <a:gd name="connsiteX7" fmla="*/ 218263 w 218263"/>
                    <a:gd name="connsiteY7" fmla="*/ 14948 h 89689"/>
                    <a:gd name="connsiteX8" fmla="*/ 218263 w 218263"/>
                    <a:gd name="connsiteY8" fmla="*/ 74741 h 89689"/>
                    <a:gd name="connsiteX9" fmla="*/ 203315 w 218263"/>
                    <a:gd name="connsiteY9" fmla="*/ 89689 h 89689"/>
                    <a:gd name="connsiteX10" fmla="*/ 14948 w 218263"/>
                    <a:gd name="connsiteY10" fmla="*/ 89689 h 89689"/>
                    <a:gd name="connsiteX11" fmla="*/ 0 w 218263"/>
                    <a:gd name="connsiteY11" fmla="*/ 74741 h 89689"/>
                    <a:gd name="connsiteX12" fmla="*/ 0 w 218263"/>
                    <a:gd name="connsiteY12" fmla="*/ 14948 h 89689"/>
                    <a:gd name="connsiteX13" fmla="*/ 14948 w 218263"/>
                    <a:gd name="connsiteY13" fmla="*/ 0 h 89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8263" h="89689">
                      <a:moveTo>
                        <a:pt x="109132" y="21985"/>
                      </a:moveTo>
                      <a:cubicBezTo>
                        <a:pt x="96507" y="21985"/>
                        <a:pt x="86272" y="32220"/>
                        <a:pt x="86272" y="44845"/>
                      </a:cubicBezTo>
                      <a:cubicBezTo>
                        <a:pt x="86272" y="57470"/>
                        <a:pt x="96507" y="67705"/>
                        <a:pt x="109132" y="67705"/>
                      </a:cubicBezTo>
                      <a:cubicBezTo>
                        <a:pt x="121757" y="67705"/>
                        <a:pt x="131992" y="57470"/>
                        <a:pt x="131992" y="44845"/>
                      </a:cubicBezTo>
                      <a:cubicBezTo>
                        <a:pt x="131992" y="32220"/>
                        <a:pt x="121757" y="21985"/>
                        <a:pt x="109132" y="21985"/>
                      </a:cubicBezTo>
                      <a:close/>
                      <a:moveTo>
                        <a:pt x="14948" y="0"/>
                      </a:moveTo>
                      <a:lnTo>
                        <a:pt x="203315" y="0"/>
                      </a:lnTo>
                      <a:cubicBezTo>
                        <a:pt x="211571" y="0"/>
                        <a:pt x="218263" y="6692"/>
                        <a:pt x="218263" y="14948"/>
                      </a:cubicBezTo>
                      <a:lnTo>
                        <a:pt x="218263" y="74741"/>
                      </a:lnTo>
                      <a:cubicBezTo>
                        <a:pt x="218263" y="82997"/>
                        <a:pt x="211571" y="89689"/>
                        <a:pt x="203315" y="89689"/>
                      </a:cubicBezTo>
                      <a:lnTo>
                        <a:pt x="14948" y="89689"/>
                      </a:lnTo>
                      <a:cubicBezTo>
                        <a:pt x="6692" y="89689"/>
                        <a:pt x="0" y="82997"/>
                        <a:pt x="0" y="74741"/>
                      </a:cubicBezTo>
                      <a:lnTo>
                        <a:pt x="0" y="14948"/>
                      </a:lnTo>
                      <a:cubicBezTo>
                        <a:pt x="0" y="6692"/>
                        <a:pt x="6692" y="0"/>
                        <a:pt x="1494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856" name="Gruppieren 855"/>
              <p:cNvGrpSpPr/>
              <p:nvPr>
                <p:custDataLst>
                  <p:tags r:id="rId89"/>
                </p:custDataLst>
              </p:nvPr>
            </p:nvGrpSpPr>
            <p:grpSpPr bwMode="gray">
              <a:xfrm>
                <a:off x="5199612" y="3012494"/>
                <a:ext cx="219068" cy="265792"/>
                <a:chOff x="6495509" y="2545856"/>
                <a:chExt cx="138324" cy="167826"/>
              </a:xfrm>
            </p:grpSpPr>
            <p:sp>
              <p:nvSpPr>
                <p:cNvPr id="949" name="Gleichschenkliges Dreieck 948"/>
                <p:cNvSpPr/>
                <p:nvPr>
                  <p:custDataLst>
                    <p:tags r:id="rId135"/>
                  </p:custDataLst>
                </p:nvPr>
              </p:nvSpPr>
              <p:spPr bwMode="gray">
                <a:xfrm flipH="1" flipV="1">
                  <a:off x="6495509" y="2545856"/>
                  <a:ext cx="138324" cy="119244"/>
                </a:xfrm>
                <a:prstGeom prst="triangle">
                  <a:avLst/>
                </a:prstGeom>
                <a:gradFill>
                  <a:gsLst>
                    <a:gs pos="38000">
                      <a:schemeClr val="bg1">
                        <a:alpha val="0"/>
                      </a:schemeClr>
                    </a:gs>
                    <a:gs pos="100000">
                      <a:schemeClr val="bg1"/>
                    </a:gs>
                  </a:gsLst>
                  <a:lin ang="16200000" scaled="0"/>
                </a:gra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950" name="Ellipse 949"/>
                <p:cNvSpPr/>
                <p:nvPr>
                  <p:custDataLst>
                    <p:tags r:id="rId136"/>
                  </p:custDataLst>
                </p:nvPr>
              </p:nvSpPr>
              <p:spPr bwMode="gray">
                <a:xfrm>
                  <a:off x="6515616" y="2615571"/>
                  <a:ext cx="98110" cy="98111"/>
                </a:xfrm>
                <a:prstGeom prst="ellipse">
                  <a:avLst/>
                </a:prstGeom>
                <a:ln w="6350">
                  <a:solidFill>
                    <a:schemeClr val="bg1">
                      <a:alpha val="35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 sz="1619" b="1"/>
                </a:p>
              </p:txBody>
            </p:sp>
            <p:grpSp>
              <p:nvGrpSpPr>
                <p:cNvPr id="951" name="Gruppieren 950"/>
                <p:cNvGrpSpPr/>
                <p:nvPr/>
              </p:nvGrpSpPr>
              <p:grpSpPr bwMode="gray">
                <a:xfrm>
                  <a:off x="6552981" y="2616302"/>
                  <a:ext cx="23431" cy="56755"/>
                  <a:chOff x="5036792" y="1419492"/>
                  <a:chExt cx="49846" cy="120739"/>
                </a:xfrm>
                <a:solidFill>
                  <a:schemeClr val="tx1"/>
                </a:solidFill>
              </p:grpSpPr>
              <p:sp>
                <p:nvSpPr>
                  <p:cNvPr id="953" name="Freeform 68"/>
                  <p:cNvSpPr>
                    <a:spLocks/>
                  </p:cNvSpPr>
                  <p:nvPr/>
                </p:nvSpPr>
                <p:spPr bwMode="gray">
                  <a:xfrm>
                    <a:off x="5036792" y="1490108"/>
                    <a:ext cx="49846" cy="50123"/>
                  </a:xfrm>
                  <a:custGeom>
                    <a:avLst/>
                    <a:gdLst>
                      <a:gd name="T0" fmla="*/ 1196 w 2170"/>
                      <a:gd name="T1" fmla="*/ 6 h 1992"/>
                      <a:gd name="T2" fmla="*/ 1357 w 2170"/>
                      <a:gd name="T3" fmla="*/ 33 h 1992"/>
                      <a:gd name="T4" fmla="*/ 1507 w 2170"/>
                      <a:gd name="T5" fmla="*/ 80 h 1992"/>
                      <a:gd name="T6" fmla="*/ 1648 w 2170"/>
                      <a:gd name="T7" fmla="*/ 146 h 1992"/>
                      <a:gd name="T8" fmla="*/ 1775 w 2170"/>
                      <a:gd name="T9" fmla="*/ 229 h 1992"/>
                      <a:gd name="T10" fmla="*/ 1889 w 2170"/>
                      <a:gd name="T11" fmla="*/ 327 h 1992"/>
                      <a:gd name="T12" fmla="*/ 1985 w 2170"/>
                      <a:gd name="T13" fmla="*/ 440 h 1992"/>
                      <a:gd name="T14" fmla="*/ 2063 w 2170"/>
                      <a:gd name="T15" fmla="*/ 565 h 1992"/>
                      <a:gd name="T16" fmla="*/ 2122 w 2170"/>
                      <a:gd name="T17" fmla="*/ 701 h 1992"/>
                      <a:gd name="T18" fmla="*/ 2158 w 2170"/>
                      <a:gd name="T19" fmla="*/ 845 h 1992"/>
                      <a:gd name="T20" fmla="*/ 2170 w 2170"/>
                      <a:gd name="T21" fmla="*/ 997 h 1992"/>
                      <a:gd name="T22" fmla="*/ 2158 w 2170"/>
                      <a:gd name="T23" fmla="*/ 1148 h 1992"/>
                      <a:gd name="T24" fmla="*/ 2122 w 2170"/>
                      <a:gd name="T25" fmla="*/ 1293 h 1992"/>
                      <a:gd name="T26" fmla="*/ 2063 w 2170"/>
                      <a:gd name="T27" fmla="*/ 1428 h 1992"/>
                      <a:gd name="T28" fmla="*/ 1985 w 2170"/>
                      <a:gd name="T29" fmla="*/ 1553 h 1992"/>
                      <a:gd name="T30" fmla="*/ 1889 w 2170"/>
                      <a:gd name="T31" fmla="*/ 1666 h 1992"/>
                      <a:gd name="T32" fmla="*/ 1775 w 2170"/>
                      <a:gd name="T33" fmla="*/ 1765 h 1992"/>
                      <a:gd name="T34" fmla="*/ 1648 w 2170"/>
                      <a:gd name="T35" fmla="*/ 1848 h 1992"/>
                      <a:gd name="T36" fmla="*/ 1507 w 2170"/>
                      <a:gd name="T37" fmla="*/ 1914 h 1992"/>
                      <a:gd name="T38" fmla="*/ 1357 w 2170"/>
                      <a:gd name="T39" fmla="*/ 1961 h 1992"/>
                      <a:gd name="T40" fmla="*/ 1196 w 2170"/>
                      <a:gd name="T41" fmla="*/ 1987 h 1992"/>
                      <a:gd name="T42" fmla="*/ 1029 w 2170"/>
                      <a:gd name="T43" fmla="*/ 1991 h 1992"/>
                      <a:gd name="T44" fmla="*/ 867 w 2170"/>
                      <a:gd name="T45" fmla="*/ 1972 h 1992"/>
                      <a:gd name="T46" fmla="*/ 712 w 2170"/>
                      <a:gd name="T47" fmla="*/ 1932 h 1992"/>
                      <a:gd name="T48" fmla="*/ 568 w 2170"/>
                      <a:gd name="T49" fmla="*/ 1872 h 1992"/>
                      <a:gd name="T50" fmla="*/ 436 w 2170"/>
                      <a:gd name="T51" fmla="*/ 1794 h 1992"/>
                      <a:gd name="T52" fmla="*/ 317 w 2170"/>
                      <a:gd name="T53" fmla="*/ 1700 h 1992"/>
                      <a:gd name="T54" fmla="*/ 215 w 2170"/>
                      <a:gd name="T55" fmla="*/ 1592 h 1992"/>
                      <a:gd name="T56" fmla="*/ 131 w 2170"/>
                      <a:gd name="T57" fmla="*/ 1471 h 1992"/>
                      <a:gd name="T58" fmla="*/ 65 w 2170"/>
                      <a:gd name="T59" fmla="*/ 1339 h 1992"/>
                      <a:gd name="T60" fmla="*/ 22 w 2170"/>
                      <a:gd name="T61" fmla="*/ 1197 h 1992"/>
                      <a:gd name="T62" fmla="*/ 1 w 2170"/>
                      <a:gd name="T63" fmla="*/ 1048 h 1992"/>
                      <a:gd name="T64" fmla="*/ 5 w 2170"/>
                      <a:gd name="T65" fmla="*/ 895 h 1992"/>
                      <a:gd name="T66" fmla="*/ 34 w 2170"/>
                      <a:gd name="T67" fmla="*/ 748 h 1992"/>
                      <a:gd name="T68" fmla="*/ 85 w 2170"/>
                      <a:gd name="T69" fmla="*/ 609 h 1992"/>
                      <a:gd name="T70" fmla="*/ 157 w 2170"/>
                      <a:gd name="T71" fmla="*/ 481 h 1992"/>
                      <a:gd name="T72" fmla="*/ 247 w 2170"/>
                      <a:gd name="T73" fmla="*/ 364 h 1992"/>
                      <a:gd name="T74" fmla="*/ 355 w 2170"/>
                      <a:gd name="T75" fmla="*/ 260 h 1992"/>
                      <a:gd name="T76" fmla="*/ 479 w 2170"/>
                      <a:gd name="T77" fmla="*/ 171 h 1992"/>
                      <a:gd name="T78" fmla="*/ 614 w 2170"/>
                      <a:gd name="T79" fmla="*/ 100 h 1992"/>
                      <a:gd name="T80" fmla="*/ 762 w 2170"/>
                      <a:gd name="T81" fmla="*/ 46 h 1992"/>
                      <a:gd name="T82" fmla="*/ 919 w 2170"/>
                      <a:gd name="T83" fmla="*/ 12 h 1992"/>
                      <a:gd name="T84" fmla="*/ 1085 w 2170"/>
                      <a:gd name="T85" fmla="*/ 0 h 19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2170" h="1992">
                        <a:moveTo>
                          <a:pt x="1085" y="0"/>
                        </a:moveTo>
                        <a:lnTo>
                          <a:pt x="1141" y="2"/>
                        </a:lnTo>
                        <a:lnTo>
                          <a:pt x="1196" y="6"/>
                        </a:lnTo>
                        <a:lnTo>
                          <a:pt x="1251" y="12"/>
                        </a:lnTo>
                        <a:lnTo>
                          <a:pt x="1304" y="21"/>
                        </a:lnTo>
                        <a:lnTo>
                          <a:pt x="1357" y="33"/>
                        </a:lnTo>
                        <a:lnTo>
                          <a:pt x="1408" y="46"/>
                        </a:lnTo>
                        <a:lnTo>
                          <a:pt x="1458" y="62"/>
                        </a:lnTo>
                        <a:lnTo>
                          <a:pt x="1507" y="80"/>
                        </a:lnTo>
                        <a:lnTo>
                          <a:pt x="1556" y="100"/>
                        </a:lnTo>
                        <a:lnTo>
                          <a:pt x="1603" y="122"/>
                        </a:lnTo>
                        <a:lnTo>
                          <a:pt x="1648" y="146"/>
                        </a:lnTo>
                        <a:lnTo>
                          <a:pt x="1692" y="171"/>
                        </a:lnTo>
                        <a:lnTo>
                          <a:pt x="1735" y="199"/>
                        </a:lnTo>
                        <a:lnTo>
                          <a:pt x="1775" y="229"/>
                        </a:lnTo>
                        <a:lnTo>
                          <a:pt x="1815" y="260"/>
                        </a:lnTo>
                        <a:lnTo>
                          <a:pt x="1853" y="293"/>
                        </a:lnTo>
                        <a:lnTo>
                          <a:pt x="1889" y="327"/>
                        </a:lnTo>
                        <a:lnTo>
                          <a:pt x="1923" y="364"/>
                        </a:lnTo>
                        <a:lnTo>
                          <a:pt x="1955" y="401"/>
                        </a:lnTo>
                        <a:lnTo>
                          <a:pt x="1985" y="440"/>
                        </a:lnTo>
                        <a:lnTo>
                          <a:pt x="2013" y="481"/>
                        </a:lnTo>
                        <a:lnTo>
                          <a:pt x="2039" y="522"/>
                        </a:lnTo>
                        <a:lnTo>
                          <a:pt x="2063" y="565"/>
                        </a:lnTo>
                        <a:lnTo>
                          <a:pt x="2085" y="609"/>
                        </a:lnTo>
                        <a:lnTo>
                          <a:pt x="2105" y="655"/>
                        </a:lnTo>
                        <a:lnTo>
                          <a:pt x="2122" y="701"/>
                        </a:lnTo>
                        <a:lnTo>
                          <a:pt x="2136" y="748"/>
                        </a:lnTo>
                        <a:lnTo>
                          <a:pt x="2148" y="796"/>
                        </a:lnTo>
                        <a:lnTo>
                          <a:pt x="2158" y="845"/>
                        </a:lnTo>
                        <a:lnTo>
                          <a:pt x="2165" y="895"/>
                        </a:lnTo>
                        <a:lnTo>
                          <a:pt x="2169" y="945"/>
                        </a:lnTo>
                        <a:lnTo>
                          <a:pt x="2170" y="997"/>
                        </a:lnTo>
                        <a:lnTo>
                          <a:pt x="2169" y="1048"/>
                        </a:lnTo>
                        <a:lnTo>
                          <a:pt x="2165" y="1099"/>
                        </a:lnTo>
                        <a:lnTo>
                          <a:pt x="2158" y="1148"/>
                        </a:lnTo>
                        <a:lnTo>
                          <a:pt x="2148" y="1197"/>
                        </a:lnTo>
                        <a:lnTo>
                          <a:pt x="2136" y="1245"/>
                        </a:lnTo>
                        <a:lnTo>
                          <a:pt x="2122" y="1293"/>
                        </a:lnTo>
                        <a:lnTo>
                          <a:pt x="2105" y="1339"/>
                        </a:lnTo>
                        <a:lnTo>
                          <a:pt x="2085" y="1384"/>
                        </a:lnTo>
                        <a:lnTo>
                          <a:pt x="2063" y="1428"/>
                        </a:lnTo>
                        <a:lnTo>
                          <a:pt x="2039" y="1471"/>
                        </a:lnTo>
                        <a:lnTo>
                          <a:pt x="2013" y="1513"/>
                        </a:lnTo>
                        <a:lnTo>
                          <a:pt x="1985" y="1553"/>
                        </a:lnTo>
                        <a:lnTo>
                          <a:pt x="1955" y="1592"/>
                        </a:lnTo>
                        <a:lnTo>
                          <a:pt x="1923" y="1630"/>
                        </a:lnTo>
                        <a:lnTo>
                          <a:pt x="1889" y="1666"/>
                        </a:lnTo>
                        <a:lnTo>
                          <a:pt x="1853" y="1700"/>
                        </a:lnTo>
                        <a:lnTo>
                          <a:pt x="1815" y="1733"/>
                        </a:lnTo>
                        <a:lnTo>
                          <a:pt x="1775" y="1765"/>
                        </a:lnTo>
                        <a:lnTo>
                          <a:pt x="1735" y="1794"/>
                        </a:lnTo>
                        <a:lnTo>
                          <a:pt x="1692" y="1822"/>
                        </a:lnTo>
                        <a:lnTo>
                          <a:pt x="1648" y="1848"/>
                        </a:lnTo>
                        <a:lnTo>
                          <a:pt x="1603" y="1872"/>
                        </a:lnTo>
                        <a:lnTo>
                          <a:pt x="1556" y="1894"/>
                        </a:lnTo>
                        <a:lnTo>
                          <a:pt x="1507" y="1914"/>
                        </a:lnTo>
                        <a:lnTo>
                          <a:pt x="1458" y="1932"/>
                        </a:lnTo>
                        <a:lnTo>
                          <a:pt x="1408" y="1947"/>
                        </a:lnTo>
                        <a:lnTo>
                          <a:pt x="1357" y="1961"/>
                        </a:lnTo>
                        <a:lnTo>
                          <a:pt x="1304" y="1972"/>
                        </a:lnTo>
                        <a:lnTo>
                          <a:pt x="1251" y="1980"/>
                        </a:lnTo>
                        <a:lnTo>
                          <a:pt x="1196" y="1987"/>
                        </a:lnTo>
                        <a:lnTo>
                          <a:pt x="1141" y="1991"/>
                        </a:lnTo>
                        <a:lnTo>
                          <a:pt x="1085" y="1992"/>
                        </a:lnTo>
                        <a:lnTo>
                          <a:pt x="1029" y="1991"/>
                        </a:lnTo>
                        <a:lnTo>
                          <a:pt x="974" y="1987"/>
                        </a:lnTo>
                        <a:lnTo>
                          <a:pt x="919" y="1980"/>
                        </a:lnTo>
                        <a:lnTo>
                          <a:pt x="867" y="1972"/>
                        </a:lnTo>
                        <a:lnTo>
                          <a:pt x="813" y="1961"/>
                        </a:lnTo>
                        <a:lnTo>
                          <a:pt x="762" y="1947"/>
                        </a:lnTo>
                        <a:lnTo>
                          <a:pt x="712" y="1932"/>
                        </a:lnTo>
                        <a:lnTo>
                          <a:pt x="663" y="1914"/>
                        </a:lnTo>
                        <a:lnTo>
                          <a:pt x="614" y="1894"/>
                        </a:lnTo>
                        <a:lnTo>
                          <a:pt x="568" y="1872"/>
                        </a:lnTo>
                        <a:lnTo>
                          <a:pt x="522" y="1848"/>
                        </a:lnTo>
                        <a:lnTo>
                          <a:pt x="479" y="1822"/>
                        </a:lnTo>
                        <a:lnTo>
                          <a:pt x="436" y="1794"/>
                        </a:lnTo>
                        <a:lnTo>
                          <a:pt x="395" y="1765"/>
                        </a:lnTo>
                        <a:lnTo>
                          <a:pt x="355" y="1733"/>
                        </a:lnTo>
                        <a:lnTo>
                          <a:pt x="317" y="1700"/>
                        </a:lnTo>
                        <a:lnTo>
                          <a:pt x="281" y="1666"/>
                        </a:lnTo>
                        <a:lnTo>
                          <a:pt x="247" y="1630"/>
                        </a:lnTo>
                        <a:lnTo>
                          <a:pt x="215" y="1592"/>
                        </a:lnTo>
                        <a:lnTo>
                          <a:pt x="185" y="1553"/>
                        </a:lnTo>
                        <a:lnTo>
                          <a:pt x="157" y="1513"/>
                        </a:lnTo>
                        <a:lnTo>
                          <a:pt x="131" y="1471"/>
                        </a:lnTo>
                        <a:lnTo>
                          <a:pt x="107" y="1428"/>
                        </a:lnTo>
                        <a:lnTo>
                          <a:pt x="85" y="1384"/>
                        </a:lnTo>
                        <a:lnTo>
                          <a:pt x="65" y="1339"/>
                        </a:lnTo>
                        <a:lnTo>
                          <a:pt x="48" y="1293"/>
                        </a:lnTo>
                        <a:lnTo>
                          <a:pt x="34" y="1245"/>
                        </a:lnTo>
                        <a:lnTo>
                          <a:pt x="22" y="1197"/>
                        </a:lnTo>
                        <a:lnTo>
                          <a:pt x="12" y="1148"/>
                        </a:lnTo>
                        <a:lnTo>
                          <a:pt x="5" y="1099"/>
                        </a:lnTo>
                        <a:lnTo>
                          <a:pt x="1" y="1048"/>
                        </a:lnTo>
                        <a:lnTo>
                          <a:pt x="0" y="997"/>
                        </a:lnTo>
                        <a:lnTo>
                          <a:pt x="1" y="945"/>
                        </a:lnTo>
                        <a:lnTo>
                          <a:pt x="5" y="895"/>
                        </a:lnTo>
                        <a:lnTo>
                          <a:pt x="12" y="845"/>
                        </a:lnTo>
                        <a:lnTo>
                          <a:pt x="22" y="796"/>
                        </a:lnTo>
                        <a:lnTo>
                          <a:pt x="34" y="748"/>
                        </a:lnTo>
                        <a:lnTo>
                          <a:pt x="48" y="701"/>
                        </a:lnTo>
                        <a:lnTo>
                          <a:pt x="65" y="655"/>
                        </a:lnTo>
                        <a:lnTo>
                          <a:pt x="85" y="609"/>
                        </a:lnTo>
                        <a:lnTo>
                          <a:pt x="107" y="565"/>
                        </a:lnTo>
                        <a:lnTo>
                          <a:pt x="131" y="522"/>
                        </a:lnTo>
                        <a:lnTo>
                          <a:pt x="157" y="481"/>
                        </a:lnTo>
                        <a:lnTo>
                          <a:pt x="185" y="440"/>
                        </a:lnTo>
                        <a:lnTo>
                          <a:pt x="215" y="401"/>
                        </a:lnTo>
                        <a:lnTo>
                          <a:pt x="247" y="364"/>
                        </a:lnTo>
                        <a:lnTo>
                          <a:pt x="281" y="327"/>
                        </a:lnTo>
                        <a:lnTo>
                          <a:pt x="317" y="293"/>
                        </a:lnTo>
                        <a:lnTo>
                          <a:pt x="355" y="260"/>
                        </a:lnTo>
                        <a:lnTo>
                          <a:pt x="395" y="229"/>
                        </a:lnTo>
                        <a:lnTo>
                          <a:pt x="436" y="199"/>
                        </a:lnTo>
                        <a:lnTo>
                          <a:pt x="479" y="171"/>
                        </a:lnTo>
                        <a:lnTo>
                          <a:pt x="522" y="146"/>
                        </a:lnTo>
                        <a:lnTo>
                          <a:pt x="568" y="122"/>
                        </a:lnTo>
                        <a:lnTo>
                          <a:pt x="614" y="100"/>
                        </a:lnTo>
                        <a:lnTo>
                          <a:pt x="663" y="80"/>
                        </a:lnTo>
                        <a:lnTo>
                          <a:pt x="712" y="62"/>
                        </a:lnTo>
                        <a:lnTo>
                          <a:pt x="762" y="46"/>
                        </a:lnTo>
                        <a:lnTo>
                          <a:pt x="813" y="33"/>
                        </a:lnTo>
                        <a:lnTo>
                          <a:pt x="867" y="21"/>
                        </a:lnTo>
                        <a:lnTo>
                          <a:pt x="919" y="12"/>
                        </a:lnTo>
                        <a:lnTo>
                          <a:pt x="974" y="6"/>
                        </a:lnTo>
                        <a:lnTo>
                          <a:pt x="1029" y="2"/>
                        </a:lnTo>
                        <a:lnTo>
                          <a:pt x="1085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  <p:sp>
                <p:nvSpPr>
                  <p:cNvPr id="954" name="Rectangle 69"/>
                  <p:cNvSpPr>
                    <a:spLocks noChangeArrowheads="1"/>
                  </p:cNvSpPr>
                  <p:nvPr/>
                </p:nvSpPr>
                <p:spPr bwMode="gray">
                  <a:xfrm>
                    <a:off x="5055900" y="1419492"/>
                    <a:ext cx="9692" cy="83631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</p:grpSp>
            <p:sp>
              <p:nvSpPr>
                <p:cNvPr id="952" name="Freihandform: Form 951"/>
                <p:cNvSpPr>
                  <a:spLocks noChangeAspect="1"/>
                </p:cNvSpPr>
                <p:nvPr>
                  <p:custDataLst>
                    <p:tags r:id="rId137"/>
                  </p:custDataLst>
                </p:nvPr>
              </p:nvSpPr>
              <p:spPr bwMode="gray">
                <a:xfrm>
                  <a:off x="6498965" y="2561480"/>
                  <a:ext cx="131412" cy="54000"/>
                </a:xfrm>
                <a:custGeom>
                  <a:avLst/>
                  <a:gdLst>
                    <a:gd name="connsiteX0" fmla="*/ 109132 w 218263"/>
                    <a:gd name="connsiteY0" fmla="*/ 21985 h 89689"/>
                    <a:gd name="connsiteX1" fmla="*/ 86272 w 218263"/>
                    <a:gd name="connsiteY1" fmla="*/ 44845 h 89689"/>
                    <a:gd name="connsiteX2" fmla="*/ 109132 w 218263"/>
                    <a:gd name="connsiteY2" fmla="*/ 67705 h 89689"/>
                    <a:gd name="connsiteX3" fmla="*/ 131992 w 218263"/>
                    <a:gd name="connsiteY3" fmla="*/ 44845 h 89689"/>
                    <a:gd name="connsiteX4" fmla="*/ 109132 w 218263"/>
                    <a:gd name="connsiteY4" fmla="*/ 21985 h 89689"/>
                    <a:gd name="connsiteX5" fmla="*/ 14948 w 218263"/>
                    <a:gd name="connsiteY5" fmla="*/ 0 h 89689"/>
                    <a:gd name="connsiteX6" fmla="*/ 203315 w 218263"/>
                    <a:gd name="connsiteY6" fmla="*/ 0 h 89689"/>
                    <a:gd name="connsiteX7" fmla="*/ 218263 w 218263"/>
                    <a:gd name="connsiteY7" fmla="*/ 14948 h 89689"/>
                    <a:gd name="connsiteX8" fmla="*/ 218263 w 218263"/>
                    <a:gd name="connsiteY8" fmla="*/ 74741 h 89689"/>
                    <a:gd name="connsiteX9" fmla="*/ 203315 w 218263"/>
                    <a:gd name="connsiteY9" fmla="*/ 89689 h 89689"/>
                    <a:gd name="connsiteX10" fmla="*/ 14948 w 218263"/>
                    <a:gd name="connsiteY10" fmla="*/ 89689 h 89689"/>
                    <a:gd name="connsiteX11" fmla="*/ 0 w 218263"/>
                    <a:gd name="connsiteY11" fmla="*/ 74741 h 89689"/>
                    <a:gd name="connsiteX12" fmla="*/ 0 w 218263"/>
                    <a:gd name="connsiteY12" fmla="*/ 14948 h 89689"/>
                    <a:gd name="connsiteX13" fmla="*/ 14948 w 218263"/>
                    <a:gd name="connsiteY13" fmla="*/ 0 h 89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8263" h="89689">
                      <a:moveTo>
                        <a:pt x="109132" y="21985"/>
                      </a:moveTo>
                      <a:cubicBezTo>
                        <a:pt x="96507" y="21985"/>
                        <a:pt x="86272" y="32220"/>
                        <a:pt x="86272" y="44845"/>
                      </a:cubicBezTo>
                      <a:cubicBezTo>
                        <a:pt x="86272" y="57470"/>
                        <a:pt x="96507" y="67705"/>
                        <a:pt x="109132" y="67705"/>
                      </a:cubicBezTo>
                      <a:cubicBezTo>
                        <a:pt x="121757" y="67705"/>
                        <a:pt x="131992" y="57470"/>
                        <a:pt x="131992" y="44845"/>
                      </a:cubicBezTo>
                      <a:cubicBezTo>
                        <a:pt x="131992" y="32220"/>
                        <a:pt x="121757" y="21985"/>
                        <a:pt x="109132" y="21985"/>
                      </a:cubicBezTo>
                      <a:close/>
                      <a:moveTo>
                        <a:pt x="14948" y="0"/>
                      </a:moveTo>
                      <a:lnTo>
                        <a:pt x="203315" y="0"/>
                      </a:lnTo>
                      <a:cubicBezTo>
                        <a:pt x="211571" y="0"/>
                        <a:pt x="218263" y="6692"/>
                        <a:pt x="218263" y="14948"/>
                      </a:cubicBezTo>
                      <a:lnTo>
                        <a:pt x="218263" y="74741"/>
                      </a:lnTo>
                      <a:cubicBezTo>
                        <a:pt x="218263" y="82997"/>
                        <a:pt x="211571" y="89689"/>
                        <a:pt x="203315" y="89689"/>
                      </a:cubicBezTo>
                      <a:lnTo>
                        <a:pt x="14948" y="89689"/>
                      </a:lnTo>
                      <a:cubicBezTo>
                        <a:pt x="6692" y="89689"/>
                        <a:pt x="0" y="82997"/>
                        <a:pt x="0" y="74741"/>
                      </a:cubicBezTo>
                      <a:lnTo>
                        <a:pt x="0" y="14948"/>
                      </a:lnTo>
                      <a:cubicBezTo>
                        <a:pt x="0" y="6692"/>
                        <a:pt x="6692" y="0"/>
                        <a:pt x="1494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857" name="Gruppieren 856"/>
              <p:cNvGrpSpPr/>
              <p:nvPr>
                <p:custDataLst>
                  <p:tags r:id="rId90"/>
                </p:custDataLst>
              </p:nvPr>
            </p:nvGrpSpPr>
            <p:grpSpPr bwMode="gray">
              <a:xfrm>
                <a:off x="4753405" y="2715392"/>
                <a:ext cx="219068" cy="265792"/>
                <a:chOff x="6495509" y="2545856"/>
                <a:chExt cx="138324" cy="167826"/>
              </a:xfrm>
            </p:grpSpPr>
            <p:sp>
              <p:nvSpPr>
                <p:cNvPr id="943" name="Gleichschenkliges Dreieck 942"/>
                <p:cNvSpPr/>
                <p:nvPr>
                  <p:custDataLst>
                    <p:tags r:id="rId132"/>
                  </p:custDataLst>
                </p:nvPr>
              </p:nvSpPr>
              <p:spPr bwMode="gray">
                <a:xfrm flipH="1" flipV="1">
                  <a:off x="6495509" y="2545856"/>
                  <a:ext cx="138324" cy="119244"/>
                </a:xfrm>
                <a:prstGeom prst="triangle">
                  <a:avLst/>
                </a:prstGeom>
                <a:gradFill>
                  <a:gsLst>
                    <a:gs pos="38000">
                      <a:schemeClr val="bg1">
                        <a:alpha val="0"/>
                      </a:schemeClr>
                    </a:gs>
                    <a:gs pos="100000">
                      <a:schemeClr val="bg1"/>
                    </a:gs>
                  </a:gsLst>
                  <a:lin ang="16200000" scaled="0"/>
                </a:gra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944" name="Ellipse 943"/>
                <p:cNvSpPr/>
                <p:nvPr>
                  <p:custDataLst>
                    <p:tags r:id="rId133"/>
                  </p:custDataLst>
                </p:nvPr>
              </p:nvSpPr>
              <p:spPr bwMode="gray">
                <a:xfrm>
                  <a:off x="6515616" y="2615571"/>
                  <a:ext cx="98110" cy="98111"/>
                </a:xfrm>
                <a:prstGeom prst="ellipse">
                  <a:avLst/>
                </a:prstGeom>
                <a:ln w="6350">
                  <a:solidFill>
                    <a:schemeClr val="bg1">
                      <a:alpha val="35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 sz="1619" b="1"/>
                </a:p>
              </p:txBody>
            </p:sp>
            <p:grpSp>
              <p:nvGrpSpPr>
                <p:cNvPr id="945" name="Gruppieren 944"/>
                <p:cNvGrpSpPr/>
                <p:nvPr/>
              </p:nvGrpSpPr>
              <p:grpSpPr bwMode="gray">
                <a:xfrm>
                  <a:off x="6552981" y="2616302"/>
                  <a:ext cx="23431" cy="56755"/>
                  <a:chOff x="5036792" y="1419492"/>
                  <a:chExt cx="49846" cy="120739"/>
                </a:xfrm>
                <a:solidFill>
                  <a:schemeClr val="tx1"/>
                </a:solidFill>
              </p:grpSpPr>
              <p:sp>
                <p:nvSpPr>
                  <p:cNvPr id="947" name="Freeform 68"/>
                  <p:cNvSpPr>
                    <a:spLocks/>
                  </p:cNvSpPr>
                  <p:nvPr/>
                </p:nvSpPr>
                <p:spPr bwMode="gray">
                  <a:xfrm>
                    <a:off x="5036792" y="1490108"/>
                    <a:ext cx="49846" cy="50123"/>
                  </a:xfrm>
                  <a:custGeom>
                    <a:avLst/>
                    <a:gdLst>
                      <a:gd name="T0" fmla="*/ 1196 w 2170"/>
                      <a:gd name="T1" fmla="*/ 6 h 1992"/>
                      <a:gd name="T2" fmla="*/ 1357 w 2170"/>
                      <a:gd name="T3" fmla="*/ 33 h 1992"/>
                      <a:gd name="T4" fmla="*/ 1507 w 2170"/>
                      <a:gd name="T5" fmla="*/ 80 h 1992"/>
                      <a:gd name="T6" fmla="*/ 1648 w 2170"/>
                      <a:gd name="T7" fmla="*/ 146 h 1992"/>
                      <a:gd name="T8" fmla="*/ 1775 w 2170"/>
                      <a:gd name="T9" fmla="*/ 229 h 1992"/>
                      <a:gd name="T10" fmla="*/ 1889 w 2170"/>
                      <a:gd name="T11" fmla="*/ 327 h 1992"/>
                      <a:gd name="T12" fmla="*/ 1985 w 2170"/>
                      <a:gd name="T13" fmla="*/ 440 h 1992"/>
                      <a:gd name="T14" fmla="*/ 2063 w 2170"/>
                      <a:gd name="T15" fmla="*/ 565 h 1992"/>
                      <a:gd name="T16" fmla="*/ 2122 w 2170"/>
                      <a:gd name="T17" fmla="*/ 701 h 1992"/>
                      <a:gd name="T18" fmla="*/ 2158 w 2170"/>
                      <a:gd name="T19" fmla="*/ 845 h 1992"/>
                      <a:gd name="T20" fmla="*/ 2170 w 2170"/>
                      <a:gd name="T21" fmla="*/ 997 h 1992"/>
                      <a:gd name="T22" fmla="*/ 2158 w 2170"/>
                      <a:gd name="T23" fmla="*/ 1148 h 1992"/>
                      <a:gd name="T24" fmla="*/ 2122 w 2170"/>
                      <a:gd name="T25" fmla="*/ 1293 h 1992"/>
                      <a:gd name="T26" fmla="*/ 2063 w 2170"/>
                      <a:gd name="T27" fmla="*/ 1428 h 1992"/>
                      <a:gd name="T28" fmla="*/ 1985 w 2170"/>
                      <a:gd name="T29" fmla="*/ 1553 h 1992"/>
                      <a:gd name="T30" fmla="*/ 1889 w 2170"/>
                      <a:gd name="T31" fmla="*/ 1666 h 1992"/>
                      <a:gd name="T32" fmla="*/ 1775 w 2170"/>
                      <a:gd name="T33" fmla="*/ 1765 h 1992"/>
                      <a:gd name="T34" fmla="*/ 1648 w 2170"/>
                      <a:gd name="T35" fmla="*/ 1848 h 1992"/>
                      <a:gd name="T36" fmla="*/ 1507 w 2170"/>
                      <a:gd name="T37" fmla="*/ 1914 h 1992"/>
                      <a:gd name="T38" fmla="*/ 1357 w 2170"/>
                      <a:gd name="T39" fmla="*/ 1961 h 1992"/>
                      <a:gd name="T40" fmla="*/ 1196 w 2170"/>
                      <a:gd name="T41" fmla="*/ 1987 h 1992"/>
                      <a:gd name="T42" fmla="*/ 1029 w 2170"/>
                      <a:gd name="T43" fmla="*/ 1991 h 1992"/>
                      <a:gd name="T44" fmla="*/ 867 w 2170"/>
                      <a:gd name="T45" fmla="*/ 1972 h 1992"/>
                      <a:gd name="T46" fmla="*/ 712 w 2170"/>
                      <a:gd name="T47" fmla="*/ 1932 h 1992"/>
                      <a:gd name="T48" fmla="*/ 568 w 2170"/>
                      <a:gd name="T49" fmla="*/ 1872 h 1992"/>
                      <a:gd name="T50" fmla="*/ 436 w 2170"/>
                      <a:gd name="T51" fmla="*/ 1794 h 1992"/>
                      <a:gd name="T52" fmla="*/ 317 w 2170"/>
                      <a:gd name="T53" fmla="*/ 1700 h 1992"/>
                      <a:gd name="T54" fmla="*/ 215 w 2170"/>
                      <a:gd name="T55" fmla="*/ 1592 h 1992"/>
                      <a:gd name="T56" fmla="*/ 131 w 2170"/>
                      <a:gd name="T57" fmla="*/ 1471 h 1992"/>
                      <a:gd name="T58" fmla="*/ 65 w 2170"/>
                      <a:gd name="T59" fmla="*/ 1339 h 1992"/>
                      <a:gd name="T60" fmla="*/ 22 w 2170"/>
                      <a:gd name="T61" fmla="*/ 1197 h 1992"/>
                      <a:gd name="T62" fmla="*/ 1 w 2170"/>
                      <a:gd name="T63" fmla="*/ 1048 h 1992"/>
                      <a:gd name="T64" fmla="*/ 5 w 2170"/>
                      <a:gd name="T65" fmla="*/ 895 h 1992"/>
                      <a:gd name="T66" fmla="*/ 34 w 2170"/>
                      <a:gd name="T67" fmla="*/ 748 h 1992"/>
                      <a:gd name="T68" fmla="*/ 85 w 2170"/>
                      <a:gd name="T69" fmla="*/ 609 h 1992"/>
                      <a:gd name="T70" fmla="*/ 157 w 2170"/>
                      <a:gd name="T71" fmla="*/ 481 h 1992"/>
                      <a:gd name="T72" fmla="*/ 247 w 2170"/>
                      <a:gd name="T73" fmla="*/ 364 h 1992"/>
                      <a:gd name="T74" fmla="*/ 355 w 2170"/>
                      <a:gd name="T75" fmla="*/ 260 h 1992"/>
                      <a:gd name="T76" fmla="*/ 479 w 2170"/>
                      <a:gd name="T77" fmla="*/ 171 h 1992"/>
                      <a:gd name="T78" fmla="*/ 614 w 2170"/>
                      <a:gd name="T79" fmla="*/ 100 h 1992"/>
                      <a:gd name="T80" fmla="*/ 762 w 2170"/>
                      <a:gd name="T81" fmla="*/ 46 h 1992"/>
                      <a:gd name="T82" fmla="*/ 919 w 2170"/>
                      <a:gd name="T83" fmla="*/ 12 h 1992"/>
                      <a:gd name="T84" fmla="*/ 1085 w 2170"/>
                      <a:gd name="T85" fmla="*/ 0 h 19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2170" h="1992">
                        <a:moveTo>
                          <a:pt x="1085" y="0"/>
                        </a:moveTo>
                        <a:lnTo>
                          <a:pt x="1141" y="2"/>
                        </a:lnTo>
                        <a:lnTo>
                          <a:pt x="1196" y="6"/>
                        </a:lnTo>
                        <a:lnTo>
                          <a:pt x="1251" y="12"/>
                        </a:lnTo>
                        <a:lnTo>
                          <a:pt x="1304" y="21"/>
                        </a:lnTo>
                        <a:lnTo>
                          <a:pt x="1357" y="33"/>
                        </a:lnTo>
                        <a:lnTo>
                          <a:pt x="1408" y="46"/>
                        </a:lnTo>
                        <a:lnTo>
                          <a:pt x="1458" y="62"/>
                        </a:lnTo>
                        <a:lnTo>
                          <a:pt x="1507" y="80"/>
                        </a:lnTo>
                        <a:lnTo>
                          <a:pt x="1556" y="100"/>
                        </a:lnTo>
                        <a:lnTo>
                          <a:pt x="1603" y="122"/>
                        </a:lnTo>
                        <a:lnTo>
                          <a:pt x="1648" y="146"/>
                        </a:lnTo>
                        <a:lnTo>
                          <a:pt x="1692" y="171"/>
                        </a:lnTo>
                        <a:lnTo>
                          <a:pt x="1735" y="199"/>
                        </a:lnTo>
                        <a:lnTo>
                          <a:pt x="1775" y="229"/>
                        </a:lnTo>
                        <a:lnTo>
                          <a:pt x="1815" y="260"/>
                        </a:lnTo>
                        <a:lnTo>
                          <a:pt x="1853" y="293"/>
                        </a:lnTo>
                        <a:lnTo>
                          <a:pt x="1889" y="327"/>
                        </a:lnTo>
                        <a:lnTo>
                          <a:pt x="1923" y="364"/>
                        </a:lnTo>
                        <a:lnTo>
                          <a:pt x="1955" y="401"/>
                        </a:lnTo>
                        <a:lnTo>
                          <a:pt x="1985" y="440"/>
                        </a:lnTo>
                        <a:lnTo>
                          <a:pt x="2013" y="481"/>
                        </a:lnTo>
                        <a:lnTo>
                          <a:pt x="2039" y="522"/>
                        </a:lnTo>
                        <a:lnTo>
                          <a:pt x="2063" y="565"/>
                        </a:lnTo>
                        <a:lnTo>
                          <a:pt x="2085" y="609"/>
                        </a:lnTo>
                        <a:lnTo>
                          <a:pt x="2105" y="655"/>
                        </a:lnTo>
                        <a:lnTo>
                          <a:pt x="2122" y="701"/>
                        </a:lnTo>
                        <a:lnTo>
                          <a:pt x="2136" y="748"/>
                        </a:lnTo>
                        <a:lnTo>
                          <a:pt x="2148" y="796"/>
                        </a:lnTo>
                        <a:lnTo>
                          <a:pt x="2158" y="845"/>
                        </a:lnTo>
                        <a:lnTo>
                          <a:pt x="2165" y="895"/>
                        </a:lnTo>
                        <a:lnTo>
                          <a:pt x="2169" y="945"/>
                        </a:lnTo>
                        <a:lnTo>
                          <a:pt x="2170" y="997"/>
                        </a:lnTo>
                        <a:lnTo>
                          <a:pt x="2169" y="1048"/>
                        </a:lnTo>
                        <a:lnTo>
                          <a:pt x="2165" y="1099"/>
                        </a:lnTo>
                        <a:lnTo>
                          <a:pt x="2158" y="1148"/>
                        </a:lnTo>
                        <a:lnTo>
                          <a:pt x="2148" y="1197"/>
                        </a:lnTo>
                        <a:lnTo>
                          <a:pt x="2136" y="1245"/>
                        </a:lnTo>
                        <a:lnTo>
                          <a:pt x="2122" y="1293"/>
                        </a:lnTo>
                        <a:lnTo>
                          <a:pt x="2105" y="1339"/>
                        </a:lnTo>
                        <a:lnTo>
                          <a:pt x="2085" y="1384"/>
                        </a:lnTo>
                        <a:lnTo>
                          <a:pt x="2063" y="1428"/>
                        </a:lnTo>
                        <a:lnTo>
                          <a:pt x="2039" y="1471"/>
                        </a:lnTo>
                        <a:lnTo>
                          <a:pt x="2013" y="1513"/>
                        </a:lnTo>
                        <a:lnTo>
                          <a:pt x="1985" y="1553"/>
                        </a:lnTo>
                        <a:lnTo>
                          <a:pt x="1955" y="1592"/>
                        </a:lnTo>
                        <a:lnTo>
                          <a:pt x="1923" y="1630"/>
                        </a:lnTo>
                        <a:lnTo>
                          <a:pt x="1889" y="1666"/>
                        </a:lnTo>
                        <a:lnTo>
                          <a:pt x="1853" y="1700"/>
                        </a:lnTo>
                        <a:lnTo>
                          <a:pt x="1815" y="1733"/>
                        </a:lnTo>
                        <a:lnTo>
                          <a:pt x="1775" y="1765"/>
                        </a:lnTo>
                        <a:lnTo>
                          <a:pt x="1735" y="1794"/>
                        </a:lnTo>
                        <a:lnTo>
                          <a:pt x="1692" y="1822"/>
                        </a:lnTo>
                        <a:lnTo>
                          <a:pt x="1648" y="1848"/>
                        </a:lnTo>
                        <a:lnTo>
                          <a:pt x="1603" y="1872"/>
                        </a:lnTo>
                        <a:lnTo>
                          <a:pt x="1556" y="1894"/>
                        </a:lnTo>
                        <a:lnTo>
                          <a:pt x="1507" y="1914"/>
                        </a:lnTo>
                        <a:lnTo>
                          <a:pt x="1458" y="1932"/>
                        </a:lnTo>
                        <a:lnTo>
                          <a:pt x="1408" y="1947"/>
                        </a:lnTo>
                        <a:lnTo>
                          <a:pt x="1357" y="1961"/>
                        </a:lnTo>
                        <a:lnTo>
                          <a:pt x="1304" y="1972"/>
                        </a:lnTo>
                        <a:lnTo>
                          <a:pt x="1251" y="1980"/>
                        </a:lnTo>
                        <a:lnTo>
                          <a:pt x="1196" y="1987"/>
                        </a:lnTo>
                        <a:lnTo>
                          <a:pt x="1141" y="1991"/>
                        </a:lnTo>
                        <a:lnTo>
                          <a:pt x="1085" y="1992"/>
                        </a:lnTo>
                        <a:lnTo>
                          <a:pt x="1029" y="1991"/>
                        </a:lnTo>
                        <a:lnTo>
                          <a:pt x="974" y="1987"/>
                        </a:lnTo>
                        <a:lnTo>
                          <a:pt x="919" y="1980"/>
                        </a:lnTo>
                        <a:lnTo>
                          <a:pt x="867" y="1972"/>
                        </a:lnTo>
                        <a:lnTo>
                          <a:pt x="813" y="1961"/>
                        </a:lnTo>
                        <a:lnTo>
                          <a:pt x="762" y="1947"/>
                        </a:lnTo>
                        <a:lnTo>
                          <a:pt x="712" y="1932"/>
                        </a:lnTo>
                        <a:lnTo>
                          <a:pt x="663" y="1914"/>
                        </a:lnTo>
                        <a:lnTo>
                          <a:pt x="614" y="1894"/>
                        </a:lnTo>
                        <a:lnTo>
                          <a:pt x="568" y="1872"/>
                        </a:lnTo>
                        <a:lnTo>
                          <a:pt x="522" y="1848"/>
                        </a:lnTo>
                        <a:lnTo>
                          <a:pt x="479" y="1822"/>
                        </a:lnTo>
                        <a:lnTo>
                          <a:pt x="436" y="1794"/>
                        </a:lnTo>
                        <a:lnTo>
                          <a:pt x="395" y="1765"/>
                        </a:lnTo>
                        <a:lnTo>
                          <a:pt x="355" y="1733"/>
                        </a:lnTo>
                        <a:lnTo>
                          <a:pt x="317" y="1700"/>
                        </a:lnTo>
                        <a:lnTo>
                          <a:pt x="281" y="1666"/>
                        </a:lnTo>
                        <a:lnTo>
                          <a:pt x="247" y="1630"/>
                        </a:lnTo>
                        <a:lnTo>
                          <a:pt x="215" y="1592"/>
                        </a:lnTo>
                        <a:lnTo>
                          <a:pt x="185" y="1553"/>
                        </a:lnTo>
                        <a:lnTo>
                          <a:pt x="157" y="1513"/>
                        </a:lnTo>
                        <a:lnTo>
                          <a:pt x="131" y="1471"/>
                        </a:lnTo>
                        <a:lnTo>
                          <a:pt x="107" y="1428"/>
                        </a:lnTo>
                        <a:lnTo>
                          <a:pt x="85" y="1384"/>
                        </a:lnTo>
                        <a:lnTo>
                          <a:pt x="65" y="1339"/>
                        </a:lnTo>
                        <a:lnTo>
                          <a:pt x="48" y="1293"/>
                        </a:lnTo>
                        <a:lnTo>
                          <a:pt x="34" y="1245"/>
                        </a:lnTo>
                        <a:lnTo>
                          <a:pt x="22" y="1197"/>
                        </a:lnTo>
                        <a:lnTo>
                          <a:pt x="12" y="1148"/>
                        </a:lnTo>
                        <a:lnTo>
                          <a:pt x="5" y="1099"/>
                        </a:lnTo>
                        <a:lnTo>
                          <a:pt x="1" y="1048"/>
                        </a:lnTo>
                        <a:lnTo>
                          <a:pt x="0" y="997"/>
                        </a:lnTo>
                        <a:lnTo>
                          <a:pt x="1" y="945"/>
                        </a:lnTo>
                        <a:lnTo>
                          <a:pt x="5" y="895"/>
                        </a:lnTo>
                        <a:lnTo>
                          <a:pt x="12" y="845"/>
                        </a:lnTo>
                        <a:lnTo>
                          <a:pt x="22" y="796"/>
                        </a:lnTo>
                        <a:lnTo>
                          <a:pt x="34" y="748"/>
                        </a:lnTo>
                        <a:lnTo>
                          <a:pt x="48" y="701"/>
                        </a:lnTo>
                        <a:lnTo>
                          <a:pt x="65" y="655"/>
                        </a:lnTo>
                        <a:lnTo>
                          <a:pt x="85" y="609"/>
                        </a:lnTo>
                        <a:lnTo>
                          <a:pt x="107" y="565"/>
                        </a:lnTo>
                        <a:lnTo>
                          <a:pt x="131" y="522"/>
                        </a:lnTo>
                        <a:lnTo>
                          <a:pt x="157" y="481"/>
                        </a:lnTo>
                        <a:lnTo>
                          <a:pt x="185" y="440"/>
                        </a:lnTo>
                        <a:lnTo>
                          <a:pt x="215" y="401"/>
                        </a:lnTo>
                        <a:lnTo>
                          <a:pt x="247" y="364"/>
                        </a:lnTo>
                        <a:lnTo>
                          <a:pt x="281" y="327"/>
                        </a:lnTo>
                        <a:lnTo>
                          <a:pt x="317" y="293"/>
                        </a:lnTo>
                        <a:lnTo>
                          <a:pt x="355" y="260"/>
                        </a:lnTo>
                        <a:lnTo>
                          <a:pt x="395" y="229"/>
                        </a:lnTo>
                        <a:lnTo>
                          <a:pt x="436" y="199"/>
                        </a:lnTo>
                        <a:lnTo>
                          <a:pt x="479" y="171"/>
                        </a:lnTo>
                        <a:lnTo>
                          <a:pt x="522" y="146"/>
                        </a:lnTo>
                        <a:lnTo>
                          <a:pt x="568" y="122"/>
                        </a:lnTo>
                        <a:lnTo>
                          <a:pt x="614" y="100"/>
                        </a:lnTo>
                        <a:lnTo>
                          <a:pt x="663" y="80"/>
                        </a:lnTo>
                        <a:lnTo>
                          <a:pt x="712" y="62"/>
                        </a:lnTo>
                        <a:lnTo>
                          <a:pt x="762" y="46"/>
                        </a:lnTo>
                        <a:lnTo>
                          <a:pt x="813" y="33"/>
                        </a:lnTo>
                        <a:lnTo>
                          <a:pt x="867" y="21"/>
                        </a:lnTo>
                        <a:lnTo>
                          <a:pt x="919" y="12"/>
                        </a:lnTo>
                        <a:lnTo>
                          <a:pt x="974" y="6"/>
                        </a:lnTo>
                        <a:lnTo>
                          <a:pt x="1029" y="2"/>
                        </a:lnTo>
                        <a:lnTo>
                          <a:pt x="1085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  <p:sp>
                <p:nvSpPr>
                  <p:cNvPr id="948" name="Rectangle 69"/>
                  <p:cNvSpPr>
                    <a:spLocks noChangeArrowheads="1"/>
                  </p:cNvSpPr>
                  <p:nvPr/>
                </p:nvSpPr>
                <p:spPr bwMode="gray">
                  <a:xfrm>
                    <a:off x="5055900" y="1419492"/>
                    <a:ext cx="9692" cy="83631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</p:grpSp>
            <p:sp>
              <p:nvSpPr>
                <p:cNvPr id="946" name="Freihandform: Form 945"/>
                <p:cNvSpPr>
                  <a:spLocks noChangeAspect="1"/>
                </p:cNvSpPr>
                <p:nvPr>
                  <p:custDataLst>
                    <p:tags r:id="rId134"/>
                  </p:custDataLst>
                </p:nvPr>
              </p:nvSpPr>
              <p:spPr bwMode="gray">
                <a:xfrm>
                  <a:off x="6498965" y="2561480"/>
                  <a:ext cx="131412" cy="54000"/>
                </a:xfrm>
                <a:custGeom>
                  <a:avLst/>
                  <a:gdLst>
                    <a:gd name="connsiteX0" fmla="*/ 109132 w 218263"/>
                    <a:gd name="connsiteY0" fmla="*/ 21985 h 89689"/>
                    <a:gd name="connsiteX1" fmla="*/ 86272 w 218263"/>
                    <a:gd name="connsiteY1" fmla="*/ 44845 h 89689"/>
                    <a:gd name="connsiteX2" fmla="*/ 109132 w 218263"/>
                    <a:gd name="connsiteY2" fmla="*/ 67705 h 89689"/>
                    <a:gd name="connsiteX3" fmla="*/ 131992 w 218263"/>
                    <a:gd name="connsiteY3" fmla="*/ 44845 h 89689"/>
                    <a:gd name="connsiteX4" fmla="*/ 109132 w 218263"/>
                    <a:gd name="connsiteY4" fmla="*/ 21985 h 89689"/>
                    <a:gd name="connsiteX5" fmla="*/ 14948 w 218263"/>
                    <a:gd name="connsiteY5" fmla="*/ 0 h 89689"/>
                    <a:gd name="connsiteX6" fmla="*/ 203315 w 218263"/>
                    <a:gd name="connsiteY6" fmla="*/ 0 h 89689"/>
                    <a:gd name="connsiteX7" fmla="*/ 218263 w 218263"/>
                    <a:gd name="connsiteY7" fmla="*/ 14948 h 89689"/>
                    <a:gd name="connsiteX8" fmla="*/ 218263 w 218263"/>
                    <a:gd name="connsiteY8" fmla="*/ 74741 h 89689"/>
                    <a:gd name="connsiteX9" fmla="*/ 203315 w 218263"/>
                    <a:gd name="connsiteY9" fmla="*/ 89689 h 89689"/>
                    <a:gd name="connsiteX10" fmla="*/ 14948 w 218263"/>
                    <a:gd name="connsiteY10" fmla="*/ 89689 h 89689"/>
                    <a:gd name="connsiteX11" fmla="*/ 0 w 218263"/>
                    <a:gd name="connsiteY11" fmla="*/ 74741 h 89689"/>
                    <a:gd name="connsiteX12" fmla="*/ 0 w 218263"/>
                    <a:gd name="connsiteY12" fmla="*/ 14948 h 89689"/>
                    <a:gd name="connsiteX13" fmla="*/ 14948 w 218263"/>
                    <a:gd name="connsiteY13" fmla="*/ 0 h 89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8263" h="89689">
                      <a:moveTo>
                        <a:pt x="109132" y="21985"/>
                      </a:moveTo>
                      <a:cubicBezTo>
                        <a:pt x="96507" y="21985"/>
                        <a:pt x="86272" y="32220"/>
                        <a:pt x="86272" y="44845"/>
                      </a:cubicBezTo>
                      <a:cubicBezTo>
                        <a:pt x="86272" y="57470"/>
                        <a:pt x="96507" y="67705"/>
                        <a:pt x="109132" y="67705"/>
                      </a:cubicBezTo>
                      <a:cubicBezTo>
                        <a:pt x="121757" y="67705"/>
                        <a:pt x="131992" y="57470"/>
                        <a:pt x="131992" y="44845"/>
                      </a:cubicBezTo>
                      <a:cubicBezTo>
                        <a:pt x="131992" y="32220"/>
                        <a:pt x="121757" y="21985"/>
                        <a:pt x="109132" y="21985"/>
                      </a:cubicBezTo>
                      <a:close/>
                      <a:moveTo>
                        <a:pt x="14948" y="0"/>
                      </a:moveTo>
                      <a:lnTo>
                        <a:pt x="203315" y="0"/>
                      </a:lnTo>
                      <a:cubicBezTo>
                        <a:pt x="211571" y="0"/>
                        <a:pt x="218263" y="6692"/>
                        <a:pt x="218263" y="14948"/>
                      </a:cubicBezTo>
                      <a:lnTo>
                        <a:pt x="218263" y="74741"/>
                      </a:lnTo>
                      <a:cubicBezTo>
                        <a:pt x="218263" y="82997"/>
                        <a:pt x="211571" y="89689"/>
                        <a:pt x="203315" y="89689"/>
                      </a:cubicBezTo>
                      <a:lnTo>
                        <a:pt x="14948" y="89689"/>
                      </a:lnTo>
                      <a:cubicBezTo>
                        <a:pt x="6692" y="89689"/>
                        <a:pt x="0" y="82997"/>
                        <a:pt x="0" y="74741"/>
                      </a:cubicBezTo>
                      <a:lnTo>
                        <a:pt x="0" y="14948"/>
                      </a:lnTo>
                      <a:cubicBezTo>
                        <a:pt x="0" y="6692"/>
                        <a:pt x="6692" y="0"/>
                        <a:pt x="1494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858" name="LEAF"/>
              <p:cNvGrpSpPr/>
              <p:nvPr>
                <p:custDataLst>
                  <p:tags r:id="rId91"/>
                </p:custDataLst>
              </p:nvPr>
            </p:nvGrpSpPr>
            <p:grpSpPr bwMode="gray">
              <a:xfrm>
                <a:off x="5061399" y="2432457"/>
                <a:ext cx="380711" cy="423694"/>
                <a:chOff x="6277525" y="4537695"/>
                <a:chExt cx="380711" cy="423694"/>
              </a:xfrm>
            </p:grpSpPr>
            <p:sp>
              <p:nvSpPr>
                <p:cNvPr id="932" name="Gleichschenkliges Dreieck 931"/>
                <p:cNvSpPr/>
                <p:nvPr>
                  <p:custDataLst>
                    <p:tags r:id="rId129"/>
                  </p:custDataLst>
                </p:nvPr>
              </p:nvSpPr>
              <p:spPr bwMode="gray">
                <a:xfrm flipH="1" flipV="1">
                  <a:off x="6277525" y="4537695"/>
                  <a:ext cx="380711" cy="328198"/>
                </a:xfrm>
                <a:prstGeom prst="triangle">
                  <a:avLst/>
                </a:prstGeom>
                <a:gradFill>
                  <a:gsLst>
                    <a:gs pos="38000">
                      <a:schemeClr val="bg1">
                        <a:alpha val="0"/>
                      </a:schemeClr>
                    </a:gs>
                    <a:gs pos="100000">
                      <a:schemeClr val="bg1"/>
                    </a:gs>
                  </a:gsLst>
                  <a:lin ang="16200000" scaled="0"/>
                </a:gra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933" name="Ellipse 932"/>
                <p:cNvSpPr/>
                <p:nvPr>
                  <p:custDataLst>
                    <p:tags r:id="rId130"/>
                  </p:custDataLst>
                </p:nvPr>
              </p:nvSpPr>
              <p:spPr bwMode="gray">
                <a:xfrm rot="10800000">
                  <a:off x="6377754" y="4787487"/>
                  <a:ext cx="173902" cy="173902"/>
                </a:xfrm>
                <a:prstGeom prst="ellipse">
                  <a:avLst/>
                </a:prstGeom>
                <a:noFill/>
                <a:ln w="9525" cmpd="dbl">
                  <a:solidFill>
                    <a:schemeClr val="bg1">
                      <a:alpha val="35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 sz="1619" b="1"/>
                </a:p>
              </p:txBody>
            </p:sp>
            <p:grpSp>
              <p:nvGrpSpPr>
                <p:cNvPr id="934" name="Gruppieren 933"/>
                <p:cNvGrpSpPr/>
                <p:nvPr>
                  <p:custDataLst>
                    <p:tags r:id="rId131"/>
                  </p:custDataLst>
                </p:nvPr>
              </p:nvGrpSpPr>
              <p:grpSpPr bwMode="gray">
                <a:xfrm>
                  <a:off x="6298380" y="4559439"/>
                  <a:ext cx="335482" cy="329942"/>
                  <a:chOff x="3308966" y="2286304"/>
                  <a:chExt cx="292835" cy="288000"/>
                </a:xfrm>
                <a:solidFill>
                  <a:schemeClr val="tx1"/>
                </a:solidFill>
              </p:grpSpPr>
              <p:sp>
                <p:nvSpPr>
                  <p:cNvPr id="935" name="Freeform 65"/>
                  <p:cNvSpPr>
                    <a:spLocks noEditPoints="1"/>
                  </p:cNvSpPr>
                  <p:nvPr/>
                </p:nvSpPr>
                <p:spPr bwMode="gray">
                  <a:xfrm>
                    <a:off x="3308966" y="2286304"/>
                    <a:ext cx="292835" cy="60621"/>
                  </a:xfrm>
                  <a:custGeom>
                    <a:avLst/>
                    <a:gdLst>
                      <a:gd name="T0" fmla="*/ 16878 w 17448"/>
                      <a:gd name="T1" fmla="*/ 22 h 3310"/>
                      <a:gd name="T2" fmla="*/ 17112 w 17448"/>
                      <a:gd name="T3" fmla="*/ 119 h 3310"/>
                      <a:gd name="T4" fmla="*/ 17296 w 17448"/>
                      <a:gd name="T5" fmla="*/ 281 h 3310"/>
                      <a:gd name="T6" fmla="*/ 17414 w 17448"/>
                      <a:gd name="T7" fmla="*/ 490 h 3310"/>
                      <a:gd name="T8" fmla="*/ 17448 w 17448"/>
                      <a:gd name="T9" fmla="*/ 2614 h 3310"/>
                      <a:gd name="T10" fmla="*/ 17402 w 17448"/>
                      <a:gd name="T11" fmla="*/ 2853 h 3310"/>
                      <a:gd name="T12" fmla="*/ 17274 w 17448"/>
                      <a:gd name="T13" fmla="*/ 3056 h 3310"/>
                      <a:gd name="T14" fmla="*/ 17082 w 17448"/>
                      <a:gd name="T15" fmla="*/ 3209 h 3310"/>
                      <a:gd name="T16" fmla="*/ 16841 w 17448"/>
                      <a:gd name="T17" fmla="*/ 3296 h 3310"/>
                      <a:gd name="T18" fmla="*/ 683 w 17448"/>
                      <a:gd name="T19" fmla="*/ 3307 h 3310"/>
                      <a:gd name="T20" fmla="*/ 431 w 17448"/>
                      <a:gd name="T21" fmla="*/ 3242 h 3310"/>
                      <a:gd name="T22" fmla="*/ 224 w 17448"/>
                      <a:gd name="T23" fmla="*/ 3106 h 3310"/>
                      <a:gd name="T24" fmla="*/ 75 w 17448"/>
                      <a:gd name="T25" fmla="*/ 2915 h 3310"/>
                      <a:gd name="T26" fmla="*/ 4 w 17448"/>
                      <a:gd name="T27" fmla="*/ 2685 h 3310"/>
                      <a:gd name="T28" fmla="*/ 15 w 17448"/>
                      <a:gd name="T29" fmla="*/ 557 h 3310"/>
                      <a:gd name="T30" fmla="*/ 110 w 17448"/>
                      <a:gd name="T31" fmla="*/ 336 h 3310"/>
                      <a:gd name="T32" fmla="*/ 277 w 17448"/>
                      <a:gd name="T33" fmla="*/ 160 h 3310"/>
                      <a:gd name="T34" fmla="*/ 499 w 17448"/>
                      <a:gd name="T35" fmla="*/ 42 h 3310"/>
                      <a:gd name="T36" fmla="*/ 760 w 17448"/>
                      <a:gd name="T37" fmla="*/ 0 h 3310"/>
                      <a:gd name="T38" fmla="*/ 15849 w 17448"/>
                      <a:gd name="T39" fmla="*/ 1049 h 3310"/>
                      <a:gd name="T40" fmla="*/ 16058 w 17448"/>
                      <a:gd name="T41" fmla="*/ 1146 h 3310"/>
                      <a:gd name="T42" fmla="*/ 16217 w 17448"/>
                      <a:gd name="T43" fmla="*/ 1300 h 3310"/>
                      <a:gd name="T44" fmla="*/ 16314 w 17448"/>
                      <a:gd name="T45" fmla="*/ 1496 h 3310"/>
                      <a:gd name="T46" fmla="*/ 16332 w 17448"/>
                      <a:gd name="T47" fmla="*/ 1720 h 3310"/>
                      <a:gd name="T48" fmla="*/ 16267 w 17448"/>
                      <a:gd name="T49" fmla="*/ 1930 h 3310"/>
                      <a:gd name="T50" fmla="*/ 16133 w 17448"/>
                      <a:gd name="T51" fmla="*/ 2104 h 3310"/>
                      <a:gd name="T52" fmla="*/ 15943 w 17448"/>
                      <a:gd name="T53" fmla="*/ 2228 h 3310"/>
                      <a:gd name="T54" fmla="*/ 15714 w 17448"/>
                      <a:gd name="T55" fmla="*/ 2287 h 3310"/>
                      <a:gd name="T56" fmla="*/ 15471 w 17448"/>
                      <a:gd name="T57" fmla="*/ 2270 h 3310"/>
                      <a:gd name="T58" fmla="*/ 15257 w 17448"/>
                      <a:gd name="T59" fmla="*/ 2182 h 3310"/>
                      <a:gd name="T60" fmla="*/ 15089 w 17448"/>
                      <a:gd name="T61" fmla="*/ 2035 h 3310"/>
                      <a:gd name="T62" fmla="*/ 14982 w 17448"/>
                      <a:gd name="T63" fmla="*/ 1843 h 3310"/>
                      <a:gd name="T64" fmla="*/ 14953 w 17448"/>
                      <a:gd name="T65" fmla="*/ 1622 h 3310"/>
                      <a:gd name="T66" fmla="*/ 15006 w 17448"/>
                      <a:gd name="T67" fmla="*/ 1408 h 3310"/>
                      <a:gd name="T68" fmla="*/ 15132 w 17448"/>
                      <a:gd name="T69" fmla="*/ 1228 h 3310"/>
                      <a:gd name="T70" fmla="*/ 15314 w 17448"/>
                      <a:gd name="T71" fmla="*/ 1097 h 3310"/>
                      <a:gd name="T72" fmla="*/ 15539 w 17448"/>
                      <a:gd name="T73" fmla="*/ 1028 h 3310"/>
                      <a:gd name="T74" fmla="*/ 13632 w 17448"/>
                      <a:gd name="T75" fmla="*/ 1028 h 3310"/>
                      <a:gd name="T76" fmla="*/ 13857 w 17448"/>
                      <a:gd name="T77" fmla="*/ 1097 h 3310"/>
                      <a:gd name="T78" fmla="*/ 14039 w 17448"/>
                      <a:gd name="T79" fmla="*/ 1228 h 3310"/>
                      <a:gd name="T80" fmla="*/ 14165 w 17448"/>
                      <a:gd name="T81" fmla="*/ 1408 h 3310"/>
                      <a:gd name="T82" fmla="*/ 14218 w 17448"/>
                      <a:gd name="T83" fmla="*/ 1622 h 3310"/>
                      <a:gd name="T84" fmla="*/ 14187 w 17448"/>
                      <a:gd name="T85" fmla="*/ 1843 h 3310"/>
                      <a:gd name="T86" fmla="*/ 14082 w 17448"/>
                      <a:gd name="T87" fmla="*/ 2035 h 3310"/>
                      <a:gd name="T88" fmla="*/ 13914 w 17448"/>
                      <a:gd name="T89" fmla="*/ 2182 h 3310"/>
                      <a:gd name="T90" fmla="*/ 13700 w 17448"/>
                      <a:gd name="T91" fmla="*/ 2270 h 3310"/>
                      <a:gd name="T92" fmla="*/ 13457 w 17448"/>
                      <a:gd name="T93" fmla="*/ 2287 h 3310"/>
                      <a:gd name="T94" fmla="*/ 13227 w 17448"/>
                      <a:gd name="T95" fmla="*/ 2228 h 3310"/>
                      <a:gd name="T96" fmla="*/ 13038 w 17448"/>
                      <a:gd name="T97" fmla="*/ 2104 h 3310"/>
                      <a:gd name="T98" fmla="*/ 12903 w 17448"/>
                      <a:gd name="T99" fmla="*/ 1930 h 3310"/>
                      <a:gd name="T100" fmla="*/ 12838 w 17448"/>
                      <a:gd name="T101" fmla="*/ 1720 h 3310"/>
                      <a:gd name="T102" fmla="*/ 12857 w 17448"/>
                      <a:gd name="T103" fmla="*/ 1496 h 3310"/>
                      <a:gd name="T104" fmla="*/ 12953 w 17448"/>
                      <a:gd name="T105" fmla="*/ 1300 h 3310"/>
                      <a:gd name="T106" fmla="*/ 13113 w 17448"/>
                      <a:gd name="T107" fmla="*/ 1146 h 3310"/>
                      <a:gd name="T108" fmla="*/ 13322 w 17448"/>
                      <a:gd name="T109" fmla="*/ 1049 h 33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17448" h="3310">
                        <a:moveTo>
                          <a:pt x="760" y="0"/>
                        </a:moveTo>
                        <a:lnTo>
                          <a:pt x="16688" y="0"/>
                        </a:lnTo>
                        <a:lnTo>
                          <a:pt x="16727" y="1"/>
                        </a:lnTo>
                        <a:lnTo>
                          <a:pt x="16765" y="4"/>
                        </a:lnTo>
                        <a:lnTo>
                          <a:pt x="16804" y="8"/>
                        </a:lnTo>
                        <a:lnTo>
                          <a:pt x="16841" y="14"/>
                        </a:lnTo>
                        <a:lnTo>
                          <a:pt x="16878" y="22"/>
                        </a:lnTo>
                        <a:lnTo>
                          <a:pt x="16914" y="31"/>
                        </a:lnTo>
                        <a:lnTo>
                          <a:pt x="16949" y="42"/>
                        </a:lnTo>
                        <a:lnTo>
                          <a:pt x="16983" y="55"/>
                        </a:lnTo>
                        <a:lnTo>
                          <a:pt x="17017" y="69"/>
                        </a:lnTo>
                        <a:lnTo>
                          <a:pt x="17050" y="84"/>
                        </a:lnTo>
                        <a:lnTo>
                          <a:pt x="17082" y="101"/>
                        </a:lnTo>
                        <a:lnTo>
                          <a:pt x="17112" y="119"/>
                        </a:lnTo>
                        <a:lnTo>
                          <a:pt x="17142" y="139"/>
                        </a:lnTo>
                        <a:lnTo>
                          <a:pt x="17171" y="160"/>
                        </a:lnTo>
                        <a:lnTo>
                          <a:pt x="17198" y="182"/>
                        </a:lnTo>
                        <a:lnTo>
                          <a:pt x="17224" y="205"/>
                        </a:lnTo>
                        <a:lnTo>
                          <a:pt x="17250" y="229"/>
                        </a:lnTo>
                        <a:lnTo>
                          <a:pt x="17274" y="254"/>
                        </a:lnTo>
                        <a:lnTo>
                          <a:pt x="17296" y="281"/>
                        </a:lnTo>
                        <a:lnTo>
                          <a:pt x="17318" y="308"/>
                        </a:lnTo>
                        <a:lnTo>
                          <a:pt x="17338" y="336"/>
                        </a:lnTo>
                        <a:lnTo>
                          <a:pt x="17356" y="365"/>
                        </a:lnTo>
                        <a:lnTo>
                          <a:pt x="17373" y="395"/>
                        </a:lnTo>
                        <a:lnTo>
                          <a:pt x="17388" y="426"/>
                        </a:lnTo>
                        <a:lnTo>
                          <a:pt x="17402" y="458"/>
                        </a:lnTo>
                        <a:lnTo>
                          <a:pt x="17414" y="490"/>
                        </a:lnTo>
                        <a:lnTo>
                          <a:pt x="17424" y="523"/>
                        </a:lnTo>
                        <a:lnTo>
                          <a:pt x="17433" y="557"/>
                        </a:lnTo>
                        <a:lnTo>
                          <a:pt x="17439" y="591"/>
                        </a:lnTo>
                        <a:lnTo>
                          <a:pt x="17444" y="626"/>
                        </a:lnTo>
                        <a:lnTo>
                          <a:pt x="17447" y="661"/>
                        </a:lnTo>
                        <a:lnTo>
                          <a:pt x="17448" y="697"/>
                        </a:lnTo>
                        <a:lnTo>
                          <a:pt x="17448" y="2614"/>
                        </a:lnTo>
                        <a:lnTo>
                          <a:pt x="17447" y="2649"/>
                        </a:lnTo>
                        <a:lnTo>
                          <a:pt x="17444" y="2685"/>
                        </a:lnTo>
                        <a:lnTo>
                          <a:pt x="17439" y="2719"/>
                        </a:lnTo>
                        <a:lnTo>
                          <a:pt x="17433" y="2754"/>
                        </a:lnTo>
                        <a:lnTo>
                          <a:pt x="17424" y="2787"/>
                        </a:lnTo>
                        <a:lnTo>
                          <a:pt x="17414" y="2820"/>
                        </a:lnTo>
                        <a:lnTo>
                          <a:pt x="17402" y="2853"/>
                        </a:lnTo>
                        <a:lnTo>
                          <a:pt x="17388" y="2884"/>
                        </a:lnTo>
                        <a:lnTo>
                          <a:pt x="17373" y="2915"/>
                        </a:lnTo>
                        <a:lnTo>
                          <a:pt x="17356" y="2945"/>
                        </a:lnTo>
                        <a:lnTo>
                          <a:pt x="17338" y="2974"/>
                        </a:lnTo>
                        <a:lnTo>
                          <a:pt x="17318" y="3003"/>
                        </a:lnTo>
                        <a:lnTo>
                          <a:pt x="17296" y="3030"/>
                        </a:lnTo>
                        <a:lnTo>
                          <a:pt x="17274" y="3056"/>
                        </a:lnTo>
                        <a:lnTo>
                          <a:pt x="17250" y="3082"/>
                        </a:lnTo>
                        <a:lnTo>
                          <a:pt x="17224" y="3106"/>
                        </a:lnTo>
                        <a:lnTo>
                          <a:pt x="17198" y="3129"/>
                        </a:lnTo>
                        <a:lnTo>
                          <a:pt x="17171" y="3151"/>
                        </a:lnTo>
                        <a:lnTo>
                          <a:pt x="17142" y="3172"/>
                        </a:lnTo>
                        <a:lnTo>
                          <a:pt x="17112" y="3191"/>
                        </a:lnTo>
                        <a:lnTo>
                          <a:pt x="17082" y="3209"/>
                        </a:lnTo>
                        <a:lnTo>
                          <a:pt x="17050" y="3226"/>
                        </a:lnTo>
                        <a:lnTo>
                          <a:pt x="17017" y="3242"/>
                        </a:lnTo>
                        <a:lnTo>
                          <a:pt x="16983" y="3256"/>
                        </a:lnTo>
                        <a:lnTo>
                          <a:pt x="16949" y="3268"/>
                        </a:lnTo>
                        <a:lnTo>
                          <a:pt x="16914" y="3279"/>
                        </a:lnTo>
                        <a:lnTo>
                          <a:pt x="16878" y="3288"/>
                        </a:lnTo>
                        <a:lnTo>
                          <a:pt x="16841" y="3296"/>
                        </a:lnTo>
                        <a:lnTo>
                          <a:pt x="16804" y="3302"/>
                        </a:lnTo>
                        <a:lnTo>
                          <a:pt x="16765" y="3307"/>
                        </a:lnTo>
                        <a:lnTo>
                          <a:pt x="16727" y="3310"/>
                        </a:lnTo>
                        <a:lnTo>
                          <a:pt x="16688" y="3310"/>
                        </a:lnTo>
                        <a:lnTo>
                          <a:pt x="760" y="3310"/>
                        </a:lnTo>
                        <a:lnTo>
                          <a:pt x="721" y="3310"/>
                        </a:lnTo>
                        <a:lnTo>
                          <a:pt x="683" y="3307"/>
                        </a:lnTo>
                        <a:lnTo>
                          <a:pt x="644" y="3302"/>
                        </a:lnTo>
                        <a:lnTo>
                          <a:pt x="607" y="3296"/>
                        </a:lnTo>
                        <a:lnTo>
                          <a:pt x="570" y="3288"/>
                        </a:lnTo>
                        <a:lnTo>
                          <a:pt x="534" y="3279"/>
                        </a:lnTo>
                        <a:lnTo>
                          <a:pt x="499" y="3268"/>
                        </a:lnTo>
                        <a:lnTo>
                          <a:pt x="465" y="3256"/>
                        </a:lnTo>
                        <a:lnTo>
                          <a:pt x="431" y="3242"/>
                        </a:lnTo>
                        <a:lnTo>
                          <a:pt x="398" y="3226"/>
                        </a:lnTo>
                        <a:lnTo>
                          <a:pt x="366" y="3209"/>
                        </a:lnTo>
                        <a:lnTo>
                          <a:pt x="336" y="3191"/>
                        </a:lnTo>
                        <a:lnTo>
                          <a:pt x="306" y="3172"/>
                        </a:lnTo>
                        <a:lnTo>
                          <a:pt x="277" y="3151"/>
                        </a:lnTo>
                        <a:lnTo>
                          <a:pt x="250" y="3129"/>
                        </a:lnTo>
                        <a:lnTo>
                          <a:pt x="224" y="3106"/>
                        </a:lnTo>
                        <a:lnTo>
                          <a:pt x="198" y="3082"/>
                        </a:lnTo>
                        <a:lnTo>
                          <a:pt x="174" y="3056"/>
                        </a:lnTo>
                        <a:lnTo>
                          <a:pt x="152" y="3030"/>
                        </a:lnTo>
                        <a:lnTo>
                          <a:pt x="130" y="3003"/>
                        </a:lnTo>
                        <a:lnTo>
                          <a:pt x="110" y="2974"/>
                        </a:lnTo>
                        <a:lnTo>
                          <a:pt x="92" y="2945"/>
                        </a:lnTo>
                        <a:lnTo>
                          <a:pt x="75" y="2915"/>
                        </a:lnTo>
                        <a:lnTo>
                          <a:pt x="60" y="2884"/>
                        </a:lnTo>
                        <a:lnTo>
                          <a:pt x="46" y="2853"/>
                        </a:lnTo>
                        <a:lnTo>
                          <a:pt x="34" y="2820"/>
                        </a:lnTo>
                        <a:lnTo>
                          <a:pt x="24" y="2787"/>
                        </a:lnTo>
                        <a:lnTo>
                          <a:pt x="15" y="2754"/>
                        </a:lnTo>
                        <a:lnTo>
                          <a:pt x="9" y="2719"/>
                        </a:lnTo>
                        <a:lnTo>
                          <a:pt x="4" y="2685"/>
                        </a:lnTo>
                        <a:lnTo>
                          <a:pt x="1" y="2649"/>
                        </a:lnTo>
                        <a:lnTo>
                          <a:pt x="0" y="2614"/>
                        </a:lnTo>
                        <a:lnTo>
                          <a:pt x="0" y="697"/>
                        </a:lnTo>
                        <a:lnTo>
                          <a:pt x="1" y="661"/>
                        </a:lnTo>
                        <a:lnTo>
                          <a:pt x="4" y="626"/>
                        </a:lnTo>
                        <a:lnTo>
                          <a:pt x="9" y="591"/>
                        </a:lnTo>
                        <a:lnTo>
                          <a:pt x="15" y="557"/>
                        </a:lnTo>
                        <a:lnTo>
                          <a:pt x="24" y="523"/>
                        </a:lnTo>
                        <a:lnTo>
                          <a:pt x="34" y="490"/>
                        </a:lnTo>
                        <a:lnTo>
                          <a:pt x="46" y="458"/>
                        </a:lnTo>
                        <a:lnTo>
                          <a:pt x="60" y="426"/>
                        </a:lnTo>
                        <a:lnTo>
                          <a:pt x="75" y="395"/>
                        </a:lnTo>
                        <a:lnTo>
                          <a:pt x="92" y="365"/>
                        </a:lnTo>
                        <a:lnTo>
                          <a:pt x="110" y="336"/>
                        </a:lnTo>
                        <a:lnTo>
                          <a:pt x="130" y="308"/>
                        </a:lnTo>
                        <a:lnTo>
                          <a:pt x="152" y="281"/>
                        </a:lnTo>
                        <a:lnTo>
                          <a:pt x="174" y="254"/>
                        </a:lnTo>
                        <a:lnTo>
                          <a:pt x="198" y="229"/>
                        </a:lnTo>
                        <a:lnTo>
                          <a:pt x="224" y="205"/>
                        </a:lnTo>
                        <a:lnTo>
                          <a:pt x="250" y="182"/>
                        </a:lnTo>
                        <a:lnTo>
                          <a:pt x="277" y="160"/>
                        </a:lnTo>
                        <a:lnTo>
                          <a:pt x="306" y="139"/>
                        </a:lnTo>
                        <a:lnTo>
                          <a:pt x="336" y="119"/>
                        </a:lnTo>
                        <a:lnTo>
                          <a:pt x="366" y="101"/>
                        </a:lnTo>
                        <a:lnTo>
                          <a:pt x="398" y="84"/>
                        </a:lnTo>
                        <a:lnTo>
                          <a:pt x="431" y="69"/>
                        </a:lnTo>
                        <a:lnTo>
                          <a:pt x="465" y="55"/>
                        </a:lnTo>
                        <a:lnTo>
                          <a:pt x="499" y="42"/>
                        </a:lnTo>
                        <a:lnTo>
                          <a:pt x="534" y="31"/>
                        </a:lnTo>
                        <a:lnTo>
                          <a:pt x="570" y="22"/>
                        </a:lnTo>
                        <a:lnTo>
                          <a:pt x="607" y="14"/>
                        </a:lnTo>
                        <a:lnTo>
                          <a:pt x="644" y="8"/>
                        </a:lnTo>
                        <a:lnTo>
                          <a:pt x="683" y="4"/>
                        </a:lnTo>
                        <a:lnTo>
                          <a:pt x="721" y="1"/>
                        </a:lnTo>
                        <a:lnTo>
                          <a:pt x="760" y="0"/>
                        </a:lnTo>
                        <a:close/>
                        <a:moveTo>
                          <a:pt x="15643" y="1020"/>
                        </a:moveTo>
                        <a:lnTo>
                          <a:pt x="15679" y="1021"/>
                        </a:lnTo>
                        <a:lnTo>
                          <a:pt x="15714" y="1023"/>
                        </a:lnTo>
                        <a:lnTo>
                          <a:pt x="15749" y="1028"/>
                        </a:lnTo>
                        <a:lnTo>
                          <a:pt x="15783" y="1033"/>
                        </a:lnTo>
                        <a:lnTo>
                          <a:pt x="15817" y="1040"/>
                        </a:lnTo>
                        <a:lnTo>
                          <a:pt x="15849" y="1049"/>
                        </a:lnTo>
                        <a:lnTo>
                          <a:pt x="15881" y="1059"/>
                        </a:lnTo>
                        <a:lnTo>
                          <a:pt x="15913" y="1070"/>
                        </a:lnTo>
                        <a:lnTo>
                          <a:pt x="15943" y="1083"/>
                        </a:lnTo>
                        <a:lnTo>
                          <a:pt x="15974" y="1097"/>
                        </a:lnTo>
                        <a:lnTo>
                          <a:pt x="16002" y="1112"/>
                        </a:lnTo>
                        <a:lnTo>
                          <a:pt x="16030" y="1129"/>
                        </a:lnTo>
                        <a:lnTo>
                          <a:pt x="16058" y="1146"/>
                        </a:lnTo>
                        <a:lnTo>
                          <a:pt x="16084" y="1165"/>
                        </a:lnTo>
                        <a:lnTo>
                          <a:pt x="16109" y="1185"/>
                        </a:lnTo>
                        <a:lnTo>
                          <a:pt x="16133" y="1206"/>
                        </a:lnTo>
                        <a:lnTo>
                          <a:pt x="16156" y="1228"/>
                        </a:lnTo>
                        <a:lnTo>
                          <a:pt x="16178" y="1251"/>
                        </a:lnTo>
                        <a:lnTo>
                          <a:pt x="16198" y="1275"/>
                        </a:lnTo>
                        <a:lnTo>
                          <a:pt x="16217" y="1300"/>
                        </a:lnTo>
                        <a:lnTo>
                          <a:pt x="16235" y="1326"/>
                        </a:lnTo>
                        <a:lnTo>
                          <a:pt x="16252" y="1352"/>
                        </a:lnTo>
                        <a:lnTo>
                          <a:pt x="16267" y="1380"/>
                        </a:lnTo>
                        <a:lnTo>
                          <a:pt x="16281" y="1408"/>
                        </a:lnTo>
                        <a:lnTo>
                          <a:pt x="16293" y="1437"/>
                        </a:lnTo>
                        <a:lnTo>
                          <a:pt x="16304" y="1466"/>
                        </a:lnTo>
                        <a:lnTo>
                          <a:pt x="16314" y="1496"/>
                        </a:lnTo>
                        <a:lnTo>
                          <a:pt x="16322" y="1527"/>
                        </a:lnTo>
                        <a:lnTo>
                          <a:pt x="16327" y="1558"/>
                        </a:lnTo>
                        <a:lnTo>
                          <a:pt x="16332" y="1590"/>
                        </a:lnTo>
                        <a:lnTo>
                          <a:pt x="16335" y="1622"/>
                        </a:lnTo>
                        <a:lnTo>
                          <a:pt x="16336" y="1655"/>
                        </a:lnTo>
                        <a:lnTo>
                          <a:pt x="16335" y="1687"/>
                        </a:lnTo>
                        <a:lnTo>
                          <a:pt x="16332" y="1720"/>
                        </a:lnTo>
                        <a:lnTo>
                          <a:pt x="16327" y="1751"/>
                        </a:lnTo>
                        <a:lnTo>
                          <a:pt x="16322" y="1783"/>
                        </a:lnTo>
                        <a:lnTo>
                          <a:pt x="16314" y="1813"/>
                        </a:lnTo>
                        <a:lnTo>
                          <a:pt x="16304" y="1843"/>
                        </a:lnTo>
                        <a:lnTo>
                          <a:pt x="16293" y="1873"/>
                        </a:lnTo>
                        <a:lnTo>
                          <a:pt x="16281" y="1902"/>
                        </a:lnTo>
                        <a:lnTo>
                          <a:pt x="16267" y="1930"/>
                        </a:lnTo>
                        <a:lnTo>
                          <a:pt x="16252" y="1957"/>
                        </a:lnTo>
                        <a:lnTo>
                          <a:pt x="16235" y="1985"/>
                        </a:lnTo>
                        <a:lnTo>
                          <a:pt x="16217" y="2010"/>
                        </a:lnTo>
                        <a:lnTo>
                          <a:pt x="16198" y="2035"/>
                        </a:lnTo>
                        <a:lnTo>
                          <a:pt x="16178" y="2059"/>
                        </a:lnTo>
                        <a:lnTo>
                          <a:pt x="16156" y="2082"/>
                        </a:lnTo>
                        <a:lnTo>
                          <a:pt x="16133" y="2104"/>
                        </a:lnTo>
                        <a:lnTo>
                          <a:pt x="16109" y="2125"/>
                        </a:lnTo>
                        <a:lnTo>
                          <a:pt x="16084" y="2145"/>
                        </a:lnTo>
                        <a:lnTo>
                          <a:pt x="16058" y="2164"/>
                        </a:lnTo>
                        <a:lnTo>
                          <a:pt x="16030" y="2182"/>
                        </a:lnTo>
                        <a:lnTo>
                          <a:pt x="16002" y="2198"/>
                        </a:lnTo>
                        <a:lnTo>
                          <a:pt x="15974" y="2214"/>
                        </a:lnTo>
                        <a:lnTo>
                          <a:pt x="15943" y="2228"/>
                        </a:lnTo>
                        <a:lnTo>
                          <a:pt x="15913" y="2240"/>
                        </a:lnTo>
                        <a:lnTo>
                          <a:pt x="15881" y="2252"/>
                        </a:lnTo>
                        <a:lnTo>
                          <a:pt x="15849" y="2262"/>
                        </a:lnTo>
                        <a:lnTo>
                          <a:pt x="15817" y="2270"/>
                        </a:lnTo>
                        <a:lnTo>
                          <a:pt x="15783" y="2277"/>
                        </a:lnTo>
                        <a:lnTo>
                          <a:pt x="15749" y="2283"/>
                        </a:lnTo>
                        <a:lnTo>
                          <a:pt x="15714" y="2287"/>
                        </a:lnTo>
                        <a:lnTo>
                          <a:pt x="15679" y="2289"/>
                        </a:lnTo>
                        <a:lnTo>
                          <a:pt x="15643" y="2290"/>
                        </a:lnTo>
                        <a:lnTo>
                          <a:pt x="15608" y="2289"/>
                        </a:lnTo>
                        <a:lnTo>
                          <a:pt x="15572" y="2287"/>
                        </a:lnTo>
                        <a:lnTo>
                          <a:pt x="15539" y="2283"/>
                        </a:lnTo>
                        <a:lnTo>
                          <a:pt x="15504" y="2277"/>
                        </a:lnTo>
                        <a:lnTo>
                          <a:pt x="15471" y="2270"/>
                        </a:lnTo>
                        <a:lnTo>
                          <a:pt x="15438" y="2262"/>
                        </a:lnTo>
                        <a:lnTo>
                          <a:pt x="15405" y="2252"/>
                        </a:lnTo>
                        <a:lnTo>
                          <a:pt x="15374" y="2240"/>
                        </a:lnTo>
                        <a:lnTo>
                          <a:pt x="15343" y="2228"/>
                        </a:lnTo>
                        <a:lnTo>
                          <a:pt x="15314" y="2214"/>
                        </a:lnTo>
                        <a:lnTo>
                          <a:pt x="15284" y="2198"/>
                        </a:lnTo>
                        <a:lnTo>
                          <a:pt x="15257" y="2182"/>
                        </a:lnTo>
                        <a:lnTo>
                          <a:pt x="15230" y="2164"/>
                        </a:lnTo>
                        <a:lnTo>
                          <a:pt x="15204" y="2145"/>
                        </a:lnTo>
                        <a:lnTo>
                          <a:pt x="15179" y="2125"/>
                        </a:lnTo>
                        <a:lnTo>
                          <a:pt x="15155" y="2104"/>
                        </a:lnTo>
                        <a:lnTo>
                          <a:pt x="15132" y="2082"/>
                        </a:lnTo>
                        <a:lnTo>
                          <a:pt x="15110" y="2059"/>
                        </a:lnTo>
                        <a:lnTo>
                          <a:pt x="15089" y="2035"/>
                        </a:lnTo>
                        <a:lnTo>
                          <a:pt x="15070" y="2010"/>
                        </a:lnTo>
                        <a:lnTo>
                          <a:pt x="15052" y="1985"/>
                        </a:lnTo>
                        <a:lnTo>
                          <a:pt x="15035" y="1957"/>
                        </a:lnTo>
                        <a:lnTo>
                          <a:pt x="15019" y="1930"/>
                        </a:lnTo>
                        <a:lnTo>
                          <a:pt x="15006" y="1902"/>
                        </a:lnTo>
                        <a:lnTo>
                          <a:pt x="14993" y="1873"/>
                        </a:lnTo>
                        <a:lnTo>
                          <a:pt x="14982" y="1843"/>
                        </a:lnTo>
                        <a:lnTo>
                          <a:pt x="14974" y="1813"/>
                        </a:lnTo>
                        <a:lnTo>
                          <a:pt x="14966" y="1783"/>
                        </a:lnTo>
                        <a:lnTo>
                          <a:pt x="14959" y="1751"/>
                        </a:lnTo>
                        <a:lnTo>
                          <a:pt x="14955" y="1720"/>
                        </a:lnTo>
                        <a:lnTo>
                          <a:pt x="14953" y="1687"/>
                        </a:lnTo>
                        <a:lnTo>
                          <a:pt x="14952" y="1655"/>
                        </a:lnTo>
                        <a:lnTo>
                          <a:pt x="14953" y="1622"/>
                        </a:lnTo>
                        <a:lnTo>
                          <a:pt x="14955" y="1590"/>
                        </a:lnTo>
                        <a:lnTo>
                          <a:pt x="14959" y="1558"/>
                        </a:lnTo>
                        <a:lnTo>
                          <a:pt x="14966" y="1527"/>
                        </a:lnTo>
                        <a:lnTo>
                          <a:pt x="14974" y="1496"/>
                        </a:lnTo>
                        <a:lnTo>
                          <a:pt x="14982" y="1466"/>
                        </a:lnTo>
                        <a:lnTo>
                          <a:pt x="14993" y="1437"/>
                        </a:lnTo>
                        <a:lnTo>
                          <a:pt x="15006" y="1408"/>
                        </a:lnTo>
                        <a:lnTo>
                          <a:pt x="15019" y="1380"/>
                        </a:lnTo>
                        <a:lnTo>
                          <a:pt x="15035" y="1352"/>
                        </a:lnTo>
                        <a:lnTo>
                          <a:pt x="15052" y="1326"/>
                        </a:lnTo>
                        <a:lnTo>
                          <a:pt x="15070" y="1300"/>
                        </a:lnTo>
                        <a:lnTo>
                          <a:pt x="15089" y="1275"/>
                        </a:lnTo>
                        <a:lnTo>
                          <a:pt x="15110" y="1251"/>
                        </a:lnTo>
                        <a:lnTo>
                          <a:pt x="15132" y="1228"/>
                        </a:lnTo>
                        <a:lnTo>
                          <a:pt x="15155" y="1206"/>
                        </a:lnTo>
                        <a:lnTo>
                          <a:pt x="15179" y="1185"/>
                        </a:lnTo>
                        <a:lnTo>
                          <a:pt x="15204" y="1165"/>
                        </a:lnTo>
                        <a:lnTo>
                          <a:pt x="15230" y="1146"/>
                        </a:lnTo>
                        <a:lnTo>
                          <a:pt x="15257" y="1129"/>
                        </a:lnTo>
                        <a:lnTo>
                          <a:pt x="15284" y="1112"/>
                        </a:lnTo>
                        <a:lnTo>
                          <a:pt x="15314" y="1097"/>
                        </a:lnTo>
                        <a:lnTo>
                          <a:pt x="15343" y="1083"/>
                        </a:lnTo>
                        <a:lnTo>
                          <a:pt x="15374" y="1070"/>
                        </a:lnTo>
                        <a:lnTo>
                          <a:pt x="15405" y="1059"/>
                        </a:lnTo>
                        <a:lnTo>
                          <a:pt x="15438" y="1049"/>
                        </a:lnTo>
                        <a:lnTo>
                          <a:pt x="15471" y="1040"/>
                        </a:lnTo>
                        <a:lnTo>
                          <a:pt x="15504" y="1033"/>
                        </a:lnTo>
                        <a:lnTo>
                          <a:pt x="15539" y="1028"/>
                        </a:lnTo>
                        <a:lnTo>
                          <a:pt x="15572" y="1023"/>
                        </a:lnTo>
                        <a:lnTo>
                          <a:pt x="15608" y="1021"/>
                        </a:lnTo>
                        <a:lnTo>
                          <a:pt x="15643" y="1020"/>
                        </a:lnTo>
                        <a:close/>
                        <a:moveTo>
                          <a:pt x="13527" y="1020"/>
                        </a:moveTo>
                        <a:lnTo>
                          <a:pt x="13563" y="1021"/>
                        </a:lnTo>
                        <a:lnTo>
                          <a:pt x="13597" y="1023"/>
                        </a:lnTo>
                        <a:lnTo>
                          <a:pt x="13632" y="1028"/>
                        </a:lnTo>
                        <a:lnTo>
                          <a:pt x="13666" y="1033"/>
                        </a:lnTo>
                        <a:lnTo>
                          <a:pt x="13700" y="1040"/>
                        </a:lnTo>
                        <a:lnTo>
                          <a:pt x="13733" y="1049"/>
                        </a:lnTo>
                        <a:lnTo>
                          <a:pt x="13765" y="1059"/>
                        </a:lnTo>
                        <a:lnTo>
                          <a:pt x="13796" y="1070"/>
                        </a:lnTo>
                        <a:lnTo>
                          <a:pt x="13826" y="1083"/>
                        </a:lnTo>
                        <a:lnTo>
                          <a:pt x="13857" y="1097"/>
                        </a:lnTo>
                        <a:lnTo>
                          <a:pt x="13885" y="1112"/>
                        </a:lnTo>
                        <a:lnTo>
                          <a:pt x="13914" y="1129"/>
                        </a:lnTo>
                        <a:lnTo>
                          <a:pt x="13941" y="1146"/>
                        </a:lnTo>
                        <a:lnTo>
                          <a:pt x="13967" y="1165"/>
                        </a:lnTo>
                        <a:lnTo>
                          <a:pt x="13992" y="1185"/>
                        </a:lnTo>
                        <a:lnTo>
                          <a:pt x="14016" y="1206"/>
                        </a:lnTo>
                        <a:lnTo>
                          <a:pt x="14039" y="1228"/>
                        </a:lnTo>
                        <a:lnTo>
                          <a:pt x="14061" y="1251"/>
                        </a:lnTo>
                        <a:lnTo>
                          <a:pt x="14082" y="1275"/>
                        </a:lnTo>
                        <a:lnTo>
                          <a:pt x="14101" y="1300"/>
                        </a:lnTo>
                        <a:lnTo>
                          <a:pt x="14119" y="1326"/>
                        </a:lnTo>
                        <a:lnTo>
                          <a:pt x="14135" y="1352"/>
                        </a:lnTo>
                        <a:lnTo>
                          <a:pt x="14150" y="1380"/>
                        </a:lnTo>
                        <a:lnTo>
                          <a:pt x="14165" y="1408"/>
                        </a:lnTo>
                        <a:lnTo>
                          <a:pt x="14177" y="1437"/>
                        </a:lnTo>
                        <a:lnTo>
                          <a:pt x="14187" y="1466"/>
                        </a:lnTo>
                        <a:lnTo>
                          <a:pt x="14197" y="1496"/>
                        </a:lnTo>
                        <a:lnTo>
                          <a:pt x="14205" y="1527"/>
                        </a:lnTo>
                        <a:lnTo>
                          <a:pt x="14211" y="1558"/>
                        </a:lnTo>
                        <a:lnTo>
                          <a:pt x="14216" y="1590"/>
                        </a:lnTo>
                        <a:lnTo>
                          <a:pt x="14218" y="1622"/>
                        </a:lnTo>
                        <a:lnTo>
                          <a:pt x="14219" y="1655"/>
                        </a:lnTo>
                        <a:lnTo>
                          <a:pt x="14218" y="1687"/>
                        </a:lnTo>
                        <a:lnTo>
                          <a:pt x="14216" y="1720"/>
                        </a:lnTo>
                        <a:lnTo>
                          <a:pt x="14211" y="1751"/>
                        </a:lnTo>
                        <a:lnTo>
                          <a:pt x="14205" y="1783"/>
                        </a:lnTo>
                        <a:lnTo>
                          <a:pt x="14197" y="1813"/>
                        </a:lnTo>
                        <a:lnTo>
                          <a:pt x="14187" y="1843"/>
                        </a:lnTo>
                        <a:lnTo>
                          <a:pt x="14177" y="1873"/>
                        </a:lnTo>
                        <a:lnTo>
                          <a:pt x="14165" y="1902"/>
                        </a:lnTo>
                        <a:lnTo>
                          <a:pt x="14150" y="1930"/>
                        </a:lnTo>
                        <a:lnTo>
                          <a:pt x="14135" y="1957"/>
                        </a:lnTo>
                        <a:lnTo>
                          <a:pt x="14119" y="1985"/>
                        </a:lnTo>
                        <a:lnTo>
                          <a:pt x="14101" y="2010"/>
                        </a:lnTo>
                        <a:lnTo>
                          <a:pt x="14082" y="2035"/>
                        </a:lnTo>
                        <a:lnTo>
                          <a:pt x="14061" y="2059"/>
                        </a:lnTo>
                        <a:lnTo>
                          <a:pt x="14039" y="2082"/>
                        </a:lnTo>
                        <a:lnTo>
                          <a:pt x="14016" y="2104"/>
                        </a:lnTo>
                        <a:lnTo>
                          <a:pt x="13992" y="2125"/>
                        </a:lnTo>
                        <a:lnTo>
                          <a:pt x="13967" y="2145"/>
                        </a:lnTo>
                        <a:lnTo>
                          <a:pt x="13941" y="2164"/>
                        </a:lnTo>
                        <a:lnTo>
                          <a:pt x="13914" y="2182"/>
                        </a:lnTo>
                        <a:lnTo>
                          <a:pt x="13885" y="2198"/>
                        </a:lnTo>
                        <a:lnTo>
                          <a:pt x="13857" y="2214"/>
                        </a:lnTo>
                        <a:lnTo>
                          <a:pt x="13826" y="2228"/>
                        </a:lnTo>
                        <a:lnTo>
                          <a:pt x="13796" y="2240"/>
                        </a:lnTo>
                        <a:lnTo>
                          <a:pt x="13765" y="2252"/>
                        </a:lnTo>
                        <a:lnTo>
                          <a:pt x="13733" y="2262"/>
                        </a:lnTo>
                        <a:lnTo>
                          <a:pt x="13700" y="2270"/>
                        </a:lnTo>
                        <a:lnTo>
                          <a:pt x="13666" y="2277"/>
                        </a:lnTo>
                        <a:lnTo>
                          <a:pt x="13632" y="2283"/>
                        </a:lnTo>
                        <a:lnTo>
                          <a:pt x="13597" y="2287"/>
                        </a:lnTo>
                        <a:lnTo>
                          <a:pt x="13563" y="2289"/>
                        </a:lnTo>
                        <a:lnTo>
                          <a:pt x="13527" y="2290"/>
                        </a:lnTo>
                        <a:lnTo>
                          <a:pt x="13492" y="2289"/>
                        </a:lnTo>
                        <a:lnTo>
                          <a:pt x="13457" y="2287"/>
                        </a:lnTo>
                        <a:lnTo>
                          <a:pt x="13422" y="2283"/>
                        </a:lnTo>
                        <a:lnTo>
                          <a:pt x="13388" y="2277"/>
                        </a:lnTo>
                        <a:lnTo>
                          <a:pt x="13354" y="2270"/>
                        </a:lnTo>
                        <a:lnTo>
                          <a:pt x="13322" y="2262"/>
                        </a:lnTo>
                        <a:lnTo>
                          <a:pt x="13289" y="2252"/>
                        </a:lnTo>
                        <a:lnTo>
                          <a:pt x="13257" y="2240"/>
                        </a:lnTo>
                        <a:lnTo>
                          <a:pt x="13227" y="2228"/>
                        </a:lnTo>
                        <a:lnTo>
                          <a:pt x="13197" y="2214"/>
                        </a:lnTo>
                        <a:lnTo>
                          <a:pt x="13168" y="2198"/>
                        </a:lnTo>
                        <a:lnTo>
                          <a:pt x="13141" y="2182"/>
                        </a:lnTo>
                        <a:lnTo>
                          <a:pt x="13113" y="2164"/>
                        </a:lnTo>
                        <a:lnTo>
                          <a:pt x="13087" y="2145"/>
                        </a:lnTo>
                        <a:lnTo>
                          <a:pt x="13062" y="2125"/>
                        </a:lnTo>
                        <a:lnTo>
                          <a:pt x="13038" y="2104"/>
                        </a:lnTo>
                        <a:lnTo>
                          <a:pt x="13015" y="2082"/>
                        </a:lnTo>
                        <a:lnTo>
                          <a:pt x="12993" y="2059"/>
                        </a:lnTo>
                        <a:lnTo>
                          <a:pt x="12973" y="2035"/>
                        </a:lnTo>
                        <a:lnTo>
                          <a:pt x="12953" y="2010"/>
                        </a:lnTo>
                        <a:lnTo>
                          <a:pt x="12936" y="1985"/>
                        </a:lnTo>
                        <a:lnTo>
                          <a:pt x="12919" y="1957"/>
                        </a:lnTo>
                        <a:lnTo>
                          <a:pt x="12903" y="1930"/>
                        </a:lnTo>
                        <a:lnTo>
                          <a:pt x="12890" y="1902"/>
                        </a:lnTo>
                        <a:lnTo>
                          <a:pt x="12877" y="1873"/>
                        </a:lnTo>
                        <a:lnTo>
                          <a:pt x="12866" y="1843"/>
                        </a:lnTo>
                        <a:lnTo>
                          <a:pt x="12857" y="1813"/>
                        </a:lnTo>
                        <a:lnTo>
                          <a:pt x="12849" y="1783"/>
                        </a:lnTo>
                        <a:lnTo>
                          <a:pt x="12843" y="1751"/>
                        </a:lnTo>
                        <a:lnTo>
                          <a:pt x="12838" y="1720"/>
                        </a:lnTo>
                        <a:lnTo>
                          <a:pt x="12836" y="1687"/>
                        </a:lnTo>
                        <a:lnTo>
                          <a:pt x="12835" y="1655"/>
                        </a:lnTo>
                        <a:lnTo>
                          <a:pt x="12836" y="1622"/>
                        </a:lnTo>
                        <a:lnTo>
                          <a:pt x="12838" y="1590"/>
                        </a:lnTo>
                        <a:lnTo>
                          <a:pt x="12843" y="1558"/>
                        </a:lnTo>
                        <a:lnTo>
                          <a:pt x="12849" y="1527"/>
                        </a:lnTo>
                        <a:lnTo>
                          <a:pt x="12857" y="1496"/>
                        </a:lnTo>
                        <a:lnTo>
                          <a:pt x="12866" y="1466"/>
                        </a:lnTo>
                        <a:lnTo>
                          <a:pt x="12877" y="1437"/>
                        </a:lnTo>
                        <a:lnTo>
                          <a:pt x="12890" y="1408"/>
                        </a:lnTo>
                        <a:lnTo>
                          <a:pt x="12903" y="1380"/>
                        </a:lnTo>
                        <a:lnTo>
                          <a:pt x="12919" y="1352"/>
                        </a:lnTo>
                        <a:lnTo>
                          <a:pt x="12936" y="1326"/>
                        </a:lnTo>
                        <a:lnTo>
                          <a:pt x="12953" y="1300"/>
                        </a:lnTo>
                        <a:lnTo>
                          <a:pt x="12973" y="1275"/>
                        </a:lnTo>
                        <a:lnTo>
                          <a:pt x="12993" y="1251"/>
                        </a:lnTo>
                        <a:lnTo>
                          <a:pt x="13015" y="1228"/>
                        </a:lnTo>
                        <a:lnTo>
                          <a:pt x="13038" y="1206"/>
                        </a:lnTo>
                        <a:lnTo>
                          <a:pt x="13062" y="1185"/>
                        </a:lnTo>
                        <a:lnTo>
                          <a:pt x="13087" y="1165"/>
                        </a:lnTo>
                        <a:lnTo>
                          <a:pt x="13113" y="1146"/>
                        </a:lnTo>
                        <a:lnTo>
                          <a:pt x="13141" y="1129"/>
                        </a:lnTo>
                        <a:lnTo>
                          <a:pt x="13168" y="1112"/>
                        </a:lnTo>
                        <a:lnTo>
                          <a:pt x="13197" y="1097"/>
                        </a:lnTo>
                        <a:lnTo>
                          <a:pt x="13227" y="1083"/>
                        </a:lnTo>
                        <a:lnTo>
                          <a:pt x="13257" y="1070"/>
                        </a:lnTo>
                        <a:lnTo>
                          <a:pt x="13289" y="1059"/>
                        </a:lnTo>
                        <a:lnTo>
                          <a:pt x="13322" y="1049"/>
                        </a:lnTo>
                        <a:lnTo>
                          <a:pt x="13354" y="1040"/>
                        </a:lnTo>
                        <a:lnTo>
                          <a:pt x="13388" y="1033"/>
                        </a:lnTo>
                        <a:lnTo>
                          <a:pt x="13422" y="1028"/>
                        </a:lnTo>
                        <a:lnTo>
                          <a:pt x="13457" y="1023"/>
                        </a:lnTo>
                        <a:lnTo>
                          <a:pt x="13492" y="1021"/>
                        </a:lnTo>
                        <a:lnTo>
                          <a:pt x="13527" y="102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  <p:grpSp>
                <p:nvGrpSpPr>
                  <p:cNvPr id="936" name="Gruppieren 935"/>
                  <p:cNvGrpSpPr/>
                  <p:nvPr/>
                </p:nvGrpSpPr>
                <p:grpSpPr bwMode="gray">
                  <a:xfrm>
                    <a:off x="3308966" y="2486494"/>
                    <a:ext cx="292835" cy="87810"/>
                    <a:chOff x="4860392" y="1419492"/>
                    <a:chExt cx="402646" cy="120739"/>
                  </a:xfrm>
                  <a:grpFill/>
                </p:grpSpPr>
                <p:sp>
                  <p:nvSpPr>
                    <p:cNvPr id="939" name="Rectangle 66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4860392" y="1505892"/>
                      <a:ext cx="169477" cy="18554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sz="1619" b="1">
                        <a:solidFill>
                          <a:schemeClr val="accent3"/>
                        </a:solidFill>
                      </a:endParaRPr>
                    </a:p>
                  </p:txBody>
                </p:sp>
                <p:sp>
                  <p:nvSpPr>
                    <p:cNvPr id="940" name="Rectangle 67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5093561" y="1505892"/>
                      <a:ext cx="169477" cy="18554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sz="1619" b="1">
                        <a:solidFill>
                          <a:schemeClr val="accent3"/>
                        </a:solidFill>
                      </a:endParaRPr>
                    </a:p>
                  </p:txBody>
                </p:sp>
                <p:sp>
                  <p:nvSpPr>
                    <p:cNvPr id="941" name="Freeform 68"/>
                    <p:cNvSpPr>
                      <a:spLocks/>
                    </p:cNvSpPr>
                    <p:nvPr/>
                  </p:nvSpPr>
                  <p:spPr bwMode="gray">
                    <a:xfrm>
                      <a:off x="5036792" y="1490108"/>
                      <a:ext cx="49846" cy="50123"/>
                    </a:xfrm>
                    <a:custGeom>
                      <a:avLst/>
                      <a:gdLst>
                        <a:gd name="T0" fmla="*/ 1196 w 2170"/>
                        <a:gd name="T1" fmla="*/ 6 h 1992"/>
                        <a:gd name="T2" fmla="*/ 1357 w 2170"/>
                        <a:gd name="T3" fmla="*/ 33 h 1992"/>
                        <a:gd name="T4" fmla="*/ 1507 w 2170"/>
                        <a:gd name="T5" fmla="*/ 80 h 1992"/>
                        <a:gd name="T6" fmla="*/ 1648 w 2170"/>
                        <a:gd name="T7" fmla="*/ 146 h 1992"/>
                        <a:gd name="T8" fmla="*/ 1775 w 2170"/>
                        <a:gd name="T9" fmla="*/ 229 h 1992"/>
                        <a:gd name="T10" fmla="*/ 1889 w 2170"/>
                        <a:gd name="T11" fmla="*/ 327 h 1992"/>
                        <a:gd name="T12" fmla="*/ 1985 w 2170"/>
                        <a:gd name="T13" fmla="*/ 440 h 1992"/>
                        <a:gd name="T14" fmla="*/ 2063 w 2170"/>
                        <a:gd name="T15" fmla="*/ 565 h 1992"/>
                        <a:gd name="T16" fmla="*/ 2122 w 2170"/>
                        <a:gd name="T17" fmla="*/ 701 h 1992"/>
                        <a:gd name="T18" fmla="*/ 2158 w 2170"/>
                        <a:gd name="T19" fmla="*/ 845 h 1992"/>
                        <a:gd name="T20" fmla="*/ 2170 w 2170"/>
                        <a:gd name="T21" fmla="*/ 997 h 1992"/>
                        <a:gd name="T22" fmla="*/ 2158 w 2170"/>
                        <a:gd name="T23" fmla="*/ 1148 h 1992"/>
                        <a:gd name="T24" fmla="*/ 2122 w 2170"/>
                        <a:gd name="T25" fmla="*/ 1293 h 1992"/>
                        <a:gd name="T26" fmla="*/ 2063 w 2170"/>
                        <a:gd name="T27" fmla="*/ 1428 h 1992"/>
                        <a:gd name="T28" fmla="*/ 1985 w 2170"/>
                        <a:gd name="T29" fmla="*/ 1553 h 1992"/>
                        <a:gd name="T30" fmla="*/ 1889 w 2170"/>
                        <a:gd name="T31" fmla="*/ 1666 h 1992"/>
                        <a:gd name="T32" fmla="*/ 1775 w 2170"/>
                        <a:gd name="T33" fmla="*/ 1765 h 1992"/>
                        <a:gd name="T34" fmla="*/ 1648 w 2170"/>
                        <a:gd name="T35" fmla="*/ 1848 h 1992"/>
                        <a:gd name="T36" fmla="*/ 1507 w 2170"/>
                        <a:gd name="T37" fmla="*/ 1914 h 1992"/>
                        <a:gd name="T38" fmla="*/ 1357 w 2170"/>
                        <a:gd name="T39" fmla="*/ 1961 h 1992"/>
                        <a:gd name="T40" fmla="*/ 1196 w 2170"/>
                        <a:gd name="T41" fmla="*/ 1987 h 1992"/>
                        <a:gd name="T42" fmla="*/ 1029 w 2170"/>
                        <a:gd name="T43" fmla="*/ 1991 h 1992"/>
                        <a:gd name="T44" fmla="*/ 867 w 2170"/>
                        <a:gd name="T45" fmla="*/ 1972 h 1992"/>
                        <a:gd name="T46" fmla="*/ 712 w 2170"/>
                        <a:gd name="T47" fmla="*/ 1932 h 1992"/>
                        <a:gd name="T48" fmla="*/ 568 w 2170"/>
                        <a:gd name="T49" fmla="*/ 1872 h 1992"/>
                        <a:gd name="T50" fmla="*/ 436 w 2170"/>
                        <a:gd name="T51" fmla="*/ 1794 h 1992"/>
                        <a:gd name="T52" fmla="*/ 317 w 2170"/>
                        <a:gd name="T53" fmla="*/ 1700 h 1992"/>
                        <a:gd name="T54" fmla="*/ 215 w 2170"/>
                        <a:gd name="T55" fmla="*/ 1592 h 1992"/>
                        <a:gd name="T56" fmla="*/ 131 w 2170"/>
                        <a:gd name="T57" fmla="*/ 1471 h 1992"/>
                        <a:gd name="T58" fmla="*/ 65 w 2170"/>
                        <a:gd name="T59" fmla="*/ 1339 h 1992"/>
                        <a:gd name="T60" fmla="*/ 22 w 2170"/>
                        <a:gd name="T61" fmla="*/ 1197 h 1992"/>
                        <a:gd name="T62" fmla="*/ 1 w 2170"/>
                        <a:gd name="T63" fmla="*/ 1048 h 1992"/>
                        <a:gd name="T64" fmla="*/ 5 w 2170"/>
                        <a:gd name="T65" fmla="*/ 895 h 1992"/>
                        <a:gd name="T66" fmla="*/ 34 w 2170"/>
                        <a:gd name="T67" fmla="*/ 748 h 1992"/>
                        <a:gd name="T68" fmla="*/ 85 w 2170"/>
                        <a:gd name="T69" fmla="*/ 609 h 1992"/>
                        <a:gd name="T70" fmla="*/ 157 w 2170"/>
                        <a:gd name="T71" fmla="*/ 481 h 1992"/>
                        <a:gd name="T72" fmla="*/ 247 w 2170"/>
                        <a:gd name="T73" fmla="*/ 364 h 1992"/>
                        <a:gd name="T74" fmla="*/ 355 w 2170"/>
                        <a:gd name="T75" fmla="*/ 260 h 1992"/>
                        <a:gd name="T76" fmla="*/ 479 w 2170"/>
                        <a:gd name="T77" fmla="*/ 171 h 1992"/>
                        <a:gd name="T78" fmla="*/ 614 w 2170"/>
                        <a:gd name="T79" fmla="*/ 100 h 1992"/>
                        <a:gd name="T80" fmla="*/ 762 w 2170"/>
                        <a:gd name="T81" fmla="*/ 46 h 1992"/>
                        <a:gd name="T82" fmla="*/ 919 w 2170"/>
                        <a:gd name="T83" fmla="*/ 12 h 1992"/>
                        <a:gd name="T84" fmla="*/ 1085 w 2170"/>
                        <a:gd name="T85" fmla="*/ 0 h 199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</a:cxnLst>
                      <a:rect l="0" t="0" r="r" b="b"/>
                      <a:pathLst>
                        <a:path w="2170" h="1992">
                          <a:moveTo>
                            <a:pt x="1085" y="0"/>
                          </a:moveTo>
                          <a:lnTo>
                            <a:pt x="1141" y="2"/>
                          </a:lnTo>
                          <a:lnTo>
                            <a:pt x="1196" y="6"/>
                          </a:lnTo>
                          <a:lnTo>
                            <a:pt x="1251" y="12"/>
                          </a:lnTo>
                          <a:lnTo>
                            <a:pt x="1304" y="21"/>
                          </a:lnTo>
                          <a:lnTo>
                            <a:pt x="1357" y="33"/>
                          </a:lnTo>
                          <a:lnTo>
                            <a:pt x="1408" y="46"/>
                          </a:lnTo>
                          <a:lnTo>
                            <a:pt x="1458" y="62"/>
                          </a:lnTo>
                          <a:lnTo>
                            <a:pt x="1507" y="80"/>
                          </a:lnTo>
                          <a:lnTo>
                            <a:pt x="1556" y="100"/>
                          </a:lnTo>
                          <a:lnTo>
                            <a:pt x="1603" y="122"/>
                          </a:lnTo>
                          <a:lnTo>
                            <a:pt x="1648" y="146"/>
                          </a:lnTo>
                          <a:lnTo>
                            <a:pt x="1692" y="171"/>
                          </a:lnTo>
                          <a:lnTo>
                            <a:pt x="1735" y="199"/>
                          </a:lnTo>
                          <a:lnTo>
                            <a:pt x="1775" y="229"/>
                          </a:lnTo>
                          <a:lnTo>
                            <a:pt x="1815" y="260"/>
                          </a:lnTo>
                          <a:lnTo>
                            <a:pt x="1853" y="293"/>
                          </a:lnTo>
                          <a:lnTo>
                            <a:pt x="1889" y="327"/>
                          </a:lnTo>
                          <a:lnTo>
                            <a:pt x="1923" y="364"/>
                          </a:lnTo>
                          <a:lnTo>
                            <a:pt x="1955" y="401"/>
                          </a:lnTo>
                          <a:lnTo>
                            <a:pt x="1985" y="440"/>
                          </a:lnTo>
                          <a:lnTo>
                            <a:pt x="2013" y="481"/>
                          </a:lnTo>
                          <a:lnTo>
                            <a:pt x="2039" y="522"/>
                          </a:lnTo>
                          <a:lnTo>
                            <a:pt x="2063" y="565"/>
                          </a:lnTo>
                          <a:lnTo>
                            <a:pt x="2085" y="609"/>
                          </a:lnTo>
                          <a:lnTo>
                            <a:pt x="2105" y="655"/>
                          </a:lnTo>
                          <a:lnTo>
                            <a:pt x="2122" y="701"/>
                          </a:lnTo>
                          <a:lnTo>
                            <a:pt x="2136" y="748"/>
                          </a:lnTo>
                          <a:lnTo>
                            <a:pt x="2148" y="796"/>
                          </a:lnTo>
                          <a:lnTo>
                            <a:pt x="2158" y="845"/>
                          </a:lnTo>
                          <a:lnTo>
                            <a:pt x="2165" y="895"/>
                          </a:lnTo>
                          <a:lnTo>
                            <a:pt x="2169" y="945"/>
                          </a:lnTo>
                          <a:lnTo>
                            <a:pt x="2170" y="997"/>
                          </a:lnTo>
                          <a:lnTo>
                            <a:pt x="2169" y="1048"/>
                          </a:lnTo>
                          <a:lnTo>
                            <a:pt x="2165" y="1099"/>
                          </a:lnTo>
                          <a:lnTo>
                            <a:pt x="2158" y="1148"/>
                          </a:lnTo>
                          <a:lnTo>
                            <a:pt x="2148" y="1197"/>
                          </a:lnTo>
                          <a:lnTo>
                            <a:pt x="2136" y="1245"/>
                          </a:lnTo>
                          <a:lnTo>
                            <a:pt x="2122" y="1293"/>
                          </a:lnTo>
                          <a:lnTo>
                            <a:pt x="2105" y="1339"/>
                          </a:lnTo>
                          <a:lnTo>
                            <a:pt x="2085" y="1384"/>
                          </a:lnTo>
                          <a:lnTo>
                            <a:pt x="2063" y="1428"/>
                          </a:lnTo>
                          <a:lnTo>
                            <a:pt x="2039" y="1471"/>
                          </a:lnTo>
                          <a:lnTo>
                            <a:pt x="2013" y="1513"/>
                          </a:lnTo>
                          <a:lnTo>
                            <a:pt x="1985" y="1553"/>
                          </a:lnTo>
                          <a:lnTo>
                            <a:pt x="1955" y="1592"/>
                          </a:lnTo>
                          <a:lnTo>
                            <a:pt x="1923" y="1630"/>
                          </a:lnTo>
                          <a:lnTo>
                            <a:pt x="1889" y="1666"/>
                          </a:lnTo>
                          <a:lnTo>
                            <a:pt x="1853" y="1700"/>
                          </a:lnTo>
                          <a:lnTo>
                            <a:pt x="1815" y="1733"/>
                          </a:lnTo>
                          <a:lnTo>
                            <a:pt x="1775" y="1765"/>
                          </a:lnTo>
                          <a:lnTo>
                            <a:pt x="1735" y="1794"/>
                          </a:lnTo>
                          <a:lnTo>
                            <a:pt x="1692" y="1822"/>
                          </a:lnTo>
                          <a:lnTo>
                            <a:pt x="1648" y="1848"/>
                          </a:lnTo>
                          <a:lnTo>
                            <a:pt x="1603" y="1872"/>
                          </a:lnTo>
                          <a:lnTo>
                            <a:pt x="1556" y="1894"/>
                          </a:lnTo>
                          <a:lnTo>
                            <a:pt x="1507" y="1914"/>
                          </a:lnTo>
                          <a:lnTo>
                            <a:pt x="1458" y="1932"/>
                          </a:lnTo>
                          <a:lnTo>
                            <a:pt x="1408" y="1947"/>
                          </a:lnTo>
                          <a:lnTo>
                            <a:pt x="1357" y="1961"/>
                          </a:lnTo>
                          <a:lnTo>
                            <a:pt x="1304" y="1972"/>
                          </a:lnTo>
                          <a:lnTo>
                            <a:pt x="1251" y="1980"/>
                          </a:lnTo>
                          <a:lnTo>
                            <a:pt x="1196" y="1987"/>
                          </a:lnTo>
                          <a:lnTo>
                            <a:pt x="1141" y="1991"/>
                          </a:lnTo>
                          <a:lnTo>
                            <a:pt x="1085" y="1992"/>
                          </a:lnTo>
                          <a:lnTo>
                            <a:pt x="1029" y="1991"/>
                          </a:lnTo>
                          <a:lnTo>
                            <a:pt x="974" y="1987"/>
                          </a:lnTo>
                          <a:lnTo>
                            <a:pt x="919" y="1980"/>
                          </a:lnTo>
                          <a:lnTo>
                            <a:pt x="867" y="1972"/>
                          </a:lnTo>
                          <a:lnTo>
                            <a:pt x="813" y="1961"/>
                          </a:lnTo>
                          <a:lnTo>
                            <a:pt x="762" y="1947"/>
                          </a:lnTo>
                          <a:lnTo>
                            <a:pt x="712" y="1932"/>
                          </a:lnTo>
                          <a:lnTo>
                            <a:pt x="663" y="1914"/>
                          </a:lnTo>
                          <a:lnTo>
                            <a:pt x="614" y="1894"/>
                          </a:lnTo>
                          <a:lnTo>
                            <a:pt x="568" y="1872"/>
                          </a:lnTo>
                          <a:lnTo>
                            <a:pt x="522" y="1848"/>
                          </a:lnTo>
                          <a:lnTo>
                            <a:pt x="479" y="1822"/>
                          </a:lnTo>
                          <a:lnTo>
                            <a:pt x="436" y="1794"/>
                          </a:lnTo>
                          <a:lnTo>
                            <a:pt x="395" y="1765"/>
                          </a:lnTo>
                          <a:lnTo>
                            <a:pt x="355" y="1733"/>
                          </a:lnTo>
                          <a:lnTo>
                            <a:pt x="317" y="1700"/>
                          </a:lnTo>
                          <a:lnTo>
                            <a:pt x="281" y="1666"/>
                          </a:lnTo>
                          <a:lnTo>
                            <a:pt x="247" y="1630"/>
                          </a:lnTo>
                          <a:lnTo>
                            <a:pt x="215" y="1592"/>
                          </a:lnTo>
                          <a:lnTo>
                            <a:pt x="185" y="1553"/>
                          </a:lnTo>
                          <a:lnTo>
                            <a:pt x="157" y="1513"/>
                          </a:lnTo>
                          <a:lnTo>
                            <a:pt x="131" y="1471"/>
                          </a:lnTo>
                          <a:lnTo>
                            <a:pt x="107" y="1428"/>
                          </a:lnTo>
                          <a:lnTo>
                            <a:pt x="85" y="1384"/>
                          </a:lnTo>
                          <a:lnTo>
                            <a:pt x="65" y="1339"/>
                          </a:lnTo>
                          <a:lnTo>
                            <a:pt x="48" y="1293"/>
                          </a:lnTo>
                          <a:lnTo>
                            <a:pt x="34" y="1245"/>
                          </a:lnTo>
                          <a:lnTo>
                            <a:pt x="22" y="1197"/>
                          </a:lnTo>
                          <a:lnTo>
                            <a:pt x="12" y="1148"/>
                          </a:lnTo>
                          <a:lnTo>
                            <a:pt x="5" y="1099"/>
                          </a:lnTo>
                          <a:lnTo>
                            <a:pt x="1" y="1048"/>
                          </a:lnTo>
                          <a:lnTo>
                            <a:pt x="0" y="997"/>
                          </a:lnTo>
                          <a:lnTo>
                            <a:pt x="1" y="945"/>
                          </a:lnTo>
                          <a:lnTo>
                            <a:pt x="5" y="895"/>
                          </a:lnTo>
                          <a:lnTo>
                            <a:pt x="12" y="845"/>
                          </a:lnTo>
                          <a:lnTo>
                            <a:pt x="22" y="796"/>
                          </a:lnTo>
                          <a:lnTo>
                            <a:pt x="34" y="748"/>
                          </a:lnTo>
                          <a:lnTo>
                            <a:pt x="48" y="701"/>
                          </a:lnTo>
                          <a:lnTo>
                            <a:pt x="65" y="655"/>
                          </a:lnTo>
                          <a:lnTo>
                            <a:pt x="85" y="609"/>
                          </a:lnTo>
                          <a:lnTo>
                            <a:pt x="107" y="565"/>
                          </a:lnTo>
                          <a:lnTo>
                            <a:pt x="131" y="522"/>
                          </a:lnTo>
                          <a:lnTo>
                            <a:pt x="157" y="481"/>
                          </a:lnTo>
                          <a:lnTo>
                            <a:pt x="185" y="440"/>
                          </a:lnTo>
                          <a:lnTo>
                            <a:pt x="215" y="401"/>
                          </a:lnTo>
                          <a:lnTo>
                            <a:pt x="247" y="364"/>
                          </a:lnTo>
                          <a:lnTo>
                            <a:pt x="281" y="327"/>
                          </a:lnTo>
                          <a:lnTo>
                            <a:pt x="317" y="293"/>
                          </a:lnTo>
                          <a:lnTo>
                            <a:pt x="355" y="260"/>
                          </a:lnTo>
                          <a:lnTo>
                            <a:pt x="395" y="229"/>
                          </a:lnTo>
                          <a:lnTo>
                            <a:pt x="436" y="199"/>
                          </a:lnTo>
                          <a:lnTo>
                            <a:pt x="479" y="171"/>
                          </a:lnTo>
                          <a:lnTo>
                            <a:pt x="522" y="146"/>
                          </a:lnTo>
                          <a:lnTo>
                            <a:pt x="568" y="122"/>
                          </a:lnTo>
                          <a:lnTo>
                            <a:pt x="614" y="100"/>
                          </a:lnTo>
                          <a:lnTo>
                            <a:pt x="663" y="80"/>
                          </a:lnTo>
                          <a:lnTo>
                            <a:pt x="712" y="62"/>
                          </a:lnTo>
                          <a:lnTo>
                            <a:pt x="762" y="46"/>
                          </a:lnTo>
                          <a:lnTo>
                            <a:pt x="813" y="33"/>
                          </a:lnTo>
                          <a:lnTo>
                            <a:pt x="867" y="21"/>
                          </a:lnTo>
                          <a:lnTo>
                            <a:pt x="919" y="12"/>
                          </a:lnTo>
                          <a:lnTo>
                            <a:pt x="974" y="6"/>
                          </a:lnTo>
                          <a:lnTo>
                            <a:pt x="1029" y="2"/>
                          </a:lnTo>
                          <a:lnTo>
                            <a:pt x="1085" y="0"/>
                          </a:ln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sz="1619" b="1">
                        <a:solidFill>
                          <a:schemeClr val="accent3"/>
                        </a:solidFill>
                      </a:endParaRPr>
                    </a:p>
                  </p:txBody>
                </p:sp>
                <p:sp>
                  <p:nvSpPr>
                    <p:cNvPr id="942" name="Rectangle 69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5055900" y="1419492"/>
                      <a:ext cx="9692" cy="83631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sz="1619" b="1">
                        <a:solidFill>
                          <a:schemeClr val="accent3"/>
                        </a:solidFill>
                      </a:endParaRPr>
                    </a:p>
                  </p:txBody>
                </p:sp>
              </p:grpSp>
              <p:sp>
                <p:nvSpPr>
                  <p:cNvPr id="937" name="Freeform 70"/>
                  <p:cNvSpPr>
                    <a:spLocks noEditPoints="1"/>
                  </p:cNvSpPr>
                  <p:nvPr/>
                </p:nvSpPr>
                <p:spPr bwMode="gray">
                  <a:xfrm>
                    <a:off x="3308966" y="2356995"/>
                    <a:ext cx="292835" cy="60621"/>
                  </a:xfrm>
                  <a:custGeom>
                    <a:avLst/>
                    <a:gdLst>
                      <a:gd name="T0" fmla="*/ 16878 w 17448"/>
                      <a:gd name="T1" fmla="*/ 22 h 3310"/>
                      <a:gd name="T2" fmla="*/ 17112 w 17448"/>
                      <a:gd name="T3" fmla="*/ 119 h 3310"/>
                      <a:gd name="T4" fmla="*/ 17296 w 17448"/>
                      <a:gd name="T5" fmla="*/ 281 h 3310"/>
                      <a:gd name="T6" fmla="*/ 17414 w 17448"/>
                      <a:gd name="T7" fmla="*/ 490 h 3310"/>
                      <a:gd name="T8" fmla="*/ 17448 w 17448"/>
                      <a:gd name="T9" fmla="*/ 2614 h 3310"/>
                      <a:gd name="T10" fmla="*/ 17402 w 17448"/>
                      <a:gd name="T11" fmla="*/ 2853 h 3310"/>
                      <a:gd name="T12" fmla="*/ 17274 w 17448"/>
                      <a:gd name="T13" fmla="*/ 3056 h 3310"/>
                      <a:gd name="T14" fmla="*/ 17082 w 17448"/>
                      <a:gd name="T15" fmla="*/ 3209 h 3310"/>
                      <a:gd name="T16" fmla="*/ 16841 w 17448"/>
                      <a:gd name="T17" fmla="*/ 3296 h 3310"/>
                      <a:gd name="T18" fmla="*/ 683 w 17448"/>
                      <a:gd name="T19" fmla="*/ 3307 h 3310"/>
                      <a:gd name="T20" fmla="*/ 431 w 17448"/>
                      <a:gd name="T21" fmla="*/ 3241 h 3310"/>
                      <a:gd name="T22" fmla="*/ 224 w 17448"/>
                      <a:gd name="T23" fmla="*/ 3106 h 3310"/>
                      <a:gd name="T24" fmla="*/ 75 w 17448"/>
                      <a:gd name="T25" fmla="*/ 2915 h 3310"/>
                      <a:gd name="T26" fmla="*/ 4 w 17448"/>
                      <a:gd name="T27" fmla="*/ 2685 h 3310"/>
                      <a:gd name="T28" fmla="*/ 15 w 17448"/>
                      <a:gd name="T29" fmla="*/ 557 h 3310"/>
                      <a:gd name="T30" fmla="*/ 110 w 17448"/>
                      <a:gd name="T31" fmla="*/ 336 h 3310"/>
                      <a:gd name="T32" fmla="*/ 277 w 17448"/>
                      <a:gd name="T33" fmla="*/ 160 h 3310"/>
                      <a:gd name="T34" fmla="*/ 499 w 17448"/>
                      <a:gd name="T35" fmla="*/ 42 h 3310"/>
                      <a:gd name="T36" fmla="*/ 760 w 17448"/>
                      <a:gd name="T37" fmla="*/ 0 h 3310"/>
                      <a:gd name="T38" fmla="*/ 15849 w 17448"/>
                      <a:gd name="T39" fmla="*/ 1049 h 3310"/>
                      <a:gd name="T40" fmla="*/ 16058 w 17448"/>
                      <a:gd name="T41" fmla="*/ 1146 h 3310"/>
                      <a:gd name="T42" fmla="*/ 16217 w 17448"/>
                      <a:gd name="T43" fmla="*/ 1300 h 3310"/>
                      <a:gd name="T44" fmla="*/ 16314 w 17448"/>
                      <a:gd name="T45" fmla="*/ 1496 h 3310"/>
                      <a:gd name="T46" fmla="*/ 16332 w 17448"/>
                      <a:gd name="T47" fmla="*/ 1720 h 3310"/>
                      <a:gd name="T48" fmla="*/ 16267 w 17448"/>
                      <a:gd name="T49" fmla="*/ 1930 h 3310"/>
                      <a:gd name="T50" fmla="*/ 16133 w 17448"/>
                      <a:gd name="T51" fmla="*/ 2104 h 3310"/>
                      <a:gd name="T52" fmla="*/ 15943 w 17448"/>
                      <a:gd name="T53" fmla="*/ 2228 h 3310"/>
                      <a:gd name="T54" fmla="*/ 15714 w 17448"/>
                      <a:gd name="T55" fmla="*/ 2287 h 3310"/>
                      <a:gd name="T56" fmla="*/ 15471 w 17448"/>
                      <a:gd name="T57" fmla="*/ 2270 h 3310"/>
                      <a:gd name="T58" fmla="*/ 15257 w 17448"/>
                      <a:gd name="T59" fmla="*/ 2182 h 3310"/>
                      <a:gd name="T60" fmla="*/ 15089 w 17448"/>
                      <a:gd name="T61" fmla="*/ 2034 h 3310"/>
                      <a:gd name="T62" fmla="*/ 14982 w 17448"/>
                      <a:gd name="T63" fmla="*/ 1843 h 3310"/>
                      <a:gd name="T64" fmla="*/ 14953 w 17448"/>
                      <a:gd name="T65" fmla="*/ 1622 h 3310"/>
                      <a:gd name="T66" fmla="*/ 15006 w 17448"/>
                      <a:gd name="T67" fmla="*/ 1408 h 3310"/>
                      <a:gd name="T68" fmla="*/ 15132 w 17448"/>
                      <a:gd name="T69" fmla="*/ 1228 h 3310"/>
                      <a:gd name="T70" fmla="*/ 15314 w 17448"/>
                      <a:gd name="T71" fmla="*/ 1097 h 3310"/>
                      <a:gd name="T72" fmla="*/ 15539 w 17448"/>
                      <a:gd name="T73" fmla="*/ 1028 h 3310"/>
                      <a:gd name="T74" fmla="*/ 13632 w 17448"/>
                      <a:gd name="T75" fmla="*/ 1028 h 3310"/>
                      <a:gd name="T76" fmla="*/ 13857 w 17448"/>
                      <a:gd name="T77" fmla="*/ 1097 h 3310"/>
                      <a:gd name="T78" fmla="*/ 14039 w 17448"/>
                      <a:gd name="T79" fmla="*/ 1228 h 3310"/>
                      <a:gd name="T80" fmla="*/ 14165 w 17448"/>
                      <a:gd name="T81" fmla="*/ 1408 h 3310"/>
                      <a:gd name="T82" fmla="*/ 14218 w 17448"/>
                      <a:gd name="T83" fmla="*/ 1622 h 3310"/>
                      <a:gd name="T84" fmla="*/ 14187 w 17448"/>
                      <a:gd name="T85" fmla="*/ 1843 h 3310"/>
                      <a:gd name="T86" fmla="*/ 14082 w 17448"/>
                      <a:gd name="T87" fmla="*/ 2034 h 3310"/>
                      <a:gd name="T88" fmla="*/ 13914 w 17448"/>
                      <a:gd name="T89" fmla="*/ 2182 h 3310"/>
                      <a:gd name="T90" fmla="*/ 13700 w 17448"/>
                      <a:gd name="T91" fmla="*/ 2270 h 3310"/>
                      <a:gd name="T92" fmla="*/ 13457 w 17448"/>
                      <a:gd name="T93" fmla="*/ 2287 h 3310"/>
                      <a:gd name="T94" fmla="*/ 13227 w 17448"/>
                      <a:gd name="T95" fmla="*/ 2228 h 3310"/>
                      <a:gd name="T96" fmla="*/ 13038 w 17448"/>
                      <a:gd name="T97" fmla="*/ 2104 h 3310"/>
                      <a:gd name="T98" fmla="*/ 12903 w 17448"/>
                      <a:gd name="T99" fmla="*/ 1930 h 3310"/>
                      <a:gd name="T100" fmla="*/ 12838 w 17448"/>
                      <a:gd name="T101" fmla="*/ 1720 h 3310"/>
                      <a:gd name="T102" fmla="*/ 12857 w 17448"/>
                      <a:gd name="T103" fmla="*/ 1496 h 3310"/>
                      <a:gd name="T104" fmla="*/ 12953 w 17448"/>
                      <a:gd name="T105" fmla="*/ 1300 h 3310"/>
                      <a:gd name="T106" fmla="*/ 13113 w 17448"/>
                      <a:gd name="T107" fmla="*/ 1146 h 3310"/>
                      <a:gd name="T108" fmla="*/ 13322 w 17448"/>
                      <a:gd name="T109" fmla="*/ 1049 h 33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17448" h="3310">
                        <a:moveTo>
                          <a:pt x="760" y="0"/>
                        </a:moveTo>
                        <a:lnTo>
                          <a:pt x="16688" y="0"/>
                        </a:lnTo>
                        <a:lnTo>
                          <a:pt x="16727" y="1"/>
                        </a:lnTo>
                        <a:lnTo>
                          <a:pt x="16765" y="4"/>
                        </a:lnTo>
                        <a:lnTo>
                          <a:pt x="16804" y="8"/>
                        </a:lnTo>
                        <a:lnTo>
                          <a:pt x="16841" y="14"/>
                        </a:lnTo>
                        <a:lnTo>
                          <a:pt x="16878" y="22"/>
                        </a:lnTo>
                        <a:lnTo>
                          <a:pt x="16914" y="31"/>
                        </a:lnTo>
                        <a:lnTo>
                          <a:pt x="16949" y="42"/>
                        </a:lnTo>
                        <a:lnTo>
                          <a:pt x="16983" y="55"/>
                        </a:lnTo>
                        <a:lnTo>
                          <a:pt x="17017" y="69"/>
                        </a:lnTo>
                        <a:lnTo>
                          <a:pt x="17050" y="84"/>
                        </a:lnTo>
                        <a:lnTo>
                          <a:pt x="17082" y="101"/>
                        </a:lnTo>
                        <a:lnTo>
                          <a:pt x="17112" y="119"/>
                        </a:lnTo>
                        <a:lnTo>
                          <a:pt x="17142" y="139"/>
                        </a:lnTo>
                        <a:lnTo>
                          <a:pt x="17171" y="160"/>
                        </a:lnTo>
                        <a:lnTo>
                          <a:pt x="17198" y="182"/>
                        </a:lnTo>
                        <a:lnTo>
                          <a:pt x="17224" y="205"/>
                        </a:lnTo>
                        <a:lnTo>
                          <a:pt x="17250" y="229"/>
                        </a:lnTo>
                        <a:lnTo>
                          <a:pt x="17274" y="254"/>
                        </a:lnTo>
                        <a:lnTo>
                          <a:pt x="17296" y="281"/>
                        </a:lnTo>
                        <a:lnTo>
                          <a:pt x="17318" y="308"/>
                        </a:lnTo>
                        <a:lnTo>
                          <a:pt x="17338" y="336"/>
                        </a:lnTo>
                        <a:lnTo>
                          <a:pt x="17356" y="365"/>
                        </a:lnTo>
                        <a:lnTo>
                          <a:pt x="17373" y="395"/>
                        </a:lnTo>
                        <a:lnTo>
                          <a:pt x="17388" y="426"/>
                        </a:lnTo>
                        <a:lnTo>
                          <a:pt x="17402" y="458"/>
                        </a:lnTo>
                        <a:lnTo>
                          <a:pt x="17414" y="490"/>
                        </a:lnTo>
                        <a:lnTo>
                          <a:pt x="17424" y="523"/>
                        </a:lnTo>
                        <a:lnTo>
                          <a:pt x="17433" y="557"/>
                        </a:lnTo>
                        <a:lnTo>
                          <a:pt x="17439" y="591"/>
                        </a:lnTo>
                        <a:lnTo>
                          <a:pt x="17444" y="626"/>
                        </a:lnTo>
                        <a:lnTo>
                          <a:pt x="17447" y="661"/>
                        </a:lnTo>
                        <a:lnTo>
                          <a:pt x="17448" y="697"/>
                        </a:lnTo>
                        <a:lnTo>
                          <a:pt x="17448" y="2614"/>
                        </a:lnTo>
                        <a:lnTo>
                          <a:pt x="17447" y="2649"/>
                        </a:lnTo>
                        <a:lnTo>
                          <a:pt x="17444" y="2685"/>
                        </a:lnTo>
                        <a:lnTo>
                          <a:pt x="17439" y="2719"/>
                        </a:lnTo>
                        <a:lnTo>
                          <a:pt x="17433" y="2754"/>
                        </a:lnTo>
                        <a:lnTo>
                          <a:pt x="17424" y="2787"/>
                        </a:lnTo>
                        <a:lnTo>
                          <a:pt x="17414" y="2820"/>
                        </a:lnTo>
                        <a:lnTo>
                          <a:pt x="17402" y="2853"/>
                        </a:lnTo>
                        <a:lnTo>
                          <a:pt x="17388" y="2884"/>
                        </a:lnTo>
                        <a:lnTo>
                          <a:pt x="17373" y="2915"/>
                        </a:lnTo>
                        <a:lnTo>
                          <a:pt x="17356" y="2945"/>
                        </a:lnTo>
                        <a:lnTo>
                          <a:pt x="17338" y="2974"/>
                        </a:lnTo>
                        <a:lnTo>
                          <a:pt x="17318" y="3003"/>
                        </a:lnTo>
                        <a:lnTo>
                          <a:pt x="17296" y="3030"/>
                        </a:lnTo>
                        <a:lnTo>
                          <a:pt x="17274" y="3056"/>
                        </a:lnTo>
                        <a:lnTo>
                          <a:pt x="17250" y="3082"/>
                        </a:lnTo>
                        <a:lnTo>
                          <a:pt x="17224" y="3106"/>
                        </a:lnTo>
                        <a:lnTo>
                          <a:pt x="17198" y="3129"/>
                        </a:lnTo>
                        <a:lnTo>
                          <a:pt x="17171" y="3151"/>
                        </a:lnTo>
                        <a:lnTo>
                          <a:pt x="17142" y="3172"/>
                        </a:lnTo>
                        <a:lnTo>
                          <a:pt x="17112" y="3191"/>
                        </a:lnTo>
                        <a:lnTo>
                          <a:pt x="17082" y="3209"/>
                        </a:lnTo>
                        <a:lnTo>
                          <a:pt x="17050" y="3226"/>
                        </a:lnTo>
                        <a:lnTo>
                          <a:pt x="17017" y="3241"/>
                        </a:lnTo>
                        <a:lnTo>
                          <a:pt x="16983" y="3255"/>
                        </a:lnTo>
                        <a:lnTo>
                          <a:pt x="16949" y="3268"/>
                        </a:lnTo>
                        <a:lnTo>
                          <a:pt x="16914" y="3279"/>
                        </a:lnTo>
                        <a:lnTo>
                          <a:pt x="16878" y="3288"/>
                        </a:lnTo>
                        <a:lnTo>
                          <a:pt x="16841" y="3296"/>
                        </a:lnTo>
                        <a:lnTo>
                          <a:pt x="16804" y="3302"/>
                        </a:lnTo>
                        <a:lnTo>
                          <a:pt x="16765" y="3307"/>
                        </a:lnTo>
                        <a:lnTo>
                          <a:pt x="16727" y="3310"/>
                        </a:lnTo>
                        <a:lnTo>
                          <a:pt x="16688" y="3310"/>
                        </a:lnTo>
                        <a:lnTo>
                          <a:pt x="760" y="3310"/>
                        </a:lnTo>
                        <a:lnTo>
                          <a:pt x="721" y="3310"/>
                        </a:lnTo>
                        <a:lnTo>
                          <a:pt x="683" y="3307"/>
                        </a:lnTo>
                        <a:lnTo>
                          <a:pt x="644" y="3302"/>
                        </a:lnTo>
                        <a:lnTo>
                          <a:pt x="607" y="3296"/>
                        </a:lnTo>
                        <a:lnTo>
                          <a:pt x="570" y="3288"/>
                        </a:lnTo>
                        <a:lnTo>
                          <a:pt x="534" y="3279"/>
                        </a:lnTo>
                        <a:lnTo>
                          <a:pt x="499" y="3268"/>
                        </a:lnTo>
                        <a:lnTo>
                          <a:pt x="465" y="3255"/>
                        </a:lnTo>
                        <a:lnTo>
                          <a:pt x="431" y="3241"/>
                        </a:lnTo>
                        <a:lnTo>
                          <a:pt x="398" y="3226"/>
                        </a:lnTo>
                        <a:lnTo>
                          <a:pt x="366" y="3209"/>
                        </a:lnTo>
                        <a:lnTo>
                          <a:pt x="336" y="3191"/>
                        </a:lnTo>
                        <a:lnTo>
                          <a:pt x="306" y="3172"/>
                        </a:lnTo>
                        <a:lnTo>
                          <a:pt x="277" y="3151"/>
                        </a:lnTo>
                        <a:lnTo>
                          <a:pt x="250" y="3129"/>
                        </a:lnTo>
                        <a:lnTo>
                          <a:pt x="224" y="3106"/>
                        </a:lnTo>
                        <a:lnTo>
                          <a:pt x="198" y="3082"/>
                        </a:lnTo>
                        <a:lnTo>
                          <a:pt x="174" y="3056"/>
                        </a:lnTo>
                        <a:lnTo>
                          <a:pt x="152" y="3030"/>
                        </a:lnTo>
                        <a:lnTo>
                          <a:pt x="130" y="3003"/>
                        </a:lnTo>
                        <a:lnTo>
                          <a:pt x="110" y="2974"/>
                        </a:lnTo>
                        <a:lnTo>
                          <a:pt x="92" y="2945"/>
                        </a:lnTo>
                        <a:lnTo>
                          <a:pt x="75" y="2915"/>
                        </a:lnTo>
                        <a:lnTo>
                          <a:pt x="60" y="2884"/>
                        </a:lnTo>
                        <a:lnTo>
                          <a:pt x="46" y="2853"/>
                        </a:lnTo>
                        <a:lnTo>
                          <a:pt x="34" y="2820"/>
                        </a:lnTo>
                        <a:lnTo>
                          <a:pt x="24" y="2787"/>
                        </a:lnTo>
                        <a:lnTo>
                          <a:pt x="15" y="2754"/>
                        </a:lnTo>
                        <a:lnTo>
                          <a:pt x="9" y="2719"/>
                        </a:lnTo>
                        <a:lnTo>
                          <a:pt x="4" y="2685"/>
                        </a:lnTo>
                        <a:lnTo>
                          <a:pt x="1" y="2649"/>
                        </a:lnTo>
                        <a:lnTo>
                          <a:pt x="0" y="2614"/>
                        </a:lnTo>
                        <a:lnTo>
                          <a:pt x="0" y="697"/>
                        </a:lnTo>
                        <a:lnTo>
                          <a:pt x="1" y="661"/>
                        </a:lnTo>
                        <a:lnTo>
                          <a:pt x="4" y="626"/>
                        </a:lnTo>
                        <a:lnTo>
                          <a:pt x="9" y="591"/>
                        </a:lnTo>
                        <a:lnTo>
                          <a:pt x="15" y="557"/>
                        </a:lnTo>
                        <a:lnTo>
                          <a:pt x="24" y="523"/>
                        </a:lnTo>
                        <a:lnTo>
                          <a:pt x="34" y="490"/>
                        </a:lnTo>
                        <a:lnTo>
                          <a:pt x="46" y="458"/>
                        </a:lnTo>
                        <a:lnTo>
                          <a:pt x="60" y="426"/>
                        </a:lnTo>
                        <a:lnTo>
                          <a:pt x="75" y="395"/>
                        </a:lnTo>
                        <a:lnTo>
                          <a:pt x="92" y="365"/>
                        </a:lnTo>
                        <a:lnTo>
                          <a:pt x="110" y="336"/>
                        </a:lnTo>
                        <a:lnTo>
                          <a:pt x="130" y="308"/>
                        </a:lnTo>
                        <a:lnTo>
                          <a:pt x="152" y="281"/>
                        </a:lnTo>
                        <a:lnTo>
                          <a:pt x="174" y="254"/>
                        </a:lnTo>
                        <a:lnTo>
                          <a:pt x="198" y="229"/>
                        </a:lnTo>
                        <a:lnTo>
                          <a:pt x="224" y="205"/>
                        </a:lnTo>
                        <a:lnTo>
                          <a:pt x="250" y="182"/>
                        </a:lnTo>
                        <a:lnTo>
                          <a:pt x="277" y="160"/>
                        </a:lnTo>
                        <a:lnTo>
                          <a:pt x="306" y="139"/>
                        </a:lnTo>
                        <a:lnTo>
                          <a:pt x="336" y="119"/>
                        </a:lnTo>
                        <a:lnTo>
                          <a:pt x="366" y="101"/>
                        </a:lnTo>
                        <a:lnTo>
                          <a:pt x="398" y="84"/>
                        </a:lnTo>
                        <a:lnTo>
                          <a:pt x="431" y="69"/>
                        </a:lnTo>
                        <a:lnTo>
                          <a:pt x="465" y="55"/>
                        </a:lnTo>
                        <a:lnTo>
                          <a:pt x="499" y="42"/>
                        </a:lnTo>
                        <a:lnTo>
                          <a:pt x="534" y="31"/>
                        </a:lnTo>
                        <a:lnTo>
                          <a:pt x="570" y="22"/>
                        </a:lnTo>
                        <a:lnTo>
                          <a:pt x="607" y="14"/>
                        </a:lnTo>
                        <a:lnTo>
                          <a:pt x="644" y="8"/>
                        </a:lnTo>
                        <a:lnTo>
                          <a:pt x="683" y="4"/>
                        </a:lnTo>
                        <a:lnTo>
                          <a:pt x="721" y="1"/>
                        </a:lnTo>
                        <a:lnTo>
                          <a:pt x="760" y="0"/>
                        </a:lnTo>
                        <a:close/>
                        <a:moveTo>
                          <a:pt x="15643" y="1020"/>
                        </a:moveTo>
                        <a:lnTo>
                          <a:pt x="15679" y="1021"/>
                        </a:lnTo>
                        <a:lnTo>
                          <a:pt x="15714" y="1023"/>
                        </a:lnTo>
                        <a:lnTo>
                          <a:pt x="15749" y="1028"/>
                        </a:lnTo>
                        <a:lnTo>
                          <a:pt x="15783" y="1033"/>
                        </a:lnTo>
                        <a:lnTo>
                          <a:pt x="15817" y="1040"/>
                        </a:lnTo>
                        <a:lnTo>
                          <a:pt x="15849" y="1049"/>
                        </a:lnTo>
                        <a:lnTo>
                          <a:pt x="15881" y="1059"/>
                        </a:lnTo>
                        <a:lnTo>
                          <a:pt x="15913" y="1070"/>
                        </a:lnTo>
                        <a:lnTo>
                          <a:pt x="15943" y="1083"/>
                        </a:lnTo>
                        <a:lnTo>
                          <a:pt x="15974" y="1097"/>
                        </a:lnTo>
                        <a:lnTo>
                          <a:pt x="16002" y="1112"/>
                        </a:lnTo>
                        <a:lnTo>
                          <a:pt x="16030" y="1129"/>
                        </a:lnTo>
                        <a:lnTo>
                          <a:pt x="16058" y="1146"/>
                        </a:lnTo>
                        <a:lnTo>
                          <a:pt x="16084" y="1165"/>
                        </a:lnTo>
                        <a:lnTo>
                          <a:pt x="16109" y="1185"/>
                        </a:lnTo>
                        <a:lnTo>
                          <a:pt x="16133" y="1206"/>
                        </a:lnTo>
                        <a:lnTo>
                          <a:pt x="16156" y="1228"/>
                        </a:lnTo>
                        <a:lnTo>
                          <a:pt x="16178" y="1251"/>
                        </a:lnTo>
                        <a:lnTo>
                          <a:pt x="16198" y="1275"/>
                        </a:lnTo>
                        <a:lnTo>
                          <a:pt x="16217" y="1300"/>
                        </a:lnTo>
                        <a:lnTo>
                          <a:pt x="16235" y="1326"/>
                        </a:lnTo>
                        <a:lnTo>
                          <a:pt x="16252" y="1352"/>
                        </a:lnTo>
                        <a:lnTo>
                          <a:pt x="16267" y="1380"/>
                        </a:lnTo>
                        <a:lnTo>
                          <a:pt x="16281" y="1408"/>
                        </a:lnTo>
                        <a:lnTo>
                          <a:pt x="16293" y="1436"/>
                        </a:lnTo>
                        <a:lnTo>
                          <a:pt x="16304" y="1466"/>
                        </a:lnTo>
                        <a:lnTo>
                          <a:pt x="16314" y="1496"/>
                        </a:lnTo>
                        <a:lnTo>
                          <a:pt x="16322" y="1527"/>
                        </a:lnTo>
                        <a:lnTo>
                          <a:pt x="16327" y="1558"/>
                        </a:lnTo>
                        <a:lnTo>
                          <a:pt x="16332" y="1590"/>
                        </a:lnTo>
                        <a:lnTo>
                          <a:pt x="16335" y="1622"/>
                        </a:lnTo>
                        <a:lnTo>
                          <a:pt x="16336" y="1655"/>
                        </a:lnTo>
                        <a:lnTo>
                          <a:pt x="16335" y="1687"/>
                        </a:lnTo>
                        <a:lnTo>
                          <a:pt x="16332" y="1720"/>
                        </a:lnTo>
                        <a:lnTo>
                          <a:pt x="16327" y="1751"/>
                        </a:lnTo>
                        <a:lnTo>
                          <a:pt x="16322" y="1783"/>
                        </a:lnTo>
                        <a:lnTo>
                          <a:pt x="16314" y="1813"/>
                        </a:lnTo>
                        <a:lnTo>
                          <a:pt x="16304" y="1843"/>
                        </a:lnTo>
                        <a:lnTo>
                          <a:pt x="16293" y="1873"/>
                        </a:lnTo>
                        <a:lnTo>
                          <a:pt x="16281" y="1902"/>
                        </a:lnTo>
                        <a:lnTo>
                          <a:pt x="16267" y="1930"/>
                        </a:lnTo>
                        <a:lnTo>
                          <a:pt x="16252" y="1957"/>
                        </a:lnTo>
                        <a:lnTo>
                          <a:pt x="16235" y="1984"/>
                        </a:lnTo>
                        <a:lnTo>
                          <a:pt x="16217" y="2009"/>
                        </a:lnTo>
                        <a:lnTo>
                          <a:pt x="16198" y="2034"/>
                        </a:lnTo>
                        <a:lnTo>
                          <a:pt x="16178" y="2059"/>
                        </a:lnTo>
                        <a:lnTo>
                          <a:pt x="16156" y="2082"/>
                        </a:lnTo>
                        <a:lnTo>
                          <a:pt x="16133" y="2104"/>
                        </a:lnTo>
                        <a:lnTo>
                          <a:pt x="16109" y="2125"/>
                        </a:lnTo>
                        <a:lnTo>
                          <a:pt x="16084" y="2145"/>
                        </a:lnTo>
                        <a:lnTo>
                          <a:pt x="16058" y="2164"/>
                        </a:lnTo>
                        <a:lnTo>
                          <a:pt x="16030" y="2182"/>
                        </a:lnTo>
                        <a:lnTo>
                          <a:pt x="16002" y="2198"/>
                        </a:lnTo>
                        <a:lnTo>
                          <a:pt x="15974" y="2213"/>
                        </a:lnTo>
                        <a:lnTo>
                          <a:pt x="15943" y="2228"/>
                        </a:lnTo>
                        <a:lnTo>
                          <a:pt x="15913" y="2240"/>
                        </a:lnTo>
                        <a:lnTo>
                          <a:pt x="15881" y="2252"/>
                        </a:lnTo>
                        <a:lnTo>
                          <a:pt x="15849" y="2262"/>
                        </a:lnTo>
                        <a:lnTo>
                          <a:pt x="15817" y="2270"/>
                        </a:lnTo>
                        <a:lnTo>
                          <a:pt x="15783" y="2277"/>
                        </a:lnTo>
                        <a:lnTo>
                          <a:pt x="15749" y="2283"/>
                        </a:lnTo>
                        <a:lnTo>
                          <a:pt x="15714" y="2287"/>
                        </a:lnTo>
                        <a:lnTo>
                          <a:pt x="15679" y="2289"/>
                        </a:lnTo>
                        <a:lnTo>
                          <a:pt x="15643" y="2290"/>
                        </a:lnTo>
                        <a:lnTo>
                          <a:pt x="15608" y="2289"/>
                        </a:lnTo>
                        <a:lnTo>
                          <a:pt x="15572" y="2287"/>
                        </a:lnTo>
                        <a:lnTo>
                          <a:pt x="15539" y="2283"/>
                        </a:lnTo>
                        <a:lnTo>
                          <a:pt x="15504" y="2277"/>
                        </a:lnTo>
                        <a:lnTo>
                          <a:pt x="15471" y="2270"/>
                        </a:lnTo>
                        <a:lnTo>
                          <a:pt x="15438" y="2262"/>
                        </a:lnTo>
                        <a:lnTo>
                          <a:pt x="15405" y="2252"/>
                        </a:lnTo>
                        <a:lnTo>
                          <a:pt x="15374" y="2240"/>
                        </a:lnTo>
                        <a:lnTo>
                          <a:pt x="15343" y="2228"/>
                        </a:lnTo>
                        <a:lnTo>
                          <a:pt x="15314" y="2213"/>
                        </a:lnTo>
                        <a:lnTo>
                          <a:pt x="15284" y="2198"/>
                        </a:lnTo>
                        <a:lnTo>
                          <a:pt x="15257" y="2182"/>
                        </a:lnTo>
                        <a:lnTo>
                          <a:pt x="15230" y="2164"/>
                        </a:lnTo>
                        <a:lnTo>
                          <a:pt x="15204" y="2145"/>
                        </a:lnTo>
                        <a:lnTo>
                          <a:pt x="15179" y="2125"/>
                        </a:lnTo>
                        <a:lnTo>
                          <a:pt x="15155" y="2104"/>
                        </a:lnTo>
                        <a:lnTo>
                          <a:pt x="15132" y="2082"/>
                        </a:lnTo>
                        <a:lnTo>
                          <a:pt x="15110" y="2059"/>
                        </a:lnTo>
                        <a:lnTo>
                          <a:pt x="15089" y="2034"/>
                        </a:lnTo>
                        <a:lnTo>
                          <a:pt x="15070" y="2009"/>
                        </a:lnTo>
                        <a:lnTo>
                          <a:pt x="15052" y="1984"/>
                        </a:lnTo>
                        <a:lnTo>
                          <a:pt x="15035" y="1957"/>
                        </a:lnTo>
                        <a:lnTo>
                          <a:pt x="15019" y="1930"/>
                        </a:lnTo>
                        <a:lnTo>
                          <a:pt x="15006" y="1902"/>
                        </a:lnTo>
                        <a:lnTo>
                          <a:pt x="14993" y="1873"/>
                        </a:lnTo>
                        <a:lnTo>
                          <a:pt x="14982" y="1843"/>
                        </a:lnTo>
                        <a:lnTo>
                          <a:pt x="14974" y="1813"/>
                        </a:lnTo>
                        <a:lnTo>
                          <a:pt x="14966" y="1783"/>
                        </a:lnTo>
                        <a:lnTo>
                          <a:pt x="14959" y="1751"/>
                        </a:lnTo>
                        <a:lnTo>
                          <a:pt x="14955" y="1720"/>
                        </a:lnTo>
                        <a:lnTo>
                          <a:pt x="14953" y="1687"/>
                        </a:lnTo>
                        <a:lnTo>
                          <a:pt x="14952" y="1655"/>
                        </a:lnTo>
                        <a:lnTo>
                          <a:pt x="14953" y="1622"/>
                        </a:lnTo>
                        <a:lnTo>
                          <a:pt x="14955" y="1590"/>
                        </a:lnTo>
                        <a:lnTo>
                          <a:pt x="14959" y="1558"/>
                        </a:lnTo>
                        <a:lnTo>
                          <a:pt x="14966" y="1527"/>
                        </a:lnTo>
                        <a:lnTo>
                          <a:pt x="14974" y="1496"/>
                        </a:lnTo>
                        <a:lnTo>
                          <a:pt x="14982" y="1466"/>
                        </a:lnTo>
                        <a:lnTo>
                          <a:pt x="14993" y="1436"/>
                        </a:lnTo>
                        <a:lnTo>
                          <a:pt x="15006" y="1408"/>
                        </a:lnTo>
                        <a:lnTo>
                          <a:pt x="15019" y="1380"/>
                        </a:lnTo>
                        <a:lnTo>
                          <a:pt x="15035" y="1352"/>
                        </a:lnTo>
                        <a:lnTo>
                          <a:pt x="15052" y="1326"/>
                        </a:lnTo>
                        <a:lnTo>
                          <a:pt x="15070" y="1300"/>
                        </a:lnTo>
                        <a:lnTo>
                          <a:pt x="15089" y="1275"/>
                        </a:lnTo>
                        <a:lnTo>
                          <a:pt x="15110" y="1251"/>
                        </a:lnTo>
                        <a:lnTo>
                          <a:pt x="15132" y="1228"/>
                        </a:lnTo>
                        <a:lnTo>
                          <a:pt x="15155" y="1206"/>
                        </a:lnTo>
                        <a:lnTo>
                          <a:pt x="15179" y="1185"/>
                        </a:lnTo>
                        <a:lnTo>
                          <a:pt x="15204" y="1165"/>
                        </a:lnTo>
                        <a:lnTo>
                          <a:pt x="15230" y="1146"/>
                        </a:lnTo>
                        <a:lnTo>
                          <a:pt x="15257" y="1129"/>
                        </a:lnTo>
                        <a:lnTo>
                          <a:pt x="15284" y="1112"/>
                        </a:lnTo>
                        <a:lnTo>
                          <a:pt x="15314" y="1097"/>
                        </a:lnTo>
                        <a:lnTo>
                          <a:pt x="15343" y="1083"/>
                        </a:lnTo>
                        <a:lnTo>
                          <a:pt x="15374" y="1070"/>
                        </a:lnTo>
                        <a:lnTo>
                          <a:pt x="15405" y="1059"/>
                        </a:lnTo>
                        <a:lnTo>
                          <a:pt x="15438" y="1049"/>
                        </a:lnTo>
                        <a:lnTo>
                          <a:pt x="15471" y="1040"/>
                        </a:lnTo>
                        <a:lnTo>
                          <a:pt x="15504" y="1033"/>
                        </a:lnTo>
                        <a:lnTo>
                          <a:pt x="15539" y="1028"/>
                        </a:lnTo>
                        <a:lnTo>
                          <a:pt x="15572" y="1023"/>
                        </a:lnTo>
                        <a:lnTo>
                          <a:pt x="15608" y="1021"/>
                        </a:lnTo>
                        <a:lnTo>
                          <a:pt x="15643" y="1020"/>
                        </a:lnTo>
                        <a:close/>
                        <a:moveTo>
                          <a:pt x="13527" y="1020"/>
                        </a:moveTo>
                        <a:lnTo>
                          <a:pt x="13563" y="1021"/>
                        </a:lnTo>
                        <a:lnTo>
                          <a:pt x="13597" y="1023"/>
                        </a:lnTo>
                        <a:lnTo>
                          <a:pt x="13632" y="1028"/>
                        </a:lnTo>
                        <a:lnTo>
                          <a:pt x="13666" y="1033"/>
                        </a:lnTo>
                        <a:lnTo>
                          <a:pt x="13700" y="1040"/>
                        </a:lnTo>
                        <a:lnTo>
                          <a:pt x="13733" y="1049"/>
                        </a:lnTo>
                        <a:lnTo>
                          <a:pt x="13765" y="1059"/>
                        </a:lnTo>
                        <a:lnTo>
                          <a:pt x="13796" y="1070"/>
                        </a:lnTo>
                        <a:lnTo>
                          <a:pt x="13826" y="1083"/>
                        </a:lnTo>
                        <a:lnTo>
                          <a:pt x="13857" y="1097"/>
                        </a:lnTo>
                        <a:lnTo>
                          <a:pt x="13885" y="1112"/>
                        </a:lnTo>
                        <a:lnTo>
                          <a:pt x="13914" y="1129"/>
                        </a:lnTo>
                        <a:lnTo>
                          <a:pt x="13941" y="1146"/>
                        </a:lnTo>
                        <a:lnTo>
                          <a:pt x="13967" y="1165"/>
                        </a:lnTo>
                        <a:lnTo>
                          <a:pt x="13992" y="1185"/>
                        </a:lnTo>
                        <a:lnTo>
                          <a:pt x="14016" y="1206"/>
                        </a:lnTo>
                        <a:lnTo>
                          <a:pt x="14039" y="1228"/>
                        </a:lnTo>
                        <a:lnTo>
                          <a:pt x="14061" y="1251"/>
                        </a:lnTo>
                        <a:lnTo>
                          <a:pt x="14082" y="1275"/>
                        </a:lnTo>
                        <a:lnTo>
                          <a:pt x="14101" y="1300"/>
                        </a:lnTo>
                        <a:lnTo>
                          <a:pt x="14119" y="1326"/>
                        </a:lnTo>
                        <a:lnTo>
                          <a:pt x="14135" y="1352"/>
                        </a:lnTo>
                        <a:lnTo>
                          <a:pt x="14150" y="1380"/>
                        </a:lnTo>
                        <a:lnTo>
                          <a:pt x="14165" y="1408"/>
                        </a:lnTo>
                        <a:lnTo>
                          <a:pt x="14177" y="1436"/>
                        </a:lnTo>
                        <a:lnTo>
                          <a:pt x="14187" y="1466"/>
                        </a:lnTo>
                        <a:lnTo>
                          <a:pt x="14197" y="1496"/>
                        </a:lnTo>
                        <a:lnTo>
                          <a:pt x="14205" y="1527"/>
                        </a:lnTo>
                        <a:lnTo>
                          <a:pt x="14211" y="1558"/>
                        </a:lnTo>
                        <a:lnTo>
                          <a:pt x="14216" y="1590"/>
                        </a:lnTo>
                        <a:lnTo>
                          <a:pt x="14218" y="1622"/>
                        </a:lnTo>
                        <a:lnTo>
                          <a:pt x="14219" y="1655"/>
                        </a:lnTo>
                        <a:lnTo>
                          <a:pt x="14218" y="1687"/>
                        </a:lnTo>
                        <a:lnTo>
                          <a:pt x="14216" y="1720"/>
                        </a:lnTo>
                        <a:lnTo>
                          <a:pt x="14211" y="1751"/>
                        </a:lnTo>
                        <a:lnTo>
                          <a:pt x="14205" y="1783"/>
                        </a:lnTo>
                        <a:lnTo>
                          <a:pt x="14197" y="1813"/>
                        </a:lnTo>
                        <a:lnTo>
                          <a:pt x="14187" y="1843"/>
                        </a:lnTo>
                        <a:lnTo>
                          <a:pt x="14177" y="1873"/>
                        </a:lnTo>
                        <a:lnTo>
                          <a:pt x="14165" y="1902"/>
                        </a:lnTo>
                        <a:lnTo>
                          <a:pt x="14150" y="1930"/>
                        </a:lnTo>
                        <a:lnTo>
                          <a:pt x="14135" y="1957"/>
                        </a:lnTo>
                        <a:lnTo>
                          <a:pt x="14119" y="1984"/>
                        </a:lnTo>
                        <a:lnTo>
                          <a:pt x="14101" y="2009"/>
                        </a:lnTo>
                        <a:lnTo>
                          <a:pt x="14082" y="2034"/>
                        </a:lnTo>
                        <a:lnTo>
                          <a:pt x="14061" y="2059"/>
                        </a:lnTo>
                        <a:lnTo>
                          <a:pt x="14039" y="2082"/>
                        </a:lnTo>
                        <a:lnTo>
                          <a:pt x="14016" y="2104"/>
                        </a:lnTo>
                        <a:lnTo>
                          <a:pt x="13992" y="2125"/>
                        </a:lnTo>
                        <a:lnTo>
                          <a:pt x="13967" y="2145"/>
                        </a:lnTo>
                        <a:lnTo>
                          <a:pt x="13941" y="2164"/>
                        </a:lnTo>
                        <a:lnTo>
                          <a:pt x="13914" y="2182"/>
                        </a:lnTo>
                        <a:lnTo>
                          <a:pt x="13885" y="2198"/>
                        </a:lnTo>
                        <a:lnTo>
                          <a:pt x="13857" y="2213"/>
                        </a:lnTo>
                        <a:lnTo>
                          <a:pt x="13826" y="2228"/>
                        </a:lnTo>
                        <a:lnTo>
                          <a:pt x="13796" y="2240"/>
                        </a:lnTo>
                        <a:lnTo>
                          <a:pt x="13765" y="2252"/>
                        </a:lnTo>
                        <a:lnTo>
                          <a:pt x="13733" y="2262"/>
                        </a:lnTo>
                        <a:lnTo>
                          <a:pt x="13700" y="2270"/>
                        </a:lnTo>
                        <a:lnTo>
                          <a:pt x="13666" y="2277"/>
                        </a:lnTo>
                        <a:lnTo>
                          <a:pt x="13632" y="2283"/>
                        </a:lnTo>
                        <a:lnTo>
                          <a:pt x="13597" y="2287"/>
                        </a:lnTo>
                        <a:lnTo>
                          <a:pt x="13563" y="2289"/>
                        </a:lnTo>
                        <a:lnTo>
                          <a:pt x="13527" y="2290"/>
                        </a:lnTo>
                        <a:lnTo>
                          <a:pt x="13492" y="2289"/>
                        </a:lnTo>
                        <a:lnTo>
                          <a:pt x="13457" y="2287"/>
                        </a:lnTo>
                        <a:lnTo>
                          <a:pt x="13422" y="2283"/>
                        </a:lnTo>
                        <a:lnTo>
                          <a:pt x="13388" y="2277"/>
                        </a:lnTo>
                        <a:lnTo>
                          <a:pt x="13354" y="2270"/>
                        </a:lnTo>
                        <a:lnTo>
                          <a:pt x="13322" y="2262"/>
                        </a:lnTo>
                        <a:lnTo>
                          <a:pt x="13289" y="2252"/>
                        </a:lnTo>
                        <a:lnTo>
                          <a:pt x="13257" y="2240"/>
                        </a:lnTo>
                        <a:lnTo>
                          <a:pt x="13227" y="2228"/>
                        </a:lnTo>
                        <a:lnTo>
                          <a:pt x="13197" y="2213"/>
                        </a:lnTo>
                        <a:lnTo>
                          <a:pt x="13168" y="2198"/>
                        </a:lnTo>
                        <a:lnTo>
                          <a:pt x="13141" y="2182"/>
                        </a:lnTo>
                        <a:lnTo>
                          <a:pt x="13113" y="2164"/>
                        </a:lnTo>
                        <a:lnTo>
                          <a:pt x="13087" y="2145"/>
                        </a:lnTo>
                        <a:lnTo>
                          <a:pt x="13062" y="2125"/>
                        </a:lnTo>
                        <a:lnTo>
                          <a:pt x="13038" y="2104"/>
                        </a:lnTo>
                        <a:lnTo>
                          <a:pt x="13015" y="2082"/>
                        </a:lnTo>
                        <a:lnTo>
                          <a:pt x="12993" y="2059"/>
                        </a:lnTo>
                        <a:lnTo>
                          <a:pt x="12973" y="2034"/>
                        </a:lnTo>
                        <a:lnTo>
                          <a:pt x="12953" y="2009"/>
                        </a:lnTo>
                        <a:lnTo>
                          <a:pt x="12936" y="1984"/>
                        </a:lnTo>
                        <a:lnTo>
                          <a:pt x="12919" y="1957"/>
                        </a:lnTo>
                        <a:lnTo>
                          <a:pt x="12903" y="1930"/>
                        </a:lnTo>
                        <a:lnTo>
                          <a:pt x="12890" y="1902"/>
                        </a:lnTo>
                        <a:lnTo>
                          <a:pt x="12877" y="1873"/>
                        </a:lnTo>
                        <a:lnTo>
                          <a:pt x="12866" y="1843"/>
                        </a:lnTo>
                        <a:lnTo>
                          <a:pt x="12857" y="1813"/>
                        </a:lnTo>
                        <a:lnTo>
                          <a:pt x="12849" y="1783"/>
                        </a:lnTo>
                        <a:lnTo>
                          <a:pt x="12843" y="1751"/>
                        </a:lnTo>
                        <a:lnTo>
                          <a:pt x="12838" y="1720"/>
                        </a:lnTo>
                        <a:lnTo>
                          <a:pt x="12836" y="1687"/>
                        </a:lnTo>
                        <a:lnTo>
                          <a:pt x="12835" y="1655"/>
                        </a:lnTo>
                        <a:lnTo>
                          <a:pt x="12836" y="1622"/>
                        </a:lnTo>
                        <a:lnTo>
                          <a:pt x="12838" y="1590"/>
                        </a:lnTo>
                        <a:lnTo>
                          <a:pt x="12843" y="1558"/>
                        </a:lnTo>
                        <a:lnTo>
                          <a:pt x="12849" y="1527"/>
                        </a:lnTo>
                        <a:lnTo>
                          <a:pt x="12857" y="1496"/>
                        </a:lnTo>
                        <a:lnTo>
                          <a:pt x="12866" y="1466"/>
                        </a:lnTo>
                        <a:lnTo>
                          <a:pt x="12877" y="1436"/>
                        </a:lnTo>
                        <a:lnTo>
                          <a:pt x="12890" y="1408"/>
                        </a:lnTo>
                        <a:lnTo>
                          <a:pt x="12903" y="1380"/>
                        </a:lnTo>
                        <a:lnTo>
                          <a:pt x="12919" y="1352"/>
                        </a:lnTo>
                        <a:lnTo>
                          <a:pt x="12936" y="1326"/>
                        </a:lnTo>
                        <a:lnTo>
                          <a:pt x="12953" y="1300"/>
                        </a:lnTo>
                        <a:lnTo>
                          <a:pt x="12973" y="1275"/>
                        </a:lnTo>
                        <a:lnTo>
                          <a:pt x="12993" y="1251"/>
                        </a:lnTo>
                        <a:lnTo>
                          <a:pt x="13015" y="1228"/>
                        </a:lnTo>
                        <a:lnTo>
                          <a:pt x="13038" y="1206"/>
                        </a:lnTo>
                        <a:lnTo>
                          <a:pt x="13062" y="1185"/>
                        </a:lnTo>
                        <a:lnTo>
                          <a:pt x="13087" y="1165"/>
                        </a:lnTo>
                        <a:lnTo>
                          <a:pt x="13113" y="1146"/>
                        </a:lnTo>
                        <a:lnTo>
                          <a:pt x="13141" y="1129"/>
                        </a:lnTo>
                        <a:lnTo>
                          <a:pt x="13168" y="1112"/>
                        </a:lnTo>
                        <a:lnTo>
                          <a:pt x="13197" y="1097"/>
                        </a:lnTo>
                        <a:lnTo>
                          <a:pt x="13227" y="1083"/>
                        </a:lnTo>
                        <a:lnTo>
                          <a:pt x="13257" y="1070"/>
                        </a:lnTo>
                        <a:lnTo>
                          <a:pt x="13289" y="1059"/>
                        </a:lnTo>
                        <a:lnTo>
                          <a:pt x="13322" y="1049"/>
                        </a:lnTo>
                        <a:lnTo>
                          <a:pt x="13354" y="1040"/>
                        </a:lnTo>
                        <a:lnTo>
                          <a:pt x="13388" y="1033"/>
                        </a:lnTo>
                        <a:lnTo>
                          <a:pt x="13422" y="1028"/>
                        </a:lnTo>
                        <a:lnTo>
                          <a:pt x="13457" y="1023"/>
                        </a:lnTo>
                        <a:lnTo>
                          <a:pt x="13492" y="1021"/>
                        </a:lnTo>
                        <a:lnTo>
                          <a:pt x="13527" y="102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  <p:sp>
                <p:nvSpPr>
                  <p:cNvPr id="938" name="Freeform 71"/>
                  <p:cNvSpPr>
                    <a:spLocks noEditPoints="1"/>
                  </p:cNvSpPr>
                  <p:nvPr/>
                </p:nvSpPr>
                <p:spPr bwMode="gray">
                  <a:xfrm>
                    <a:off x="3308966" y="2427484"/>
                    <a:ext cx="292835" cy="60621"/>
                  </a:xfrm>
                  <a:custGeom>
                    <a:avLst/>
                    <a:gdLst>
                      <a:gd name="T0" fmla="*/ 16878 w 17448"/>
                      <a:gd name="T1" fmla="*/ 22 h 3310"/>
                      <a:gd name="T2" fmla="*/ 17112 w 17448"/>
                      <a:gd name="T3" fmla="*/ 119 h 3310"/>
                      <a:gd name="T4" fmla="*/ 17296 w 17448"/>
                      <a:gd name="T5" fmla="*/ 280 h 3310"/>
                      <a:gd name="T6" fmla="*/ 17414 w 17448"/>
                      <a:gd name="T7" fmla="*/ 490 h 3310"/>
                      <a:gd name="T8" fmla="*/ 17448 w 17448"/>
                      <a:gd name="T9" fmla="*/ 2614 h 3310"/>
                      <a:gd name="T10" fmla="*/ 17402 w 17448"/>
                      <a:gd name="T11" fmla="*/ 2852 h 3310"/>
                      <a:gd name="T12" fmla="*/ 17274 w 17448"/>
                      <a:gd name="T13" fmla="*/ 3056 h 3310"/>
                      <a:gd name="T14" fmla="*/ 17082 w 17448"/>
                      <a:gd name="T15" fmla="*/ 3209 h 3310"/>
                      <a:gd name="T16" fmla="*/ 16841 w 17448"/>
                      <a:gd name="T17" fmla="*/ 3296 h 3310"/>
                      <a:gd name="T18" fmla="*/ 683 w 17448"/>
                      <a:gd name="T19" fmla="*/ 3307 h 3310"/>
                      <a:gd name="T20" fmla="*/ 431 w 17448"/>
                      <a:gd name="T21" fmla="*/ 3241 h 3310"/>
                      <a:gd name="T22" fmla="*/ 224 w 17448"/>
                      <a:gd name="T23" fmla="*/ 3106 h 3310"/>
                      <a:gd name="T24" fmla="*/ 75 w 17448"/>
                      <a:gd name="T25" fmla="*/ 2915 h 3310"/>
                      <a:gd name="T26" fmla="*/ 4 w 17448"/>
                      <a:gd name="T27" fmla="*/ 2685 h 3310"/>
                      <a:gd name="T28" fmla="*/ 15 w 17448"/>
                      <a:gd name="T29" fmla="*/ 557 h 3310"/>
                      <a:gd name="T30" fmla="*/ 110 w 17448"/>
                      <a:gd name="T31" fmla="*/ 336 h 3310"/>
                      <a:gd name="T32" fmla="*/ 277 w 17448"/>
                      <a:gd name="T33" fmla="*/ 159 h 3310"/>
                      <a:gd name="T34" fmla="*/ 499 w 17448"/>
                      <a:gd name="T35" fmla="*/ 42 h 3310"/>
                      <a:gd name="T36" fmla="*/ 760 w 17448"/>
                      <a:gd name="T37" fmla="*/ 0 h 3310"/>
                      <a:gd name="T38" fmla="*/ 15849 w 17448"/>
                      <a:gd name="T39" fmla="*/ 1049 h 3310"/>
                      <a:gd name="T40" fmla="*/ 16058 w 17448"/>
                      <a:gd name="T41" fmla="*/ 1146 h 3310"/>
                      <a:gd name="T42" fmla="*/ 16217 w 17448"/>
                      <a:gd name="T43" fmla="*/ 1300 h 3310"/>
                      <a:gd name="T44" fmla="*/ 16314 w 17448"/>
                      <a:gd name="T45" fmla="*/ 1496 h 3310"/>
                      <a:gd name="T46" fmla="*/ 16332 w 17448"/>
                      <a:gd name="T47" fmla="*/ 1719 h 3310"/>
                      <a:gd name="T48" fmla="*/ 16267 w 17448"/>
                      <a:gd name="T49" fmla="*/ 1930 h 3310"/>
                      <a:gd name="T50" fmla="*/ 16133 w 17448"/>
                      <a:gd name="T51" fmla="*/ 2103 h 3310"/>
                      <a:gd name="T52" fmla="*/ 15943 w 17448"/>
                      <a:gd name="T53" fmla="*/ 2227 h 3310"/>
                      <a:gd name="T54" fmla="*/ 15714 w 17448"/>
                      <a:gd name="T55" fmla="*/ 2287 h 3310"/>
                      <a:gd name="T56" fmla="*/ 15471 w 17448"/>
                      <a:gd name="T57" fmla="*/ 2270 h 3310"/>
                      <a:gd name="T58" fmla="*/ 15257 w 17448"/>
                      <a:gd name="T59" fmla="*/ 2182 h 3310"/>
                      <a:gd name="T60" fmla="*/ 15089 w 17448"/>
                      <a:gd name="T61" fmla="*/ 2034 h 3310"/>
                      <a:gd name="T62" fmla="*/ 14982 w 17448"/>
                      <a:gd name="T63" fmla="*/ 1843 h 3310"/>
                      <a:gd name="T64" fmla="*/ 14953 w 17448"/>
                      <a:gd name="T65" fmla="*/ 1622 h 3310"/>
                      <a:gd name="T66" fmla="*/ 15006 w 17448"/>
                      <a:gd name="T67" fmla="*/ 1408 h 3310"/>
                      <a:gd name="T68" fmla="*/ 15132 w 17448"/>
                      <a:gd name="T69" fmla="*/ 1228 h 3310"/>
                      <a:gd name="T70" fmla="*/ 15314 w 17448"/>
                      <a:gd name="T71" fmla="*/ 1097 h 3310"/>
                      <a:gd name="T72" fmla="*/ 15539 w 17448"/>
                      <a:gd name="T73" fmla="*/ 1027 h 3310"/>
                      <a:gd name="T74" fmla="*/ 13632 w 17448"/>
                      <a:gd name="T75" fmla="*/ 1027 h 3310"/>
                      <a:gd name="T76" fmla="*/ 13857 w 17448"/>
                      <a:gd name="T77" fmla="*/ 1097 h 3310"/>
                      <a:gd name="T78" fmla="*/ 14039 w 17448"/>
                      <a:gd name="T79" fmla="*/ 1228 h 3310"/>
                      <a:gd name="T80" fmla="*/ 14165 w 17448"/>
                      <a:gd name="T81" fmla="*/ 1408 h 3310"/>
                      <a:gd name="T82" fmla="*/ 14218 w 17448"/>
                      <a:gd name="T83" fmla="*/ 1622 h 3310"/>
                      <a:gd name="T84" fmla="*/ 14187 w 17448"/>
                      <a:gd name="T85" fmla="*/ 1843 h 3310"/>
                      <a:gd name="T86" fmla="*/ 14082 w 17448"/>
                      <a:gd name="T87" fmla="*/ 2034 h 3310"/>
                      <a:gd name="T88" fmla="*/ 13914 w 17448"/>
                      <a:gd name="T89" fmla="*/ 2182 h 3310"/>
                      <a:gd name="T90" fmla="*/ 13700 w 17448"/>
                      <a:gd name="T91" fmla="*/ 2270 h 3310"/>
                      <a:gd name="T92" fmla="*/ 13457 w 17448"/>
                      <a:gd name="T93" fmla="*/ 2287 h 3310"/>
                      <a:gd name="T94" fmla="*/ 13227 w 17448"/>
                      <a:gd name="T95" fmla="*/ 2227 h 3310"/>
                      <a:gd name="T96" fmla="*/ 13038 w 17448"/>
                      <a:gd name="T97" fmla="*/ 2103 h 3310"/>
                      <a:gd name="T98" fmla="*/ 12903 w 17448"/>
                      <a:gd name="T99" fmla="*/ 1930 h 3310"/>
                      <a:gd name="T100" fmla="*/ 12838 w 17448"/>
                      <a:gd name="T101" fmla="*/ 1719 h 3310"/>
                      <a:gd name="T102" fmla="*/ 12857 w 17448"/>
                      <a:gd name="T103" fmla="*/ 1496 h 3310"/>
                      <a:gd name="T104" fmla="*/ 12953 w 17448"/>
                      <a:gd name="T105" fmla="*/ 1300 h 3310"/>
                      <a:gd name="T106" fmla="*/ 13113 w 17448"/>
                      <a:gd name="T107" fmla="*/ 1146 h 3310"/>
                      <a:gd name="T108" fmla="*/ 13322 w 17448"/>
                      <a:gd name="T109" fmla="*/ 1049 h 33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17448" h="3310">
                        <a:moveTo>
                          <a:pt x="760" y="0"/>
                        </a:moveTo>
                        <a:lnTo>
                          <a:pt x="16688" y="0"/>
                        </a:lnTo>
                        <a:lnTo>
                          <a:pt x="16727" y="1"/>
                        </a:lnTo>
                        <a:lnTo>
                          <a:pt x="16765" y="3"/>
                        </a:lnTo>
                        <a:lnTo>
                          <a:pt x="16804" y="8"/>
                        </a:lnTo>
                        <a:lnTo>
                          <a:pt x="16841" y="14"/>
                        </a:lnTo>
                        <a:lnTo>
                          <a:pt x="16878" y="22"/>
                        </a:lnTo>
                        <a:lnTo>
                          <a:pt x="16914" y="31"/>
                        </a:lnTo>
                        <a:lnTo>
                          <a:pt x="16949" y="42"/>
                        </a:lnTo>
                        <a:lnTo>
                          <a:pt x="16983" y="55"/>
                        </a:lnTo>
                        <a:lnTo>
                          <a:pt x="17017" y="69"/>
                        </a:lnTo>
                        <a:lnTo>
                          <a:pt x="17050" y="84"/>
                        </a:lnTo>
                        <a:lnTo>
                          <a:pt x="17082" y="101"/>
                        </a:lnTo>
                        <a:lnTo>
                          <a:pt x="17112" y="119"/>
                        </a:lnTo>
                        <a:lnTo>
                          <a:pt x="17142" y="139"/>
                        </a:lnTo>
                        <a:lnTo>
                          <a:pt x="17171" y="159"/>
                        </a:lnTo>
                        <a:lnTo>
                          <a:pt x="17198" y="181"/>
                        </a:lnTo>
                        <a:lnTo>
                          <a:pt x="17224" y="205"/>
                        </a:lnTo>
                        <a:lnTo>
                          <a:pt x="17250" y="229"/>
                        </a:lnTo>
                        <a:lnTo>
                          <a:pt x="17274" y="254"/>
                        </a:lnTo>
                        <a:lnTo>
                          <a:pt x="17296" y="280"/>
                        </a:lnTo>
                        <a:lnTo>
                          <a:pt x="17318" y="308"/>
                        </a:lnTo>
                        <a:lnTo>
                          <a:pt x="17338" y="336"/>
                        </a:lnTo>
                        <a:lnTo>
                          <a:pt x="17356" y="365"/>
                        </a:lnTo>
                        <a:lnTo>
                          <a:pt x="17373" y="395"/>
                        </a:lnTo>
                        <a:lnTo>
                          <a:pt x="17388" y="426"/>
                        </a:lnTo>
                        <a:lnTo>
                          <a:pt x="17402" y="458"/>
                        </a:lnTo>
                        <a:lnTo>
                          <a:pt x="17414" y="490"/>
                        </a:lnTo>
                        <a:lnTo>
                          <a:pt x="17424" y="523"/>
                        </a:lnTo>
                        <a:lnTo>
                          <a:pt x="17433" y="557"/>
                        </a:lnTo>
                        <a:lnTo>
                          <a:pt x="17439" y="591"/>
                        </a:lnTo>
                        <a:lnTo>
                          <a:pt x="17444" y="626"/>
                        </a:lnTo>
                        <a:lnTo>
                          <a:pt x="17447" y="661"/>
                        </a:lnTo>
                        <a:lnTo>
                          <a:pt x="17448" y="697"/>
                        </a:lnTo>
                        <a:lnTo>
                          <a:pt x="17448" y="2614"/>
                        </a:lnTo>
                        <a:lnTo>
                          <a:pt x="17447" y="2649"/>
                        </a:lnTo>
                        <a:lnTo>
                          <a:pt x="17444" y="2685"/>
                        </a:lnTo>
                        <a:lnTo>
                          <a:pt x="17439" y="2719"/>
                        </a:lnTo>
                        <a:lnTo>
                          <a:pt x="17433" y="2753"/>
                        </a:lnTo>
                        <a:lnTo>
                          <a:pt x="17424" y="2787"/>
                        </a:lnTo>
                        <a:lnTo>
                          <a:pt x="17414" y="2820"/>
                        </a:lnTo>
                        <a:lnTo>
                          <a:pt x="17402" y="2852"/>
                        </a:lnTo>
                        <a:lnTo>
                          <a:pt x="17388" y="2884"/>
                        </a:lnTo>
                        <a:lnTo>
                          <a:pt x="17373" y="2915"/>
                        </a:lnTo>
                        <a:lnTo>
                          <a:pt x="17356" y="2945"/>
                        </a:lnTo>
                        <a:lnTo>
                          <a:pt x="17338" y="2974"/>
                        </a:lnTo>
                        <a:lnTo>
                          <a:pt x="17318" y="3002"/>
                        </a:lnTo>
                        <a:lnTo>
                          <a:pt x="17296" y="3030"/>
                        </a:lnTo>
                        <a:lnTo>
                          <a:pt x="17274" y="3056"/>
                        </a:lnTo>
                        <a:lnTo>
                          <a:pt x="17250" y="3081"/>
                        </a:lnTo>
                        <a:lnTo>
                          <a:pt x="17224" y="3106"/>
                        </a:lnTo>
                        <a:lnTo>
                          <a:pt x="17198" y="3129"/>
                        </a:lnTo>
                        <a:lnTo>
                          <a:pt x="17171" y="3151"/>
                        </a:lnTo>
                        <a:lnTo>
                          <a:pt x="17142" y="3171"/>
                        </a:lnTo>
                        <a:lnTo>
                          <a:pt x="17112" y="3191"/>
                        </a:lnTo>
                        <a:lnTo>
                          <a:pt x="17082" y="3209"/>
                        </a:lnTo>
                        <a:lnTo>
                          <a:pt x="17050" y="3226"/>
                        </a:lnTo>
                        <a:lnTo>
                          <a:pt x="17017" y="3241"/>
                        </a:lnTo>
                        <a:lnTo>
                          <a:pt x="16983" y="3255"/>
                        </a:lnTo>
                        <a:lnTo>
                          <a:pt x="16949" y="3268"/>
                        </a:lnTo>
                        <a:lnTo>
                          <a:pt x="16914" y="3279"/>
                        </a:lnTo>
                        <a:lnTo>
                          <a:pt x="16878" y="3288"/>
                        </a:lnTo>
                        <a:lnTo>
                          <a:pt x="16841" y="3296"/>
                        </a:lnTo>
                        <a:lnTo>
                          <a:pt x="16804" y="3302"/>
                        </a:lnTo>
                        <a:lnTo>
                          <a:pt x="16765" y="3307"/>
                        </a:lnTo>
                        <a:lnTo>
                          <a:pt x="16727" y="3309"/>
                        </a:lnTo>
                        <a:lnTo>
                          <a:pt x="16688" y="3310"/>
                        </a:lnTo>
                        <a:lnTo>
                          <a:pt x="760" y="3310"/>
                        </a:lnTo>
                        <a:lnTo>
                          <a:pt x="721" y="3309"/>
                        </a:lnTo>
                        <a:lnTo>
                          <a:pt x="683" y="3307"/>
                        </a:lnTo>
                        <a:lnTo>
                          <a:pt x="644" y="3302"/>
                        </a:lnTo>
                        <a:lnTo>
                          <a:pt x="607" y="3296"/>
                        </a:lnTo>
                        <a:lnTo>
                          <a:pt x="570" y="3288"/>
                        </a:lnTo>
                        <a:lnTo>
                          <a:pt x="534" y="3279"/>
                        </a:lnTo>
                        <a:lnTo>
                          <a:pt x="499" y="3268"/>
                        </a:lnTo>
                        <a:lnTo>
                          <a:pt x="465" y="3255"/>
                        </a:lnTo>
                        <a:lnTo>
                          <a:pt x="431" y="3241"/>
                        </a:lnTo>
                        <a:lnTo>
                          <a:pt x="398" y="3226"/>
                        </a:lnTo>
                        <a:lnTo>
                          <a:pt x="366" y="3209"/>
                        </a:lnTo>
                        <a:lnTo>
                          <a:pt x="336" y="3191"/>
                        </a:lnTo>
                        <a:lnTo>
                          <a:pt x="306" y="3171"/>
                        </a:lnTo>
                        <a:lnTo>
                          <a:pt x="277" y="3151"/>
                        </a:lnTo>
                        <a:lnTo>
                          <a:pt x="250" y="3129"/>
                        </a:lnTo>
                        <a:lnTo>
                          <a:pt x="224" y="3106"/>
                        </a:lnTo>
                        <a:lnTo>
                          <a:pt x="198" y="3081"/>
                        </a:lnTo>
                        <a:lnTo>
                          <a:pt x="174" y="3056"/>
                        </a:lnTo>
                        <a:lnTo>
                          <a:pt x="152" y="3030"/>
                        </a:lnTo>
                        <a:lnTo>
                          <a:pt x="130" y="3002"/>
                        </a:lnTo>
                        <a:lnTo>
                          <a:pt x="110" y="2974"/>
                        </a:lnTo>
                        <a:lnTo>
                          <a:pt x="92" y="2945"/>
                        </a:lnTo>
                        <a:lnTo>
                          <a:pt x="75" y="2915"/>
                        </a:lnTo>
                        <a:lnTo>
                          <a:pt x="60" y="2884"/>
                        </a:lnTo>
                        <a:lnTo>
                          <a:pt x="46" y="2852"/>
                        </a:lnTo>
                        <a:lnTo>
                          <a:pt x="34" y="2820"/>
                        </a:lnTo>
                        <a:lnTo>
                          <a:pt x="24" y="2787"/>
                        </a:lnTo>
                        <a:lnTo>
                          <a:pt x="15" y="2753"/>
                        </a:lnTo>
                        <a:lnTo>
                          <a:pt x="9" y="2719"/>
                        </a:lnTo>
                        <a:lnTo>
                          <a:pt x="4" y="2685"/>
                        </a:lnTo>
                        <a:lnTo>
                          <a:pt x="1" y="2649"/>
                        </a:lnTo>
                        <a:lnTo>
                          <a:pt x="0" y="2614"/>
                        </a:lnTo>
                        <a:lnTo>
                          <a:pt x="0" y="697"/>
                        </a:lnTo>
                        <a:lnTo>
                          <a:pt x="1" y="661"/>
                        </a:lnTo>
                        <a:lnTo>
                          <a:pt x="4" y="626"/>
                        </a:lnTo>
                        <a:lnTo>
                          <a:pt x="9" y="591"/>
                        </a:lnTo>
                        <a:lnTo>
                          <a:pt x="15" y="557"/>
                        </a:lnTo>
                        <a:lnTo>
                          <a:pt x="24" y="523"/>
                        </a:lnTo>
                        <a:lnTo>
                          <a:pt x="34" y="490"/>
                        </a:lnTo>
                        <a:lnTo>
                          <a:pt x="46" y="458"/>
                        </a:lnTo>
                        <a:lnTo>
                          <a:pt x="60" y="426"/>
                        </a:lnTo>
                        <a:lnTo>
                          <a:pt x="75" y="395"/>
                        </a:lnTo>
                        <a:lnTo>
                          <a:pt x="92" y="365"/>
                        </a:lnTo>
                        <a:lnTo>
                          <a:pt x="110" y="336"/>
                        </a:lnTo>
                        <a:lnTo>
                          <a:pt x="130" y="308"/>
                        </a:lnTo>
                        <a:lnTo>
                          <a:pt x="152" y="280"/>
                        </a:lnTo>
                        <a:lnTo>
                          <a:pt x="174" y="254"/>
                        </a:lnTo>
                        <a:lnTo>
                          <a:pt x="198" y="229"/>
                        </a:lnTo>
                        <a:lnTo>
                          <a:pt x="224" y="205"/>
                        </a:lnTo>
                        <a:lnTo>
                          <a:pt x="250" y="181"/>
                        </a:lnTo>
                        <a:lnTo>
                          <a:pt x="277" y="159"/>
                        </a:lnTo>
                        <a:lnTo>
                          <a:pt x="306" y="139"/>
                        </a:lnTo>
                        <a:lnTo>
                          <a:pt x="336" y="119"/>
                        </a:lnTo>
                        <a:lnTo>
                          <a:pt x="366" y="101"/>
                        </a:lnTo>
                        <a:lnTo>
                          <a:pt x="398" y="84"/>
                        </a:lnTo>
                        <a:lnTo>
                          <a:pt x="431" y="69"/>
                        </a:lnTo>
                        <a:lnTo>
                          <a:pt x="465" y="55"/>
                        </a:lnTo>
                        <a:lnTo>
                          <a:pt x="499" y="42"/>
                        </a:lnTo>
                        <a:lnTo>
                          <a:pt x="534" y="31"/>
                        </a:lnTo>
                        <a:lnTo>
                          <a:pt x="570" y="22"/>
                        </a:lnTo>
                        <a:lnTo>
                          <a:pt x="607" y="14"/>
                        </a:lnTo>
                        <a:lnTo>
                          <a:pt x="644" y="8"/>
                        </a:lnTo>
                        <a:lnTo>
                          <a:pt x="683" y="3"/>
                        </a:lnTo>
                        <a:lnTo>
                          <a:pt x="721" y="1"/>
                        </a:lnTo>
                        <a:lnTo>
                          <a:pt x="760" y="0"/>
                        </a:lnTo>
                        <a:close/>
                        <a:moveTo>
                          <a:pt x="15643" y="1020"/>
                        </a:moveTo>
                        <a:lnTo>
                          <a:pt x="15679" y="1021"/>
                        </a:lnTo>
                        <a:lnTo>
                          <a:pt x="15714" y="1023"/>
                        </a:lnTo>
                        <a:lnTo>
                          <a:pt x="15749" y="1027"/>
                        </a:lnTo>
                        <a:lnTo>
                          <a:pt x="15783" y="1033"/>
                        </a:lnTo>
                        <a:lnTo>
                          <a:pt x="15817" y="1040"/>
                        </a:lnTo>
                        <a:lnTo>
                          <a:pt x="15849" y="1049"/>
                        </a:lnTo>
                        <a:lnTo>
                          <a:pt x="15881" y="1059"/>
                        </a:lnTo>
                        <a:lnTo>
                          <a:pt x="15913" y="1070"/>
                        </a:lnTo>
                        <a:lnTo>
                          <a:pt x="15943" y="1083"/>
                        </a:lnTo>
                        <a:lnTo>
                          <a:pt x="15974" y="1097"/>
                        </a:lnTo>
                        <a:lnTo>
                          <a:pt x="16002" y="1112"/>
                        </a:lnTo>
                        <a:lnTo>
                          <a:pt x="16030" y="1128"/>
                        </a:lnTo>
                        <a:lnTo>
                          <a:pt x="16058" y="1146"/>
                        </a:lnTo>
                        <a:lnTo>
                          <a:pt x="16084" y="1165"/>
                        </a:lnTo>
                        <a:lnTo>
                          <a:pt x="16109" y="1185"/>
                        </a:lnTo>
                        <a:lnTo>
                          <a:pt x="16133" y="1206"/>
                        </a:lnTo>
                        <a:lnTo>
                          <a:pt x="16156" y="1228"/>
                        </a:lnTo>
                        <a:lnTo>
                          <a:pt x="16178" y="1251"/>
                        </a:lnTo>
                        <a:lnTo>
                          <a:pt x="16198" y="1275"/>
                        </a:lnTo>
                        <a:lnTo>
                          <a:pt x="16217" y="1300"/>
                        </a:lnTo>
                        <a:lnTo>
                          <a:pt x="16235" y="1326"/>
                        </a:lnTo>
                        <a:lnTo>
                          <a:pt x="16252" y="1352"/>
                        </a:lnTo>
                        <a:lnTo>
                          <a:pt x="16267" y="1379"/>
                        </a:lnTo>
                        <a:lnTo>
                          <a:pt x="16281" y="1408"/>
                        </a:lnTo>
                        <a:lnTo>
                          <a:pt x="16293" y="1436"/>
                        </a:lnTo>
                        <a:lnTo>
                          <a:pt x="16304" y="1466"/>
                        </a:lnTo>
                        <a:lnTo>
                          <a:pt x="16314" y="1496"/>
                        </a:lnTo>
                        <a:lnTo>
                          <a:pt x="16322" y="1527"/>
                        </a:lnTo>
                        <a:lnTo>
                          <a:pt x="16327" y="1558"/>
                        </a:lnTo>
                        <a:lnTo>
                          <a:pt x="16332" y="1590"/>
                        </a:lnTo>
                        <a:lnTo>
                          <a:pt x="16335" y="1622"/>
                        </a:lnTo>
                        <a:lnTo>
                          <a:pt x="16336" y="1654"/>
                        </a:lnTo>
                        <a:lnTo>
                          <a:pt x="16335" y="1687"/>
                        </a:lnTo>
                        <a:lnTo>
                          <a:pt x="16332" y="1719"/>
                        </a:lnTo>
                        <a:lnTo>
                          <a:pt x="16327" y="1751"/>
                        </a:lnTo>
                        <a:lnTo>
                          <a:pt x="16322" y="1782"/>
                        </a:lnTo>
                        <a:lnTo>
                          <a:pt x="16314" y="1813"/>
                        </a:lnTo>
                        <a:lnTo>
                          <a:pt x="16304" y="1843"/>
                        </a:lnTo>
                        <a:lnTo>
                          <a:pt x="16293" y="1873"/>
                        </a:lnTo>
                        <a:lnTo>
                          <a:pt x="16281" y="1901"/>
                        </a:lnTo>
                        <a:lnTo>
                          <a:pt x="16267" y="1930"/>
                        </a:lnTo>
                        <a:lnTo>
                          <a:pt x="16252" y="1957"/>
                        </a:lnTo>
                        <a:lnTo>
                          <a:pt x="16235" y="1983"/>
                        </a:lnTo>
                        <a:lnTo>
                          <a:pt x="16217" y="2009"/>
                        </a:lnTo>
                        <a:lnTo>
                          <a:pt x="16198" y="2034"/>
                        </a:lnTo>
                        <a:lnTo>
                          <a:pt x="16178" y="2058"/>
                        </a:lnTo>
                        <a:lnTo>
                          <a:pt x="16156" y="2081"/>
                        </a:lnTo>
                        <a:lnTo>
                          <a:pt x="16133" y="2103"/>
                        </a:lnTo>
                        <a:lnTo>
                          <a:pt x="16109" y="2125"/>
                        </a:lnTo>
                        <a:lnTo>
                          <a:pt x="16084" y="2145"/>
                        </a:lnTo>
                        <a:lnTo>
                          <a:pt x="16058" y="2164"/>
                        </a:lnTo>
                        <a:lnTo>
                          <a:pt x="16030" y="2182"/>
                        </a:lnTo>
                        <a:lnTo>
                          <a:pt x="16002" y="2198"/>
                        </a:lnTo>
                        <a:lnTo>
                          <a:pt x="15974" y="2213"/>
                        </a:lnTo>
                        <a:lnTo>
                          <a:pt x="15943" y="2227"/>
                        </a:lnTo>
                        <a:lnTo>
                          <a:pt x="15913" y="2240"/>
                        </a:lnTo>
                        <a:lnTo>
                          <a:pt x="15881" y="2251"/>
                        </a:lnTo>
                        <a:lnTo>
                          <a:pt x="15849" y="2261"/>
                        </a:lnTo>
                        <a:lnTo>
                          <a:pt x="15817" y="2270"/>
                        </a:lnTo>
                        <a:lnTo>
                          <a:pt x="15783" y="2277"/>
                        </a:lnTo>
                        <a:lnTo>
                          <a:pt x="15749" y="2283"/>
                        </a:lnTo>
                        <a:lnTo>
                          <a:pt x="15714" y="2287"/>
                        </a:lnTo>
                        <a:lnTo>
                          <a:pt x="15679" y="2289"/>
                        </a:lnTo>
                        <a:lnTo>
                          <a:pt x="15643" y="2290"/>
                        </a:lnTo>
                        <a:lnTo>
                          <a:pt x="15608" y="2289"/>
                        </a:lnTo>
                        <a:lnTo>
                          <a:pt x="15572" y="2287"/>
                        </a:lnTo>
                        <a:lnTo>
                          <a:pt x="15539" y="2283"/>
                        </a:lnTo>
                        <a:lnTo>
                          <a:pt x="15504" y="2277"/>
                        </a:lnTo>
                        <a:lnTo>
                          <a:pt x="15471" y="2270"/>
                        </a:lnTo>
                        <a:lnTo>
                          <a:pt x="15438" y="2261"/>
                        </a:lnTo>
                        <a:lnTo>
                          <a:pt x="15405" y="2251"/>
                        </a:lnTo>
                        <a:lnTo>
                          <a:pt x="15374" y="2240"/>
                        </a:lnTo>
                        <a:lnTo>
                          <a:pt x="15343" y="2227"/>
                        </a:lnTo>
                        <a:lnTo>
                          <a:pt x="15314" y="2213"/>
                        </a:lnTo>
                        <a:lnTo>
                          <a:pt x="15284" y="2198"/>
                        </a:lnTo>
                        <a:lnTo>
                          <a:pt x="15257" y="2182"/>
                        </a:lnTo>
                        <a:lnTo>
                          <a:pt x="15230" y="2164"/>
                        </a:lnTo>
                        <a:lnTo>
                          <a:pt x="15204" y="2145"/>
                        </a:lnTo>
                        <a:lnTo>
                          <a:pt x="15179" y="2125"/>
                        </a:lnTo>
                        <a:lnTo>
                          <a:pt x="15155" y="2103"/>
                        </a:lnTo>
                        <a:lnTo>
                          <a:pt x="15132" y="2081"/>
                        </a:lnTo>
                        <a:lnTo>
                          <a:pt x="15110" y="2058"/>
                        </a:lnTo>
                        <a:lnTo>
                          <a:pt x="15089" y="2034"/>
                        </a:lnTo>
                        <a:lnTo>
                          <a:pt x="15070" y="2009"/>
                        </a:lnTo>
                        <a:lnTo>
                          <a:pt x="15052" y="1983"/>
                        </a:lnTo>
                        <a:lnTo>
                          <a:pt x="15035" y="1957"/>
                        </a:lnTo>
                        <a:lnTo>
                          <a:pt x="15019" y="1930"/>
                        </a:lnTo>
                        <a:lnTo>
                          <a:pt x="15006" y="1901"/>
                        </a:lnTo>
                        <a:lnTo>
                          <a:pt x="14993" y="1873"/>
                        </a:lnTo>
                        <a:lnTo>
                          <a:pt x="14982" y="1843"/>
                        </a:lnTo>
                        <a:lnTo>
                          <a:pt x="14974" y="1813"/>
                        </a:lnTo>
                        <a:lnTo>
                          <a:pt x="14966" y="1782"/>
                        </a:lnTo>
                        <a:lnTo>
                          <a:pt x="14959" y="1751"/>
                        </a:lnTo>
                        <a:lnTo>
                          <a:pt x="14955" y="1719"/>
                        </a:lnTo>
                        <a:lnTo>
                          <a:pt x="14953" y="1687"/>
                        </a:lnTo>
                        <a:lnTo>
                          <a:pt x="14952" y="1654"/>
                        </a:lnTo>
                        <a:lnTo>
                          <a:pt x="14953" y="1622"/>
                        </a:lnTo>
                        <a:lnTo>
                          <a:pt x="14955" y="1590"/>
                        </a:lnTo>
                        <a:lnTo>
                          <a:pt x="14959" y="1558"/>
                        </a:lnTo>
                        <a:lnTo>
                          <a:pt x="14966" y="1527"/>
                        </a:lnTo>
                        <a:lnTo>
                          <a:pt x="14974" y="1496"/>
                        </a:lnTo>
                        <a:lnTo>
                          <a:pt x="14982" y="1466"/>
                        </a:lnTo>
                        <a:lnTo>
                          <a:pt x="14993" y="1436"/>
                        </a:lnTo>
                        <a:lnTo>
                          <a:pt x="15006" y="1408"/>
                        </a:lnTo>
                        <a:lnTo>
                          <a:pt x="15019" y="1379"/>
                        </a:lnTo>
                        <a:lnTo>
                          <a:pt x="15035" y="1352"/>
                        </a:lnTo>
                        <a:lnTo>
                          <a:pt x="15052" y="1326"/>
                        </a:lnTo>
                        <a:lnTo>
                          <a:pt x="15070" y="1300"/>
                        </a:lnTo>
                        <a:lnTo>
                          <a:pt x="15089" y="1275"/>
                        </a:lnTo>
                        <a:lnTo>
                          <a:pt x="15110" y="1251"/>
                        </a:lnTo>
                        <a:lnTo>
                          <a:pt x="15132" y="1228"/>
                        </a:lnTo>
                        <a:lnTo>
                          <a:pt x="15155" y="1206"/>
                        </a:lnTo>
                        <a:lnTo>
                          <a:pt x="15179" y="1185"/>
                        </a:lnTo>
                        <a:lnTo>
                          <a:pt x="15204" y="1165"/>
                        </a:lnTo>
                        <a:lnTo>
                          <a:pt x="15230" y="1146"/>
                        </a:lnTo>
                        <a:lnTo>
                          <a:pt x="15257" y="1128"/>
                        </a:lnTo>
                        <a:lnTo>
                          <a:pt x="15284" y="1112"/>
                        </a:lnTo>
                        <a:lnTo>
                          <a:pt x="15314" y="1097"/>
                        </a:lnTo>
                        <a:lnTo>
                          <a:pt x="15343" y="1083"/>
                        </a:lnTo>
                        <a:lnTo>
                          <a:pt x="15374" y="1070"/>
                        </a:lnTo>
                        <a:lnTo>
                          <a:pt x="15405" y="1059"/>
                        </a:lnTo>
                        <a:lnTo>
                          <a:pt x="15438" y="1049"/>
                        </a:lnTo>
                        <a:lnTo>
                          <a:pt x="15471" y="1040"/>
                        </a:lnTo>
                        <a:lnTo>
                          <a:pt x="15504" y="1033"/>
                        </a:lnTo>
                        <a:lnTo>
                          <a:pt x="15539" y="1027"/>
                        </a:lnTo>
                        <a:lnTo>
                          <a:pt x="15572" y="1023"/>
                        </a:lnTo>
                        <a:lnTo>
                          <a:pt x="15608" y="1021"/>
                        </a:lnTo>
                        <a:lnTo>
                          <a:pt x="15643" y="1020"/>
                        </a:lnTo>
                        <a:close/>
                        <a:moveTo>
                          <a:pt x="13527" y="1020"/>
                        </a:moveTo>
                        <a:lnTo>
                          <a:pt x="13563" y="1021"/>
                        </a:lnTo>
                        <a:lnTo>
                          <a:pt x="13597" y="1023"/>
                        </a:lnTo>
                        <a:lnTo>
                          <a:pt x="13632" y="1027"/>
                        </a:lnTo>
                        <a:lnTo>
                          <a:pt x="13666" y="1033"/>
                        </a:lnTo>
                        <a:lnTo>
                          <a:pt x="13700" y="1040"/>
                        </a:lnTo>
                        <a:lnTo>
                          <a:pt x="13733" y="1049"/>
                        </a:lnTo>
                        <a:lnTo>
                          <a:pt x="13765" y="1059"/>
                        </a:lnTo>
                        <a:lnTo>
                          <a:pt x="13796" y="1070"/>
                        </a:lnTo>
                        <a:lnTo>
                          <a:pt x="13826" y="1083"/>
                        </a:lnTo>
                        <a:lnTo>
                          <a:pt x="13857" y="1097"/>
                        </a:lnTo>
                        <a:lnTo>
                          <a:pt x="13885" y="1112"/>
                        </a:lnTo>
                        <a:lnTo>
                          <a:pt x="13914" y="1128"/>
                        </a:lnTo>
                        <a:lnTo>
                          <a:pt x="13941" y="1146"/>
                        </a:lnTo>
                        <a:lnTo>
                          <a:pt x="13967" y="1165"/>
                        </a:lnTo>
                        <a:lnTo>
                          <a:pt x="13992" y="1185"/>
                        </a:lnTo>
                        <a:lnTo>
                          <a:pt x="14016" y="1206"/>
                        </a:lnTo>
                        <a:lnTo>
                          <a:pt x="14039" y="1228"/>
                        </a:lnTo>
                        <a:lnTo>
                          <a:pt x="14061" y="1251"/>
                        </a:lnTo>
                        <a:lnTo>
                          <a:pt x="14082" y="1275"/>
                        </a:lnTo>
                        <a:lnTo>
                          <a:pt x="14101" y="1300"/>
                        </a:lnTo>
                        <a:lnTo>
                          <a:pt x="14119" y="1326"/>
                        </a:lnTo>
                        <a:lnTo>
                          <a:pt x="14135" y="1352"/>
                        </a:lnTo>
                        <a:lnTo>
                          <a:pt x="14150" y="1379"/>
                        </a:lnTo>
                        <a:lnTo>
                          <a:pt x="14165" y="1408"/>
                        </a:lnTo>
                        <a:lnTo>
                          <a:pt x="14177" y="1436"/>
                        </a:lnTo>
                        <a:lnTo>
                          <a:pt x="14187" y="1466"/>
                        </a:lnTo>
                        <a:lnTo>
                          <a:pt x="14197" y="1496"/>
                        </a:lnTo>
                        <a:lnTo>
                          <a:pt x="14205" y="1527"/>
                        </a:lnTo>
                        <a:lnTo>
                          <a:pt x="14211" y="1558"/>
                        </a:lnTo>
                        <a:lnTo>
                          <a:pt x="14216" y="1590"/>
                        </a:lnTo>
                        <a:lnTo>
                          <a:pt x="14218" y="1622"/>
                        </a:lnTo>
                        <a:lnTo>
                          <a:pt x="14219" y="1654"/>
                        </a:lnTo>
                        <a:lnTo>
                          <a:pt x="14218" y="1687"/>
                        </a:lnTo>
                        <a:lnTo>
                          <a:pt x="14216" y="1719"/>
                        </a:lnTo>
                        <a:lnTo>
                          <a:pt x="14211" y="1751"/>
                        </a:lnTo>
                        <a:lnTo>
                          <a:pt x="14205" y="1782"/>
                        </a:lnTo>
                        <a:lnTo>
                          <a:pt x="14197" y="1813"/>
                        </a:lnTo>
                        <a:lnTo>
                          <a:pt x="14187" y="1843"/>
                        </a:lnTo>
                        <a:lnTo>
                          <a:pt x="14177" y="1873"/>
                        </a:lnTo>
                        <a:lnTo>
                          <a:pt x="14165" y="1901"/>
                        </a:lnTo>
                        <a:lnTo>
                          <a:pt x="14150" y="1930"/>
                        </a:lnTo>
                        <a:lnTo>
                          <a:pt x="14135" y="1957"/>
                        </a:lnTo>
                        <a:lnTo>
                          <a:pt x="14119" y="1983"/>
                        </a:lnTo>
                        <a:lnTo>
                          <a:pt x="14101" y="2009"/>
                        </a:lnTo>
                        <a:lnTo>
                          <a:pt x="14082" y="2034"/>
                        </a:lnTo>
                        <a:lnTo>
                          <a:pt x="14061" y="2058"/>
                        </a:lnTo>
                        <a:lnTo>
                          <a:pt x="14039" y="2081"/>
                        </a:lnTo>
                        <a:lnTo>
                          <a:pt x="14016" y="2103"/>
                        </a:lnTo>
                        <a:lnTo>
                          <a:pt x="13992" y="2125"/>
                        </a:lnTo>
                        <a:lnTo>
                          <a:pt x="13967" y="2145"/>
                        </a:lnTo>
                        <a:lnTo>
                          <a:pt x="13941" y="2164"/>
                        </a:lnTo>
                        <a:lnTo>
                          <a:pt x="13914" y="2182"/>
                        </a:lnTo>
                        <a:lnTo>
                          <a:pt x="13885" y="2198"/>
                        </a:lnTo>
                        <a:lnTo>
                          <a:pt x="13857" y="2213"/>
                        </a:lnTo>
                        <a:lnTo>
                          <a:pt x="13826" y="2227"/>
                        </a:lnTo>
                        <a:lnTo>
                          <a:pt x="13796" y="2240"/>
                        </a:lnTo>
                        <a:lnTo>
                          <a:pt x="13765" y="2251"/>
                        </a:lnTo>
                        <a:lnTo>
                          <a:pt x="13733" y="2261"/>
                        </a:lnTo>
                        <a:lnTo>
                          <a:pt x="13700" y="2270"/>
                        </a:lnTo>
                        <a:lnTo>
                          <a:pt x="13666" y="2277"/>
                        </a:lnTo>
                        <a:lnTo>
                          <a:pt x="13632" y="2283"/>
                        </a:lnTo>
                        <a:lnTo>
                          <a:pt x="13597" y="2287"/>
                        </a:lnTo>
                        <a:lnTo>
                          <a:pt x="13563" y="2289"/>
                        </a:lnTo>
                        <a:lnTo>
                          <a:pt x="13527" y="2290"/>
                        </a:lnTo>
                        <a:lnTo>
                          <a:pt x="13492" y="2289"/>
                        </a:lnTo>
                        <a:lnTo>
                          <a:pt x="13457" y="2287"/>
                        </a:lnTo>
                        <a:lnTo>
                          <a:pt x="13422" y="2283"/>
                        </a:lnTo>
                        <a:lnTo>
                          <a:pt x="13388" y="2277"/>
                        </a:lnTo>
                        <a:lnTo>
                          <a:pt x="13354" y="2270"/>
                        </a:lnTo>
                        <a:lnTo>
                          <a:pt x="13322" y="2261"/>
                        </a:lnTo>
                        <a:lnTo>
                          <a:pt x="13289" y="2251"/>
                        </a:lnTo>
                        <a:lnTo>
                          <a:pt x="13257" y="2240"/>
                        </a:lnTo>
                        <a:lnTo>
                          <a:pt x="13227" y="2227"/>
                        </a:lnTo>
                        <a:lnTo>
                          <a:pt x="13197" y="2213"/>
                        </a:lnTo>
                        <a:lnTo>
                          <a:pt x="13168" y="2198"/>
                        </a:lnTo>
                        <a:lnTo>
                          <a:pt x="13141" y="2182"/>
                        </a:lnTo>
                        <a:lnTo>
                          <a:pt x="13113" y="2164"/>
                        </a:lnTo>
                        <a:lnTo>
                          <a:pt x="13087" y="2145"/>
                        </a:lnTo>
                        <a:lnTo>
                          <a:pt x="13062" y="2125"/>
                        </a:lnTo>
                        <a:lnTo>
                          <a:pt x="13038" y="2103"/>
                        </a:lnTo>
                        <a:lnTo>
                          <a:pt x="13015" y="2081"/>
                        </a:lnTo>
                        <a:lnTo>
                          <a:pt x="12993" y="2058"/>
                        </a:lnTo>
                        <a:lnTo>
                          <a:pt x="12973" y="2034"/>
                        </a:lnTo>
                        <a:lnTo>
                          <a:pt x="12953" y="2009"/>
                        </a:lnTo>
                        <a:lnTo>
                          <a:pt x="12936" y="1983"/>
                        </a:lnTo>
                        <a:lnTo>
                          <a:pt x="12919" y="1957"/>
                        </a:lnTo>
                        <a:lnTo>
                          <a:pt x="12903" y="1930"/>
                        </a:lnTo>
                        <a:lnTo>
                          <a:pt x="12890" y="1901"/>
                        </a:lnTo>
                        <a:lnTo>
                          <a:pt x="12877" y="1873"/>
                        </a:lnTo>
                        <a:lnTo>
                          <a:pt x="12866" y="1843"/>
                        </a:lnTo>
                        <a:lnTo>
                          <a:pt x="12857" y="1813"/>
                        </a:lnTo>
                        <a:lnTo>
                          <a:pt x="12849" y="1782"/>
                        </a:lnTo>
                        <a:lnTo>
                          <a:pt x="12843" y="1751"/>
                        </a:lnTo>
                        <a:lnTo>
                          <a:pt x="12838" y="1719"/>
                        </a:lnTo>
                        <a:lnTo>
                          <a:pt x="12836" y="1687"/>
                        </a:lnTo>
                        <a:lnTo>
                          <a:pt x="12835" y="1654"/>
                        </a:lnTo>
                        <a:lnTo>
                          <a:pt x="12836" y="1622"/>
                        </a:lnTo>
                        <a:lnTo>
                          <a:pt x="12838" y="1590"/>
                        </a:lnTo>
                        <a:lnTo>
                          <a:pt x="12843" y="1558"/>
                        </a:lnTo>
                        <a:lnTo>
                          <a:pt x="12849" y="1527"/>
                        </a:lnTo>
                        <a:lnTo>
                          <a:pt x="12857" y="1496"/>
                        </a:lnTo>
                        <a:lnTo>
                          <a:pt x="12866" y="1466"/>
                        </a:lnTo>
                        <a:lnTo>
                          <a:pt x="12877" y="1436"/>
                        </a:lnTo>
                        <a:lnTo>
                          <a:pt x="12890" y="1408"/>
                        </a:lnTo>
                        <a:lnTo>
                          <a:pt x="12903" y="1379"/>
                        </a:lnTo>
                        <a:lnTo>
                          <a:pt x="12919" y="1352"/>
                        </a:lnTo>
                        <a:lnTo>
                          <a:pt x="12936" y="1326"/>
                        </a:lnTo>
                        <a:lnTo>
                          <a:pt x="12953" y="1300"/>
                        </a:lnTo>
                        <a:lnTo>
                          <a:pt x="12973" y="1275"/>
                        </a:lnTo>
                        <a:lnTo>
                          <a:pt x="12993" y="1251"/>
                        </a:lnTo>
                        <a:lnTo>
                          <a:pt x="13015" y="1228"/>
                        </a:lnTo>
                        <a:lnTo>
                          <a:pt x="13038" y="1206"/>
                        </a:lnTo>
                        <a:lnTo>
                          <a:pt x="13062" y="1185"/>
                        </a:lnTo>
                        <a:lnTo>
                          <a:pt x="13087" y="1165"/>
                        </a:lnTo>
                        <a:lnTo>
                          <a:pt x="13113" y="1146"/>
                        </a:lnTo>
                        <a:lnTo>
                          <a:pt x="13141" y="1128"/>
                        </a:lnTo>
                        <a:lnTo>
                          <a:pt x="13168" y="1112"/>
                        </a:lnTo>
                        <a:lnTo>
                          <a:pt x="13197" y="1097"/>
                        </a:lnTo>
                        <a:lnTo>
                          <a:pt x="13227" y="1083"/>
                        </a:lnTo>
                        <a:lnTo>
                          <a:pt x="13257" y="1070"/>
                        </a:lnTo>
                        <a:lnTo>
                          <a:pt x="13289" y="1059"/>
                        </a:lnTo>
                        <a:lnTo>
                          <a:pt x="13322" y="1049"/>
                        </a:lnTo>
                        <a:lnTo>
                          <a:pt x="13354" y="1040"/>
                        </a:lnTo>
                        <a:lnTo>
                          <a:pt x="13388" y="1033"/>
                        </a:lnTo>
                        <a:lnTo>
                          <a:pt x="13422" y="1027"/>
                        </a:lnTo>
                        <a:lnTo>
                          <a:pt x="13457" y="1023"/>
                        </a:lnTo>
                        <a:lnTo>
                          <a:pt x="13492" y="1021"/>
                        </a:lnTo>
                        <a:lnTo>
                          <a:pt x="13527" y="102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</p:grpSp>
          </p:grpSp>
          <p:grpSp>
            <p:nvGrpSpPr>
              <p:cNvPr id="859" name="Edge"/>
              <p:cNvGrpSpPr/>
              <p:nvPr>
                <p:custDataLst>
                  <p:tags r:id="rId92"/>
                </p:custDataLst>
              </p:nvPr>
            </p:nvGrpSpPr>
            <p:grpSpPr bwMode="gray">
              <a:xfrm>
                <a:off x="5689261" y="2343684"/>
                <a:ext cx="219068" cy="265792"/>
                <a:chOff x="6495509" y="2545856"/>
                <a:chExt cx="138324" cy="167826"/>
              </a:xfrm>
            </p:grpSpPr>
            <p:sp>
              <p:nvSpPr>
                <p:cNvPr id="926" name="Gleichschenkliges Dreieck 925"/>
                <p:cNvSpPr/>
                <p:nvPr>
                  <p:custDataLst>
                    <p:tags r:id="rId126"/>
                  </p:custDataLst>
                </p:nvPr>
              </p:nvSpPr>
              <p:spPr bwMode="gray">
                <a:xfrm flipH="1" flipV="1">
                  <a:off x="6495509" y="2545856"/>
                  <a:ext cx="138324" cy="119244"/>
                </a:xfrm>
                <a:prstGeom prst="triangle">
                  <a:avLst/>
                </a:prstGeom>
                <a:gradFill>
                  <a:gsLst>
                    <a:gs pos="38000">
                      <a:schemeClr val="bg1">
                        <a:alpha val="0"/>
                      </a:schemeClr>
                    </a:gs>
                    <a:gs pos="100000">
                      <a:schemeClr val="bg1"/>
                    </a:gs>
                  </a:gsLst>
                  <a:lin ang="16200000" scaled="0"/>
                </a:gra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927" name="Ellipse 926"/>
                <p:cNvSpPr/>
                <p:nvPr>
                  <p:custDataLst>
                    <p:tags r:id="rId127"/>
                  </p:custDataLst>
                </p:nvPr>
              </p:nvSpPr>
              <p:spPr bwMode="gray">
                <a:xfrm>
                  <a:off x="6515616" y="2615571"/>
                  <a:ext cx="98110" cy="98111"/>
                </a:xfrm>
                <a:prstGeom prst="ellipse">
                  <a:avLst/>
                </a:prstGeom>
                <a:ln w="6350">
                  <a:solidFill>
                    <a:schemeClr val="bg1">
                      <a:alpha val="35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 sz="1619" b="1"/>
                </a:p>
              </p:txBody>
            </p:sp>
            <p:grpSp>
              <p:nvGrpSpPr>
                <p:cNvPr id="928" name="Gruppieren 927"/>
                <p:cNvGrpSpPr/>
                <p:nvPr/>
              </p:nvGrpSpPr>
              <p:grpSpPr bwMode="gray">
                <a:xfrm>
                  <a:off x="6552981" y="2616302"/>
                  <a:ext cx="23431" cy="56755"/>
                  <a:chOff x="5036792" y="1419492"/>
                  <a:chExt cx="49846" cy="120739"/>
                </a:xfrm>
                <a:solidFill>
                  <a:schemeClr val="tx1"/>
                </a:solidFill>
              </p:grpSpPr>
              <p:sp>
                <p:nvSpPr>
                  <p:cNvPr id="930" name="Freeform 68"/>
                  <p:cNvSpPr>
                    <a:spLocks/>
                  </p:cNvSpPr>
                  <p:nvPr/>
                </p:nvSpPr>
                <p:spPr bwMode="gray">
                  <a:xfrm>
                    <a:off x="5036792" y="1490108"/>
                    <a:ext cx="49846" cy="50123"/>
                  </a:xfrm>
                  <a:custGeom>
                    <a:avLst/>
                    <a:gdLst>
                      <a:gd name="T0" fmla="*/ 1196 w 2170"/>
                      <a:gd name="T1" fmla="*/ 6 h 1992"/>
                      <a:gd name="T2" fmla="*/ 1357 w 2170"/>
                      <a:gd name="T3" fmla="*/ 33 h 1992"/>
                      <a:gd name="T4" fmla="*/ 1507 w 2170"/>
                      <a:gd name="T5" fmla="*/ 80 h 1992"/>
                      <a:gd name="T6" fmla="*/ 1648 w 2170"/>
                      <a:gd name="T7" fmla="*/ 146 h 1992"/>
                      <a:gd name="T8" fmla="*/ 1775 w 2170"/>
                      <a:gd name="T9" fmla="*/ 229 h 1992"/>
                      <a:gd name="T10" fmla="*/ 1889 w 2170"/>
                      <a:gd name="T11" fmla="*/ 327 h 1992"/>
                      <a:gd name="T12" fmla="*/ 1985 w 2170"/>
                      <a:gd name="T13" fmla="*/ 440 h 1992"/>
                      <a:gd name="T14" fmla="*/ 2063 w 2170"/>
                      <a:gd name="T15" fmla="*/ 565 h 1992"/>
                      <a:gd name="T16" fmla="*/ 2122 w 2170"/>
                      <a:gd name="T17" fmla="*/ 701 h 1992"/>
                      <a:gd name="T18" fmla="*/ 2158 w 2170"/>
                      <a:gd name="T19" fmla="*/ 845 h 1992"/>
                      <a:gd name="T20" fmla="*/ 2170 w 2170"/>
                      <a:gd name="T21" fmla="*/ 997 h 1992"/>
                      <a:gd name="T22" fmla="*/ 2158 w 2170"/>
                      <a:gd name="T23" fmla="*/ 1148 h 1992"/>
                      <a:gd name="T24" fmla="*/ 2122 w 2170"/>
                      <a:gd name="T25" fmla="*/ 1293 h 1992"/>
                      <a:gd name="T26" fmla="*/ 2063 w 2170"/>
                      <a:gd name="T27" fmla="*/ 1428 h 1992"/>
                      <a:gd name="T28" fmla="*/ 1985 w 2170"/>
                      <a:gd name="T29" fmla="*/ 1553 h 1992"/>
                      <a:gd name="T30" fmla="*/ 1889 w 2170"/>
                      <a:gd name="T31" fmla="*/ 1666 h 1992"/>
                      <a:gd name="T32" fmla="*/ 1775 w 2170"/>
                      <a:gd name="T33" fmla="*/ 1765 h 1992"/>
                      <a:gd name="T34" fmla="*/ 1648 w 2170"/>
                      <a:gd name="T35" fmla="*/ 1848 h 1992"/>
                      <a:gd name="T36" fmla="*/ 1507 w 2170"/>
                      <a:gd name="T37" fmla="*/ 1914 h 1992"/>
                      <a:gd name="T38" fmla="*/ 1357 w 2170"/>
                      <a:gd name="T39" fmla="*/ 1961 h 1992"/>
                      <a:gd name="T40" fmla="*/ 1196 w 2170"/>
                      <a:gd name="T41" fmla="*/ 1987 h 1992"/>
                      <a:gd name="T42" fmla="*/ 1029 w 2170"/>
                      <a:gd name="T43" fmla="*/ 1991 h 1992"/>
                      <a:gd name="T44" fmla="*/ 867 w 2170"/>
                      <a:gd name="T45" fmla="*/ 1972 h 1992"/>
                      <a:gd name="T46" fmla="*/ 712 w 2170"/>
                      <a:gd name="T47" fmla="*/ 1932 h 1992"/>
                      <a:gd name="T48" fmla="*/ 568 w 2170"/>
                      <a:gd name="T49" fmla="*/ 1872 h 1992"/>
                      <a:gd name="T50" fmla="*/ 436 w 2170"/>
                      <a:gd name="T51" fmla="*/ 1794 h 1992"/>
                      <a:gd name="T52" fmla="*/ 317 w 2170"/>
                      <a:gd name="T53" fmla="*/ 1700 h 1992"/>
                      <a:gd name="T54" fmla="*/ 215 w 2170"/>
                      <a:gd name="T55" fmla="*/ 1592 h 1992"/>
                      <a:gd name="T56" fmla="*/ 131 w 2170"/>
                      <a:gd name="T57" fmla="*/ 1471 h 1992"/>
                      <a:gd name="T58" fmla="*/ 65 w 2170"/>
                      <a:gd name="T59" fmla="*/ 1339 h 1992"/>
                      <a:gd name="T60" fmla="*/ 22 w 2170"/>
                      <a:gd name="T61" fmla="*/ 1197 h 1992"/>
                      <a:gd name="T62" fmla="*/ 1 w 2170"/>
                      <a:gd name="T63" fmla="*/ 1048 h 1992"/>
                      <a:gd name="T64" fmla="*/ 5 w 2170"/>
                      <a:gd name="T65" fmla="*/ 895 h 1992"/>
                      <a:gd name="T66" fmla="*/ 34 w 2170"/>
                      <a:gd name="T67" fmla="*/ 748 h 1992"/>
                      <a:gd name="T68" fmla="*/ 85 w 2170"/>
                      <a:gd name="T69" fmla="*/ 609 h 1992"/>
                      <a:gd name="T70" fmla="*/ 157 w 2170"/>
                      <a:gd name="T71" fmla="*/ 481 h 1992"/>
                      <a:gd name="T72" fmla="*/ 247 w 2170"/>
                      <a:gd name="T73" fmla="*/ 364 h 1992"/>
                      <a:gd name="T74" fmla="*/ 355 w 2170"/>
                      <a:gd name="T75" fmla="*/ 260 h 1992"/>
                      <a:gd name="T76" fmla="*/ 479 w 2170"/>
                      <a:gd name="T77" fmla="*/ 171 h 1992"/>
                      <a:gd name="T78" fmla="*/ 614 w 2170"/>
                      <a:gd name="T79" fmla="*/ 100 h 1992"/>
                      <a:gd name="T80" fmla="*/ 762 w 2170"/>
                      <a:gd name="T81" fmla="*/ 46 h 1992"/>
                      <a:gd name="T82" fmla="*/ 919 w 2170"/>
                      <a:gd name="T83" fmla="*/ 12 h 1992"/>
                      <a:gd name="T84" fmla="*/ 1085 w 2170"/>
                      <a:gd name="T85" fmla="*/ 0 h 19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2170" h="1992">
                        <a:moveTo>
                          <a:pt x="1085" y="0"/>
                        </a:moveTo>
                        <a:lnTo>
                          <a:pt x="1141" y="2"/>
                        </a:lnTo>
                        <a:lnTo>
                          <a:pt x="1196" y="6"/>
                        </a:lnTo>
                        <a:lnTo>
                          <a:pt x="1251" y="12"/>
                        </a:lnTo>
                        <a:lnTo>
                          <a:pt x="1304" y="21"/>
                        </a:lnTo>
                        <a:lnTo>
                          <a:pt x="1357" y="33"/>
                        </a:lnTo>
                        <a:lnTo>
                          <a:pt x="1408" y="46"/>
                        </a:lnTo>
                        <a:lnTo>
                          <a:pt x="1458" y="62"/>
                        </a:lnTo>
                        <a:lnTo>
                          <a:pt x="1507" y="80"/>
                        </a:lnTo>
                        <a:lnTo>
                          <a:pt x="1556" y="100"/>
                        </a:lnTo>
                        <a:lnTo>
                          <a:pt x="1603" y="122"/>
                        </a:lnTo>
                        <a:lnTo>
                          <a:pt x="1648" y="146"/>
                        </a:lnTo>
                        <a:lnTo>
                          <a:pt x="1692" y="171"/>
                        </a:lnTo>
                        <a:lnTo>
                          <a:pt x="1735" y="199"/>
                        </a:lnTo>
                        <a:lnTo>
                          <a:pt x="1775" y="229"/>
                        </a:lnTo>
                        <a:lnTo>
                          <a:pt x="1815" y="260"/>
                        </a:lnTo>
                        <a:lnTo>
                          <a:pt x="1853" y="293"/>
                        </a:lnTo>
                        <a:lnTo>
                          <a:pt x="1889" y="327"/>
                        </a:lnTo>
                        <a:lnTo>
                          <a:pt x="1923" y="364"/>
                        </a:lnTo>
                        <a:lnTo>
                          <a:pt x="1955" y="401"/>
                        </a:lnTo>
                        <a:lnTo>
                          <a:pt x="1985" y="440"/>
                        </a:lnTo>
                        <a:lnTo>
                          <a:pt x="2013" y="481"/>
                        </a:lnTo>
                        <a:lnTo>
                          <a:pt x="2039" y="522"/>
                        </a:lnTo>
                        <a:lnTo>
                          <a:pt x="2063" y="565"/>
                        </a:lnTo>
                        <a:lnTo>
                          <a:pt x="2085" y="609"/>
                        </a:lnTo>
                        <a:lnTo>
                          <a:pt x="2105" y="655"/>
                        </a:lnTo>
                        <a:lnTo>
                          <a:pt x="2122" y="701"/>
                        </a:lnTo>
                        <a:lnTo>
                          <a:pt x="2136" y="748"/>
                        </a:lnTo>
                        <a:lnTo>
                          <a:pt x="2148" y="796"/>
                        </a:lnTo>
                        <a:lnTo>
                          <a:pt x="2158" y="845"/>
                        </a:lnTo>
                        <a:lnTo>
                          <a:pt x="2165" y="895"/>
                        </a:lnTo>
                        <a:lnTo>
                          <a:pt x="2169" y="945"/>
                        </a:lnTo>
                        <a:lnTo>
                          <a:pt x="2170" y="997"/>
                        </a:lnTo>
                        <a:lnTo>
                          <a:pt x="2169" y="1048"/>
                        </a:lnTo>
                        <a:lnTo>
                          <a:pt x="2165" y="1099"/>
                        </a:lnTo>
                        <a:lnTo>
                          <a:pt x="2158" y="1148"/>
                        </a:lnTo>
                        <a:lnTo>
                          <a:pt x="2148" y="1197"/>
                        </a:lnTo>
                        <a:lnTo>
                          <a:pt x="2136" y="1245"/>
                        </a:lnTo>
                        <a:lnTo>
                          <a:pt x="2122" y="1293"/>
                        </a:lnTo>
                        <a:lnTo>
                          <a:pt x="2105" y="1339"/>
                        </a:lnTo>
                        <a:lnTo>
                          <a:pt x="2085" y="1384"/>
                        </a:lnTo>
                        <a:lnTo>
                          <a:pt x="2063" y="1428"/>
                        </a:lnTo>
                        <a:lnTo>
                          <a:pt x="2039" y="1471"/>
                        </a:lnTo>
                        <a:lnTo>
                          <a:pt x="2013" y="1513"/>
                        </a:lnTo>
                        <a:lnTo>
                          <a:pt x="1985" y="1553"/>
                        </a:lnTo>
                        <a:lnTo>
                          <a:pt x="1955" y="1592"/>
                        </a:lnTo>
                        <a:lnTo>
                          <a:pt x="1923" y="1630"/>
                        </a:lnTo>
                        <a:lnTo>
                          <a:pt x="1889" y="1666"/>
                        </a:lnTo>
                        <a:lnTo>
                          <a:pt x="1853" y="1700"/>
                        </a:lnTo>
                        <a:lnTo>
                          <a:pt x="1815" y="1733"/>
                        </a:lnTo>
                        <a:lnTo>
                          <a:pt x="1775" y="1765"/>
                        </a:lnTo>
                        <a:lnTo>
                          <a:pt x="1735" y="1794"/>
                        </a:lnTo>
                        <a:lnTo>
                          <a:pt x="1692" y="1822"/>
                        </a:lnTo>
                        <a:lnTo>
                          <a:pt x="1648" y="1848"/>
                        </a:lnTo>
                        <a:lnTo>
                          <a:pt x="1603" y="1872"/>
                        </a:lnTo>
                        <a:lnTo>
                          <a:pt x="1556" y="1894"/>
                        </a:lnTo>
                        <a:lnTo>
                          <a:pt x="1507" y="1914"/>
                        </a:lnTo>
                        <a:lnTo>
                          <a:pt x="1458" y="1932"/>
                        </a:lnTo>
                        <a:lnTo>
                          <a:pt x="1408" y="1947"/>
                        </a:lnTo>
                        <a:lnTo>
                          <a:pt x="1357" y="1961"/>
                        </a:lnTo>
                        <a:lnTo>
                          <a:pt x="1304" y="1972"/>
                        </a:lnTo>
                        <a:lnTo>
                          <a:pt x="1251" y="1980"/>
                        </a:lnTo>
                        <a:lnTo>
                          <a:pt x="1196" y="1987"/>
                        </a:lnTo>
                        <a:lnTo>
                          <a:pt x="1141" y="1991"/>
                        </a:lnTo>
                        <a:lnTo>
                          <a:pt x="1085" y="1992"/>
                        </a:lnTo>
                        <a:lnTo>
                          <a:pt x="1029" y="1991"/>
                        </a:lnTo>
                        <a:lnTo>
                          <a:pt x="974" y="1987"/>
                        </a:lnTo>
                        <a:lnTo>
                          <a:pt x="919" y="1980"/>
                        </a:lnTo>
                        <a:lnTo>
                          <a:pt x="867" y="1972"/>
                        </a:lnTo>
                        <a:lnTo>
                          <a:pt x="813" y="1961"/>
                        </a:lnTo>
                        <a:lnTo>
                          <a:pt x="762" y="1947"/>
                        </a:lnTo>
                        <a:lnTo>
                          <a:pt x="712" y="1932"/>
                        </a:lnTo>
                        <a:lnTo>
                          <a:pt x="663" y="1914"/>
                        </a:lnTo>
                        <a:lnTo>
                          <a:pt x="614" y="1894"/>
                        </a:lnTo>
                        <a:lnTo>
                          <a:pt x="568" y="1872"/>
                        </a:lnTo>
                        <a:lnTo>
                          <a:pt x="522" y="1848"/>
                        </a:lnTo>
                        <a:lnTo>
                          <a:pt x="479" y="1822"/>
                        </a:lnTo>
                        <a:lnTo>
                          <a:pt x="436" y="1794"/>
                        </a:lnTo>
                        <a:lnTo>
                          <a:pt x="395" y="1765"/>
                        </a:lnTo>
                        <a:lnTo>
                          <a:pt x="355" y="1733"/>
                        </a:lnTo>
                        <a:lnTo>
                          <a:pt x="317" y="1700"/>
                        </a:lnTo>
                        <a:lnTo>
                          <a:pt x="281" y="1666"/>
                        </a:lnTo>
                        <a:lnTo>
                          <a:pt x="247" y="1630"/>
                        </a:lnTo>
                        <a:lnTo>
                          <a:pt x="215" y="1592"/>
                        </a:lnTo>
                        <a:lnTo>
                          <a:pt x="185" y="1553"/>
                        </a:lnTo>
                        <a:lnTo>
                          <a:pt x="157" y="1513"/>
                        </a:lnTo>
                        <a:lnTo>
                          <a:pt x="131" y="1471"/>
                        </a:lnTo>
                        <a:lnTo>
                          <a:pt x="107" y="1428"/>
                        </a:lnTo>
                        <a:lnTo>
                          <a:pt x="85" y="1384"/>
                        </a:lnTo>
                        <a:lnTo>
                          <a:pt x="65" y="1339"/>
                        </a:lnTo>
                        <a:lnTo>
                          <a:pt x="48" y="1293"/>
                        </a:lnTo>
                        <a:lnTo>
                          <a:pt x="34" y="1245"/>
                        </a:lnTo>
                        <a:lnTo>
                          <a:pt x="22" y="1197"/>
                        </a:lnTo>
                        <a:lnTo>
                          <a:pt x="12" y="1148"/>
                        </a:lnTo>
                        <a:lnTo>
                          <a:pt x="5" y="1099"/>
                        </a:lnTo>
                        <a:lnTo>
                          <a:pt x="1" y="1048"/>
                        </a:lnTo>
                        <a:lnTo>
                          <a:pt x="0" y="997"/>
                        </a:lnTo>
                        <a:lnTo>
                          <a:pt x="1" y="945"/>
                        </a:lnTo>
                        <a:lnTo>
                          <a:pt x="5" y="895"/>
                        </a:lnTo>
                        <a:lnTo>
                          <a:pt x="12" y="845"/>
                        </a:lnTo>
                        <a:lnTo>
                          <a:pt x="22" y="796"/>
                        </a:lnTo>
                        <a:lnTo>
                          <a:pt x="34" y="748"/>
                        </a:lnTo>
                        <a:lnTo>
                          <a:pt x="48" y="701"/>
                        </a:lnTo>
                        <a:lnTo>
                          <a:pt x="65" y="655"/>
                        </a:lnTo>
                        <a:lnTo>
                          <a:pt x="85" y="609"/>
                        </a:lnTo>
                        <a:lnTo>
                          <a:pt x="107" y="565"/>
                        </a:lnTo>
                        <a:lnTo>
                          <a:pt x="131" y="522"/>
                        </a:lnTo>
                        <a:lnTo>
                          <a:pt x="157" y="481"/>
                        </a:lnTo>
                        <a:lnTo>
                          <a:pt x="185" y="440"/>
                        </a:lnTo>
                        <a:lnTo>
                          <a:pt x="215" y="401"/>
                        </a:lnTo>
                        <a:lnTo>
                          <a:pt x="247" y="364"/>
                        </a:lnTo>
                        <a:lnTo>
                          <a:pt x="281" y="327"/>
                        </a:lnTo>
                        <a:lnTo>
                          <a:pt x="317" y="293"/>
                        </a:lnTo>
                        <a:lnTo>
                          <a:pt x="355" y="260"/>
                        </a:lnTo>
                        <a:lnTo>
                          <a:pt x="395" y="229"/>
                        </a:lnTo>
                        <a:lnTo>
                          <a:pt x="436" y="199"/>
                        </a:lnTo>
                        <a:lnTo>
                          <a:pt x="479" y="171"/>
                        </a:lnTo>
                        <a:lnTo>
                          <a:pt x="522" y="146"/>
                        </a:lnTo>
                        <a:lnTo>
                          <a:pt x="568" y="122"/>
                        </a:lnTo>
                        <a:lnTo>
                          <a:pt x="614" y="100"/>
                        </a:lnTo>
                        <a:lnTo>
                          <a:pt x="663" y="80"/>
                        </a:lnTo>
                        <a:lnTo>
                          <a:pt x="712" y="62"/>
                        </a:lnTo>
                        <a:lnTo>
                          <a:pt x="762" y="46"/>
                        </a:lnTo>
                        <a:lnTo>
                          <a:pt x="813" y="33"/>
                        </a:lnTo>
                        <a:lnTo>
                          <a:pt x="867" y="21"/>
                        </a:lnTo>
                        <a:lnTo>
                          <a:pt x="919" y="12"/>
                        </a:lnTo>
                        <a:lnTo>
                          <a:pt x="974" y="6"/>
                        </a:lnTo>
                        <a:lnTo>
                          <a:pt x="1029" y="2"/>
                        </a:lnTo>
                        <a:lnTo>
                          <a:pt x="1085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  <p:sp>
                <p:nvSpPr>
                  <p:cNvPr id="931" name="Rectangle 69"/>
                  <p:cNvSpPr>
                    <a:spLocks noChangeArrowheads="1"/>
                  </p:cNvSpPr>
                  <p:nvPr/>
                </p:nvSpPr>
                <p:spPr bwMode="gray">
                  <a:xfrm>
                    <a:off x="5055900" y="1419492"/>
                    <a:ext cx="9692" cy="83631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</p:grpSp>
            <p:sp>
              <p:nvSpPr>
                <p:cNvPr id="929" name="Freihandform: Form 928"/>
                <p:cNvSpPr>
                  <a:spLocks noChangeAspect="1"/>
                </p:cNvSpPr>
                <p:nvPr>
                  <p:custDataLst>
                    <p:tags r:id="rId128"/>
                  </p:custDataLst>
                </p:nvPr>
              </p:nvSpPr>
              <p:spPr bwMode="gray">
                <a:xfrm>
                  <a:off x="6498965" y="2561480"/>
                  <a:ext cx="131412" cy="54000"/>
                </a:xfrm>
                <a:custGeom>
                  <a:avLst/>
                  <a:gdLst>
                    <a:gd name="connsiteX0" fmla="*/ 109132 w 218263"/>
                    <a:gd name="connsiteY0" fmla="*/ 21985 h 89689"/>
                    <a:gd name="connsiteX1" fmla="*/ 86272 w 218263"/>
                    <a:gd name="connsiteY1" fmla="*/ 44845 h 89689"/>
                    <a:gd name="connsiteX2" fmla="*/ 109132 w 218263"/>
                    <a:gd name="connsiteY2" fmla="*/ 67705 h 89689"/>
                    <a:gd name="connsiteX3" fmla="*/ 131992 w 218263"/>
                    <a:gd name="connsiteY3" fmla="*/ 44845 h 89689"/>
                    <a:gd name="connsiteX4" fmla="*/ 109132 w 218263"/>
                    <a:gd name="connsiteY4" fmla="*/ 21985 h 89689"/>
                    <a:gd name="connsiteX5" fmla="*/ 14948 w 218263"/>
                    <a:gd name="connsiteY5" fmla="*/ 0 h 89689"/>
                    <a:gd name="connsiteX6" fmla="*/ 203315 w 218263"/>
                    <a:gd name="connsiteY6" fmla="*/ 0 h 89689"/>
                    <a:gd name="connsiteX7" fmla="*/ 218263 w 218263"/>
                    <a:gd name="connsiteY7" fmla="*/ 14948 h 89689"/>
                    <a:gd name="connsiteX8" fmla="*/ 218263 w 218263"/>
                    <a:gd name="connsiteY8" fmla="*/ 74741 h 89689"/>
                    <a:gd name="connsiteX9" fmla="*/ 203315 w 218263"/>
                    <a:gd name="connsiteY9" fmla="*/ 89689 h 89689"/>
                    <a:gd name="connsiteX10" fmla="*/ 14948 w 218263"/>
                    <a:gd name="connsiteY10" fmla="*/ 89689 h 89689"/>
                    <a:gd name="connsiteX11" fmla="*/ 0 w 218263"/>
                    <a:gd name="connsiteY11" fmla="*/ 74741 h 89689"/>
                    <a:gd name="connsiteX12" fmla="*/ 0 w 218263"/>
                    <a:gd name="connsiteY12" fmla="*/ 14948 h 89689"/>
                    <a:gd name="connsiteX13" fmla="*/ 14948 w 218263"/>
                    <a:gd name="connsiteY13" fmla="*/ 0 h 89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8263" h="89689">
                      <a:moveTo>
                        <a:pt x="109132" y="21985"/>
                      </a:moveTo>
                      <a:cubicBezTo>
                        <a:pt x="96507" y="21985"/>
                        <a:pt x="86272" y="32220"/>
                        <a:pt x="86272" y="44845"/>
                      </a:cubicBezTo>
                      <a:cubicBezTo>
                        <a:pt x="86272" y="57470"/>
                        <a:pt x="96507" y="67705"/>
                        <a:pt x="109132" y="67705"/>
                      </a:cubicBezTo>
                      <a:cubicBezTo>
                        <a:pt x="121757" y="67705"/>
                        <a:pt x="131992" y="57470"/>
                        <a:pt x="131992" y="44845"/>
                      </a:cubicBezTo>
                      <a:cubicBezTo>
                        <a:pt x="131992" y="32220"/>
                        <a:pt x="121757" y="21985"/>
                        <a:pt x="109132" y="21985"/>
                      </a:cubicBezTo>
                      <a:close/>
                      <a:moveTo>
                        <a:pt x="14948" y="0"/>
                      </a:moveTo>
                      <a:lnTo>
                        <a:pt x="203315" y="0"/>
                      </a:lnTo>
                      <a:cubicBezTo>
                        <a:pt x="211571" y="0"/>
                        <a:pt x="218263" y="6692"/>
                        <a:pt x="218263" y="14948"/>
                      </a:cubicBezTo>
                      <a:lnTo>
                        <a:pt x="218263" y="74741"/>
                      </a:lnTo>
                      <a:cubicBezTo>
                        <a:pt x="218263" y="82997"/>
                        <a:pt x="211571" y="89689"/>
                        <a:pt x="203315" y="89689"/>
                      </a:cubicBezTo>
                      <a:lnTo>
                        <a:pt x="14948" y="89689"/>
                      </a:lnTo>
                      <a:cubicBezTo>
                        <a:pt x="6692" y="89689"/>
                        <a:pt x="0" y="82997"/>
                        <a:pt x="0" y="74741"/>
                      </a:cubicBezTo>
                      <a:lnTo>
                        <a:pt x="0" y="14948"/>
                      </a:lnTo>
                      <a:cubicBezTo>
                        <a:pt x="0" y="6692"/>
                        <a:pt x="6692" y="0"/>
                        <a:pt x="1494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860" name="Freihandform: Form 859"/>
              <p:cNvSpPr/>
              <p:nvPr>
                <p:custDataLst>
                  <p:tags r:id="rId93"/>
                </p:custDataLst>
              </p:nvPr>
            </p:nvSpPr>
            <p:spPr bwMode="gray">
              <a:xfrm>
                <a:off x="4123294" y="3869181"/>
                <a:ext cx="295133" cy="778821"/>
              </a:xfrm>
              <a:custGeom>
                <a:avLst/>
                <a:gdLst>
                  <a:gd name="connsiteX0" fmla="*/ 0 w 209550"/>
                  <a:gd name="connsiteY0" fmla="*/ 0 h 214313"/>
                  <a:gd name="connsiteX1" fmla="*/ 209550 w 209550"/>
                  <a:gd name="connsiteY1" fmla="*/ 214313 h 214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09550" h="214313">
                    <a:moveTo>
                      <a:pt x="0" y="0"/>
                    </a:moveTo>
                    <a:lnTo>
                      <a:pt x="209550" y="214313"/>
                    </a:lnTo>
                  </a:path>
                </a:pathLst>
              </a:custGeom>
              <a:ln w="38100" cap="rnd" cmpd="dbl">
                <a:solidFill>
                  <a:schemeClr val="bg1">
                    <a:alpha val="47000"/>
                  </a:schemeClr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 sz="1619"/>
              </a:p>
            </p:txBody>
          </p:sp>
          <p:cxnSp>
            <p:nvCxnSpPr>
              <p:cNvPr id="861" name="Gerader Verbinder 860"/>
              <p:cNvCxnSpPr>
                <a:cxnSpLocks/>
                <a:stCxn id="860" idx="0"/>
              </p:cNvCxnSpPr>
              <p:nvPr>
                <p:custDataLst>
                  <p:tags r:id="rId94"/>
                </p:custDataLst>
              </p:nvPr>
            </p:nvCxnSpPr>
            <p:spPr bwMode="gray">
              <a:xfrm flipV="1">
                <a:off x="4123294" y="3208059"/>
                <a:ext cx="332997" cy="661122"/>
              </a:xfrm>
              <a:prstGeom prst="line">
                <a:avLst/>
              </a:prstGeom>
              <a:ln w="12700" cap="rnd" cmpd="sng">
                <a:solidFill>
                  <a:schemeClr val="bg1">
                    <a:alpha val="47000"/>
                  </a:schemeClr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62" name="Gruppieren 861"/>
              <p:cNvGrpSpPr/>
              <p:nvPr>
                <p:custDataLst>
                  <p:tags r:id="rId95"/>
                </p:custDataLst>
              </p:nvPr>
            </p:nvGrpSpPr>
            <p:grpSpPr bwMode="gray">
              <a:xfrm>
                <a:off x="6144449" y="5533302"/>
                <a:ext cx="219068" cy="265792"/>
                <a:chOff x="6495509" y="2545856"/>
                <a:chExt cx="138324" cy="167826"/>
              </a:xfrm>
            </p:grpSpPr>
            <p:sp>
              <p:nvSpPr>
                <p:cNvPr id="920" name="Gleichschenkliges Dreieck 919"/>
                <p:cNvSpPr/>
                <p:nvPr>
                  <p:custDataLst>
                    <p:tags r:id="rId123"/>
                  </p:custDataLst>
                </p:nvPr>
              </p:nvSpPr>
              <p:spPr bwMode="gray">
                <a:xfrm flipH="1" flipV="1">
                  <a:off x="6495509" y="2545856"/>
                  <a:ext cx="138324" cy="119244"/>
                </a:xfrm>
                <a:prstGeom prst="triangle">
                  <a:avLst/>
                </a:prstGeom>
                <a:gradFill>
                  <a:gsLst>
                    <a:gs pos="38000">
                      <a:schemeClr val="bg1">
                        <a:alpha val="0"/>
                      </a:schemeClr>
                    </a:gs>
                    <a:gs pos="100000">
                      <a:schemeClr val="bg1"/>
                    </a:gs>
                  </a:gsLst>
                  <a:lin ang="16200000" scaled="0"/>
                </a:gra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921" name="Ellipse 920"/>
                <p:cNvSpPr/>
                <p:nvPr>
                  <p:custDataLst>
                    <p:tags r:id="rId124"/>
                  </p:custDataLst>
                </p:nvPr>
              </p:nvSpPr>
              <p:spPr bwMode="gray">
                <a:xfrm>
                  <a:off x="6515616" y="2615571"/>
                  <a:ext cx="98110" cy="98111"/>
                </a:xfrm>
                <a:prstGeom prst="ellipse">
                  <a:avLst/>
                </a:prstGeom>
                <a:ln w="6350">
                  <a:solidFill>
                    <a:schemeClr val="bg1">
                      <a:alpha val="35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 sz="1619" b="1"/>
                </a:p>
              </p:txBody>
            </p:sp>
            <p:grpSp>
              <p:nvGrpSpPr>
                <p:cNvPr id="922" name="Gruppieren 921"/>
                <p:cNvGrpSpPr/>
                <p:nvPr/>
              </p:nvGrpSpPr>
              <p:grpSpPr bwMode="gray">
                <a:xfrm>
                  <a:off x="6552981" y="2616302"/>
                  <a:ext cx="23431" cy="56755"/>
                  <a:chOff x="5036792" y="1419492"/>
                  <a:chExt cx="49846" cy="120739"/>
                </a:xfrm>
                <a:solidFill>
                  <a:schemeClr val="tx1"/>
                </a:solidFill>
              </p:grpSpPr>
              <p:sp>
                <p:nvSpPr>
                  <p:cNvPr id="924" name="Freeform 68"/>
                  <p:cNvSpPr>
                    <a:spLocks/>
                  </p:cNvSpPr>
                  <p:nvPr/>
                </p:nvSpPr>
                <p:spPr bwMode="gray">
                  <a:xfrm>
                    <a:off x="5036792" y="1490108"/>
                    <a:ext cx="49846" cy="50123"/>
                  </a:xfrm>
                  <a:custGeom>
                    <a:avLst/>
                    <a:gdLst>
                      <a:gd name="T0" fmla="*/ 1196 w 2170"/>
                      <a:gd name="T1" fmla="*/ 6 h 1992"/>
                      <a:gd name="T2" fmla="*/ 1357 w 2170"/>
                      <a:gd name="T3" fmla="*/ 33 h 1992"/>
                      <a:gd name="T4" fmla="*/ 1507 w 2170"/>
                      <a:gd name="T5" fmla="*/ 80 h 1992"/>
                      <a:gd name="T6" fmla="*/ 1648 w 2170"/>
                      <a:gd name="T7" fmla="*/ 146 h 1992"/>
                      <a:gd name="T8" fmla="*/ 1775 w 2170"/>
                      <a:gd name="T9" fmla="*/ 229 h 1992"/>
                      <a:gd name="T10" fmla="*/ 1889 w 2170"/>
                      <a:gd name="T11" fmla="*/ 327 h 1992"/>
                      <a:gd name="T12" fmla="*/ 1985 w 2170"/>
                      <a:gd name="T13" fmla="*/ 440 h 1992"/>
                      <a:gd name="T14" fmla="*/ 2063 w 2170"/>
                      <a:gd name="T15" fmla="*/ 565 h 1992"/>
                      <a:gd name="T16" fmla="*/ 2122 w 2170"/>
                      <a:gd name="T17" fmla="*/ 701 h 1992"/>
                      <a:gd name="T18" fmla="*/ 2158 w 2170"/>
                      <a:gd name="T19" fmla="*/ 845 h 1992"/>
                      <a:gd name="T20" fmla="*/ 2170 w 2170"/>
                      <a:gd name="T21" fmla="*/ 997 h 1992"/>
                      <a:gd name="T22" fmla="*/ 2158 w 2170"/>
                      <a:gd name="T23" fmla="*/ 1148 h 1992"/>
                      <a:gd name="T24" fmla="*/ 2122 w 2170"/>
                      <a:gd name="T25" fmla="*/ 1293 h 1992"/>
                      <a:gd name="T26" fmla="*/ 2063 w 2170"/>
                      <a:gd name="T27" fmla="*/ 1428 h 1992"/>
                      <a:gd name="T28" fmla="*/ 1985 w 2170"/>
                      <a:gd name="T29" fmla="*/ 1553 h 1992"/>
                      <a:gd name="T30" fmla="*/ 1889 w 2170"/>
                      <a:gd name="T31" fmla="*/ 1666 h 1992"/>
                      <a:gd name="T32" fmla="*/ 1775 w 2170"/>
                      <a:gd name="T33" fmla="*/ 1765 h 1992"/>
                      <a:gd name="T34" fmla="*/ 1648 w 2170"/>
                      <a:gd name="T35" fmla="*/ 1848 h 1992"/>
                      <a:gd name="T36" fmla="*/ 1507 w 2170"/>
                      <a:gd name="T37" fmla="*/ 1914 h 1992"/>
                      <a:gd name="T38" fmla="*/ 1357 w 2170"/>
                      <a:gd name="T39" fmla="*/ 1961 h 1992"/>
                      <a:gd name="T40" fmla="*/ 1196 w 2170"/>
                      <a:gd name="T41" fmla="*/ 1987 h 1992"/>
                      <a:gd name="T42" fmla="*/ 1029 w 2170"/>
                      <a:gd name="T43" fmla="*/ 1991 h 1992"/>
                      <a:gd name="T44" fmla="*/ 867 w 2170"/>
                      <a:gd name="T45" fmla="*/ 1972 h 1992"/>
                      <a:gd name="T46" fmla="*/ 712 w 2170"/>
                      <a:gd name="T47" fmla="*/ 1932 h 1992"/>
                      <a:gd name="T48" fmla="*/ 568 w 2170"/>
                      <a:gd name="T49" fmla="*/ 1872 h 1992"/>
                      <a:gd name="T50" fmla="*/ 436 w 2170"/>
                      <a:gd name="T51" fmla="*/ 1794 h 1992"/>
                      <a:gd name="T52" fmla="*/ 317 w 2170"/>
                      <a:gd name="T53" fmla="*/ 1700 h 1992"/>
                      <a:gd name="T54" fmla="*/ 215 w 2170"/>
                      <a:gd name="T55" fmla="*/ 1592 h 1992"/>
                      <a:gd name="T56" fmla="*/ 131 w 2170"/>
                      <a:gd name="T57" fmla="*/ 1471 h 1992"/>
                      <a:gd name="T58" fmla="*/ 65 w 2170"/>
                      <a:gd name="T59" fmla="*/ 1339 h 1992"/>
                      <a:gd name="T60" fmla="*/ 22 w 2170"/>
                      <a:gd name="T61" fmla="*/ 1197 h 1992"/>
                      <a:gd name="T62" fmla="*/ 1 w 2170"/>
                      <a:gd name="T63" fmla="*/ 1048 h 1992"/>
                      <a:gd name="T64" fmla="*/ 5 w 2170"/>
                      <a:gd name="T65" fmla="*/ 895 h 1992"/>
                      <a:gd name="T66" fmla="*/ 34 w 2170"/>
                      <a:gd name="T67" fmla="*/ 748 h 1992"/>
                      <a:gd name="T68" fmla="*/ 85 w 2170"/>
                      <a:gd name="T69" fmla="*/ 609 h 1992"/>
                      <a:gd name="T70" fmla="*/ 157 w 2170"/>
                      <a:gd name="T71" fmla="*/ 481 h 1992"/>
                      <a:gd name="T72" fmla="*/ 247 w 2170"/>
                      <a:gd name="T73" fmla="*/ 364 h 1992"/>
                      <a:gd name="T74" fmla="*/ 355 w 2170"/>
                      <a:gd name="T75" fmla="*/ 260 h 1992"/>
                      <a:gd name="T76" fmla="*/ 479 w 2170"/>
                      <a:gd name="T77" fmla="*/ 171 h 1992"/>
                      <a:gd name="T78" fmla="*/ 614 w 2170"/>
                      <a:gd name="T79" fmla="*/ 100 h 1992"/>
                      <a:gd name="T80" fmla="*/ 762 w 2170"/>
                      <a:gd name="T81" fmla="*/ 46 h 1992"/>
                      <a:gd name="T82" fmla="*/ 919 w 2170"/>
                      <a:gd name="T83" fmla="*/ 12 h 1992"/>
                      <a:gd name="T84" fmla="*/ 1085 w 2170"/>
                      <a:gd name="T85" fmla="*/ 0 h 19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2170" h="1992">
                        <a:moveTo>
                          <a:pt x="1085" y="0"/>
                        </a:moveTo>
                        <a:lnTo>
                          <a:pt x="1141" y="2"/>
                        </a:lnTo>
                        <a:lnTo>
                          <a:pt x="1196" y="6"/>
                        </a:lnTo>
                        <a:lnTo>
                          <a:pt x="1251" y="12"/>
                        </a:lnTo>
                        <a:lnTo>
                          <a:pt x="1304" y="21"/>
                        </a:lnTo>
                        <a:lnTo>
                          <a:pt x="1357" y="33"/>
                        </a:lnTo>
                        <a:lnTo>
                          <a:pt x="1408" y="46"/>
                        </a:lnTo>
                        <a:lnTo>
                          <a:pt x="1458" y="62"/>
                        </a:lnTo>
                        <a:lnTo>
                          <a:pt x="1507" y="80"/>
                        </a:lnTo>
                        <a:lnTo>
                          <a:pt x="1556" y="100"/>
                        </a:lnTo>
                        <a:lnTo>
                          <a:pt x="1603" y="122"/>
                        </a:lnTo>
                        <a:lnTo>
                          <a:pt x="1648" y="146"/>
                        </a:lnTo>
                        <a:lnTo>
                          <a:pt x="1692" y="171"/>
                        </a:lnTo>
                        <a:lnTo>
                          <a:pt x="1735" y="199"/>
                        </a:lnTo>
                        <a:lnTo>
                          <a:pt x="1775" y="229"/>
                        </a:lnTo>
                        <a:lnTo>
                          <a:pt x="1815" y="260"/>
                        </a:lnTo>
                        <a:lnTo>
                          <a:pt x="1853" y="293"/>
                        </a:lnTo>
                        <a:lnTo>
                          <a:pt x="1889" y="327"/>
                        </a:lnTo>
                        <a:lnTo>
                          <a:pt x="1923" y="364"/>
                        </a:lnTo>
                        <a:lnTo>
                          <a:pt x="1955" y="401"/>
                        </a:lnTo>
                        <a:lnTo>
                          <a:pt x="1985" y="440"/>
                        </a:lnTo>
                        <a:lnTo>
                          <a:pt x="2013" y="481"/>
                        </a:lnTo>
                        <a:lnTo>
                          <a:pt x="2039" y="522"/>
                        </a:lnTo>
                        <a:lnTo>
                          <a:pt x="2063" y="565"/>
                        </a:lnTo>
                        <a:lnTo>
                          <a:pt x="2085" y="609"/>
                        </a:lnTo>
                        <a:lnTo>
                          <a:pt x="2105" y="655"/>
                        </a:lnTo>
                        <a:lnTo>
                          <a:pt x="2122" y="701"/>
                        </a:lnTo>
                        <a:lnTo>
                          <a:pt x="2136" y="748"/>
                        </a:lnTo>
                        <a:lnTo>
                          <a:pt x="2148" y="796"/>
                        </a:lnTo>
                        <a:lnTo>
                          <a:pt x="2158" y="845"/>
                        </a:lnTo>
                        <a:lnTo>
                          <a:pt x="2165" y="895"/>
                        </a:lnTo>
                        <a:lnTo>
                          <a:pt x="2169" y="945"/>
                        </a:lnTo>
                        <a:lnTo>
                          <a:pt x="2170" y="997"/>
                        </a:lnTo>
                        <a:lnTo>
                          <a:pt x="2169" y="1048"/>
                        </a:lnTo>
                        <a:lnTo>
                          <a:pt x="2165" y="1099"/>
                        </a:lnTo>
                        <a:lnTo>
                          <a:pt x="2158" y="1148"/>
                        </a:lnTo>
                        <a:lnTo>
                          <a:pt x="2148" y="1197"/>
                        </a:lnTo>
                        <a:lnTo>
                          <a:pt x="2136" y="1245"/>
                        </a:lnTo>
                        <a:lnTo>
                          <a:pt x="2122" y="1293"/>
                        </a:lnTo>
                        <a:lnTo>
                          <a:pt x="2105" y="1339"/>
                        </a:lnTo>
                        <a:lnTo>
                          <a:pt x="2085" y="1384"/>
                        </a:lnTo>
                        <a:lnTo>
                          <a:pt x="2063" y="1428"/>
                        </a:lnTo>
                        <a:lnTo>
                          <a:pt x="2039" y="1471"/>
                        </a:lnTo>
                        <a:lnTo>
                          <a:pt x="2013" y="1513"/>
                        </a:lnTo>
                        <a:lnTo>
                          <a:pt x="1985" y="1553"/>
                        </a:lnTo>
                        <a:lnTo>
                          <a:pt x="1955" y="1592"/>
                        </a:lnTo>
                        <a:lnTo>
                          <a:pt x="1923" y="1630"/>
                        </a:lnTo>
                        <a:lnTo>
                          <a:pt x="1889" y="1666"/>
                        </a:lnTo>
                        <a:lnTo>
                          <a:pt x="1853" y="1700"/>
                        </a:lnTo>
                        <a:lnTo>
                          <a:pt x="1815" y="1733"/>
                        </a:lnTo>
                        <a:lnTo>
                          <a:pt x="1775" y="1765"/>
                        </a:lnTo>
                        <a:lnTo>
                          <a:pt x="1735" y="1794"/>
                        </a:lnTo>
                        <a:lnTo>
                          <a:pt x="1692" y="1822"/>
                        </a:lnTo>
                        <a:lnTo>
                          <a:pt x="1648" y="1848"/>
                        </a:lnTo>
                        <a:lnTo>
                          <a:pt x="1603" y="1872"/>
                        </a:lnTo>
                        <a:lnTo>
                          <a:pt x="1556" y="1894"/>
                        </a:lnTo>
                        <a:lnTo>
                          <a:pt x="1507" y="1914"/>
                        </a:lnTo>
                        <a:lnTo>
                          <a:pt x="1458" y="1932"/>
                        </a:lnTo>
                        <a:lnTo>
                          <a:pt x="1408" y="1947"/>
                        </a:lnTo>
                        <a:lnTo>
                          <a:pt x="1357" y="1961"/>
                        </a:lnTo>
                        <a:lnTo>
                          <a:pt x="1304" y="1972"/>
                        </a:lnTo>
                        <a:lnTo>
                          <a:pt x="1251" y="1980"/>
                        </a:lnTo>
                        <a:lnTo>
                          <a:pt x="1196" y="1987"/>
                        </a:lnTo>
                        <a:lnTo>
                          <a:pt x="1141" y="1991"/>
                        </a:lnTo>
                        <a:lnTo>
                          <a:pt x="1085" y="1992"/>
                        </a:lnTo>
                        <a:lnTo>
                          <a:pt x="1029" y="1991"/>
                        </a:lnTo>
                        <a:lnTo>
                          <a:pt x="974" y="1987"/>
                        </a:lnTo>
                        <a:lnTo>
                          <a:pt x="919" y="1980"/>
                        </a:lnTo>
                        <a:lnTo>
                          <a:pt x="867" y="1972"/>
                        </a:lnTo>
                        <a:lnTo>
                          <a:pt x="813" y="1961"/>
                        </a:lnTo>
                        <a:lnTo>
                          <a:pt x="762" y="1947"/>
                        </a:lnTo>
                        <a:lnTo>
                          <a:pt x="712" y="1932"/>
                        </a:lnTo>
                        <a:lnTo>
                          <a:pt x="663" y="1914"/>
                        </a:lnTo>
                        <a:lnTo>
                          <a:pt x="614" y="1894"/>
                        </a:lnTo>
                        <a:lnTo>
                          <a:pt x="568" y="1872"/>
                        </a:lnTo>
                        <a:lnTo>
                          <a:pt x="522" y="1848"/>
                        </a:lnTo>
                        <a:lnTo>
                          <a:pt x="479" y="1822"/>
                        </a:lnTo>
                        <a:lnTo>
                          <a:pt x="436" y="1794"/>
                        </a:lnTo>
                        <a:lnTo>
                          <a:pt x="395" y="1765"/>
                        </a:lnTo>
                        <a:lnTo>
                          <a:pt x="355" y="1733"/>
                        </a:lnTo>
                        <a:lnTo>
                          <a:pt x="317" y="1700"/>
                        </a:lnTo>
                        <a:lnTo>
                          <a:pt x="281" y="1666"/>
                        </a:lnTo>
                        <a:lnTo>
                          <a:pt x="247" y="1630"/>
                        </a:lnTo>
                        <a:lnTo>
                          <a:pt x="215" y="1592"/>
                        </a:lnTo>
                        <a:lnTo>
                          <a:pt x="185" y="1553"/>
                        </a:lnTo>
                        <a:lnTo>
                          <a:pt x="157" y="1513"/>
                        </a:lnTo>
                        <a:lnTo>
                          <a:pt x="131" y="1471"/>
                        </a:lnTo>
                        <a:lnTo>
                          <a:pt x="107" y="1428"/>
                        </a:lnTo>
                        <a:lnTo>
                          <a:pt x="85" y="1384"/>
                        </a:lnTo>
                        <a:lnTo>
                          <a:pt x="65" y="1339"/>
                        </a:lnTo>
                        <a:lnTo>
                          <a:pt x="48" y="1293"/>
                        </a:lnTo>
                        <a:lnTo>
                          <a:pt x="34" y="1245"/>
                        </a:lnTo>
                        <a:lnTo>
                          <a:pt x="22" y="1197"/>
                        </a:lnTo>
                        <a:lnTo>
                          <a:pt x="12" y="1148"/>
                        </a:lnTo>
                        <a:lnTo>
                          <a:pt x="5" y="1099"/>
                        </a:lnTo>
                        <a:lnTo>
                          <a:pt x="1" y="1048"/>
                        </a:lnTo>
                        <a:lnTo>
                          <a:pt x="0" y="997"/>
                        </a:lnTo>
                        <a:lnTo>
                          <a:pt x="1" y="945"/>
                        </a:lnTo>
                        <a:lnTo>
                          <a:pt x="5" y="895"/>
                        </a:lnTo>
                        <a:lnTo>
                          <a:pt x="12" y="845"/>
                        </a:lnTo>
                        <a:lnTo>
                          <a:pt x="22" y="796"/>
                        </a:lnTo>
                        <a:lnTo>
                          <a:pt x="34" y="748"/>
                        </a:lnTo>
                        <a:lnTo>
                          <a:pt x="48" y="701"/>
                        </a:lnTo>
                        <a:lnTo>
                          <a:pt x="65" y="655"/>
                        </a:lnTo>
                        <a:lnTo>
                          <a:pt x="85" y="609"/>
                        </a:lnTo>
                        <a:lnTo>
                          <a:pt x="107" y="565"/>
                        </a:lnTo>
                        <a:lnTo>
                          <a:pt x="131" y="522"/>
                        </a:lnTo>
                        <a:lnTo>
                          <a:pt x="157" y="481"/>
                        </a:lnTo>
                        <a:lnTo>
                          <a:pt x="185" y="440"/>
                        </a:lnTo>
                        <a:lnTo>
                          <a:pt x="215" y="401"/>
                        </a:lnTo>
                        <a:lnTo>
                          <a:pt x="247" y="364"/>
                        </a:lnTo>
                        <a:lnTo>
                          <a:pt x="281" y="327"/>
                        </a:lnTo>
                        <a:lnTo>
                          <a:pt x="317" y="293"/>
                        </a:lnTo>
                        <a:lnTo>
                          <a:pt x="355" y="260"/>
                        </a:lnTo>
                        <a:lnTo>
                          <a:pt x="395" y="229"/>
                        </a:lnTo>
                        <a:lnTo>
                          <a:pt x="436" y="199"/>
                        </a:lnTo>
                        <a:lnTo>
                          <a:pt x="479" y="171"/>
                        </a:lnTo>
                        <a:lnTo>
                          <a:pt x="522" y="146"/>
                        </a:lnTo>
                        <a:lnTo>
                          <a:pt x="568" y="122"/>
                        </a:lnTo>
                        <a:lnTo>
                          <a:pt x="614" y="100"/>
                        </a:lnTo>
                        <a:lnTo>
                          <a:pt x="663" y="80"/>
                        </a:lnTo>
                        <a:lnTo>
                          <a:pt x="712" y="62"/>
                        </a:lnTo>
                        <a:lnTo>
                          <a:pt x="762" y="46"/>
                        </a:lnTo>
                        <a:lnTo>
                          <a:pt x="813" y="33"/>
                        </a:lnTo>
                        <a:lnTo>
                          <a:pt x="867" y="21"/>
                        </a:lnTo>
                        <a:lnTo>
                          <a:pt x="919" y="12"/>
                        </a:lnTo>
                        <a:lnTo>
                          <a:pt x="974" y="6"/>
                        </a:lnTo>
                        <a:lnTo>
                          <a:pt x="1029" y="2"/>
                        </a:lnTo>
                        <a:lnTo>
                          <a:pt x="1085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  <p:sp>
                <p:nvSpPr>
                  <p:cNvPr id="925" name="Rectangle 69"/>
                  <p:cNvSpPr>
                    <a:spLocks noChangeArrowheads="1"/>
                  </p:cNvSpPr>
                  <p:nvPr/>
                </p:nvSpPr>
                <p:spPr bwMode="gray">
                  <a:xfrm>
                    <a:off x="5055900" y="1419492"/>
                    <a:ext cx="9692" cy="83631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</p:grpSp>
            <p:sp>
              <p:nvSpPr>
                <p:cNvPr id="923" name="Freihandform: Form 922"/>
                <p:cNvSpPr>
                  <a:spLocks noChangeAspect="1"/>
                </p:cNvSpPr>
                <p:nvPr>
                  <p:custDataLst>
                    <p:tags r:id="rId125"/>
                  </p:custDataLst>
                </p:nvPr>
              </p:nvSpPr>
              <p:spPr bwMode="gray">
                <a:xfrm>
                  <a:off x="6498965" y="2561480"/>
                  <a:ext cx="131412" cy="54000"/>
                </a:xfrm>
                <a:custGeom>
                  <a:avLst/>
                  <a:gdLst>
                    <a:gd name="connsiteX0" fmla="*/ 109132 w 218263"/>
                    <a:gd name="connsiteY0" fmla="*/ 21985 h 89689"/>
                    <a:gd name="connsiteX1" fmla="*/ 86272 w 218263"/>
                    <a:gd name="connsiteY1" fmla="*/ 44845 h 89689"/>
                    <a:gd name="connsiteX2" fmla="*/ 109132 w 218263"/>
                    <a:gd name="connsiteY2" fmla="*/ 67705 h 89689"/>
                    <a:gd name="connsiteX3" fmla="*/ 131992 w 218263"/>
                    <a:gd name="connsiteY3" fmla="*/ 44845 h 89689"/>
                    <a:gd name="connsiteX4" fmla="*/ 109132 w 218263"/>
                    <a:gd name="connsiteY4" fmla="*/ 21985 h 89689"/>
                    <a:gd name="connsiteX5" fmla="*/ 14948 w 218263"/>
                    <a:gd name="connsiteY5" fmla="*/ 0 h 89689"/>
                    <a:gd name="connsiteX6" fmla="*/ 203315 w 218263"/>
                    <a:gd name="connsiteY6" fmla="*/ 0 h 89689"/>
                    <a:gd name="connsiteX7" fmla="*/ 218263 w 218263"/>
                    <a:gd name="connsiteY7" fmla="*/ 14948 h 89689"/>
                    <a:gd name="connsiteX8" fmla="*/ 218263 w 218263"/>
                    <a:gd name="connsiteY8" fmla="*/ 74741 h 89689"/>
                    <a:gd name="connsiteX9" fmla="*/ 203315 w 218263"/>
                    <a:gd name="connsiteY9" fmla="*/ 89689 h 89689"/>
                    <a:gd name="connsiteX10" fmla="*/ 14948 w 218263"/>
                    <a:gd name="connsiteY10" fmla="*/ 89689 h 89689"/>
                    <a:gd name="connsiteX11" fmla="*/ 0 w 218263"/>
                    <a:gd name="connsiteY11" fmla="*/ 74741 h 89689"/>
                    <a:gd name="connsiteX12" fmla="*/ 0 w 218263"/>
                    <a:gd name="connsiteY12" fmla="*/ 14948 h 89689"/>
                    <a:gd name="connsiteX13" fmla="*/ 14948 w 218263"/>
                    <a:gd name="connsiteY13" fmla="*/ 0 h 89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8263" h="89689">
                      <a:moveTo>
                        <a:pt x="109132" y="21985"/>
                      </a:moveTo>
                      <a:cubicBezTo>
                        <a:pt x="96507" y="21985"/>
                        <a:pt x="86272" y="32220"/>
                        <a:pt x="86272" y="44845"/>
                      </a:cubicBezTo>
                      <a:cubicBezTo>
                        <a:pt x="86272" y="57470"/>
                        <a:pt x="96507" y="67705"/>
                        <a:pt x="109132" y="67705"/>
                      </a:cubicBezTo>
                      <a:cubicBezTo>
                        <a:pt x="121757" y="67705"/>
                        <a:pt x="131992" y="57470"/>
                        <a:pt x="131992" y="44845"/>
                      </a:cubicBezTo>
                      <a:cubicBezTo>
                        <a:pt x="131992" y="32220"/>
                        <a:pt x="121757" y="21985"/>
                        <a:pt x="109132" y="21985"/>
                      </a:cubicBezTo>
                      <a:close/>
                      <a:moveTo>
                        <a:pt x="14948" y="0"/>
                      </a:moveTo>
                      <a:lnTo>
                        <a:pt x="203315" y="0"/>
                      </a:lnTo>
                      <a:cubicBezTo>
                        <a:pt x="211571" y="0"/>
                        <a:pt x="218263" y="6692"/>
                        <a:pt x="218263" y="14948"/>
                      </a:cubicBezTo>
                      <a:lnTo>
                        <a:pt x="218263" y="74741"/>
                      </a:lnTo>
                      <a:cubicBezTo>
                        <a:pt x="218263" y="82997"/>
                        <a:pt x="211571" y="89689"/>
                        <a:pt x="203315" y="89689"/>
                      </a:cubicBezTo>
                      <a:lnTo>
                        <a:pt x="14948" y="89689"/>
                      </a:lnTo>
                      <a:cubicBezTo>
                        <a:pt x="6692" y="89689"/>
                        <a:pt x="0" y="82997"/>
                        <a:pt x="0" y="74741"/>
                      </a:cubicBezTo>
                      <a:lnTo>
                        <a:pt x="0" y="14948"/>
                      </a:lnTo>
                      <a:cubicBezTo>
                        <a:pt x="0" y="6692"/>
                        <a:pt x="6692" y="0"/>
                        <a:pt x="1494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863" name="SPINE"/>
              <p:cNvGrpSpPr/>
              <p:nvPr>
                <p:custDataLst>
                  <p:tags r:id="rId96"/>
                </p:custDataLst>
              </p:nvPr>
            </p:nvGrpSpPr>
            <p:grpSpPr bwMode="gray">
              <a:xfrm>
                <a:off x="3995867" y="4166767"/>
                <a:ext cx="770598" cy="727770"/>
                <a:chOff x="4754081" y="2891285"/>
                <a:chExt cx="874340" cy="825747"/>
              </a:xfrm>
            </p:grpSpPr>
            <p:sp>
              <p:nvSpPr>
                <p:cNvPr id="907" name="Gleichschenkliges Dreieck 906"/>
                <p:cNvSpPr/>
                <p:nvPr>
                  <p:custDataLst>
                    <p:tags r:id="rId120"/>
                  </p:custDataLst>
                </p:nvPr>
              </p:nvSpPr>
              <p:spPr bwMode="gray">
                <a:xfrm flipH="1" flipV="1">
                  <a:off x="4754081" y="2891285"/>
                  <a:ext cx="874340" cy="753739"/>
                </a:xfrm>
                <a:prstGeom prst="triangle">
                  <a:avLst/>
                </a:prstGeom>
                <a:gradFill>
                  <a:gsLst>
                    <a:gs pos="38000">
                      <a:schemeClr val="bg1">
                        <a:alpha val="0"/>
                      </a:schemeClr>
                    </a:gs>
                    <a:gs pos="100000">
                      <a:schemeClr val="bg1"/>
                    </a:gs>
                  </a:gsLst>
                  <a:lin ang="16200000" scaled="0"/>
                </a:gra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908" name="Ellipse 907"/>
                <p:cNvSpPr/>
                <p:nvPr>
                  <p:custDataLst>
                    <p:tags r:id="rId121"/>
                  </p:custDataLst>
                </p:nvPr>
              </p:nvSpPr>
              <p:spPr bwMode="gray">
                <a:xfrm>
                  <a:off x="5098738" y="3543130"/>
                  <a:ext cx="173902" cy="173902"/>
                </a:xfrm>
                <a:prstGeom prst="ellipse">
                  <a:avLst/>
                </a:prstGeom>
                <a:ln>
                  <a:solidFill>
                    <a:schemeClr val="bg1">
                      <a:alpha val="35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 sz="1619"/>
                </a:p>
              </p:txBody>
            </p:sp>
            <p:grpSp>
              <p:nvGrpSpPr>
                <p:cNvPr id="909" name="Gruppieren 908"/>
                <p:cNvGrpSpPr/>
                <p:nvPr>
                  <p:custDataLst>
                    <p:tags r:id="rId122"/>
                  </p:custDataLst>
                </p:nvPr>
              </p:nvGrpSpPr>
              <p:grpSpPr bwMode="gray">
                <a:xfrm>
                  <a:off x="4968406" y="3010909"/>
                  <a:ext cx="439329" cy="646004"/>
                  <a:chOff x="3308966" y="2143710"/>
                  <a:chExt cx="292835" cy="430594"/>
                </a:xfrm>
                <a:solidFill>
                  <a:schemeClr val="tx1"/>
                </a:solidFill>
              </p:grpSpPr>
              <p:sp>
                <p:nvSpPr>
                  <p:cNvPr id="910" name="Freeform 65"/>
                  <p:cNvSpPr>
                    <a:spLocks noEditPoints="1"/>
                  </p:cNvSpPr>
                  <p:nvPr/>
                </p:nvSpPr>
                <p:spPr bwMode="gray">
                  <a:xfrm>
                    <a:off x="3308966" y="2285597"/>
                    <a:ext cx="292835" cy="60621"/>
                  </a:xfrm>
                  <a:custGeom>
                    <a:avLst/>
                    <a:gdLst>
                      <a:gd name="T0" fmla="*/ 16878 w 17448"/>
                      <a:gd name="T1" fmla="*/ 22 h 3310"/>
                      <a:gd name="T2" fmla="*/ 17112 w 17448"/>
                      <a:gd name="T3" fmla="*/ 119 h 3310"/>
                      <a:gd name="T4" fmla="*/ 17296 w 17448"/>
                      <a:gd name="T5" fmla="*/ 281 h 3310"/>
                      <a:gd name="T6" fmla="*/ 17414 w 17448"/>
                      <a:gd name="T7" fmla="*/ 490 h 3310"/>
                      <a:gd name="T8" fmla="*/ 17448 w 17448"/>
                      <a:gd name="T9" fmla="*/ 2614 h 3310"/>
                      <a:gd name="T10" fmla="*/ 17402 w 17448"/>
                      <a:gd name="T11" fmla="*/ 2853 h 3310"/>
                      <a:gd name="T12" fmla="*/ 17274 w 17448"/>
                      <a:gd name="T13" fmla="*/ 3056 h 3310"/>
                      <a:gd name="T14" fmla="*/ 17082 w 17448"/>
                      <a:gd name="T15" fmla="*/ 3209 h 3310"/>
                      <a:gd name="T16" fmla="*/ 16841 w 17448"/>
                      <a:gd name="T17" fmla="*/ 3296 h 3310"/>
                      <a:gd name="T18" fmla="*/ 683 w 17448"/>
                      <a:gd name="T19" fmla="*/ 3307 h 3310"/>
                      <a:gd name="T20" fmla="*/ 431 w 17448"/>
                      <a:gd name="T21" fmla="*/ 3242 h 3310"/>
                      <a:gd name="T22" fmla="*/ 224 w 17448"/>
                      <a:gd name="T23" fmla="*/ 3106 h 3310"/>
                      <a:gd name="T24" fmla="*/ 75 w 17448"/>
                      <a:gd name="T25" fmla="*/ 2915 h 3310"/>
                      <a:gd name="T26" fmla="*/ 4 w 17448"/>
                      <a:gd name="T27" fmla="*/ 2685 h 3310"/>
                      <a:gd name="T28" fmla="*/ 15 w 17448"/>
                      <a:gd name="T29" fmla="*/ 557 h 3310"/>
                      <a:gd name="T30" fmla="*/ 110 w 17448"/>
                      <a:gd name="T31" fmla="*/ 336 h 3310"/>
                      <a:gd name="T32" fmla="*/ 277 w 17448"/>
                      <a:gd name="T33" fmla="*/ 160 h 3310"/>
                      <a:gd name="T34" fmla="*/ 499 w 17448"/>
                      <a:gd name="T35" fmla="*/ 42 h 3310"/>
                      <a:gd name="T36" fmla="*/ 760 w 17448"/>
                      <a:gd name="T37" fmla="*/ 0 h 3310"/>
                      <a:gd name="T38" fmla="*/ 15849 w 17448"/>
                      <a:gd name="T39" fmla="*/ 1049 h 3310"/>
                      <a:gd name="T40" fmla="*/ 16058 w 17448"/>
                      <a:gd name="T41" fmla="*/ 1146 h 3310"/>
                      <a:gd name="T42" fmla="*/ 16217 w 17448"/>
                      <a:gd name="T43" fmla="*/ 1300 h 3310"/>
                      <a:gd name="T44" fmla="*/ 16314 w 17448"/>
                      <a:gd name="T45" fmla="*/ 1496 h 3310"/>
                      <a:gd name="T46" fmla="*/ 16332 w 17448"/>
                      <a:gd name="T47" fmla="*/ 1720 h 3310"/>
                      <a:gd name="T48" fmla="*/ 16267 w 17448"/>
                      <a:gd name="T49" fmla="*/ 1930 h 3310"/>
                      <a:gd name="T50" fmla="*/ 16133 w 17448"/>
                      <a:gd name="T51" fmla="*/ 2104 h 3310"/>
                      <a:gd name="T52" fmla="*/ 15943 w 17448"/>
                      <a:gd name="T53" fmla="*/ 2228 h 3310"/>
                      <a:gd name="T54" fmla="*/ 15714 w 17448"/>
                      <a:gd name="T55" fmla="*/ 2287 h 3310"/>
                      <a:gd name="T56" fmla="*/ 15471 w 17448"/>
                      <a:gd name="T57" fmla="*/ 2270 h 3310"/>
                      <a:gd name="T58" fmla="*/ 15257 w 17448"/>
                      <a:gd name="T59" fmla="*/ 2182 h 3310"/>
                      <a:gd name="T60" fmla="*/ 15089 w 17448"/>
                      <a:gd name="T61" fmla="*/ 2035 h 3310"/>
                      <a:gd name="T62" fmla="*/ 14982 w 17448"/>
                      <a:gd name="T63" fmla="*/ 1843 h 3310"/>
                      <a:gd name="T64" fmla="*/ 14953 w 17448"/>
                      <a:gd name="T65" fmla="*/ 1622 h 3310"/>
                      <a:gd name="T66" fmla="*/ 15006 w 17448"/>
                      <a:gd name="T67" fmla="*/ 1408 h 3310"/>
                      <a:gd name="T68" fmla="*/ 15132 w 17448"/>
                      <a:gd name="T69" fmla="*/ 1228 h 3310"/>
                      <a:gd name="T70" fmla="*/ 15314 w 17448"/>
                      <a:gd name="T71" fmla="*/ 1097 h 3310"/>
                      <a:gd name="T72" fmla="*/ 15539 w 17448"/>
                      <a:gd name="T73" fmla="*/ 1028 h 3310"/>
                      <a:gd name="T74" fmla="*/ 13632 w 17448"/>
                      <a:gd name="T75" fmla="*/ 1028 h 3310"/>
                      <a:gd name="T76" fmla="*/ 13857 w 17448"/>
                      <a:gd name="T77" fmla="*/ 1097 h 3310"/>
                      <a:gd name="T78" fmla="*/ 14039 w 17448"/>
                      <a:gd name="T79" fmla="*/ 1228 h 3310"/>
                      <a:gd name="T80" fmla="*/ 14165 w 17448"/>
                      <a:gd name="T81" fmla="*/ 1408 h 3310"/>
                      <a:gd name="T82" fmla="*/ 14218 w 17448"/>
                      <a:gd name="T83" fmla="*/ 1622 h 3310"/>
                      <a:gd name="T84" fmla="*/ 14187 w 17448"/>
                      <a:gd name="T85" fmla="*/ 1843 h 3310"/>
                      <a:gd name="T86" fmla="*/ 14082 w 17448"/>
                      <a:gd name="T87" fmla="*/ 2035 h 3310"/>
                      <a:gd name="T88" fmla="*/ 13914 w 17448"/>
                      <a:gd name="T89" fmla="*/ 2182 h 3310"/>
                      <a:gd name="T90" fmla="*/ 13700 w 17448"/>
                      <a:gd name="T91" fmla="*/ 2270 h 3310"/>
                      <a:gd name="T92" fmla="*/ 13457 w 17448"/>
                      <a:gd name="T93" fmla="*/ 2287 h 3310"/>
                      <a:gd name="T94" fmla="*/ 13227 w 17448"/>
                      <a:gd name="T95" fmla="*/ 2228 h 3310"/>
                      <a:gd name="T96" fmla="*/ 13038 w 17448"/>
                      <a:gd name="T97" fmla="*/ 2104 h 3310"/>
                      <a:gd name="T98" fmla="*/ 12903 w 17448"/>
                      <a:gd name="T99" fmla="*/ 1930 h 3310"/>
                      <a:gd name="T100" fmla="*/ 12838 w 17448"/>
                      <a:gd name="T101" fmla="*/ 1720 h 3310"/>
                      <a:gd name="T102" fmla="*/ 12857 w 17448"/>
                      <a:gd name="T103" fmla="*/ 1496 h 3310"/>
                      <a:gd name="T104" fmla="*/ 12953 w 17448"/>
                      <a:gd name="T105" fmla="*/ 1300 h 3310"/>
                      <a:gd name="T106" fmla="*/ 13113 w 17448"/>
                      <a:gd name="T107" fmla="*/ 1146 h 3310"/>
                      <a:gd name="T108" fmla="*/ 13322 w 17448"/>
                      <a:gd name="T109" fmla="*/ 1049 h 33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17448" h="3310">
                        <a:moveTo>
                          <a:pt x="760" y="0"/>
                        </a:moveTo>
                        <a:lnTo>
                          <a:pt x="16688" y="0"/>
                        </a:lnTo>
                        <a:lnTo>
                          <a:pt x="16727" y="1"/>
                        </a:lnTo>
                        <a:lnTo>
                          <a:pt x="16765" y="4"/>
                        </a:lnTo>
                        <a:lnTo>
                          <a:pt x="16804" y="8"/>
                        </a:lnTo>
                        <a:lnTo>
                          <a:pt x="16841" y="14"/>
                        </a:lnTo>
                        <a:lnTo>
                          <a:pt x="16878" y="22"/>
                        </a:lnTo>
                        <a:lnTo>
                          <a:pt x="16914" y="31"/>
                        </a:lnTo>
                        <a:lnTo>
                          <a:pt x="16949" y="42"/>
                        </a:lnTo>
                        <a:lnTo>
                          <a:pt x="16983" y="55"/>
                        </a:lnTo>
                        <a:lnTo>
                          <a:pt x="17017" y="69"/>
                        </a:lnTo>
                        <a:lnTo>
                          <a:pt x="17050" y="84"/>
                        </a:lnTo>
                        <a:lnTo>
                          <a:pt x="17082" y="101"/>
                        </a:lnTo>
                        <a:lnTo>
                          <a:pt x="17112" y="119"/>
                        </a:lnTo>
                        <a:lnTo>
                          <a:pt x="17142" y="139"/>
                        </a:lnTo>
                        <a:lnTo>
                          <a:pt x="17171" y="160"/>
                        </a:lnTo>
                        <a:lnTo>
                          <a:pt x="17198" y="182"/>
                        </a:lnTo>
                        <a:lnTo>
                          <a:pt x="17224" y="205"/>
                        </a:lnTo>
                        <a:lnTo>
                          <a:pt x="17250" y="229"/>
                        </a:lnTo>
                        <a:lnTo>
                          <a:pt x="17274" y="254"/>
                        </a:lnTo>
                        <a:lnTo>
                          <a:pt x="17296" y="281"/>
                        </a:lnTo>
                        <a:lnTo>
                          <a:pt x="17318" y="308"/>
                        </a:lnTo>
                        <a:lnTo>
                          <a:pt x="17338" y="336"/>
                        </a:lnTo>
                        <a:lnTo>
                          <a:pt x="17356" y="365"/>
                        </a:lnTo>
                        <a:lnTo>
                          <a:pt x="17373" y="395"/>
                        </a:lnTo>
                        <a:lnTo>
                          <a:pt x="17388" y="426"/>
                        </a:lnTo>
                        <a:lnTo>
                          <a:pt x="17402" y="458"/>
                        </a:lnTo>
                        <a:lnTo>
                          <a:pt x="17414" y="490"/>
                        </a:lnTo>
                        <a:lnTo>
                          <a:pt x="17424" y="523"/>
                        </a:lnTo>
                        <a:lnTo>
                          <a:pt x="17433" y="557"/>
                        </a:lnTo>
                        <a:lnTo>
                          <a:pt x="17439" y="591"/>
                        </a:lnTo>
                        <a:lnTo>
                          <a:pt x="17444" y="626"/>
                        </a:lnTo>
                        <a:lnTo>
                          <a:pt x="17447" y="661"/>
                        </a:lnTo>
                        <a:lnTo>
                          <a:pt x="17448" y="697"/>
                        </a:lnTo>
                        <a:lnTo>
                          <a:pt x="17448" y="2614"/>
                        </a:lnTo>
                        <a:lnTo>
                          <a:pt x="17447" y="2649"/>
                        </a:lnTo>
                        <a:lnTo>
                          <a:pt x="17444" y="2685"/>
                        </a:lnTo>
                        <a:lnTo>
                          <a:pt x="17439" y="2719"/>
                        </a:lnTo>
                        <a:lnTo>
                          <a:pt x="17433" y="2754"/>
                        </a:lnTo>
                        <a:lnTo>
                          <a:pt x="17424" y="2787"/>
                        </a:lnTo>
                        <a:lnTo>
                          <a:pt x="17414" y="2820"/>
                        </a:lnTo>
                        <a:lnTo>
                          <a:pt x="17402" y="2853"/>
                        </a:lnTo>
                        <a:lnTo>
                          <a:pt x="17388" y="2884"/>
                        </a:lnTo>
                        <a:lnTo>
                          <a:pt x="17373" y="2915"/>
                        </a:lnTo>
                        <a:lnTo>
                          <a:pt x="17356" y="2945"/>
                        </a:lnTo>
                        <a:lnTo>
                          <a:pt x="17338" y="2974"/>
                        </a:lnTo>
                        <a:lnTo>
                          <a:pt x="17318" y="3003"/>
                        </a:lnTo>
                        <a:lnTo>
                          <a:pt x="17296" y="3030"/>
                        </a:lnTo>
                        <a:lnTo>
                          <a:pt x="17274" y="3056"/>
                        </a:lnTo>
                        <a:lnTo>
                          <a:pt x="17250" y="3082"/>
                        </a:lnTo>
                        <a:lnTo>
                          <a:pt x="17224" y="3106"/>
                        </a:lnTo>
                        <a:lnTo>
                          <a:pt x="17198" y="3129"/>
                        </a:lnTo>
                        <a:lnTo>
                          <a:pt x="17171" y="3151"/>
                        </a:lnTo>
                        <a:lnTo>
                          <a:pt x="17142" y="3172"/>
                        </a:lnTo>
                        <a:lnTo>
                          <a:pt x="17112" y="3191"/>
                        </a:lnTo>
                        <a:lnTo>
                          <a:pt x="17082" y="3209"/>
                        </a:lnTo>
                        <a:lnTo>
                          <a:pt x="17050" y="3226"/>
                        </a:lnTo>
                        <a:lnTo>
                          <a:pt x="17017" y="3242"/>
                        </a:lnTo>
                        <a:lnTo>
                          <a:pt x="16983" y="3256"/>
                        </a:lnTo>
                        <a:lnTo>
                          <a:pt x="16949" y="3268"/>
                        </a:lnTo>
                        <a:lnTo>
                          <a:pt x="16914" y="3279"/>
                        </a:lnTo>
                        <a:lnTo>
                          <a:pt x="16878" y="3288"/>
                        </a:lnTo>
                        <a:lnTo>
                          <a:pt x="16841" y="3296"/>
                        </a:lnTo>
                        <a:lnTo>
                          <a:pt x="16804" y="3302"/>
                        </a:lnTo>
                        <a:lnTo>
                          <a:pt x="16765" y="3307"/>
                        </a:lnTo>
                        <a:lnTo>
                          <a:pt x="16727" y="3310"/>
                        </a:lnTo>
                        <a:lnTo>
                          <a:pt x="16688" y="3310"/>
                        </a:lnTo>
                        <a:lnTo>
                          <a:pt x="760" y="3310"/>
                        </a:lnTo>
                        <a:lnTo>
                          <a:pt x="721" y="3310"/>
                        </a:lnTo>
                        <a:lnTo>
                          <a:pt x="683" y="3307"/>
                        </a:lnTo>
                        <a:lnTo>
                          <a:pt x="644" y="3302"/>
                        </a:lnTo>
                        <a:lnTo>
                          <a:pt x="607" y="3296"/>
                        </a:lnTo>
                        <a:lnTo>
                          <a:pt x="570" y="3288"/>
                        </a:lnTo>
                        <a:lnTo>
                          <a:pt x="534" y="3279"/>
                        </a:lnTo>
                        <a:lnTo>
                          <a:pt x="499" y="3268"/>
                        </a:lnTo>
                        <a:lnTo>
                          <a:pt x="465" y="3256"/>
                        </a:lnTo>
                        <a:lnTo>
                          <a:pt x="431" y="3242"/>
                        </a:lnTo>
                        <a:lnTo>
                          <a:pt x="398" y="3226"/>
                        </a:lnTo>
                        <a:lnTo>
                          <a:pt x="366" y="3209"/>
                        </a:lnTo>
                        <a:lnTo>
                          <a:pt x="336" y="3191"/>
                        </a:lnTo>
                        <a:lnTo>
                          <a:pt x="306" y="3172"/>
                        </a:lnTo>
                        <a:lnTo>
                          <a:pt x="277" y="3151"/>
                        </a:lnTo>
                        <a:lnTo>
                          <a:pt x="250" y="3129"/>
                        </a:lnTo>
                        <a:lnTo>
                          <a:pt x="224" y="3106"/>
                        </a:lnTo>
                        <a:lnTo>
                          <a:pt x="198" y="3082"/>
                        </a:lnTo>
                        <a:lnTo>
                          <a:pt x="174" y="3056"/>
                        </a:lnTo>
                        <a:lnTo>
                          <a:pt x="152" y="3030"/>
                        </a:lnTo>
                        <a:lnTo>
                          <a:pt x="130" y="3003"/>
                        </a:lnTo>
                        <a:lnTo>
                          <a:pt x="110" y="2974"/>
                        </a:lnTo>
                        <a:lnTo>
                          <a:pt x="92" y="2945"/>
                        </a:lnTo>
                        <a:lnTo>
                          <a:pt x="75" y="2915"/>
                        </a:lnTo>
                        <a:lnTo>
                          <a:pt x="60" y="2884"/>
                        </a:lnTo>
                        <a:lnTo>
                          <a:pt x="46" y="2853"/>
                        </a:lnTo>
                        <a:lnTo>
                          <a:pt x="34" y="2820"/>
                        </a:lnTo>
                        <a:lnTo>
                          <a:pt x="24" y="2787"/>
                        </a:lnTo>
                        <a:lnTo>
                          <a:pt x="15" y="2754"/>
                        </a:lnTo>
                        <a:lnTo>
                          <a:pt x="9" y="2719"/>
                        </a:lnTo>
                        <a:lnTo>
                          <a:pt x="4" y="2685"/>
                        </a:lnTo>
                        <a:lnTo>
                          <a:pt x="1" y="2649"/>
                        </a:lnTo>
                        <a:lnTo>
                          <a:pt x="0" y="2614"/>
                        </a:lnTo>
                        <a:lnTo>
                          <a:pt x="0" y="697"/>
                        </a:lnTo>
                        <a:lnTo>
                          <a:pt x="1" y="661"/>
                        </a:lnTo>
                        <a:lnTo>
                          <a:pt x="4" y="626"/>
                        </a:lnTo>
                        <a:lnTo>
                          <a:pt x="9" y="591"/>
                        </a:lnTo>
                        <a:lnTo>
                          <a:pt x="15" y="557"/>
                        </a:lnTo>
                        <a:lnTo>
                          <a:pt x="24" y="523"/>
                        </a:lnTo>
                        <a:lnTo>
                          <a:pt x="34" y="490"/>
                        </a:lnTo>
                        <a:lnTo>
                          <a:pt x="46" y="458"/>
                        </a:lnTo>
                        <a:lnTo>
                          <a:pt x="60" y="426"/>
                        </a:lnTo>
                        <a:lnTo>
                          <a:pt x="75" y="395"/>
                        </a:lnTo>
                        <a:lnTo>
                          <a:pt x="92" y="365"/>
                        </a:lnTo>
                        <a:lnTo>
                          <a:pt x="110" y="336"/>
                        </a:lnTo>
                        <a:lnTo>
                          <a:pt x="130" y="308"/>
                        </a:lnTo>
                        <a:lnTo>
                          <a:pt x="152" y="281"/>
                        </a:lnTo>
                        <a:lnTo>
                          <a:pt x="174" y="254"/>
                        </a:lnTo>
                        <a:lnTo>
                          <a:pt x="198" y="229"/>
                        </a:lnTo>
                        <a:lnTo>
                          <a:pt x="224" y="205"/>
                        </a:lnTo>
                        <a:lnTo>
                          <a:pt x="250" y="182"/>
                        </a:lnTo>
                        <a:lnTo>
                          <a:pt x="277" y="160"/>
                        </a:lnTo>
                        <a:lnTo>
                          <a:pt x="306" y="139"/>
                        </a:lnTo>
                        <a:lnTo>
                          <a:pt x="336" y="119"/>
                        </a:lnTo>
                        <a:lnTo>
                          <a:pt x="366" y="101"/>
                        </a:lnTo>
                        <a:lnTo>
                          <a:pt x="398" y="84"/>
                        </a:lnTo>
                        <a:lnTo>
                          <a:pt x="431" y="69"/>
                        </a:lnTo>
                        <a:lnTo>
                          <a:pt x="465" y="55"/>
                        </a:lnTo>
                        <a:lnTo>
                          <a:pt x="499" y="42"/>
                        </a:lnTo>
                        <a:lnTo>
                          <a:pt x="534" y="31"/>
                        </a:lnTo>
                        <a:lnTo>
                          <a:pt x="570" y="22"/>
                        </a:lnTo>
                        <a:lnTo>
                          <a:pt x="607" y="14"/>
                        </a:lnTo>
                        <a:lnTo>
                          <a:pt x="644" y="8"/>
                        </a:lnTo>
                        <a:lnTo>
                          <a:pt x="683" y="4"/>
                        </a:lnTo>
                        <a:lnTo>
                          <a:pt x="721" y="1"/>
                        </a:lnTo>
                        <a:lnTo>
                          <a:pt x="760" y="0"/>
                        </a:lnTo>
                        <a:close/>
                        <a:moveTo>
                          <a:pt x="15643" y="1020"/>
                        </a:moveTo>
                        <a:lnTo>
                          <a:pt x="15679" y="1021"/>
                        </a:lnTo>
                        <a:lnTo>
                          <a:pt x="15714" y="1023"/>
                        </a:lnTo>
                        <a:lnTo>
                          <a:pt x="15749" y="1028"/>
                        </a:lnTo>
                        <a:lnTo>
                          <a:pt x="15783" y="1033"/>
                        </a:lnTo>
                        <a:lnTo>
                          <a:pt x="15817" y="1040"/>
                        </a:lnTo>
                        <a:lnTo>
                          <a:pt x="15849" y="1049"/>
                        </a:lnTo>
                        <a:lnTo>
                          <a:pt x="15881" y="1059"/>
                        </a:lnTo>
                        <a:lnTo>
                          <a:pt x="15913" y="1070"/>
                        </a:lnTo>
                        <a:lnTo>
                          <a:pt x="15943" y="1083"/>
                        </a:lnTo>
                        <a:lnTo>
                          <a:pt x="15974" y="1097"/>
                        </a:lnTo>
                        <a:lnTo>
                          <a:pt x="16002" y="1112"/>
                        </a:lnTo>
                        <a:lnTo>
                          <a:pt x="16030" y="1129"/>
                        </a:lnTo>
                        <a:lnTo>
                          <a:pt x="16058" y="1146"/>
                        </a:lnTo>
                        <a:lnTo>
                          <a:pt x="16084" y="1165"/>
                        </a:lnTo>
                        <a:lnTo>
                          <a:pt x="16109" y="1185"/>
                        </a:lnTo>
                        <a:lnTo>
                          <a:pt x="16133" y="1206"/>
                        </a:lnTo>
                        <a:lnTo>
                          <a:pt x="16156" y="1228"/>
                        </a:lnTo>
                        <a:lnTo>
                          <a:pt x="16178" y="1251"/>
                        </a:lnTo>
                        <a:lnTo>
                          <a:pt x="16198" y="1275"/>
                        </a:lnTo>
                        <a:lnTo>
                          <a:pt x="16217" y="1300"/>
                        </a:lnTo>
                        <a:lnTo>
                          <a:pt x="16235" y="1326"/>
                        </a:lnTo>
                        <a:lnTo>
                          <a:pt x="16252" y="1352"/>
                        </a:lnTo>
                        <a:lnTo>
                          <a:pt x="16267" y="1380"/>
                        </a:lnTo>
                        <a:lnTo>
                          <a:pt x="16281" y="1408"/>
                        </a:lnTo>
                        <a:lnTo>
                          <a:pt x="16293" y="1437"/>
                        </a:lnTo>
                        <a:lnTo>
                          <a:pt x="16304" y="1466"/>
                        </a:lnTo>
                        <a:lnTo>
                          <a:pt x="16314" y="1496"/>
                        </a:lnTo>
                        <a:lnTo>
                          <a:pt x="16322" y="1527"/>
                        </a:lnTo>
                        <a:lnTo>
                          <a:pt x="16327" y="1558"/>
                        </a:lnTo>
                        <a:lnTo>
                          <a:pt x="16332" y="1590"/>
                        </a:lnTo>
                        <a:lnTo>
                          <a:pt x="16335" y="1622"/>
                        </a:lnTo>
                        <a:lnTo>
                          <a:pt x="16336" y="1655"/>
                        </a:lnTo>
                        <a:lnTo>
                          <a:pt x="16335" y="1687"/>
                        </a:lnTo>
                        <a:lnTo>
                          <a:pt x="16332" y="1720"/>
                        </a:lnTo>
                        <a:lnTo>
                          <a:pt x="16327" y="1751"/>
                        </a:lnTo>
                        <a:lnTo>
                          <a:pt x="16322" y="1783"/>
                        </a:lnTo>
                        <a:lnTo>
                          <a:pt x="16314" y="1813"/>
                        </a:lnTo>
                        <a:lnTo>
                          <a:pt x="16304" y="1843"/>
                        </a:lnTo>
                        <a:lnTo>
                          <a:pt x="16293" y="1873"/>
                        </a:lnTo>
                        <a:lnTo>
                          <a:pt x="16281" y="1902"/>
                        </a:lnTo>
                        <a:lnTo>
                          <a:pt x="16267" y="1930"/>
                        </a:lnTo>
                        <a:lnTo>
                          <a:pt x="16252" y="1957"/>
                        </a:lnTo>
                        <a:lnTo>
                          <a:pt x="16235" y="1985"/>
                        </a:lnTo>
                        <a:lnTo>
                          <a:pt x="16217" y="2010"/>
                        </a:lnTo>
                        <a:lnTo>
                          <a:pt x="16198" y="2035"/>
                        </a:lnTo>
                        <a:lnTo>
                          <a:pt x="16178" y="2059"/>
                        </a:lnTo>
                        <a:lnTo>
                          <a:pt x="16156" y="2082"/>
                        </a:lnTo>
                        <a:lnTo>
                          <a:pt x="16133" y="2104"/>
                        </a:lnTo>
                        <a:lnTo>
                          <a:pt x="16109" y="2125"/>
                        </a:lnTo>
                        <a:lnTo>
                          <a:pt x="16084" y="2145"/>
                        </a:lnTo>
                        <a:lnTo>
                          <a:pt x="16058" y="2164"/>
                        </a:lnTo>
                        <a:lnTo>
                          <a:pt x="16030" y="2182"/>
                        </a:lnTo>
                        <a:lnTo>
                          <a:pt x="16002" y="2198"/>
                        </a:lnTo>
                        <a:lnTo>
                          <a:pt x="15974" y="2214"/>
                        </a:lnTo>
                        <a:lnTo>
                          <a:pt x="15943" y="2228"/>
                        </a:lnTo>
                        <a:lnTo>
                          <a:pt x="15913" y="2240"/>
                        </a:lnTo>
                        <a:lnTo>
                          <a:pt x="15881" y="2252"/>
                        </a:lnTo>
                        <a:lnTo>
                          <a:pt x="15849" y="2262"/>
                        </a:lnTo>
                        <a:lnTo>
                          <a:pt x="15817" y="2270"/>
                        </a:lnTo>
                        <a:lnTo>
                          <a:pt x="15783" y="2277"/>
                        </a:lnTo>
                        <a:lnTo>
                          <a:pt x="15749" y="2283"/>
                        </a:lnTo>
                        <a:lnTo>
                          <a:pt x="15714" y="2287"/>
                        </a:lnTo>
                        <a:lnTo>
                          <a:pt x="15679" y="2289"/>
                        </a:lnTo>
                        <a:lnTo>
                          <a:pt x="15643" y="2290"/>
                        </a:lnTo>
                        <a:lnTo>
                          <a:pt x="15608" y="2289"/>
                        </a:lnTo>
                        <a:lnTo>
                          <a:pt x="15572" y="2287"/>
                        </a:lnTo>
                        <a:lnTo>
                          <a:pt x="15539" y="2283"/>
                        </a:lnTo>
                        <a:lnTo>
                          <a:pt x="15504" y="2277"/>
                        </a:lnTo>
                        <a:lnTo>
                          <a:pt x="15471" y="2270"/>
                        </a:lnTo>
                        <a:lnTo>
                          <a:pt x="15438" y="2262"/>
                        </a:lnTo>
                        <a:lnTo>
                          <a:pt x="15405" y="2252"/>
                        </a:lnTo>
                        <a:lnTo>
                          <a:pt x="15374" y="2240"/>
                        </a:lnTo>
                        <a:lnTo>
                          <a:pt x="15343" y="2228"/>
                        </a:lnTo>
                        <a:lnTo>
                          <a:pt x="15314" y="2214"/>
                        </a:lnTo>
                        <a:lnTo>
                          <a:pt x="15284" y="2198"/>
                        </a:lnTo>
                        <a:lnTo>
                          <a:pt x="15257" y="2182"/>
                        </a:lnTo>
                        <a:lnTo>
                          <a:pt x="15230" y="2164"/>
                        </a:lnTo>
                        <a:lnTo>
                          <a:pt x="15204" y="2145"/>
                        </a:lnTo>
                        <a:lnTo>
                          <a:pt x="15179" y="2125"/>
                        </a:lnTo>
                        <a:lnTo>
                          <a:pt x="15155" y="2104"/>
                        </a:lnTo>
                        <a:lnTo>
                          <a:pt x="15132" y="2082"/>
                        </a:lnTo>
                        <a:lnTo>
                          <a:pt x="15110" y="2059"/>
                        </a:lnTo>
                        <a:lnTo>
                          <a:pt x="15089" y="2035"/>
                        </a:lnTo>
                        <a:lnTo>
                          <a:pt x="15070" y="2010"/>
                        </a:lnTo>
                        <a:lnTo>
                          <a:pt x="15052" y="1985"/>
                        </a:lnTo>
                        <a:lnTo>
                          <a:pt x="15035" y="1957"/>
                        </a:lnTo>
                        <a:lnTo>
                          <a:pt x="15019" y="1930"/>
                        </a:lnTo>
                        <a:lnTo>
                          <a:pt x="15006" y="1902"/>
                        </a:lnTo>
                        <a:lnTo>
                          <a:pt x="14993" y="1873"/>
                        </a:lnTo>
                        <a:lnTo>
                          <a:pt x="14982" y="1843"/>
                        </a:lnTo>
                        <a:lnTo>
                          <a:pt x="14974" y="1813"/>
                        </a:lnTo>
                        <a:lnTo>
                          <a:pt x="14966" y="1783"/>
                        </a:lnTo>
                        <a:lnTo>
                          <a:pt x="14959" y="1751"/>
                        </a:lnTo>
                        <a:lnTo>
                          <a:pt x="14955" y="1720"/>
                        </a:lnTo>
                        <a:lnTo>
                          <a:pt x="14953" y="1687"/>
                        </a:lnTo>
                        <a:lnTo>
                          <a:pt x="14952" y="1655"/>
                        </a:lnTo>
                        <a:lnTo>
                          <a:pt x="14953" y="1622"/>
                        </a:lnTo>
                        <a:lnTo>
                          <a:pt x="14955" y="1590"/>
                        </a:lnTo>
                        <a:lnTo>
                          <a:pt x="14959" y="1558"/>
                        </a:lnTo>
                        <a:lnTo>
                          <a:pt x="14966" y="1527"/>
                        </a:lnTo>
                        <a:lnTo>
                          <a:pt x="14974" y="1496"/>
                        </a:lnTo>
                        <a:lnTo>
                          <a:pt x="14982" y="1466"/>
                        </a:lnTo>
                        <a:lnTo>
                          <a:pt x="14993" y="1437"/>
                        </a:lnTo>
                        <a:lnTo>
                          <a:pt x="15006" y="1408"/>
                        </a:lnTo>
                        <a:lnTo>
                          <a:pt x="15019" y="1380"/>
                        </a:lnTo>
                        <a:lnTo>
                          <a:pt x="15035" y="1352"/>
                        </a:lnTo>
                        <a:lnTo>
                          <a:pt x="15052" y="1326"/>
                        </a:lnTo>
                        <a:lnTo>
                          <a:pt x="15070" y="1300"/>
                        </a:lnTo>
                        <a:lnTo>
                          <a:pt x="15089" y="1275"/>
                        </a:lnTo>
                        <a:lnTo>
                          <a:pt x="15110" y="1251"/>
                        </a:lnTo>
                        <a:lnTo>
                          <a:pt x="15132" y="1228"/>
                        </a:lnTo>
                        <a:lnTo>
                          <a:pt x="15155" y="1206"/>
                        </a:lnTo>
                        <a:lnTo>
                          <a:pt x="15179" y="1185"/>
                        </a:lnTo>
                        <a:lnTo>
                          <a:pt x="15204" y="1165"/>
                        </a:lnTo>
                        <a:lnTo>
                          <a:pt x="15230" y="1146"/>
                        </a:lnTo>
                        <a:lnTo>
                          <a:pt x="15257" y="1129"/>
                        </a:lnTo>
                        <a:lnTo>
                          <a:pt x="15284" y="1112"/>
                        </a:lnTo>
                        <a:lnTo>
                          <a:pt x="15314" y="1097"/>
                        </a:lnTo>
                        <a:lnTo>
                          <a:pt x="15343" y="1083"/>
                        </a:lnTo>
                        <a:lnTo>
                          <a:pt x="15374" y="1070"/>
                        </a:lnTo>
                        <a:lnTo>
                          <a:pt x="15405" y="1059"/>
                        </a:lnTo>
                        <a:lnTo>
                          <a:pt x="15438" y="1049"/>
                        </a:lnTo>
                        <a:lnTo>
                          <a:pt x="15471" y="1040"/>
                        </a:lnTo>
                        <a:lnTo>
                          <a:pt x="15504" y="1033"/>
                        </a:lnTo>
                        <a:lnTo>
                          <a:pt x="15539" y="1028"/>
                        </a:lnTo>
                        <a:lnTo>
                          <a:pt x="15572" y="1023"/>
                        </a:lnTo>
                        <a:lnTo>
                          <a:pt x="15608" y="1021"/>
                        </a:lnTo>
                        <a:lnTo>
                          <a:pt x="15643" y="1020"/>
                        </a:lnTo>
                        <a:close/>
                        <a:moveTo>
                          <a:pt x="13527" y="1020"/>
                        </a:moveTo>
                        <a:lnTo>
                          <a:pt x="13563" y="1021"/>
                        </a:lnTo>
                        <a:lnTo>
                          <a:pt x="13597" y="1023"/>
                        </a:lnTo>
                        <a:lnTo>
                          <a:pt x="13632" y="1028"/>
                        </a:lnTo>
                        <a:lnTo>
                          <a:pt x="13666" y="1033"/>
                        </a:lnTo>
                        <a:lnTo>
                          <a:pt x="13700" y="1040"/>
                        </a:lnTo>
                        <a:lnTo>
                          <a:pt x="13733" y="1049"/>
                        </a:lnTo>
                        <a:lnTo>
                          <a:pt x="13765" y="1059"/>
                        </a:lnTo>
                        <a:lnTo>
                          <a:pt x="13796" y="1070"/>
                        </a:lnTo>
                        <a:lnTo>
                          <a:pt x="13826" y="1083"/>
                        </a:lnTo>
                        <a:lnTo>
                          <a:pt x="13857" y="1097"/>
                        </a:lnTo>
                        <a:lnTo>
                          <a:pt x="13885" y="1112"/>
                        </a:lnTo>
                        <a:lnTo>
                          <a:pt x="13914" y="1129"/>
                        </a:lnTo>
                        <a:lnTo>
                          <a:pt x="13941" y="1146"/>
                        </a:lnTo>
                        <a:lnTo>
                          <a:pt x="13967" y="1165"/>
                        </a:lnTo>
                        <a:lnTo>
                          <a:pt x="13992" y="1185"/>
                        </a:lnTo>
                        <a:lnTo>
                          <a:pt x="14016" y="1206"/>
                        </a:lnTo>
                        <a:lnTo>
                          <a:pt x="14039" y="1228"/>
                        </a:lnTo>
                        <a:lnTo>
                          <a:pt x="14061" y="1251"/>
                        </a:lnTo>
                        <a:lnTo>
                          <a:pt x="14082" y="1275"/>
                        </a:lnTo>
                        <a:lnTo>
                          <a:pt x="14101" y="1300"/>
                        </a:lnTo>
                        <a:lnTo>
                          <a:pt x="14119" y="1326"/>
                        </a:lnTo>
                        <a:lnTo>
                          <a:pt x="14135" y="1352"/>
                        </a:lnTo>
                        <a:lnTo>
                          <a:pt x="14150" y="1380"/>
                        </a:lnTo>
                        <a:lnTo>
                          <a:pt x="14165" y="1408"/>
                        </a:lnTo>
                        <a:lnTo>
                          <a:pt x="14177" y="1437"/>
                        </a:lnTo>
                        <a:lnTo>
                          <a:pt x="14187" y="1466"/>
                        </a:lnTo>
                        <a:lnTo>
                          <a:pt x="14197" y="1496"/>
                        </a:lnTo>
                        <a:lnTo>
                          <a:pt x="14205" y="1527"/>
                        </a:lnTo>
                        <a:lnTo>
                          <a:pt x="14211" y="1558"/>
                        </a:lnTo>
                        <a:lnTo>
                          <a:pt x="14216" y="1590"/>
                        </a:lnTo>
                        <a:lnTo>
                          <a:pt x="14218" y="1622"/>
                        </a:lnTo>
                        <a:lnTo>
                          <a:pt x="14219" y="1655"/>
                        </a:lnTo>
                        <a:lnTo>
                          <a:pt x="14218" y="1687"/>
                        </a:lnTo>
                        <a:lnTo>
                          <a:pt x="14216" y="1720"/>
                        </a:lnTo>
                        <a:lnTo>
                          <a:pt x="14211" y="1751"/>
                        </a:lnTo>
                        <a:lnTo>
                          <a:pt x="14205" y="1783"/>
                        </a:lnTo>
                        <a:lnTo>
                          <a:pt x="14197" y="1813"/>
                        </a:lnTo>
                        <a:lnTo>
                          <a:pt x="14187" y="1843"/>
                        </a:lnTo>
                        <a:lnTo>
                          <a:pt x="14177" y="1873"/>
                        </a:lnTo>
                        <a:lnTo>
                          <a:pt x="14165" y="1902"/>
                        </a:lnTo>
                        <a:lnTo>
                          <a:pt x="14150" y="1930"/>
                        </a:lnTo>
                        <a:lnTo>
                          <a:pt x="14135" y="1957"/>
                        </a:lnTo>
                        <a:lnTo>
                          <a:pt x="14119" y="1985"/>
                        </a:lnTo>
                        <a:lnTo>
                          <a:pt x="14101" y="2010"/>
                        </a:lnTo>
                        <a:lnTo>
                          <a:pt x="14082" y="2035"/>
                        </a:lnTo>
                        <a:lnTo>
                          <a:pt x="14061" y="2059"/>
                        </a:lnTo>
                        <a:lnTo>
                          <a:pt x="14039" y="2082"/>
                        </a:lnTo>
                        <a:lnTo>
                          <a:pt x="14016" y="2104"/>
                        </a:lnTo>
                        <a:lnTo>
                          <a:pt x="13992" y="2125"/>
                        </a:lnTo>
                        <a:lnTo>
                          <a:pt x="13967" y="2145"/>
                        </a:lnTo>
                        <a:lnTo>
                          <a:pt x="13941" y="2164"/>
                        </a:lnTo>
                        <a:lnTo>
                          <a:pt x="13914" y="2182"/>
                        </a:lnTo>
                        <a:lnTo>
                          <a:pt x="13885" y="2198"/>
                        </a:lnTo>
                        <a:lnTo>
                          <a:pt x="13857" y="2214"/>
                        </a:lnTo>
                        <a:lnTo>
                          <a:pt x="13826" y="2228"/>
                        </a:lnTo>
                        <a:lnTo>
                          <a:pt x="13796" y="2240"/>
                        </a:lnTo>
                        <a:lnTo>
                          <a:pt x="13765" y="2252"/>
                        </a:lnTo>
                        <a:lnTo>
                          <a:pt x="13733" y="2262"/>
                        </a:lnTo>
                        <a:lnTo>
                          <a:pt x="13700" y="2270"/>
                        </a:lnTo>
                        <a:lnTo>
                          <a:pt x="13666" y="2277"/>
                        </a:lnTo>
                        <a:lnTo>
                          <a:pt x="13632" y="2283"/>
                        </a:lnTo>
                        <a:lnTo>
                          <a:pt x="13597" y="2287"/>
                        </a:lnTo>
                        <a:lnTo>
                          <a:pt x="13563" y="2289"/>
                        </a:lnTo>
                        <a:lnTo>
                          <a:pt x="13527" y="2290"/>
                        </a:lnTo>
                        <a:lnTo>
                          <a:pt x="13492" y="2289"/>
                        </a:lnTo>
                        <a:lnTo>
                          <a:pt x="13457" y="2287"/>
                        </a:lnTo>
                        <a:lnTo>
                          <a:pt x="13422" y="2283"/>
                        </a:lnTo>
                        <a:lnTo>
                          <a:pt x="13388" y="2277"/>
                        </a:lnTo>
                        <a:lnTo>
                          <a:pt x="13354" y="2270"/>
                        </a:lnTo>
                        <a:lnTo>
                          <a:pt x="13322" y="2262"/>
                        </a:lnTo>
                        <a:lnTo>
                          <a:pt x="13289" y="2252"/>
                        </a:lnTo>
                        <a:lnTo>
                          <a:pt x="13257" y="2240"/>
                        </a:lnTo>
                        <a:lnTo>
                          <a:pt x="13227" y="2228"/>
                        </a:lnTo>
                        <a:lnTo>
                          <a:pt x="13197" y="2214"/>
                        </a:lnTo>
                        <a:lnTo>
                          <a:pt x="13168" y="2198"/>
                        </a:lnTo>
                        <a:lnTo>
                          <a:pt x="13141" y="2182"/>
                        </a:lnTo>
                        <a:lnTo>
                          <a:pt x="13113" y="2164"/>
                        </a:lnTo>
                        <a:lnTo>
                          <a:pt x="13087" y="2145"/>
                        </a:lnTo>
                        <a:lnTo>
                          <a:pt x="13062" y="2125"/>
                        </a:lnTo>
                        <a:lnTo>
                          <a:pt x="13038" y="2104"/>
                        </a:lnTo>
                        <a:lnTo>
                          <a:pt x="13015" y="2082"/>
                        </a:lnTo>
                        <a:lnTo>
                          <a:pt x="12993" y="2059"/>
                        </a:lnTo>
                        <a:lnTo>
                          <a:pt x="12973" y="2035"/>
                        </a:lnTo>
                        <a:lnTo>
                          <a:pt x="12953" y="2010"/>
                        </a:lnTo>
                        <a:lnTo>
                          <a:pt x="12936" y="1985"/>
                        </a:lnTo>
                        <a:lnTo>
                          <a:pt x="12919" y="1957"/>
                        </a:lnTo>
                        <a:lnTo>
                          <a:pt x="12903" y="1930"/>
                        </a:lnTo>
                        <a:lnTo>
                          <a:pt x="12890" y="1902"/>
                        </a:lnTo>
                        <a:lnTo>
                          <a:pt x="12877" y="1873"/>
                        </a:lnTo>
                        <a:lnTo>
                          <a:pt x="12866" y="1843"/>
                        </a:lnTo>
                        <a:lnTo>
                          <a:pt x="12857" y="1813"/>
                        </a:lnTo>
                        <a:lnTo>
                          <a:pt x="12849" y="1783"/>
                        </a:lnTo>
                        <a:lnTo>
                          <a:pt x="12843" y="1751"/>
                        </a:lnTo>
                        <a:lnTo>
                          <a:pt x="12838" y="1720"/>
                        </a:lnTo>
                        <a:lnTo>
                          <a:pt x="12836" y="1687"/>
                        </a:lnTo>
                        <a:lnTo>
                          <a:pt x="12835" y="1655"/>
                        </a:lnTo>
                        <a:lnTo>
                          <a:pt x="12836" y="1622"/>
                        </a:lnTo>
                        <a:lnTo>
                          <a:pt x="12838" y="1590"/>
                        </a:lnTo>
                        <a:lnTo>
                          <a:pt x="12843" y="1558"/>
                        </a:lnTo>
                        <a:lnTo>
                          <a:pt x="12849" y="1527"/>
                        </a:lnTo>
                        <a:lnTo>
                          <a:pt x="12857" y="1496"/>
                        </a:lnTo>
                        <a:lnTo>
                          <a:pt x="12866" y="1466"/>
                        </a:lnTo>
                        <a:lnTo>
                          <a:pt x="12877" y="1437"/>
                        </a:lnTo>
                        <a:lnTo>
                          <a:pt x="12890" y="1408"/>
                        </a:lnTo>
                        <a:lnTo>
                          <a:pt x="12903" y="1380"/>
                        </a:lnTo>
                        <a:lnTo>
                          <a:pt x="12919" y="1352"/>
                        </a:lnTo>
                        <a:lnTo>
                          <a:pt x="12936" y="1326"/>
                        </a:lnTo>
                        <a:lnTo>
                          <a:pt x="12953" y="1300"/>
                        </a:lnTo>
                        <a:lnTo>
                          <a:pt x="12973" y="1275"/>
                        </a:lnTo>
                        <a:lnTo>
                          <a:pt x="12993" y="1251"/>
                        </a:lnTo>
                        <a:lnTo>
                          <a:pt x="13015" y="1228"/>
                        </a:lnTo>
                        <a:lnTo>
                          <a:pt x="13038" y="1206"/>
                        </a:lnTo>
                        <a:lnTo>
                          <a:pt x="13062" y="1185"/>
                        </a:lnTo>
                        <a:lnTo>
                          <a:pt x="13087" y="1165"/>
                        </a:lnTo>
                        <a:lnTo>
                          <a:pt x="13113" y="1146"/>
                        </a:lnTo>
                        <a:lnTo>
                          <a:pt x="13141" y="1129"/>
                        </a:lnTo>
                        <a:lnTo>
                          <a:pt x="13168" y="1112"/>
                        </a:lnTo>
                        <a:lnTo>
                          <a:pt x="13197" y="1097"/>
                        </a:lnTo>
                        <a:lnTo>
                          <a:pt x="13227" y="1083"/>
                        </a:lnTo>
                        <a:lnTo>
                          <a:pt x="13257" y="1070"/>
                        </a:lnTo>
                        <a:lnTo>
                          <a:pt x="13289" y="1059"/>
                        </a:lnTo>
                        <a:lnTo>
                          <a:pt x="13322" y="1049"/>
                        </a:lnTo>
                        <a:lnTo>
                          <a:pt x="13354" y="1040"/>
                        </a:lnTo>
                        <a:lnTo>
                          <a:pt x="13388" y="1033"/>
                        </a:lnTo>
                        <a:lnTo>
                          <a:pt x="13422" y="1028"/>
                        </a:lnTo>
                        <a:lnTo>
                          <a:pt x="13457" y="1023"/>
                        </a:lnTo>
                        <a:lnTo>
                          <a:pt x="13492" y="1021"/>
                        </a:lnTo>
                        <a:lnTo>
                          <a:pt x="13527" y="102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>
                      <a:solidFill>
                        <a:schemeClr val="accent3"/>
                      </a:solidFill>
                    </a:endParaRPr>
                  </a:p>
                </p:txBody>
              </p:sp>
              <p:grpSp>
                <p:nvGrpSpPr>
                  <p:cNvPr id="911" name="Gruppieren 910"/>
                  <p:cNvGrpSpPr/>
                  <p:nvPr/>
                </p:nvGrpSpPr>
                <p:grpSpPr bwMode="gray">
                  <a:xfrm>
                    <a:off x="3308966" y="2486494"/>
                    <a:ext cx="292835" cy="87810"/>
                    <a:chOff x="4860392" y="1419492"/>
                    <a:chExt cx="402646" cy="120739"/>
                  </a:xfrm>
                  <a:grpFill/>
                </p:grpSpPr>
                <p:sp>
                  <p:nvSpPr>
                    <p:cNvPr id="916" name="Rectangle 66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4860392" y="1505892"/>
                      <a:ext cx="169477" cy="18554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sz="1619">
                        <a:solidFill>
                          <a:schemeClr val="accent3"/>
                        </a:solidFill>
                      </a:endParaRPr>
                    </a:p>
                  </p:txBody>
                </p:sp>
                <p:sp>
                  <p:nvSpPr>
                    <p:cNvPr id="917" name="Rectangle 67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5093561" y="1505892"/>
                      <a:ext cx="169477" cy="18554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sz="1619">
                        <a:solidFill>
                          <a:schemeClr val="accent3"/>
                        </a:solidFill>
                      </a:endParaRPr>
                    </a:p>
                  </p:txBody>
                </p:sp>
                <p:sp>
                  <p:nvSpPr>
                    <p:cNvPr id="918" name="Freeform 68"/>
                    <p:cNvSpPr>
                      <a:spLocks/>
                    </p:cNvSpPr>
                    <p:nvPr/>
                  </p:nvSpPr>
                  <p:spPr bwMode="gray">
                    <a:xfrm>
                      <a:off x="5036792" y="1490108"/>
                      <a:ext cx="49846" cy="50123"/>
                    </a:xfrm>
                    <a:custGeom>
                      <a:avLst/>
                      <a:gdLst>
                        <a:gd name="T0" fmla="*/ 1196 w 2170"/>
                        <a:gd name="T1" fmla="*/ 6 h 1992"/>
                        <a:gd name="T2" fmla="*/ 1357 w 2170"/>
                        <a:gd name="T3" fmla="*/ 33 h 1992"/>
                        <a:gd name="T4" fmla="*/ 1507 w 2170"/>
                        <a:gd name="T5" fmla="*/ 80 h 1992"/>
                        <a:gd name="T6" fmla="*/ 1648 w 2170"/>
                        <a:gd name="T7" fmla="*/ 146 h 1992"/>
                        <a:gd name="T8" fmla="*/ 1775 w 2170"/>
                        <a:gd name="T9" fmla="*/ 229 h 1992"/>
                        <a:gd name="T10" fmla="*/ 1889 w 2170"/>
                        <a:gd name="T11" fmla="*/ 327 h 1992"/>
                        <a:gd name="T12" fmla="*/ 1985 w 2170"/>
                        <a:gd name="T13" fmla="*/ 440 h 1992"/>
                        <a:gd name="T14" fmla="*/ 2063 w 2170"/>
                        <a:gd name="T15" fmla="*/ 565 h 1992"/>
                        <a:gd name="T16" fmla="*/ 2122 w 2170"/>
                        <a:gd name="T17" fmla="*/ 701 h 1992"/>
                        <a:gd name="T18" fmla="*/ 2158 w 2170"/>
                        <a:gd name="T19" fmla="*/ 845 h 1992"/>
                        <a:gd name="T20" fmla="*/ 2170 w 2170"/>
                        <a:gd name="T21" fmla="*/ 997 h 1992"/>
                        <a:gd name="T22" fmla="*/ 2158 w 2170"/>
                        <a:gd name="T23" fmla="*/ 1148 h 1992"/>
                        <a:gd name="T24" fmla="*/ 2122 w 2170"/>
                        <a:gd name="T25" fmla="*/ 1293 h 1992"/>
                        <a:gd name="T26" fmla="*/ 2063 w 2170"/>
                        <a:gd name="T27" fmla="*/ 1428 h 1992"/>
                        <a:gd name="T28" fmla="*/ 1985 w 2170"/>
                        <a:gd name="T29" fmla="*/ 1553 h 1992"/>
                        <a:gd name="T30" fmla="*/ 1889 w 2170"/>
                        <a:gd name="T31" fmla="*/ 1666 h 1992"/>
                        <a:gd name="T32" fmla="*/ 1775 w 2170"/>
                        <a:gd name="T33" fmla="*/ 1765 h 1992"/>
                        <a:gd name="T34" fmla="*/ 1648 w 2170"/>
                        <a:gd name="T35" fmla="*/ 1848 h 1992"/>
                        <a:gd name="T36" fmla="*/ 1507 w 2170"/>
                        <a:gd name="T37" fmla="*/ 1914 h 1992"/>
                        <a:gd name="T38" fmla="*/ 1357 w 2170"/>
                        <a:gd name="T39" fmla="*/ 1961 h 1992"/>
                        <a:gd name="T40" fmla="*/ 1196 w 2170"/>
                        <a:gd name="T41" fmla="*/ 1987 h 1992"/>
                        <a:gd name="T42" fmla="*/ 1029 w 2170"/>
                        <a:gd name="T43" fmla="*/ 1991 h 1992"/>
                        <a:gd name="T44" fmla="*/ 867 w 2170"/>
                        <a:gd name="T45" fmla="*/ 1972 h 1992"/>
                        <a:gd name="T46" fmla="*/ 712 w 2170"/>
                        <a:gd name="T47" fmla="*/ 1932 h 1992"/>
                        <a:gd name="T48" fmla="*/ 568 w 2170"/>
                        <a:gd name="T49" fmla="*/ 1872 h 1992"/>
                        <a:gd name="T50" fmla="*/ 436 w 2170"/>
                        <a:gd name="T51" fmla="*/ 1794 h 1992"/>
                        <a:gd name="T52" fmla="*/ 317 w 2170"/>
                        <a:gd name="T53" fmla="*/ 1700 h 1992"/>
                        <a:gd name="T54" fmla="*/ 215 w 2170"/>
                        <a:gd name="T55" fmla="*/ 1592 h 1992"/>
                        <a:gd name="T56" fmla="*/ 131 w 2170"/>
                        <a:gd name="T57" fmla="*/ 1471 h 1992"/>
                        <a:gd name="T58" fmla="*/ 65 w 2170"/>
                        <a:gd name="T59" fmla="*/ 1339 h 1992"/>
                        <a:gd name="T60" fmla="*/ 22 w 2170"/>
                        <a:gd name="T61" fmla="*/ 1197 h 1992"/>
                        <a:gd name="T62" fmla="*/ 1 w 2170"/>
                        <a:gd name="T63" fmla="*/ 1048 h 1992"/>
                        <a:gd name="T64" fmla="*/ 5 w 2170"/>
                        <a:gd name="T65" fmla="*/ 895 h 1992"/>
                        <a:gd name="T66" fmla="*/ 34 w 2170"/>
                        <a:gd name="T67" fmla="*/ 748 h 1992"/>
                        <a:gd name="T68" fmla="*/ 85 w 2170"/>
                        <a:gd name="T69" fmla="*/ 609 h 1992"/>
                        <a:gd name="T70" fmla="*/ 157 w 2170"/>
                        <a:gd name="T71" fmla="*/ 481 h 1992"/>
                        <a:gd name="T72" fmla="*/ 247 w 2170"/>
                        <a:gd name="T73" fmla="*/ 364 h 1992"/>
                        <a:gd name="T74" fmla="*/ 355 w 2170"/>
                        <a:gd name="T75" fmla="*/ 260 h 1992"/>
                        <a:gd name="T76" fmla="*/ 479 w 2170"/>
                        <a:gd name="T77" fmla="*/ 171 h 1992"/>
                        <a:gd name="T78" fmla="*/ 614 w 2170"/>
                        <a:gd name="T79" fmla="*/ 100 h 1992"/>
                        <a:gd name="T80" fmla="*/ 762 w 2170"/>
                        <a:gd name="T81" fmla="*/ 46 h 1992"/>
                        <a:gd name="T82" fmla="*/ 919 w 2170"/>
                        <a:gd name="T83" fmla="*/ 12 h 1992"/>
                        <a:gd name="T84" fmla="*/ 1085 w 2170"/>
                        <a:gd name="T85" fmla="*/ 0 h 199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</a:cxnLst>
                      <a:rect l="0" t="0" r="r" b="b"/>
                      <a:pathLst>
                        <a:path w="2170" h="1992">
                          <a:moveTo>
                            <a:pt x="1085" y="0"/>
                          </a:moveTo>
                          <a:lnTo>
                            <a:pt x="1141" y="2"/>
                          </a:lnTo>
                          <a:lnTo>
                            <a:pt x="1196" y="6"/>
                          </a:lnTo>
                          <a:lnTo>
                            <a:pt x="1251" y="12"/>
                          </a:lnTo>
                          <a:lnTo>
                            <a:pt x="1304" y="21"/>
                          </a:lnTo>
                          <a:lnTo>
                            <a:pt x="1357" y="33"/>
                          </a:lnTo>
                          <a:lnTo>
                            <a:pt x="1408" y="46"/>
                          </a:lnTo>
                          <a:lnTo>
                            <a:pt x="1458" y="62"/>
                          </a:lnTo>
                          <a:lnTo>
                            <a:pt x="1507" y="80"/>
                          </a:lnTo>
                          <a:lnTo>
                            <a:pt x="1556" y="100"/>
                          </a:lnTo>
                          <a:lnTo>
                            <a:pt x="1603" y="122"/>
                          </a:lnTo>
                          <a:lnTo>
                            <a:pt x="1648" y="146"/>
                          </a:lnTo>
                          <a:lnTo>
                            <a:pt x="1692" y="171"/>
                          </a:lnTo>
                          <a:lnTo>
                            <a:pt x="1735" y="199"/>
                          </a:lnTo>
                          <a:lnTo>
                            <a:pt x="1775" y="229"/>
                          </a:lnTo>
                          <a:lnTo>
                            <a:pt x="1815" y="260"/>
                          </a:lnTo>
                          <a:lnTo>
                            <a:pt x="1853" y="293"/>
                          </a:lnTo>
                          <a:lnTo>
                            <a:pt x="1889" y="327"/>
                          </a:lnTo>
                          <a:lnTo>
                            <a:pt x="1923" y="364"/>
                          </a:lnTo>
                          <a:lnTo>
                            <a:pt x="1955" y="401"/>
                          </a:lnTo>
                          <a:lnTo>
                            <a:pt x="1985" y="440"/>
                          </a:lnTo>
                          <a:lnTo>
                            <a:pt x="2013" y="481"/>
                          </a:lnTo>
                          <a:lnTo>
                            <a:pt x="2039" y="522"/>
                          </a:lnTo>
                          <a:lnTo>
                            <a:pt x="2063" y="565"/>
                          </a:lnTo>
                          <a:lnTo>
                            <a:pt x="2085" y="609"/>
                          </a:lnTo>
                          <a:lnTo>
                            <a:pt x="2105" y="655"/>
                          </a:lnTo>
                          <a:lnTo>
                            <a:pt x="2122" y="701"/>
                          </a:lnTo>
                          <a:lnTo>
                            <a:pt x="2136" y="748"/>
                          </a:lnTo>
                          <a:lnTo>
                            <a:pt x="2148" y="796"/>
                          </a:lnTo>
                          <a:lnTo>
                            <a:pt x="2158" y="845"/>
                          </a:lnTo>
                          <a:lnTo>
                            <a:pt x="2165" y="895"/>
                          </a:lnTo>
                          <a:lnTo>
                            <a:pt x="2169" y="945"/>
                          </a:lnTo>
                          <a:lnTo>
                            <a:pt x="2170" y="997"/>
                          </a:lnTo>
                          <a:lnTo>
                            <a:pt x="2169" y="1048"/>
                          </a:lnTo>
                          <a:lnTo>
                            <a:pt x="2165" y="1099"/>
                          </a:lnTo>
                          <a:lnTo>
                            <a:pt x="2158" y="1148"/>
                          </a:lnTo>
                          <a:lnTo>
                            <a:pt x="2148" y="1197"/>
                          </a:lnTo>
                          <a:lnTo>
                            <a:pt x="2136" y="1245"/>
                          </a:lnTo>
                          <a:lnTo>
                            <a:pt x="2122" y="1293"/>
                          </a:lnTo>
                          <a:lnTo>
                            <a:pt x="2105" y="1339"/>
                          </a:lnTo>
                          <a:lnTo>
                            <a:pt x="2085" y="1384"/>
                          </a:lnTo>
                          <a:lnTo>
                            <a:pt x="2063" y="1428"/>
                          </a:lnTo>
                          <a:lnTo>
                            <a:pt x="2039" y="1471"/>
                          </a:lnTo>
                          <a:lnTo>
                            <a:pt x="2013" y="1513"/>
                          </a:lnTo>
                          <a:lnTo>
                            <a:pt x="1985" y="1553"/>
                          </a:lnTo>
                          <a:lnTo>
                            <a:pt x="1955" y="1592"/>
                          </a:lnTo>
                          <a:lnTo>
                            <a:pt x="1923" y="1630"/>
                          </a:lnTo>
                          <a:lnTo>
                            <a:pt x="1889" y="1666"/>
                          </a:lnTo>
                          <a:lnTo>
                            <a:pt x="1853" y="1700"/>
                          </a:lnTo>
                          <a:lnTo>
                            <a:pt x="1815" y="1733"/>
                          </a:lnTo>
                          <a:lnTo>
                            <a:pt x="1775" y="1765"/>
                          </a:lnTo>
                          <a:lnTo>
                            <a:pt x="1735" y="1794"/>
                          </a:lnTo>
                          <a:lnTo>
                            <a:pt x="1692" y="1822"/>
                          </a:lnTo>
                          <a:lnTo>
                            <a:pt x="1648" y="1848"/>
                          </a:lnTo>
                          <a:lnTo>
                            <a:pt x="1603" y="1872"/>
                          </a:lnTo>
                          <a:lnTo>
                            <a:pt x="1556" y="1894"/>
                          </a:lnTo>
                          <a:lnTo>
                            <a:pt x="1507" y="1914"/>
                          </a:lnTo>
                          <a:lnTo>
                            <a:pt x="1458" y="1932"/>
                          </a:lnTo>
                          <a:lnTo>
                            <a:pt x="1408" y="1947"/>
                          </a:lnTo>
                          <a:lnTo>
                            <a:pt x="1357" y="1961"/>
                          </a:lnTo>
                          <a:lnTo>
                            <a:pt x="1304" y="1972"/>
                          </a:lnTo>
                          <a:lnTo>
                            <a:pt x="1251" y="1980"/>
                          </a:lnTo>
                          <a:lnTo>
                            <a:pt x="1196" y="1987"/>
                          </a:lnTo>
                          <a:lnTo>
                            <a:pt x="1141" y="1991"/>
                          </a:lnTo>
                          <a:lnTo>
                            <a:pt x="1085" y="1992"/>
                          </a:lnTo>
                          <a:lnTo>
                            <a:pt x="1029" y="1991"/>
                          </a:lnTo>
                          <a:lnTo>
                            <a:pt x="974" y="1987"/>
                          </a:lnTo>
                          <a:lnTo>
                            <a:pt x="919" y="1980"/>
                          </a:lnTo>
                          <a:lnTo>
                            <a:pt x="867" y="1972"/>
                          </a:lnTo>
                          <a:lnTo>
                            <a:pt x="813" y="1961"/>
                          </a:lnTo>
                          <a:lnTo>
                            <a:pt x="762" y="1947"/>
                          </a:lnTo>
                          <a:lnTo>
                            <a:pt x="712" y="1932"/>
                          </a:lnTo>
                          <a:lnTo>
                            <a:pt x="663" y="1914"/>
                          </a:lnTo>
                          <a:lnTo>
                            <a:pt x="614" y="1894"/>
                          </a:lnTo>
                          <a:lnTo>
                            <a:pt x="568" y="1872"/>
                          </a:lnTo>
                          <a:lnTo>
                            <a:pt x="522" y="1848"/>
                          </a:lnTo>
                          <a:lnTo>
                            <a:pt x="479" y="1822"/>
                          </a:lnTo>
                          <a:lnTo>
                            <a:pt x="436" y="1794"/>
                          </a:lnTo>
                          <a:lnTo>
                            <a:pt x="395" y="1765"/>
                          </a:lnTo>
                          <a:lnTo>
                            <a:pt x="355" y="1733"/>
                          </a:lnTo>
                          <a:lnTo>
                            <a:pt x="317" y="1700"/>
                          </a:lnTo>
                          <a:lnTo>
                            <a:pt x="281" y="1666"/>
                          </a:lnTo>
                          <a:lnTo>
                            <a:pt x="247" y="1630"/>
                          </a:lnTo>
                          <a:lnTo>
                            <a:pt x="215" y="1592"/>
                          </a:lnTo>
                          <a:lnTo>
                            <a:pt x="185" y="1553"/>
                          </a:lnTo>
                          <a:lnTo>
                            <a:pt x="157" y="1513"/>
                          </a:lnTo>
                          <a:lnTo>
                            <a:pt x="131" y="1471"/>
                          </a:lnTo>
                          <a:lnTo>
                            <a:pt x="107" y="1428"/>
                          </a:lnTo>
                          <a:lnTo>
                            <a:pt x="85" y="1384"/>
                          </a:lnTo>
                          <a:lnTo>
                            <a:pt x="65" y="1339"/>
                          </a:lnTo>
                          <a:lnTo>
                            <a:pt x="48" y="1293"/>
                          </a:lnTo>
                          <a:lnTo>
                            <a:pt x="34" y="1245"/>
                          </a:lnTo>
                          <a:lnTo>
                            <a:pt x="22" y="1197"/>
                          </a:lnTo>
                          <a:lnTo>
                            <a:pt x="12" y="1148"/>
                          </a:lnTo>
                          <a:lnTo>
                            <a:pt x="5" y="1099"/>
                          </a:lnTo>
                          <a:lnTo>
                            <a:pt x="1" y="1048"/>
                          </a:lnTo>
                          <a:lnTo>
                            <a:pt x="0" y="997"/>
                          </a:lnTo>
                          <a:lnTo>
                            <a:pt x="1" y="945"/>
                          </a:lnTo>
                          <a:lnTo>
                            <a:pt x="5" y="895"/>
                          </a:lnTo>
                          <a:lnTo>
                            <a:pt x="12" y="845"/>
                          </a:lnTo>
                          <a:lnTo>
                            <a:pt x="22" y="796"/>
                          </a:lnTo>
                          <a:lnTo>
                            <a:pt x="34" y="748"/>
                          </a:lnTo>
                          <a:lnTo>
                            <a:pt x="48" y="701"/>
                          </a:lnTo>
                          <a:lnTo>
                            <a:pt x="65" y="655"/>
                          </a:lnTo>
                          <a:lnTo>
                            <a:pt x="85" y="609"/>
                          </a:lnTo>
                          <a:lnTo>
                            <a:pt x="107" y="565"/>
                          </a:lnTo>
                          <a:lnTo>
                            <a:pt x="131" y="522"/>
                          </a:lnTo>
                          <a:lnTo>
                            <a:pt x="157" y="481"/>
                          </a:lnTo>
                          <a:lnTo>
                            <a:pt x="185" y="440"/>
                          </a:lnTo>
                          <a:lnTo>
                            <a:pt x="215" y="401"/>
                          </a:lnTo>
                          <a:lnTo>
                            <a:pt x="247" y="364"/>
                          </a:lnTo>
                          <a:lnTo>
                            <a:pt x="281" y="327"/>
                          </a:lnTo>
                          <a:lnTo>
                            <a:pt x="317" y="293"/>
                          </a:lnTo>
                          <a:lnTo>
                            <a:pt x="355" y="260"/>
                          </a:lnTo>
                          <a:lnTo>
                            <a:pt x="395" y="229"/>
                          </a:lnTo>
                          <a:lnTo>
                            <a:pt x="436" y="199"/>
                          </a:lnTo>
                          <a:lnTo>
                            <a:pt x="479" y="171"/>
                          </a:lnTo>
                          <a:lnTo>
                            <a:pt x="522" y="146"/>
                          </a:lnTo>
                          <a:lnTo>
                            <a:pt x="568" y="122"/>
                          </a:lnTo>
                          <a:lnTo>
                            <a:pt x="614" y="100"/>
                          </a:lnTo>
                          <a:lnTo>
                            <a:pt x="663" y="80"/>
                          </a:lnTo>
                          <a:lnTo>
                            <a:pt x="712" y="62"/>
                          </a:lnTo>
                          <a:lnTo>
                            <a:pt x="762" y="46"/>
                          </a:lnTo>
                          <a:lnTo>
                            <a:pt x="813" y="33"/>
                          </a:lnTo>
                          <a:lnTo>
                            <a:pt x="867" y="21"/>
                          </a:lnTo>
                          <a:lnTo>
                            <a:pt x="919" y="12"/>
                          </a:lnTo>
                          <a:lnTo>
                            <a:pt x="974" y="6"/>
                          </a:lnTo>
                          <a:lnTo>
                            <a:pt x="1029" y="2"/>
                          </a:lnTo>
                          <a:lnTo>
                            <a:pt x="1085" y="0"/>
                          </a:ln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sz="1619">
                        <a:solidFill>
                          <a:schemeClr val="accent3"/>
                        </a:solidFill>
                      </a:endParaRPr>
                    </a:p>
                  </p:txBody>
                </p:sp>
                <p:sp>
                  <p:nvSpPr>
                    <p:cNvPr id="919" name="Rectangle 69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5055900" y="1419492"/>
                      <a:ext cx="9692" cy="83631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sz="1619">
                        <a:solidFill>
                          <a:schemeClr val="accent3"/>
                        </a:solidFill>
                      </a:endParaRPr>
                    </a:p>
                  </p:txBody>
                </p:sp>
              </p:grpSp>
              <p:sp>
                <p:nvSpPr>
                  <p:cNvPr id="912" name="Freeform 70"/>
                  <p:cNvSpPr>
                    <a:spLocks noEditPoints="1"/>
                  </p:cNvSpPr>
                  <p:nvPr/>
                </p:nvSpPr>
                <p:spPr bwMode="gray">
                  <a:xfrm>
                    <a:off x="3308966" y="2356541"/>
                    <a:ext cx="292835" cy="60621"/>
                  </a:xfrm>
                  <a:custGeom>
                    <a:avLst/>
                    <a:gdLst>
                      <a:gd name="T0" fmla="*/ 16878 w 17448"/>
                      <a:gd name="T1" fmla="*/ 22 h 3310"/>
                      <a:gd name="T2" fmla="*/ 17112 w 17448"/>
                      <a:gd name="T3" fmla="*/ 119 h 3310"/>
                      <a:gd name="T4" fmla="*/ 17296 w 17448"/>
                      <a:gd name="T5" fmla="*/ 281 h 3310"/>
                      <a:gd name="T6" fmla="*/ 17414 w 17448"/>
                      <a:gd name="T7" fmla="*/ 490 h 3310"/>
                      <a:gd name="T8" fmla="*/ 17448 w 17448"/>
                      <a:gd name="T9" fmla="*/ 2614 h 3310"/>
                      <a:gd name="T10" fmla="*/ 17402 w 17448"/>
                      <a:gd name="T11" fmla="*/ 2853 h 3310"/>
                      <a:gd name="T12" fmla="*/ 17274 w 17448"/>
                      <a:gd name="T13" fmla="*/ 3056 h 3310"/>
                      <a:gd name="T14" fmla="*/ 17082 w 17448"/>
                      <a:gd name="T15" fmla="*/ 3209 h 3310"/>
                      <a:gd name="T16" fmla="*/ 16841 w 17448"/>
                      <a:gd name="T17" fmla="*/ 3296 h 3310"/>
                      <a:gd name="T18" fmla="*/ 683 w 17448"/>
                      <a:gd name="T19" fmla="*/ 3307 h 3310"/>
                      <a:gd name="T20" fmla="*/ 431 w 17448"/>
                      <a:gd name="T21" fmla="*/ 3241 h 3310"/>
                      <a:gd name="T22" fmla="*/ 224 w 17448"/>
                      <a:gd name="T23" fmla="*/ 3106 h 3310"/>
                      <a:gd name="T24" fmla="*/ 75 w 17448"/>
                      <a:gd name="T25" fmla="*/ 2915 h 3310"/>
                      <a:gd name="T26" fmla="*/ 4 w 17448"/>
                      <a:gd name="T27" fmla="*/ 2685 h 3310"/>
                      <a:gd name="T28" fmla="*/ 15 w 17448"/>
                      <a:gd name="T29" fmla="*/ 557 h 3310"/>
                      <a:gd name="T30" fmla="*/ 110 w 17448"/>
                      <a:gd name="T31" fmla="*/ 336 h 3310"/>
                      <a:gd name="T32" fmla="*/ 277 w 17448"/>
                      <a:gd name="T33" fmla="*/ 160 h 3310"/>
                      <a:gd name="T34" fmla="*/ 499 w 17448"/>
                      <a:gd name="T35" fmla="*/ 42 h 3310"/>
                      <a:gd name="T36" fmla="*/ 760 w 17448"/>
                      <a:gd name="T37" fmla="*/ 0 h 3310"/>
                      <a:gd name="T38" fmla="*/ 15849 w 17448"/>
                      <a:gd name="T39" fmla="*/ 1049 h 3310"/>
                      <a:gd name="T40" fmla="*/ 16058 w 17448"/>
                      <a:gd name="T41" fmla="*/ 1146 h 3310"/>
                      <a:gd name="T42" fmla="*/ 16217 w 17448"/>
                      <a:gd name="T43" fmla="*/ 1300 h 3310"/>
                      <a:gd name="T44" fmla="*/ 16314 w 17448"/>
                      <a:gd name="T45" fmla="*/ 1496 h 3310"/>
                      <a:gd name="T46" fmla="*/ 16332 w 17448"/>
                      <a:gd name="T47" fmla="*/ 1720 h 3310"/>
                      <a:gd name="T48" fmla="*/ 16267 w 17448"/>
                      <a:gd name="T49" fmla="*/ 1930 h 3310"/>
                      <a:gd name="T50" fmla="*/ 16133 w 17448"/>
                      <a:gd name="T51" fmla="*/ 2104 h 3310"/>
                      <a:gd name="T52" fmla="*/ 15943 w 17448"/>
                      <a:gd name="T53" fmla="*/ 2228 h 3310"/>
                      <a:gd name="T54" fmla="*/ 15714 w 17448"/>
                      <a:gd name="T55" fmla="*/ 2287 h 3310"/>
                      <a:gd name="T56" fmla="*/ 15471 w 17448"/>
                      <a:gd name="T57" fmla="*/ 2270 h 3310"/>
                      <a:gd name="T58" fmla="*/ 15257 w 17448"/>
                      <a:gd name="T59" fmla="*/ 2182 h 3310"/>
                      <a:gd name="T60" fmla="*/ 15089 w 17448"/>
                      <a:gd name="T61" fmla="*/ 2034 h 3310"/>
                      <a:gd name="T62" fmla="*/ 14982 w 17448"/>
                      <a:gd name="T63" fmla="*/ 1843 h 3310"/>
                      <a:gd name="T64" fmla="*/ 14953 w 17448"/>
                      <a:gd name="T65" fmla="*/ 1622 h 3310"/>
                      <a:gd name="T66" fmla="*/ 15006 w 17448"/>
                      <a:gd name="T67" fmla="*/ 1408 h 3310"/>
                      <a:gd name="T68" fmla="*/ 15132 w 17448"/>
                      <a:gd name="T69" fmla="*/ 1228 h 3310"/>
                      <a:gd name="T70" fmla="*/ 15314 w 17448"/>
                      <a:gd name="T71" fmla="*/ 1097 h 3310"/>
                      <a:gd name="T72" fmla="*/ 15539 w 17448"/>
                      <a:gd name="T73" fmla="*/ 1028 h 3310"/>
                      <a:gd name="T74" fmla="*/ 13632 w 17448"/>
                      <a:gd name="T75" fmla="*/ 1028 h 3310"/>
                      <a:gd name="T76" fmla="*/ 13857 w 17448"/>
                      <a:gd name="T77" fmla="*/ 1097 h 3310"/>
                      <a:gd name="T78" fmla="*/ 14039 w 17448"/>
                      <a:gd name="T79" fmla="*/ 1228 h 3310"/>
                      <a:gd name="T80" fmla="*/ 14165 w 17448"/>
                      <a:gd name="T81" fmla="*/ 1408 h 3310"/>
                      <a:gd name="T82" fmla="*/ 14218 w 17448"/>
                      <a:gd name="T83" fmla="*/ 1622 h 3310"/>
                      <a:gd name="T84" fmla="*/ 14187 w 17448"/>
                      <a:gd name="T85" fmla="*/ 1843 h 3310"/>
                      <a:gd name="T86" fmla="*/ 14082 w 17448"/>
                      <a:gd name="T87" fmla="*/ 2034 h 3310"/>
                      <a:gd name="T88" fmla="*/ 13914 w 17448"/>
                      <a:gd name="T89" fmla="*/ 2182 h 3310"/>
                      <a:gd name="T90" fmla="*/ 13700 w 17448"/>
                      <a:gd name="T91" fmla="*/ 2270 h 3310"/>
                      <a:gd name="T92" fmla="*/ 13457 w 17448"/>
                      <a:gd name="T93" fmla="*/ 2287 h 3310"/>
                      <a:gd name="T94" fmla="*/ 13227 w 17448"/>
                      <a:gd name="T95" fmla="*/ 2228 h 3310"/>
                      <a:gd name="T96" fmla="*/ 13038 w 17448"/>
                      <a:gd name="T97" fmla="*/ 2104 h 3310"/>
                      <a:gd name="T98" fmla="*/ 12903 w 17448"/>
                      <a:gd name="T99" fmla="*/ 1930 h 3310"/>
                      <a:gd name="T100" fmla="*/ 12838 w 17448"/>
                      <a:gd name="T101" fmla="*/ 1720 h 3310"/>
                      <a:gd name="T102" fmla="*/ 12857 w 17448"/>
                      <a:gd name="T103" fmla="*/ 1496 h 3310"/>
                      <a:gd name="T104" fmla="*/ 12953 w 17448"/>
                      <a:gd name="T105" fmla="*/ 1300 h 3310"/>
                      <a:gd name="T106" fmla="*/ 13113 w 17448"/>
                      <a:gd name="T107" fmla="*/ 1146 h 3310"/>
                      <a:gd name="T108" fmla="*/ 13322 w 17448"/>
                      <a:gd name="T109" fmla="*/ 1049 h 33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17448" h="3310">
                        <a:moveTo>
                          <a:pt x="760" y="0"/>
                        </a:moveTo>
                        <a:lnTo>
                          <a:pt x="16688" y="0"/>
                        </a:lnTo>
                        <a:lnTo>
                          <a:pt x="16727" y="1"/>
                        </a:lnTo>
                        <a:lnTo>
                          <a:pt x="16765" y="4"/>
                        </a:lnTo>
                        <a:lnTo>
                          <a:pt x="16804" y="8"/>
                        </a:lnTo>
                        <a:lnTo>
                          <a:pt x="16841" y="14"/>
                        </a:lnTo>
                        <a:lnTo>
                          <a:pt x="16878" y="22"/>
                        </a:lnTo>
                        <a:lnTo>
                          <a:pt x="16914" y="31"/>
                        </a:lnTo>
                        <a:lnTo>
                          <a:pt x="16949" y="42"/>
                        </a:lnTo>
                        <a:lnTo>
                          <a:pt x="16983" y="55"/>
                        </a:lnTo>
                        <a:lnTo>
                          <a:pt x="17017" y="69"/>
                        </a:lnTo>
                        <a:lnTo>
                          <a:pt x="17050" y="84"/>
                        </a:lnTo>
                        <a:lnTo>
                          <a:pt x="17082" y="101"/>
                        </a:lnTo>
                        <a:lnTo>
                          <a:pt x="17112" y="119"/>
                        </a:lnTo>
                        <a:lnTo>
                          <a:pt x="17142" y="139"/>
                        </a:lnTo>
                        <a:lnTo>
                          <a:pt x="17171" y="160"/>
                        </a:lnTo>
                        <a:lnTo>
                          <a:pt x="17198" y="182"/>
                        </a:lnTo>
                        <a:lnTo>
                          <a:pt x="17224" y="205"/>
                        </a:lnTo>
                        <a:lnTo>
                          <a:pt x="17250" y="229"/>
                        </a:lnTo>
                        <a:lnTo>
                          <a:pt x="17274" y="254"/>
                        </a:lnTo>
                        <a:lnTo>
                          <a:pt x="17296" y="281"/>
                        </a:lnTo>
                        <a:lnTo>
                          <a:pt x="17318" y="308"/>
                        </a:lnTo>
                        <a:lnTo>
                          <a:pt x="17338" y="336"/>
                        </a:lnTo>
                        <a:lnTo>
                          <a:pt x="17356" y="365"/>
                        </a:lnTo>
                        <a:lnTo>
                          <a:pt x="17373" y="395"/>
                        </a:lnTo>
                        <a:lnTo>
                          <a:pt x="17388" y="426"/>
                        </a:lnTo>
                        <a:lnTo>
                          <a:pt x="17402" y="458"/>
                        </a:lnTo>
                        <a:lnTo>
                          <a:pt x="17414" y="490"/>
                        </a:lnTo>
                        <a:lnTo>
                          <a:pt x="17424" y="523"/>
                        </a:lnTo>
                        <a:lnTo>
                          <a:pt x="17433" y="557"/>
                        </a:lnTo>
                        <a:lnTo>
                          <a:pt x="17439" y="591"/>
                        </a:lnTo>
                        <a:lnTo>
                          <a:pt x="17444" y="626"/>
                        </a:lnTo>
                        <a:lnTo>
                          <a:pt x="17447" y="661"/>
                        </a:lnTo>
                        <a:lnTo>
                          <a:pt x="17448" y="697"/>
                        </a:lnTo>
                        <a:lnTo>
                          <a:pt x="17448" y="2614"/>
                        </a:lnTo>
                        <a:lnTo>
                          <a:pt x="17447" y="2649"/>
                        </a:lnTo>
                        <a:lnTo>
                          <a:pt x="17444" y="2685"/>
                        </a:lnTo>
                        <a:lnTo>
                          <a:pt x="17439" y="2719"/>
                        </a:lnTo>
                        <a:lnTo>
                          <a:pt x="17433" y="2754"/>
                        </a:lnTo>
                        <a:lnTo>
                          <a:pt x="17424" y="2787"/>
                        </a:lnTo>
                        <a:lnTo>
                          <a:pt x="17414" y="2820"/>
                        </a:lnTo>
                        <a:lnTo>
                          <a:pt x="17402" y="2853"/>
                        </a:lnTo>
                        <a:lnTo>
                          <a:pt x="17388" y="2884"/>
                        </a:lnTo>
                        <a:lnTo>
                          <a:pt x="17373" y="2915"/>
                        </a:lnTo>
                        <a:lnTo>
                          <a:pt x="17356" y="2945"/>
                        </a:lnTo>
                        <a:lnTo>
                          <a:pt x="17338" y="2974"/>
                        </a:lnTo>
                        <a:lnTo>
                          <a:pt x="17318" y="3003"/>
                        </a:lnTo>
                        <a:lnTo>
                          <a:pt x="17296" y="3030"/>
                        </a:lnTo>
                        <a:lnTo>
                          <a:pt x="17274" y="3056"/>
                        </a:lnTo>
                        <a:lnTo>
                          <a:pt x="17250" y="3082"/>
                        </a:lnTo>
                        <a:lnTo>
                          <a:pt x="17224" y="3106"/>
                        </a:lnTo>
                        <a:lnTo>
                          <a:pt x="17198" y="3129"/>
                        </a:lnTo>
                        <a:lnTo>
                          <a:pt x="17171" y="3151"/>
                        </a:lnTo>
                        <a:lnTo>
                          <a:pt x="17142" y="3172"/>
                        </a:lnTo>
                        <a:lnTo>
                          <a:pt x="17112" y="3191"/>
                        </a:lnTo>
                        <a:lnTo>
                          <a:pt x="17082" y="3209"/>
                        </a:lnTo>
                        <a:lnTo>
                          <a:pt x="17050" y="3226"/>
                        </a:lnTo>
                        <a:lnTo>
                          <a:pt x="17017" y="3241"/>
                        </a:lnTo>
                        <a:lnTo>
                          <a:pt x="16983" y="3255"/>
                        </a:lnTo>
                        <a:lnTo>
                          <a:pt x="16949" y="3268"/>
                        </a:lnTo>
                        <a:lnTo>
                          <a:pt x="16914" y="3279"/>
                        </a:lnTo>
                        <a:lnTo>
                          <a:pt x="16878" y="3288"/>
                        </a:lnTo>
                        <a:lnTo>
                          <a:pt x="16841" y="3296"/>
                        </a:lnTo>
                        <a:lnTo>
                          <a:pt x="16804" y="3302"/>
                        </a:lnTo>
                        <a:lnTo>
                          <a:pt x="16765" y="3307"/>
                        </a:lnTo>
                        <a:lnTo>
                          <a:pt x="16727" y="3310"/>
                        </a:lnTo>
                        <a:lnTo>
                          <a:pt x="16688" y="3310"/>
                        </a:lnTo>
                        <a:lnTo>
                          <a:pt x="760" y="3310"/>
                        </a:lnTo>
                        <a:lnTo>
                          <a:pt x="721" y="3310"/>
                        </a:lnTo>
                        <a:lnTo>
                          <a:pt x="683" y="3307"/>
                        </a:lnTo>
                        <a:lnTo>
                          <a:pt x="644" y="3302"/>
                        </a:lnTo>
                        <a:lnTo>
                          <a:pt x="607" y="3296"/>
                        </a:lnTo>
                        <a:lnTo>
                          <a:pt x="570" y="3288"/>
                        </a:lnTo>
                        <a:lnTo>
                          <a:pt x="534" y="3279"/>
                        </a:lnTo>
                        <a:lnTo>
                          <a:pt x="499" y="3268"/>
                        </a:lnTo>
                        <a:lnTo>
                          <a:pt x="465" y="3255"/>
                        </a:lnTo>
                        <a:lnTo>
                          <a:pt x="431" y="3241"/>
                        </a:lnTo>
                        <a:lnTo>
                          <a:pt x="398" y="3226"/>
                        </a:lnTo>
                        <a:lnTo>
                          <a:pt x="366" y="3209"/>
                        </a:lnTo>
                        <a:lnTo>
                          <a:pt x="336" y="3191"/>
                        </a:lnTo>
                        <a:lnTo>
                          <a:pt x="306" y="3172"/>
                        </a:lnTo>
                        <a:lnTo>
                          <a:pt x="277" y="3151"/>
                        </a:lnTo>
                        <a:lnTo>
                          <a:pt x="250" y="3129"/>
                        </a:lnTo>
                        <a:lnTo>
                          <a:pt x="224" y="3106"/>
                        </a:lnTo>
                        <a:lnTo>
                          <a:pt x="198" y="3082"/>
                        </a:lnTo>
                        <a:lnTo>
                          <a:pt x="174" y="3056"/>
                        </a:lnTo>
                        <a:lnTo>
                          <a:pt x="152" y="3030"/>
                        </a:lnTo>
                        <a:lnTo>
                          <a:pt x="130" y="3003"/>
                        </a:lnTo>
                        <a:lnTo>
                          <a:pt x="110" y="2974"/>
                        </a:lnTo>
                        <a:lnTo>
                          <a:pt x="92" y="2945"/>
                        </a:lnTo>
                        <a:lnTo>
                          <a:pt x="75" y="2915"/>
                        </a:lnTo>
                        <a:lnTo>
                          <a:pt x="60" y="2884"/>
                        </a:lnTo>
                        <a:lnTo>
                          <a:pt x="46" y="2853"/>
                        </a:lnTo>
                        <a:lnTo>
                          <a:pt x="34" y="2820"/>
                        </a:lnTo>
                        <a:lnTo>
                          <a:pt x="24" y="2787"/>
                        </a:lnTo>
                        <a:lnTo>
                          <a:pt x="15" y="2754"/>
                        </a:lnTo>
                        <a:lnTo>
                          <a:pt x="9" y="2719"/>
                        </a:lnTo>
                        <a:lnTo>
                          <a:pt x="4" y="2685"/>
                        </a:lnTo>
                        <a:lnTo>
                          <a:pt x="1" y="2649"/>
                        </a:lnTo>
                        <a:lnTo>
                          <a:pt x="0" y="2614"/>
                        </a:lnTo>
                        <a:lnTo>
                          <a:pt x="0" y="697"/>
                        </a:lnTo>
                        <a:lnTo>
                          <a:pt x="1" y="661"/>
                        </a:lnTo>
                        <a:lnTo>
                          <a:pt x="4" y="626"/>
                        </a:lnTo>
                        <a:lnTo>
                          <a:pt x="9" y="591"/>
                        </a:lnTo>
                        <a:lnTo>
                          <a:pt x="15" y="557"/>
                        </a:lnTo>
                        <a:lnTo>
                          <a:pt x="24" y="523"/>
                        </a:lnTo>
                        <a:lnTo>
                          <a:pt x="34" y="490"/>
                        </a:lnTo>
                        <a:lnTo>
                          <a:pt x="46" y="458"/>
                        </a:lnTo>
                        <a:lnTo>
                          <a:pt x="60" y="426"/>
                        </a:lnTo>
                        <a:lnTo>
                          <a:pt x="75" y="395"/>
                        </a:lnTo>
                        <a:lnTo>
                          <a:pt x="92" y="365"/>
                        </a:lnTo>
                        <a:lnTo>
                          <a:pt x="110" y="336"/>
                        </a:lnTo>
                        <a:lnTo>
                          <a:pt x="130" y="308"/>
                        </a:lnTo>
                        <a:lnTo>
                          <a:pt x="152" y="281"/>
                        </a:lnTo>
                        <a:lnTo>
                          <a:pt x="174" y="254"/>
                        </a:lnTo>
                        <a:lnTo>
                          <a:pt x="198" y="229"/>
                        </a:lnTo>
                        <a:lnTo>
                          <a:pt x="224" y="205"/>
                        </a:lnTo>
                        <a:lnTo>
                          <a:pt x="250" y="182"/>
                        </a:lnTo>
                        <a:lnTo>
                          <a:pt x="277" y="160"/>
                        </a:lnTo>
                        <a:lnTo>
                          <a:pt x="306" y="139"/>
                        </a:lnTo>
                        <a:lnTo>
                          <a:pt x="336" y="119"/>
                        </a:lnTo>
                        <a:lnTo>
                          <a:pt x="366" y="101"/>
                        </a:lnTo>
                        <a:lnTo>
                          <a:pt x="398" y="84"/>
                        </a:lnTo>
                        <a:lnTo>
                          <a:pt x="431" y="69"/>
                        </a:lnTo>
                        <a:lnTo>
                          <a:pt x="465" y="55"/>
                        </a:lnTo>
                        <a:lnTo>
                          <a:pt x="499" y="42"/>
                        </a:lnTo>
                        <a:lnTo>
                          <a:pt x="534" y="31"/>
                        </a:lnTo>
                        <a:lnTo>
                          <a:pt x="570" y="22"/>
                        </a:lnTo>
                        <a:lnTo>
                          <a:pt x="607" y="14"/>
                        </a:lnTo>
                        <a:lnTo>
                          <a:pt x="644" y="8"/>
                        </a:lnTo>
                        <a:lnTo>
                          <a:pt x="683" y="4"/>
                        </a:lnTo>
                        <a:lnTo>
                          <a:pt x="721" y="1"/>
                        </a:lnTo>
                        <a:lnTo>
                          <a:pt x="760" y="0"/>
                        </a:lnTo>
                        <a:close/>
                        <a:moveTo>
                          <a:pt x="15643" y="1020"/>
                        </a:moveTo>
                        <a:lnTo>
                          <a:pt x="15679" y="1021"/>
                        </a:lnTo>
                        <a:lnTo>
                          <a:pt x="15714" y="1023"/>
                        </a:lnTo>
                        <a:lnTo>
                          <a:pt x="15749" y="1028"/>
                        </a:lnTo>
                        <a:lnTo>
                          <a:pt x="15783" y="1033"/>
                        </a:lnTo>
                        <a:lnTo>
                          <a:pt x="15817" y="1040"/>
                        </a:lnTo>
                        <a:lnTo>
                          <a:pt x="15849" y="1049"/>
                        </a:lnTo>
                        <a:lnTo>
                          <a:pt x="15881" y="1059"/>
                        </a:lnTo>
                        <a:lnTo>
                          <a:pt x="15913" y="1070"/>
                        </a:lnTo>
                        <a:lnTo>
                          <a:pt x="15943" y="1083"/>
                        </a:lnTo>
                        <a:lnTo>
                          <a:pt x="15974" y="1097"/>
                        </a:lnTo>
                        <a:lnTo>
                          <a:pt x="16002" y="1112"/>
                        </a:lnTo>
                        <a:lnTo>
                          <a:pt x="16030" y="1129"/>
                        </a:lnTo>
                        <a:lnTo>
                          <a:pt x="16058" y="1146"/>
                        </a:lnTo>
                        <a:lnTo>
                          <a:pt x="16084" y="1165"/>
                        </a:lnTo>
                        <a:lnTo>
                          <a:pt x="16109" y="1185"/>
                        </a:lnTo>
                        <a:lnTo>
                          <a:pt x="16133" y="1206"/>
                        </a:lnTo>
                        <a:lnTo>
                          <a:pt x="16156" y="1228"/>
                        </a:lnTo>
                        <a:lnTo>
                          <a:pt x="16178" y="1251"/>
                        </a:lnTo>
                        <a:lnTo>
                          <a:pt x="16198" y="1275"/>
                        </a:lnTo>
                        <a:lnTo>
                          <a:pt x="16217" y="1300"/>
                        </a:lnTo>
                        <a:lnTo>
                          <a:pt x="16235" y="1326"/>
                        </a:lnTo>
                        <a:lnTo>
                          <a:pt x="16252" y="1352"/>
                        </a:lnTo>
                        <a:lnTo>
                          <a:pt x="16267" y="1380"/>
                        </a:lnTo>
                        <a:lnTo>
                          <a:pt x="16281" y="1408"/>
                        </a:lnTo>
                        <a:lnTo>
                          <a:pt x="16293" y="1436"/>
                        </a:lnTo>
                        <a:lnTo>
                          <a:pt x="16304" y="1466"/>
                        </a:lnTo>
                        <a:lnTo>
                          <a:pt x="16314" y="1496"/>
                        </a:lnTo>
                        <a:lnTo>
                          <a:pt x="16322" y="1527"/>
                        </a:lnTo>
                        <a:lnTo>
                          <a:pt x="16327" y="1558"/>
                        </a:lnTo>
                        <a:lnTo>
                          <a:pt x="16332" y="1590"/>
                        </a:lnTo>
                        <a:lnTo>
                          <a:pt x="16335" y="1622"/>
                        </a:lnTo>
                        <a:lnTo>
                          <a:pt x="16336" y="1655"/>
                        </a:lnTo>
                        <a:lnTo>
                          <a:pt x="16335" y="1687"/>
                        </a:lnTo>
                        <a:lnTo>
                          <a:pt x="16332" y="1720"/>
                        </a:lnTo>
                        <a:lnTo>
                          <a:pt x="16327" y="1751"/>
                        </a:lnTo>
                        <a:lnTo>
                          <a:pt x="16322" y="1783"/>
                        </a:lnTo>
                        <a:lnTo>
                          <a:pt x="16314" y="1813"/>
                        </a:lnTo>
                        <a:lnTo>
                          <a:pt x="16304" y="1843"/>
                        </a:lnTo>
                        <a:lnTo>
                          <a:pt x="16293" y="1873"/>
                        </a:lnTo>
                        <a:lnTo>
                          <a:pt x="16281" y="1902"/>
                        </a:lnTo>
                        <a:lnTo>
                          <a:pt x="16267" y="1930"/>
                        </a:lnTo>
                        <a:lnTo>
                          <a:pt x="16252" y="1957"/>
                        </a:lnTo>
                        <a:lnTo>
                          <a:pt x="16235" y="1984"/>
                        </a:lnTo>
                        <a:lnTo>
                          <a:pt x="16217" y="2009"/>
                        </a:lnTo>
                        <a:lnTo>
                          <a:pt x="16198" y="2034"/>
                        </a:lnTo>
                        <a:lnTo>
                          <a:pt x="16178" y="2059"/>
                        </a:lnTo>
                        <a:lnTo>
                          <a:pt x="16156" y="2082"/>
                        </a:lnTo>
                        <a:lnTo>
                          <a:pt x="16133" y="2104"/>
                        </a:lnTo>
                        <a:lnTo>
                          <a:pt x="16109" y="2125"/>
                        </a:lnTo>
                        <a:lnTo>
                          <a:pt x="16084" y="2145"/>
                        </a:lnTo>
                        <a:lnTo>
                          <a:pt x="16058" y="2164"/>
                        </a:lnTo>
                        <a:lnTo>
                          <a:pt x="16030" y="2182"/>
                        </a:lnTo>
                        <a:lnTo>
                          <a:pt x="16002" y="2198"/>
                        </a:lnTo>
                        <a:lnTo>
                          <a:pt x="15974" y="2213"/>
                        </a:lnTo>
                        <a:lnTo>
                          <a:pt x="15943" y="2228"/>
                        </a:lnTo>
                        <a:lnTo>
                          <a:pt x="15913" y="2240"/>
                        </a:lnTo>
                        <a:lnTo>
                          <a:pt x="15881" y="2252"/>
                        </a:lnTo>
                        <a:lnTo>
                          <a:pt x="15849" y="2262"/>
                        </a:lnTo>
                        <a:lnTo>
                          <a:pt x="15817" y="2270"/>
                        </a:lnTo>
                        <a:lnTo>
                          <a:pt x="15783" y="2277"/>
                        </a:lnTo>
                        <a:lnTo>
                          <a:pt x="15749" y="2283"/>
                        </a:lnTo>
                        <a:lnTo>
                          <a:pt x="15714" y="2287"/>
                        </a:lnTo>
                        <a:lnTo>
                          <a:pt x="15679" y="2289"/>
                        </a:lnTo>
                        <a:lnTo>
                          <a:pt x="15643" y="2290"/>
                        </a:lnTo>
                        <a:lnTo>
                          <a:pt x="15608" y="2289"/>
                        </a:lnTo>
                        <a:lnTo>
                          <a:pt x="15572" y="2287"/>
                        </a:lnTo>
                        <a:lnTo>
                          <a:pt x="15539" y="2283"/>
                        </a:lnTo>
                        <a:lnTo>
                          <a:pt x="15504" y="2277"/>
                        </a:lnTo>
                        <a:lnTo>
                          <a:pt x="15471" y="2270"/>
                        </a:lnTo>
                        <a:lnTo>
                          <a:pt x="15438" y="2262"/>
                        </a:lnTo>
                        <a:lnTo>
                          <a:pt x="15405" y="2252"/>
                        </a:lnTo>
                        <a:lnTo>
                          <a:pt x="15374" y="2240"/>
                        </a:lnTo>
                        <a:lnTo>
                          <a:pt x="15343" y="2228"/>
                        </a:lnTo>
                        <a:lnTo>
                          <a:pt x="15314" y="2213"/>
                        </a:lnTo>
                        <a:lnTo>
                          <a:pt x="15284" y="2198"/>
                        </a:lnTo>
                        <a:lnTo>
                          <a:pt x="15257" y="2182"/>
                        </a:lnTo>
                        <a:lnTo>
                          <a:pt x="15230" y="2164"/>
                        </a:lnTo>
                        <a:lnTo>
                          <a:pt x="15204" y="2145"/>
                        </a:lnTo>
                        <a:lnTo>
                          <a:pt x="15179" y="2125"/>
                        </a:lnTo>
                        <a:lnTo>
                          <a:pt x="15155" y="2104"/>
                        </a:lnTo>
                        <a:lnTo>
                          <a:pt x="15132" y="2082"/>
                        </a:lnTo>
                        <a:lnTo>
                          <a:pt x="15110" y="2059"/>
                        </a:lnTo>
                        <a:lnTo>
                          <a:pt x="15089" y="2034"/>
                        </a:lnTo>
                        <a:lnTo>
                          <a:pt x="15070" y="2009"/>
                        </a:lnTo>
                        <a:lnTo>
                          <a:pt x="15052" y="1984"/>
                        </a:lnTo>
                        <a:lnTo>
                          <a:pt x="15035" y="1957"/>
                        </a:lnTo>
                        <a:lnTo>
                          <a:pt x="15019" y="1930"/>
                        </a:lnTo>
                        <a:lnTo>
                          <a:pt x="15006" y="1902"/>
                        </a:lnTo>
                        <a:lnTo>
                          <a:pt x="14993" y="1873"/>
                        </a:lnTo>
                        <a:lnTo>
                          <a:pt x="14982" y="1843"/>
                        </a:lnTo>
                        <a:lnTo>
                          <a:pt x="14974" y="1813"/>
                        </a:lnTo>
                        <a:lnTo>
                          <a:pt x="14966" y="1783"/>
                        </a:lnTo>
                        <a:lnTo>
                          <a:pt x="14959" y="1751"/>
                        </a:lnTo>
                        <a:lnTo>
                          <a:pt x="14955" y="1720"/>
                        </a:lnTo>
                        <a:lnTo>
                          <a:pt x="14953" y="1687"/>
                        </a:lnTo>
                        <a:lnTo>
                          <a:pt x="14952" y="1655"/>
                        </a:lnTo>
                        <a:lnTo>
                          <a:pt x="14953" y="1622"/>
                        </a:lnTo>
                        <a:lnTo>
                          <a:pt x="14955" y="1590"/>
                        </a:lnTo>
                        <a:lnTo>
                          <a:pt x="14959" y="1558"/>
                        </a:lnTo>
                        <a:lnTo>
                          <a:pt x="14966" y="1527"/>
                        </a:lnTo>
                        <a:lnTo>
                          <a:pt x="14974" y="1496"/>
                        </a:lnTo>
                        <a:lnTo>
                          <a:pt x="14982" y="1466"/>
                        </a:lnTo>
                        <a:lnTo>
                          <a:pt x="14993" y="1436"/>
                        </a:lnTo>
                        <a:lnTo>
                          <a:pt x="15006" y="1408"/>
                        </a:lnTo>
                        <a:lnTo>
                          <a:pt x="15019" y="1380"/>
                        </a:lnTo>
                        <a:lnTo>
                          <a:pt x="15035" y="1352"/>
                        </a:lnTo>
                        <a:lnTo>
                          <a:pt x="15052" y="1326"/>
                        </a:lnTo>
                        <a:lnTo>
                          <a:pt x="15070" y="1300"/>
                        </a:lnTo>
                        <a:lnTo>
                          <a:pt x="15089" y="1275"/>
                        </a:lnTo>
                        <a:lnTo>
                          <a:pt x="15110" y="1251"/>
                        </a:lnTo>
                        <a:lnTo>
                          <a:pt x="15132" y="1228"/>
                        </a:lnTo>
                        <a:lnTo>
                          <a:pt x="15155" y="1206"/>
                        </a:lnTo>
                        <a:lnTo>
                          <a:pt x="15179" y="1185"/>
                        </a:lnTo>
                        <a:lnTo>
                          <a:pt x="15204" y="1165"/>
                        </a:lnTo>
                        <a:lnTo>
                          <a:pt x="15230" y="1146"/>
                        </a:lnTo>
                        <a:lnTo>
                          <a:pt x="15257" y="1129"/>
                        </a:lnTo>
                        <a:lnTo>
                          <a:pt x="15284" y="1112"/>
                        </a:lnTo>
                        <a:lnTo>
                          <a:pt x="15314" y="1097"/>
                        </a:lnTo>
                        <a:lnTo>
                          <a:pt x="15343" y="1083"/>
                        </a:lnTo>
                        <a:lnTo>
                          <a:pt x="15374" y="1070"/>
                        </a:lnTo>
                        <a:lnTo>
                          <a:pt x="15405" y="1059"/>
                        </a:lnTo>
                        <a:lnTo>
                          <a:pt x="15438" y="1049"/>
                        </a:lnTo>
                        <a:lnTo>
                          <a:pt x="15471" y="1040"/>
                        </a:lnTo>
                        <a:lnTo>
                          <a:pt x="15504" y="1033"/>
                        </a:lnTo>
                        <a:lnTo>
                          <a:pt x="15539" y="1028"/>
                        </a:lnTo>
                        <a:lnTo>
                          <a:pt x="15572" y="1023"/>
                        </a:lnTo>
                        <a:lnTo>
                          <a:pt x="15608" y="1021"/>
                        </a:lnTo>
                        <a:lnTo>
                          <a:pt x="15643" y="1020"/>
                        </a:lnTo>
                        <a:close/>
                        <a:moveTo>
                          <a:pt x="13527" y="1020"/>
                        </a:moveTo>
                        <a:lnTo>
                          <a:pt x="13563" y="1021"/>
                        </a:lnTo>
                        <a:lnTo>
                          <a:pt x="13597" y="1023"/>
                        </a:lnTo>
                        <a:lnTo>
                          <a:pt x="13632" y="1028"/>
                        </a:lnTo>
                        <a:lnTo>
                          <a:pt x="13666" y="1033"/>
                        </a:lnTo>
                        <a:lnTo>
                          <a:pt x="13700" y="1040"/>
                        </a:lnTo>
                        <a:lnTo>
                          <a:pt x="13733" y="1049"/>
                        </a:lnTo>
                        <a:lnTo>
                          <a:pt x="13765" y="1059"/>
                        </a:lnTo>
                        <a:lnTo>
                          <a:pt x="13796" y="1070"/>
                        </a:lnTo>
                        <a:lnTo>
                          <a:pt x="13826" y="1083"/>
                        </a:lnTo>
                        <a:lnTo>
                          <a:pt x="13857" y="1097"/>
                        </a:lnTo>
                        <a:lnTo>
                          <a:pt x="13885" y="1112"/>
                        </a:lnTo>
                        <a:lnTo>
                          <a:pt x="13914" y="1129"/>
                        </a:lnTo>
                        <a:lnTo>
                          <a:pt x="13941" y="1146"/>
                        </a:lnTo>
                        <a:lnTo>
                          <a:pt x="13967" y="1165"/>
                        </a:lnTo>
                        <a:lnTo>
                          <a:pt x="13992" y="1185"/>
                        </a:lnTo>
                        <a:lnTo>
                          <a:pt x="14016" y="1206"/>
                        </a:lnTo>
                        <a:lnTo>
                          <a:pt x="14039" y="1228"/>
                        </a:lnTo>
                        <a:lnTo>
                          <a:pt x="14061" y="1251"/>
                        </a:lnTo>
                        <a:lnTo>
                          <a:pt x="14082" y="1275"/>
                        </a:lnTo>
                        <a:lnTo>
                          <a:pt x="14101" y="1300"/>
                        </a:lnTo>
                        <a:lnTo>
                          <a:pt x="14119" y="1326"/>
                        </a:lnTo>
                        <a:lnTo>
                          <a:pt x="14135" y="1352"/>
                        </a:lnTo>
                        <a:lnTo>
                          <a:pt x="14150" y="1380"/>
                        </a:lnTo>
                        <a:lnTo>
                          <a:pt x="14165" y="1408"/>
                        </a:lnTo>
                        <a:lnTo>
                          <a:pt x="14177" y="1436"/>
                        </a:lnTo>
                        <a:lnTo>
                          <a:pt x="14187" y="1466"/>
                        </a:lnTo>
                        <a:lnTo>
                          <a:pt x="14197" y="1496"/>
                        </a:lnTo>
                        <a:lnTo>
                          <a:pt x="14205" y="1527"/>
                        </a:lnTo>
                        <a:lnTo>
                          <a:pt x="14211" y="1558"/>
                        </a:lnTo>
                        <a:lnTo>
                          <a:pt x="14216" y="1590"/>
                        </a:lnTo>
                        <a:lnTo>
                          <a:pt x="14218" y="1622"/>
                        </a:lnTo>
                        <a:lnTo>
                          <a:pt x="14219" y="1655"/>
                        </a:lnTo>
                        <a:lnTo>
                          <a:pt x="14218" y="1687"/>
                        </a:lnTo>
                        <a:lnTo>
                          <a:pt x="14216" y="1720"/>
                        </a:lnTo>
                        <a:lnTo>
                          <a:pt x="14211" y="1751"/>
                        </a:lnTo>
                        <a:lnTo>
                          <a:pt x="14205" y="1783"/>
                        </a:lnTo>
                        <a:lnTo>
                          <a:pt x="14197" y="1813"/>
                        </a:lnTo>
                        <a:lnTo>
                          <a:pt x="14187" y="1843"/>
                        </a:lnTo>
                        <a:lnTo>
                          <a:pt x="14177" y="1873"/>
                        </a:lnTo>
                        <a:lnTo>
                          <a:pt x="14165" y="1902"/>
                        </a:lnTo>
                        <a:lnTo>
                          <a:pt x="14150" y="1930"/>
                        </a:lnTo>
                        <a:lnTo>
                          <a:pt x="14135" y="1957"/>
                        </a:lnTo>
                        <a:lnTo>
                          <a:pt x="14119" y="1984"/>
                        </a:lnTo>
                        <a:lnTo>
                          <a:pt x="14101" y="2009"/>
                        </a:lnTo>
                        <a:lnTo>
                          <a:pt x="14082" y="2034"/>
                        </a:lnTo>
                        <a:lnTo>
                          <a:pt x="14061" y="2059"/>
                        </a:lnTo>
                        <a:lnTo>
                          <a:pt x="14039" y="2082"/>
                        </a:lnTo>
                        <a:lnTo>
                          <a:pt x="14016" y="2104"/>
                        </a:lnTo>
                        <a:lnTo>
                          <a:pt x="13992" y="2125"/>
                        </a:lnTo>
                        <a:lnTo>
                          <a:pt x="13967" y="2145"/>
                        </a:lnTo>
                        <a:lnTo>
                          <a:pt x="13941" y="2164"/>
                        </a:lnTo>
                        <a:lnTo>
                          <a:pt x="13914" y="2182"/>
                        </a:lnTo>
                        <a:lnTo>
                          <a:pt x="13885" y="2198"/>
                        </a:lnTo>
                        <a:lnTo>
                          <a:pt x="13857" y="2213"/>
                        </a:lnTo>
                        <a:lnTo>
                          <a:pt x="13826" y="2228"/>
                        </a:lnTo>
                        <a:lnTo>
                          <a:pt x="13796" y="2240"/>
                        </a:lnTo>
                        <a:lnTo>
                          <a:pt x="13765" y="2252"/>
                        </a:lnTo>
                        <a:lnTo>
                          <a:pt x="13733" y="2262"/>
                        </a:lnTo>
                        <a:lnTo>
                          <a:pt x="13700" y="2270"/>
                        </a:lnTo>
                        <a:lnTo>
                          <a:pt x="13666" y="2277"/>
                        </a:lnTo>
                        <a:lnTo>
                          <a:pt x="13632" y="2283"/>
                        </a:lnTo>
                        <a:lnTo>
                          <a:pt x="13597" y="2287"/>
                        </a:lnTo>
                        <a:lnTo>
                          <a:pt x="13563" y="2289"/>
                        </a:lnTo>
                        <a:lnTo>
                          <a:pt x="13527" y="2290"/>
                        </a:lnTo>
                        <a:lnTo>
                          <a:pt x="13492" y="2289"/>
                        </a:lnTo>
                        <a:lnTo>
                          <a:pt x="13457" y="2287"/>
                        </a:lnTo>
                        <a:lnTo>
                          <a:pt x="13422" y="2283"/>
                        </a:lnTo>
                        <a:lnTo>
                          <a:pt x="13388" y="2277"/>
                        </a:lnTo>
                        <a:lnTo>
                          <a:pt x="13354" y="2270"/>
                        </a:lnTo>
                        <a:lnTo>
                          <a:pt x="13322" y="2262"/>
                        </a:lnTo>
                        <a:lnTo>
                          <a:pt x="13289" y="2252"/>
                        </a:lnTo>
                        <a:lnTo>
                          <a:pt x="13257" y="2240"/>
                        </a:lnTo>
                        <a:lnTo>
                          <a:pt x="13227" y="2228"/>
                        </a:lnTo>
                        <a:lnTo>
                          <a:pt x="13197" y="2213"/>
                        </a:lnTo>
                        <a:lnTo>
                          <a:pt x="13168" y="2198"/>
                        </a:lnTo>
                        <a:lnTo>
                          <a:pt x="13141" y="2182"/>
                        </a:lnTo>
                        <a:lnTo>
                          <a:pt x="13113" y="2164"/>
                        </a:lnTo>
                        <a:lnTo>
                          <a:pt x="13087" y="2145"/>
                        </a:lnTo>
                        <a:lnTo>
                          <a:pt x="13062" y="2125"/>
                        </a:lnTo>
                        <a:lnTo>
                          <a:pt x="13038" y="2104"/>
                        </a:lnTo>
                        <a:lnTo>
                          <a:pt x="13015" y="2082"/>
                        </a:lnTo>
                        <a:lnTo>
                          <a:pt x="12993" y="2059"/>
                        </a:lnTo>
                        <a:lnTo>
                          <a:pt x="12973" y="2034"/>
                        </a:lnTo>
                        <a:lnTo>
                          <a:pt x="12953" y="2009"/>
                        </a:lnTo>
                        <a:lnTo>
                          <a:pt x="12936" y="1984"/>
                        </a:lnTo>
                        <a:lnTo>
                          <a:pt x="12919" y="1957"/>
                        </a:lnTo>
                        <a:lnTo>
                          <a:pt x="12903" y="1930"/>
                        </a:lnTo>
                        <a:lnTo>
                          <a:pt x="12890" y="1902"/>
                        </a:lnTo>
                        <a:lnTo>
                          <a:pt x="12877" y="1873"/>
                        </a:lnTo>
                        <a:lnTo>
                          <a:pt x="12866" y="1843"/>
                        </a:lnTo>
                        <a:lnTo>
                          <a:pt x="12857" y="1813"/>
                        </a:lnTo>
                        <a:lnTo>
                          <a:pt x="12849" y="1783"/>
                        </a:lnTo>
                        <a:lnTo>
                          <a:pt x="12843" y="1751"/>
                        </a:lnTo>
                        <a:lnTo>
                          <a:pt x="12838" y="1720"/>
                        </a:lnTo>
                        <a:lnTo>
                          <a:pt x="12836" y="1687"/>
                        </a:lnTo>
                        <a:lnTo>
                          <a:pt x="12835" y="1655"/>
                        </a:lnTo>
                        <a:lnTo>
                          <a:pt x="12836" y="1622"/>
                        </a:lnTo>
                        <a:lnTo>
                          <a:pt x="12838" y="1590"/>
                        </a:lnTo>
                        <a:lnTo>
                          <a:pt x="12843" y="1558"/>
                        </a:lnTo>
                        <a:lnTo>
                          <a:pt x="12849" y="1527"/>
                        </a:lnTo>
                        <a:lnTo>
                          <a:pt x="12857" y="1496"/>
                        </a:lnTo>
                        <a:lnTo>
                          <a:pt x="12866" y="1466"/>
                        </a:lnTo>
                        <a:lnTo>
                          <a:pt x="12877" y="1436"/>
                        </a:lnTo>
                        <a:lnTo>
                          <a:pt x="12890" y="1408"/>
                        </a:lnTo>
                        <a:lnTo>
                          <a:pt x="12903" y="1380"/>
                        </a:lnTo>
                        <a:lnTo>
                          <a:pt x="12919" y="1352"/>
                        </a:lnTo>
                        <a:lnTo>
                          <a:pt x="12936" y="1326"/>
                        </a:lnTo>
                        <a:lnTo>
                          <a:pt x="12953" y="1300"/>
                        </a:lnTo>
                        <a:lnTo>
                          <a:pt x="12973" y="1275"/>
                        </a:lnTo>
                        <a:lnTo>
                          <a:pt x="12993" y="1251"/>
                        </a:lnTo>
                        <a:lnTo>
                          <a:pt x="13015" y="1228"/>
                        </a:lnTo>
                        <a:lnTo>
                          <a:pt x="13038" y="1206"/>
                        </a:lnTo>
                        <a:lnTo>
                          <a:pt x="13062" y="1185"/>
                        </a:lnTo>
                        <a:lnTo>
                          <a:pt x="13087" y="1165"/>
                        </a:lnTo>
                        <a:lnTo>
                          <a:pt x="13113" y="1146"/>
                        </a:lnTo>
                        <a:lnTo>
                          <a:pt x="13141" y="1129"/>
                        </a:lnTo>
                        <a:lnTo>
                          <a:pt x="13168" y="1112"/>
                        </a:lnTo>
                        <a:lnTo>
                          <a:pt x="13197" y="1097"/>
                        </a:lnTo>
                        <a:lnTo>
                          <a:pt x="13227" y="1083"/>
                        </a:lnTo>
                        <a:lnTo>
                          <a:pt x="13257" y="1070"/>
                        </a:lnTo>
                        <a:lnTo>
                          <a:pt x="13289" y="1059"/>
                        </a:lnTo>
                        <a:lnTo>
                          <a:pt x="13322" y="1049"/>
                        </a:lnTo>
                        <a:lnTo>
                          <a:pt x="13354" y="1040"/>
                        </a:lnTo>
                        <a:lnTo>
                          <a:pt x="13388" y="1033"/>
                        </a:lnTo>
                        <a:lnTo>
                          <a:pt x="13422" y="1028"/>
                        </a:lnTo>
                        <a:lnTo>
                          <a:pt x="13457" y="1023"/>
                        </a:lnTo>
                        <a:lnTo>
                          <a:pt x="13492" y="1021"/>
                        </a:lnTo>
                        <a:lnTo>
                          <a:pt x="13527" y="102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>
                      <a:solidFill>
                        <a:schemeClr val="accent3"/>
                      </a:solidFill>
                    </a:endParaRPr>
                  </a:p>
                </p:txBody>
              </p:sp>
              <p:sp>
                <p:nvSpPr>
                  <p:cNvPr id="913" name="Freeform 71"/>
                  <p:cNvSpPr>
                    <a:spLocks noEditPoints="1"/>
                  </p:cNvSpPr>
                  <p:nvPr/>
                </p:nvSpPr>
                <p:spPr bwMode="gray">
                  <a:xfrm>
                    <a:off x="3308966" y="2427484"/>
                    <a:ext cx="292835" cy="60621"/>
                  </a:xfrm>
                  <a:custGeom>
                    <a:avLst/>
                    <a:gdLst>
                      <a:gd name="T0" fmla="*/ 16878 w 17448"/>
                      <a:gd name="T1" fmla="*/ 22 h 3310"/>
                      <a:gd name="T2" fmla="*/ 17112 w 17448"/>
                      <a:gd name="T3" fmla="*/ 119 h 3310"/>
                      <a:gd name="T4" fmla="*/ 17296 w 17448"/>
                      <a:gd name="T5" fmla="*/ 280 h 3310"/>
                      <a:gd name="T6" fmla="*/ 17414 w 17448"/>
                      <a:gd name="T7" fmla="*/ 490 h 3310"/>
                      <a:gd name="T8" fmla="*/ 17448 w 17448"/>
                      <a:gd name="T9" fmla="*/ 2614 h 3310"/>
                      <a:gd name="T10" fmla="*/ 17402 w 17448"/>
                      <a:gd name="T11" fmla="*/ 2852 h 3310"/>
                      <a:gd name="T12" fmla="*/ 17274 w 17448"/>
                      <a:gd name="T13" fmla="*/ 3056 h 3310"/>
                      <a:gd name="T14" fmla="*/ 17082 w 17448"/>
                      <a:gd name="T15" fmla="*/ 3209 h 3310"/>
                      <a:gd name="T16" fmla="*/ 16841 w 17448"/>
                      <a:gd name="T17" fmla="*/ 3296 h 3310"/>
                      <a:gd name="T18" fmla="*/ 683 w 17448"/>
                      <a:gd name="T19" fmla="*/ 3307 h 3310"/>
                      <a:gd name="T20" fmla="*/ 431 w 17448"/>
                      <a:gd name="T21" fmla="*/ 3241 h 3310"/>
                      <a:gd name="T22" fmla="*/ 224 w 17448"/>
                      <a:gd name="T23" fmla="*/ 3106 h 3310"/>
                      <a:gd name="T24" fmla="*/ 75 w 17448"/>
                      <a:gd name="T25" fmla="*/ 2915 h 3310"/>
                      <a:gd name="T26" fmla="*/ 4 w 17448"/>
                      <a:gd name="T27" fmla="*/ 2685 h 3310"/>
                      <a:gd name="T28" fmla="*/ 15 w 17448"/>
                      <a:gd name="T29" fmla="*/ 557 h 3310"/>
                      <a:gd name="T30" fmla="*/ 110 w 17448"/>
                      <a:gd name="T31" fmla="*/ 336 h 3310"/>
                      <a:gd name="T32" fmla="*/ 277 w 17448"/>
                      <a:gd name="T33" fmla="*/ 159 h 3310"/>
                      <a:gd name="T34" fmla="*/ 499 w 17448"/>
                      <a:gd name="T35" fmla="*/ 42 h 3310"/>
                      <a:gd name="T36" fmla="*/ 760 w 17448"/>
                      <a:gd name="T37" fmla="*/ 0 h 3310"/>
                      <a:gd name="T38" fmla="*/ 15849 w 17448"/>
                      <a:gd name="T39" fmla="*/ 1049 h 3310"/>
                      <a:gd name="T40" fmla="*/ 16058 w 17448"/>
                      <a:gd name="T41" fmla="*/ 1146 h 3310"/>
                      <a:gd name="T42" fmla="*/ 16217 w 17448"/>
                      <a:gd name="T43" fmla="*/ 1300 h 3310"/>
                      <a:gd name="T44" fmla="*/ 16314 w 17448"/>
                      <a:gd name="T45" fmla="*/ 1496 h 3310"/>
                      <a:gd name="T46" fmla="*/ 16332 w 17448"/>
                      <a:gd name="T47" fmla="*/ 1719 h 3310"/>
                      <a:gd name="T48" fmla="*/ 16267 w 17448"/>
                      <a:gd name="T49" fmla="*/ 1930 h 3310"/>
                      <a:gd name="T50" fmla="*/ 16133 w 17448"/>
                      <a:gd name="T51" fmla="*/ 2103 h 3310"/>
                      <a:gd name="T52" fmla="*/ 15943 w 17448"/>
                      <a:gd name="T53" fmla="*/ 2227 h 3310"/>
                      <a:gd name="T54" fmla="*/ 15714 w 17448"/>
                      <a:gd name="T55" fmla="*/ 2287 h 3310"/>
                      <a:gd name="T56" fmla="*/ 15471 w 17448"/>
                      <a:gd name="T57" fmla="*/ 2270 h 3310"/>
                      <a:gd name="T58" fmla="*/ 15257 w 17448"/>
                      <a:gd name="T59" fmla="*/ 2182 h 3310"/>
                      <a:gd name="T60" fmla="*/ 15089 w 17448"/>
                      <a:gd name="T61" fmla="*/ 2034 h 3310"/>
                      <a:gd name="T62" fmla="*/ 14982 w 17448"/>
                      <a:gd name="T63" fmla="*/ 1843 h 3310"/>
                      <a:gd name="T64" fmla="*/ 14953 w 17448"/>
                      <a:gd name="T65" fmla="*/ 1622 h 3310"/>
                      <a:gd name="T66" fmla="*/ 15006 w 17448"/>
                      <a:gd name="T67" fmla="*/ 1408 h 3310"/>
                      <a:gd name="T68" fmla="*/ 15132 w 17448"/>
                      <a:gd name="T69" fmla="*/ 1228 h 3310"/>
                      <a:gd name="T70" fmla="*/ 15314 w 17448"/>
                      <a:gd name="T71" fmla="*/ 1097 h 3310"/>
                      <a:gd name="T72" fmla="*/ 15539 w 17448"/>
                      <a:gd name="T73" fmla="*/ 1027 h 3310"/>
                      <a:gd name="T74" fmla="*/ 13632 w 17448"/>
                      <a:gd name="T75" fmla="*/ 1027 h 3310"/>
                      <a:gd name="T76" fmla="*/ 13857 w 17448"/>
                      <a:gd name="T77" fmla="*/ 1097 h 3310"/>
                      <a:gd name="T78" fmla="*/ 14039 w 17448"/>
                      <a:gd name="T79" fmla="*/ 1228 h 3310"/>
                      <a:gd name="T80" fmla="*/ 14165 w 17448"/>
                      <a:gd name="T81" fmla="*/ 1408 h 3310"/>
                      <a:gd name="T82" fmla="*/ 14218 w 17448"/>
                      <a:gd name="T83" fmla="*/ 1622 h 3310"/>
                      <a:gd name="T84" fmla="*/ 14187 w 17448"/>
                      <a:gd name="T85" fmla="*/ 1843 h 3310"/>
                      <a:gd name="T86" fmla="*/ 14082 w 17448"/>
                      <a:gd name="T87" fmla="*/ 2034 h 3310"/>
                      <a:gd name="T88" fmla="*/ 13914 w 17448"/>
                      <a:gd name="T89" fmla="*/ 2182 h 3310"/>
                      <a:gd name="T90" fmla="*/ 13700 w 17448"/>
                      <a:gd name="T91" fmla="*/ 2270 h 3310"/>
                      <a:gd name="T92" fmla="*/ 13457 w 17448"/>
                      <a:gd name="T93" fmla="*/ 2287 h 3310"/>
                      <a:gd name="T94" fmla="*/ 13227 w 17448"/>
                      <a:gd name="T95" fmla="*/ 2227 h 3310"/>
                      <a:gd name="T96" fmla="*/ 13038 w 17448"/>
                      <a:gd name="T97" fmla="*/ 2103 h 3310"/>
                      <a:gd name="T98" fmla="*/ 12903 w 17448"/>
                      <a:gd name="T99" fmla="*/ 1930 h 3310"/>
                      <a:gd name="T100" fmla="*/ 12838 w 17448"/>
                      <a:gd name="T101" fmla="*/ 1719 h 3310"/>
                      <a:gd name="T102" fmla="*/ 12857 w 17448"/>
                      <a:gd name="T103" fmla="*/ 1496 h 3310"/>
                      <a:gd name="T104" fmla="*/ 12953 w 17448"/>
                      <a:gd name="T105" fmla="*/ 1300 h 3310"/>
                      <a:gd name="T106" fmla="*/ 13113 w 17448"/>
                      <a:gd name="T107" fmla="*/ 1146 h 3310"/>
                      <a:gd name="T108" fmla="*/ 13322 w 17448"/>
                      <a:gd name="T109" fmla="*/ 1049 h 33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17448" h="3310">
                        <a:moveTo>
                          <a:pt x="760" y="0"/>
                        </a:moveTo>
                        <a:lnTo>
                          <a:pt x="16688" y="0"/>
                        </a:lnTo>
                        <a:lnTo>
                          <a:pt x="16727" y="1"/>
                        </a:lnTo>
                        <a:lnTo>
                          <a:pt x="16765" y="3"/>
                        </a:lnTo>
                        <a:lnTo>
                          <a:pt x="16804" y="8"/>
                        </a:lnTo>
                        <a:lnTo>
                          <a:pt x="16841" y="14"/>
                        </a:lnTo>
                        <a:lnTo>
                          <a:pt x="16878" y="22"/>
                        </a:lnTo>
                        <a:lnTo>
                          <a:pt x="16914" y="31"/>
                        </a:lnTo>
                        <a:lnTo>
                          <a:pt x="16949" y="42"/>
                        </a:lnTo>
                        <a:lnTo>
                          <a:pt x="16983" y="55"/>
                        </a:lnTo>
                        <a:lnTo>
                          <a:pt x="17017" y="69"/>
                        </a:lnTo>
                        <a:lnTo>
                          <a:pt x="17050" y="84"/>
                        </a:lnTo>
                        <a:lnTo>
                          <a:pt x="17082" y="101"/>
                        </a:lnTo>
                        <a:lnTo>
                          <a:pt x="17112" y="119"/>
                        </a:lnTo>
                        <a:lnTo>
                          <a:pt x="17142" y="139"/>
                        </a:lnTo>
                        <a:lnTo>
                          <a:pt x="17171" y="159"/>
                        </a:lnTo>
                        <a:lnTo>
                          <a:pt x="17198" y="181"/>
                        </a:lnTo>
                        <a:lnTo>
                          <a:pt x="17224" y="205"/>
                        </a:lnTo>
                        <a:lnTo>
                          <a:pt x="17250" y="229"/>
                        </a:lnTo>
                        <a:lnTo>
                          <a:pt x="17274" y="254"/>
                        </a:lnTo>
                        <a:lnTo>
                          <a:pt x="17296" y="280"/>
                        </a:lnTo>
                        <a:lnTo>
                          <a:pt x="17318" y="308"/>
                        </a:lnTo>
                        <a:lnTo>
                          <a:pt x="17338" y="336"/>
                        </a:lnTo>
                        <a:lnTo>
                          <a:pt x="17356" y="365"/>
                        </a:lnTo>
                        <a:lnTo>
                          <a:pt x="17373" y="395"/>
                        </a:lnTo>
                        <a:lnTo>
                          <a:pt x="17388" y="426"/>
                        </a:lnTo>
                        <a:lnTo>
                          <a:pt x="17402" y="458"/>
                        </a:lnTo>
                        <a:lnTo>
                          <a:pt x="17414" y="490"/>
                        </a:lnTo>
                        <a:lnTo>
                          <a:pt x="17424" y="523"/>
                        </a:lnTo>
                        <a:lnTo>
                          <a:pt x="17433" y="557"/>
                        </a:lnTo>
                        <a:lnTo>
                          <a:pt x="17439" y="591"/>
                        </a:lnTo>
                        <a:lnTo>
                          <a:pt x="17444" y="626"/>
                        </a:lnTo>
                        <a:lnTo>
                          <a:pt x="17447" y="661"/>
                        </a:lnTo>
                        <a:lnTo>
                          <a:pt x="17448" y="697"/>
                        </a:lnTo>
                        <a:lnTo>
                          <a:pt x="17448" y="2614"/>
                        </a:lnTo>
                        <a:lnTo>
                          <a:pt x="17447" y="2649"/>
                        </a:lnTo>
                        <a:lnTo>
                          <a:pt x="17444" y="2685"/>
                        </a:lnTo>
                        <a:lnTo>
                          <a:pt x="17439" y="2719"/>
                        </a:lnTo>
                        <a:lnTo>
                          <a:pt x="17433" y="2753"/>
                        </a:lnTo>
                        <a:lnTo>
                          <a:pt x="17424" y="2787"/>
                        </a:lnTo>
                        <a:lnTo>
                          <a:pt x="17414" y="2820"/>
                        </a:lnTo>
                        <a:lnTo>
                          <a:pt x="17402" y="2852"/>
                        </a:lnTo>
                        <a:lnTo>
                          <a:pt x="17388" y="2884"/>
                        </a:lnTo>
                        <a:lnTo>
                          <a:pt x="17373" y="2915"/>
                        </a:lnTo>
                        <a:lnTo>
                          <a:pt x="17356" y="2945"/>
                        </a:lnTo>
                        <a:lnTo>
                          <a:pt x="17338" y="2974"/>
                        </a:lnTo>
                        <a:lnTo>
                          <a:pt x="17318" y="3002"/>
                        </a:lnTo>
                        <a:lnTo>
                          <a:pt x="17296" y="3030"/>
                        </a:lnTo>
                        <a:lnTo>
                          <a:pt x="17274" y="3056"/>
                        </a:lnTo>
                        <a:lnTo>
                          <a:pt x="17250" y="3081"/>
                        </a:lnTo>
                        <a:lnTo>
                          <a:pt x="17224" y="3106"/>
                        </a:lnTo>
                        <a:lnTo>
                          <a:pt x="17198" y="3129"/>
                        </a:lnTo>
                        <a:lnTo>
                          <a:pt x="17171" y="3151"/>
                        </a:lnTo>
                        <a:lnTo>
                          <a:pt x="17142" y="3171"/>
                        </a:lnTo>
                        <a:lnTo>
                          <a:pt x="17112" y="3191"/>
                        </a:lnTo>
                        <a:lnTo>
                          <a:pt x="17082" y="3209"/>
                        </a:lnTo>
                        <a:lnTo>
                          <a:pt x="17050" y="3226"/>
                        </a:lnTo>
                        <a:lnTo>
                          <a:pt x="17017" y="3241"/>
                        </a:lnTo>
                        <a:lnTo>
                          <a:pt x="16983" y="3255"/>
                        </a:lnTo>
                        <a:lnTo>
                          <a:pt x="16949" y="3268"/>
                        </a:lnTo>
                        <a:lnTo>
                          <a:pt x="16914" y="3279"/>
                        </a:lnTo>
                        <a:lnTo>
                          <a:pt x="16878" y="3288"/>
                        </a:lnTo>
                        <a:lnTo>
                          <a:pt x="16841" y="3296"/>
                        </a:lnTo>
                        <a:lnTo>
                          <a:pt x="16804" y="3302"/>
                        </a:lnTo>
                        <a:lnTo>
                          <a:pt x="16765" y="3307"/>
                        </a:lnTo>
                        <a:lnTo>
                          <a:pt x="16727" y="3309"/>
                        </a:lnTo>
                        <a:lnTo>
                          <a:pt x="16688" y="3310"/>
                        </a:lnTo>
                        <a:lnTo>
                          <a:pt x="760" y="3310"/>
                        </a:lnTo>
                        <a:lnTo>
                          <a:pt x="721" y="3309"/>
                        </a:lnTo>
                        <a:lnTo>
                          <a:pt x="683" y="3307"/>
                        </a:lnTo>
                        <a:lnTo>
                          <a:pt x="644" y="3302"/>
                        </a:lnTo>
                        <a:lnTo>
                          <a:pt x="607" y="3296"/>
                        </a:lnTo>
                        <a:lnTo>
                          <a:pt x="570" y="3288"/>
                        </a:lnTo>
                        <a:lnTo>
                          <a:pt x="534" y="3279"/>
                        </a:lnTo>
                        <a:lnTo>
                          <a:pt x="499" y="3268"/>
                        </a:lnTo>
                        <a:lnTo>
                          <a:pt x="465" y="3255"/>
                        </a:lnTo>
                        <a:lnTo>
                          <a:pt x="431" y="3241"/>
                        </a:lnTo>
                        <a:lnTo>
                          <a:pt x="398" y="3226"/>
                        </a:lnTo>
                        <a:lnTo>
                          <a:pt x="366" y="3209"/>
                        </a:lnTo>
                        <a:lnTo>
                          <a:pt x="336" y="3191"/>
                        </a:lnTo>
                        <a:lnTo>
                          <a:pt x="306" y="3171"/>
                        </a:lnTo>
                        <a:lnTo>
                          <a:pt x="277" y="3151"/>
                        </a:lnTo>
                        <a:lnTo>
                          <a:pt x="250" y="3129"/>
                        </a:lnTo>
                        <a:lnTo>
                          <a:pt x="224" y="3106"/>
                        </a:lnTo>
                        <a:lnTo>
                          <a:pt x="198" y="3081"/>
                        </a:lnTo>
                        <a:lnTo>
                          <a:pt x="174" y="3056"/>
                        </a:lnTo>
                        <a:lnTo>
                          <a:pt x="152" y="3030"/>
                        </a:lnTo>
                        <a:lnTo>
                          <a:pt x="130" y="3002"/>
                        </a:lnTo>
                        <a:lnTo>
                          <a:pt x="110" y="2974"/>
                        </a:lnTo>
                        <a:lnTo>
                          <a:pt x="92" y="2945"/>
                        </a:lnTo>
                        <a:lnTo>
                          <a:pt x="75" y="2915"/>
                        </a:lnTo>
                        <a:lnTo>
                          <a:pt x="60" y="2884"/>
                        </a:lnTo>
                        <a:lnTo>
                          <a:pt x="46" y="2852"/>
                        </a:lnTo>
                        <a:lnTo>
                          <a:pt x="34" y="2820"/>
                        </a:lnTo>
                        <a:lnTo>
                          <a:pt x="24" y="2787"/>
                        </a:lnTo>
                        <a:lnTo>
                          <a:pt x="15" y="2753"/>
                        </a:lnTo>
                        <a:lnTo>
                          <a:pt x="9" y="2719"/>
                        </a:lnTo>
                        <a:lnTo>
                          <a:pt x="4" y="2685"/>
                        </a:lnTo>
                        <a:lnTo>
                          <a:pt x="1" y="2649"/>
                        </a:lnTo>
                        <a:lnTo>
                          <a:pt x="0" y="2614"/>
                        </a:lnTo>
                        <a:lnTo>
                          <a:pt x="0" y="697"/>
                        </a:lnTo>
                        <a:lnTo>
                          <a:pt x="1" y="661"/>
                        </a:lnTo>
                        <a:lnTo>
                          <a:pt x="4" y="626"/>
                        </a:lnTo>
                        <a:lnTo>
                          <a:pt x="9" y="591"/>
                        </a:lnTo>
                        <a:lnTo>
                          <a:pt x="15" y="557"/>
                        </a:lnTo>
                        <a:lnTo>
                          <a:pt x="24" y="523"/>
                        </a:lnTo>
                        <a:lnTo>
                          <a:pt x="34" y="490"/>
                        </a:lnTo>
                        <a:lnTo>
                          <a:pt x="46" y="458"/>
                        </a:lnTo>
                        <a:lnTo>
                          <a:pt x="60" y="426"/>
                        </a:lnTo>
                        <a:lnTo>
                          <a:pt x="75" y="395"/>
                        </a:lnTo>
                        <a:lnTo>
                          <a:pt x="92" y="365"/>
                        </a:lnTo>
                        <a:lnTo>
                          <a:pt x="110" y="336"/>
                        </a:lnTo>
                        <a:lnTo>
                          <a:pt x="130" y="308"/>
                        </a:lnTo>
                        <a:lnTo>
                          <a:pt x="152" y="280"/>
                        </a:lnTo>
                        <a:lnTo>
                          <a:pt x="174" y="254"/>
                        </a:lnTo>
                        <a:lnTo>
                          <a:pt x="198" y="229"/>
                        </a:lnTo>
                        <a:lnTo>
                          <a:pt x="224" y="205"/>
                        </a:lnTo>
                        <a:lnTo>
                          <a:pt x="250" y="181"/>
                        </a:lnTo>
                        <a:lnTo>
                          <a:pt x="277" y="159"/>
                        </a:lnTo>
                        <a:lnTo>
                          <a:pt x="306" y="139"/>
                        </a:lnTo>
                        <a:lnTo>
                          <a:pt x="336" y="119"/>
                        </a:lnTo>
                        <a:lnTo>
                          <a:pt x="366" y="101"/>
                        </a:lnTo>
                        <a:lnTo>
                          <a:pt x="398" y="84"/>
                        </a:lnTo>
                        <a:lnTo>
                          <a:pt x="431" y="69"/>
                        </a:lnTo>
                        <a:lnTo>
                          <a:pt x="465" y="55"/>
                        </a:lnTo>
                        <a:lnTo>
                          <a:pt x="499" y="42"/>
                        </a:lnTo>
                        <a:lnTo>
                          <a:pt x="534" y="31"/>
                        </a:lnTo>
                        <a:lnTo>
                          <a:pt x="570" y="22"/>
                        </a:lnTo>
                        <a:lnTo>
                          <a:pt x="607" y="14"/>
                        </a:lnTo>
                        <a:lnTo>
                          <a:pt x="644" y="8"/>
                        </a:lnTo>
                        <a:lnTo>
                          <a:pt x="683" y="3"/>
                        </a:lnTo>
                        <a:lnTo>
                          <a:pt x="721" y="1"/>
                        </a:lnTo>
                        <a:lnTo>
                          <a:pt x="760" y="0"/>
                        </a:lnTo>
                        <a:close/>
                        <a:moveTo>
                          <a:pt x="15643" y="1020"/>
                        </a:moveTo>
                        <a:lnTo>
                          <a:pt x="15679" y="1021"/>
                        </a:lnTo>
                        <a:lnTo>
                          <a:pt x="15714" y="1023"/>
                        </a:lnTo>
                        <a:lnTo>
                          <a:pt x="15749" y="1027"/>
                        </a:lnTo>
                        <a:lnTo>
                          <a:pt x="15783" y="1033"/>
                        </a:lnTo>
                        <a:lnTo>
                          <a:pt x="15817" y="1040"/>
                        </a:lnTo>
                        <a:lnTo>
                          <a:pt x="15849" y="1049"/>
                        </a:lnTo>
                        <a:lnTo>
                          <a:pt x="15881" y="1059"/>
                        </a:lnTo>
                        <a:lnTo>
                          <a:pt x="15913" y="1070"/>
                        </a:lnTo>
                        <a:lnTo>
                          <a:pt x="15943" y="1083"/>
                        </a:lnTo>
                        <a:lnTo>
                          <a:pt x="15974" y="1097"/>
                        </a:lnTo>
                        <a:lnTo>
                          <a:pt x="16002" y="1112"/>
                        </a:lnTo>
                        <a:lnTo>
                          <a:pt x="16030" y="1128"/>
                        </a:lnTo>
                        <a:lnTo>
                          <a:pt x="16058" y="1146"/>
                        </a:lnTo>
                        <a:lnTo>
                          <a:pt x="16084" y="1165"/>
                        </a:lnTo>
                        <a:lnTo>
                          <a:pt x="16109" y="1185"/>
                        </a:lnTo>
                        <a:lnTo>
                          <a:pt x="16133" y="1206"/>
                        </a:lnTo>
                        <a:lnTo>
                          <a:pt x="16156" y="1228"/>
                        </a:lnTo>
                        <a:lnTo>
                          <a:pt x="16178" y="1251"/>
                        </a:lnTo>
                        <a:lnTo>
                          <a:pt x="16198" y="1275"/>
                        </a:lnTo>
                        <a:lnTo>
                          <a:pt x="16217" y="1300"/>
                        </a:lnTo>
                        <a:lnTo>
                          <a:pt x="16235" y="1326"/>
                        </a:lnTo>
                        <a:lnTo>
                          <a:pt x="16252" y="1352"/>
                        </a:lnTo>
                        <a:lnTo>
                          <a:pt x="16267" y="1379"/>
                        </a:lnTo>
                        <a:lnTo>
                          <a:pt x="16281" y="1408"/>
                        </a:lnTo>
                        <a:lnTo>
                          <a:pt x="16293" y="1436"/>
                        </a:lnTo>
                        <a:lnTo>
                          <a:pt x="16304" y="1466"/>
                        </a:lnTo>
                        <a:lnTo>
                          <a:pt x="16314" y="1496"/>
                        </a:lnTo>
                        <a:lnTo>
                          <a:pt x="16322" y="1527"/>
                        </a:lnTo>
                        <a:lnTo>
                          <a:pt x="16327" y="1558"/>
                        </a:lnTo>
                        <a:lnTo>
                          <a:pt x="16332" y="1590"/>
                        </a:lnTo>
                        <a:lnTo>
                          <a:pt x="16335" y="1622"/>
                        </a:lnTo>
                        <a:lnTo>
                          <a:pt x="16336" y="1654"/>
                        </a:lnTo>
                        <a:lnTo>
                          <a:pt x="16335" y="1687"/>
                        </a:lnTo>
                        <a:lnTo>
                          <a:pt x="16332" y="1719"/>
                        </a:lnTo>
                        <a:lnTo>
                          <a:pt x="16327" y="1751"/>
                        </a:lnTo>
                        <a:lnTo>
                          <a:pt x="16322" y="1782"/>
                        </a:lnTo>
                        <a:lnTo>
                          <a:pt x="16314" y="1813"/>
                        </a:lnTo>
                        <a:lnTo>
                          <a:pt x="16304" y="1843"/>
                        </a:lnTo>
                        <a:lnTo>
                          <a:pt x="16293" y="1873"/>
                        </a:lnTo>
                        <a:lnTo>
                          <a:pt x="16281" y="1901"/>
                        </a:lnTo>
                        <a:lnTo>
                          <a:pt x="16267" y="1930"/>
                        </a:lnTo>
                        <a:lnTo>
                          <a:pt x="16252" y="1957"/>
                        </a:lnTo>
                        <a:lnTo>
                          <a:pt x="16235" y="1983"/>
                        </a:lnTo>
                        <a:lnTo>
                          <a:pt x="16217" y="2009"/>
                        </a:lnTo>
                        <a:lnTo>
                          <a:pt x="16198" y="2034"/>
                        </a:lnTo>
                        <a:lnTo>
                          <a:pt x="16178" y="2058"/>
                        </a:lnTo>
                        <a:lnTo>
                          <a:pt x="16156" y="2081"/>
                        </a:lnTo>
                        <a:lnTo>
                          <a:pt x="16133" y="2103"/>
                        </a:lnTo>
                        <a:lnTo>
                          <a:pt x="16109" y="2125"/>
                        </a:lnTo>
                        <a:lnTo>
                          <a:pt x="16084" y="2145"/>
                        </a:lnTo>
                        <a:lnTo>
                          <a:pt x="16058" y="2164"/>
                        </a:lnTo>
                        <a:lnTo>
                          <a:pt x="16030" y="2182"/>
                        </a:lnTo>
                        <a:lnTo>
                          <a:pt x="16002" y="2198"/>
                        </a:lnTo>
                        <a:lnTo>
                          <a:pt x="15974" y="2213"/>
                        </a:lnTo>
                        <a:lnTo>
                          <a:pt x="15943" y="2227"/>
                        </a:lnTo>
                        <a:lnTo>
                          <a:pt x="15913" y="2240"/>
                        </a:lnTo>
                        <a:lnTo>
                          <a:pt x="15881" y="2251"/>
                        </a:lnTo>
                        <a:lnTo>
                          <a:pt x="15849" y="2261"/>
                        </a:lnTo>
                        <a:lnTo>
                          <a:pt x="15817" y="2270"/>
                        </a:lnTo>
                        <a:lnTo>
                          <a:pt x="15783" y="2277"/>
                        </a:lnTo>
                        <a:lnTo>
                          <a:pt x="15749" y="2283"/>
                        </a:lnTo>
                        <a:lnTo>
                          <a:pt x="15714" y="2287"/>
                        </a:lnTo>
                        <a:lnTo>
                          <a:pt x="15679" y="2289"/>
                        </a:lnTo>
                        <a:lnTo>
                          <a:pt x="15643" y="2290"/>
                        </a:lnTo>
                        <a:lnTo>
                          <a:pt x="15608" y="2289"/>
                        </a:lnTo>
                        <a:lnTo>
                          <a:pt x="15572" y="2287"/>
                        </a:lnTo>
                        <a:lnTo>
                          <a:pt x="15539" y="2283"/>
                        </a:lnTo>
                        <a:lnTo>
                          <a:pt x="15504" y="2277"/>
                        </a:lnTo>
                        <a:lnTo>
                          <a:pt x="15471" y="2270"/>
                        </a:lnTo>
                        <a:lnTo>
                          <a:pt x="15438" y="2261"/>
                        </a:lnTo>
                        <a:lnTo>
                          <a:pt x="15405" y="2251"/>
                        </a:lnTo>
                        <a:lnTo>
                          <a:pt x="15374" y="2240"/>
                        </a:lnTo>
                        <a:lnTo>
                          <a:pt x="15343" y="2227"/>
                        </a:lnTo>
                        <a:lnTo>
                          <a:pt x="15314" y="2213"/>
                        </a:lnTo>
                        <a:lnTo>
                          <a:pt x="15284" y="2198"/>
                        </a:lnTo>
                        <a:lnTo>
                          <a:pt x="15257" y="2182"/>
                        </a:lnTo>
                        <a:lnTo>
                          <a:pt x="15230" y="2164"/>
                        </a:lnTo>
                        <a:lnTo>
                          <a:pt x="15204" y="2145"/>
                        </a:lnTo>
                        <a:lnTo>
                          <a:pt x="15179" y="2125"/>
                        </a:lnTo>
                        <a:lnTo>
                          <a:pt x="15155" y="2103"/>
                        </a:lnTo>
                        <a:lnTo>
                          <a:pt x="15132" y="2081"/>
                        </a:lnTo>
                        <a:lnTo>
                          <a:pt x="15110" y="2058"/>
                        </a:lnTo>
                        <a:lnTo>
                          <a:pt x="15089" y="2034"/>
                        </a:lnTo>
                        <a:lnTo>
                          <a:pt x="15070" y="2009"/>
                        </a:lnTo>
                        <a:lnTo>
                          <a:pt x="15052" y="1983"/>
                        </a:lnTo>
                        <a:lnTo>
                          <a:pt x="15035" y="1957"/>
                        </a:lnTo>
                        <a:lnTo>
                          <a:pt x="15019" y="1930"/>
                        </a:lnTo>
                        <a:lnTo>
                          <a:pt x="15006" y="1901"/>
                        </a:lnTo>
                        <a:lnTo>
                          <a:pt x="14993" y="1873"/>
                        </a:lnTo>
                        <a:lnTo>
                          <a:pt x="14982" y="1843"/>
                        </a:lnTo>
                        <a:lnTo>
                          <a:pt x="14974" y="1813"/>
                        </a:lnTo>
                        <a:lnTo>
                          <a:pt x="14966" y="1782"/>
                        </a:lnTo>
                        <a:lnTo>
                          <a:pt x="14959" y="1751"/>
                        </a:lnTo>
                        <a:lnTo>
                          <a:pt x="14955" y="1719"/>
                        </a:lnTo>
                        <a:lnTo>
                          <a:pt x="14953" y="1687"/>
                        </a:lnTo>
                        <a:lnTo>
                          <a:pt x="14952" y="1654"/>
                        </a:lnTo>
                        <a:lnTo>
                          <a:pt x="14953" y="1622"/>
                        </a:lnTo>
                        <a:lnTo>
                          <a:pt x="14955" y="1590"/>
                        </a:lnTo>
                        <a:lnTo>
                          <a:pt x="14959" y="1558"/>
                        </a:lnTo>
                        <a:lnTo>
                          <a:pt x="14966" y="1527"/>
                        </a:lnTo>
                        <a:lnTo>
                          <a:pt x="14974" y="1496"/>
                        </a:lnTo>
                        <a:lnTo>
                          <a:pt x="14982" y="1466"/>
                        </a:lnTo>
                        <a:lnTo>
                          <a:pt x="14993" y="1436"/>
                        </a:lnTo>
                        <a:lnTo>
                          <a:pt x="15006" y="1408"/>
                        </a:lnTo>
                        <a:lnTo>
                          <a:pt x="15019" y="1379"/>
                        </a:lnTo>
                        <a:lnTo>
                          <a:pt x="15035" y="1352"/>
                        </a:lnTo>
                        <a:lnTo>
                          <a:pt x="15052" y="1326"/>
                        </a:lnTo>
                        <a:lnTo>
                          <a:pt x="15070" y="1300"/>
                        </a:lnTo>
                        <a:lnTo>
                          <a:pt x="15089" y="1275"/>
                        </a:lnTo>
                        <a:lnTo>
                          <a:pt x="15110" y="1251"/>
                        </a:lnTo>
                        <a:lnTo>
                          <a:pt x="15132" y="1228"/>
                        </a:lnTo>
                        <a:lnTo>
                          <a:pt x="15155" y="1206"/>
                        </a:lnTo>
                        <a:lnTo>
                          <a:pt x="15179" y="1185"/>
                        </a:lnTo>
                        <a:lnTo>
                          <a:pt x="15204" y="1165"/>
                        </a:lnTo>
                        <a:lnTo>
                          <a:pt x="15230" y="1146"/>
                        </a:lnTo>
                        <a:lnTo>
                          <a:pt x="15257" y="1128"/>
                        </a:lnTo>
                        <a:lnTo>
                          <a:pt x="15284" y="1112"/>
                        </a:lnTo>
                        <a:lnTo>
                          <a:pt x="15314" y="1097"/>
                        </a:lnTo>
                        <a:lnTo>
                          <a:pt x="15343" y="1083"/>
                        </a:lnTo>
                        <a:lnTo>
                          <a:pt x="15374" y="1070"/>
                        </a:lnTo>
                        <a:lnTo>
                          <a:pt x="15405" y="1059"/>
                        </a:lnTo>
                        <a:lnTo>
                          <a:pt x="15438" y="1049"/>
                        </a:lnTo>
                        <a:lnTo>
                          <a:pt x="15471" y="1040"/>
                        </a:lnTo>
                        <a:lnTo>
                          <a:pt x="15504" y="1033"/>
                        </a:lnTo>
                        <a:lnTo>
                          <a:pt x="15539" y="1027"/>
                        </a:lnTo>
                        <a:lnTo>
                          <a:pt x="15572" y="1023"/>
                        </a:lnTo>
                        <a:lnTo>
                          <a:pt x="15608" y="1021"/>
                        </a:lnTo>
                        <a:lnTo>
                          <a:pt x="15643" y="1020"/>
                        </a:lnTo>
                        <a:close/>
                        <a:moveTo>
                          <a:pt x="13527" y="1020"/>
                        </a:moveTo>
                        <a:lnTo>
                          <a:pt x="13563" y="1021"/>
                        </a:lnTo>
                        <a:lnTo>
                          <a:pt x="13597" y="1023"/>
                        </a:lnTo>
                        <a:lnTo>
                          <a:pt x="13632" y="1027"/>
                        </a:lnTo>
                        <a:lnTo>
                          <a:pt x="13666" y="1033"/>
                        </a:lnTo>
                        <a:lnTo>
                          <a:pt x="13700" y="1040"/>
                        </a:lnTo>
                        <a:lnTo>
                          <a:pt x="13733" y="1049"/>
                        </a:lnTo>
                        <a:lnTo>
                          <a:pt x="13765" y="1059"/>
                        </a:lnTo>
                        <a:lnTo>
                          <a:pt x="13796" y="1070"/>
                        </a:lnTo>
                        <a:lnTo>
                          <a:pt x="13826" y="1083"/>
                        </a:lnTo>
                        <a:lnTo>
                          <a:pt x="13857" y="1097"/>
                        </a:lnTo>
                        <a:lnTo>
                          <a:pt x="13885" y="1112"/>
                        </a:lnTo>
                        <a:lnTo>
                          <a:pt x="13914" y="1128"/>
                        </a:lnTo>
                        <a:lnTo>
                          <a:pt x="13941" y="1146"/>
                        </a:lnTo>
                        <a:lnTo>
                          <a:pt x="13967" y="1165"/>
                        </a:lnTo>
                        <a:lnTo>
                          <a:pt x="13992" y="1185"/>
                        </a:lnTo>
                        <a:lnTo>
                          <a:pt x="14016" y="1206"/>
                        </a:lnTo>
                        <a:lnTo>
                          <a:pt x="14039" y="1228"/>
                        </a:lnTo>
                        <a:lnTo>
                          <a:pt x="14061" y="1251"/>
                        </a:lnTo>
                        <a:lnTo>
                          <a:pt x="14082" y="1275"/>
                        </a:lnTo>
                        <a:lnTo>
                          <a:pt x="14101" y="1300"/>
                        </a:lnTo>
                        <a:lnTo>
                          <a:pt x="14119" y="1326"/>
                        </a:lnTo>
                        <a:lnTo>
                          <a:pt x="14135" y="1352"/>
                        </a:lnTo>
                        <a:lnTo>
                          <a:pt x="14150" y="1379"/>
                        </a:lnTo>
                        <a:lnTo>
                          <a:pt x="14165" y="1408"/>
                        </a:lnTo>
                        <a:lnTo>
                          <a:pt x="14177" y="1436"/>
                        </a:lnTo>
                        <a:lnTo>
                          <a:pt x="14187" y="1466"/>
                        </a:lnTo>
                        <a:lnTo>
                          <a:pt x="14197" y="1496"/>
                        </a:lnTo>
                        <a:lnTo>
                          <a:pt x="14205" y="1527"/>
                        </a:lnTo>
                        <a:lnTo>
                          <a:pt x="14211" y="1558"/>
                        </a:lnTo>
                        <a:lnTo>
                          <a:pt x="14216" y="1590"/>
                        </a:lnTo>
                        <a:lnTo>
                          <a:pt x="14218" y="1622"/>
                        </a:lnTo>
                        <a:lnTo>
                          <a:pt x="14219" y="1654"/>
                        </a:lnTo>
                        <a:lnTo>
                          <a:pt x="14218" y="1687"/>
                        </a:lnTo>
                        <a:lnTo>
                          <a:pt x="14216" y="1719"/>
                        </a:lnTo>
                        <a:lnTo>
                          <a:pt x="14211" y="1751"/>
                        </a:lnTo>
                        <a:lnTo>
                          <a:pt x="14205" y="1782"/>
                        </a:lnTo>
                        <a:lnTo>
                          <a:pt x="14197" y="1813"/>
                        </a:lnTo>
                        <a:lnTo>
                          <a:pt x="14187" y="1843"/>
                        </a:lnTo>
                        <a:lnTo>
                          <a:pt x="14177" y="1873"/>
                        </a:lnTo>
                        <a:lnTo>
                          <a:pt x="14165" y="1901"/>
                        </a:lnTo>
                        <a:lnTo>
                          <a:pt x="14150" y="1930"/>
                        </a:lnTo>
                        <a:lnTo>
                          <a:pt x="14135" y="1957"/>
                        </a:lnTo>
                        <a:lnTo>
                          <a:pt x="14119" y="1983"/>
                        </a:lnTo>
                        <a:lnTo>
                          <a:pt x="14101" y="2009"/>
                        </a:lnTo>
                        <a:lnTo>
                          <a:pt x="14082" y="2034"/>
                        </a:lnTo>
                        <a:lnTo>
                          <a:pt x="14061" y="2058"/>
                        </a:lnTo>
                        <a:lnTo>
                          <a:pt x="14039" y="2081"/>
                        </a:lnTo>
                        <a:lnTo>
                          <a:pt x="14016" y="2103"/>
                        </a:lnTo>
                        <a:lnTo>
                          <a:pt x="13992" y="2125"/>
                        </a:lnTo>
                        <a:lnTo>
                          <a:pt x="13967" y="2145"/>
                        </a:lnTo>
                        <a:lnTo>
                          <a:pt x="13941" y="2164"/>
                        </a:lnTo>
                        <a:lnTo>
                          <a:pt x="13914" y="2182"/>
                        </a:lnTo>
                        <a:lnTo>
                          <a:pt x="13885" y="2198"/>
                        </a:lnTo>
                        <a:lnTo>
                          <a:pt x="13857" y="2213"/>
                        </a:lnTo>
                        <a:lnTo>
                          <a:pt x="13826" y="2227"/>
                        </a:lnTo>
                        <a:lnTo>
                          <a:pt x="13796" y="2240"/>
                        </a:lnTo>
                        <a:lnTo>
                          <a:pt x="13765" y="2251"/>
                        </a:lnTo>
                        <a:lnTo>
                          <a:pt x="13733" y="2261"/>
                        </a:lnTo>
                        <a:lnTo>
                          <a:pt x="13700" y="2270"/>
                        </a:lnTo>
                        <a:lnTo>
                          <a:pt x="13666" y="2277"/>
                        </a:lnTo>
                        <a:lnTo>
                          <a:pt x="13632" y="2283"/>
                        </a:lnTo>
                        <a:lnTo>
                          <a:pt x="13597" y="2287"/>
                        </a:lnTo>
                        <a:lnTo>
                          <a:pt x="13563" y="2289"/>
                        </a:lnTo>
                        <a:lnTo>
                          <a:pt x="13527" y="2290"/>
                        </a:lnTo>
                        <a:lnTo>
                          <a:pt x="13492" y="2289"/>
                        </a:lnTo>
                        <a:lnTo>
                          <a:pt x="13457" y="2287"/>
                        </a:lnTo>
                        <a:lnTo>
                          <a:pt x="13422" y="2283"/>
                        </a:lnTo>
                        <a:lnTo>
                          <a:pt x="13388" y="2277"/>
                        </a:lnTo>
                        <a:lnTo>
                          <a:pt x="13354" y="2270"/>
                        </a:lnTo>
                        <a:lnTo>
                          <a:pt x="13322" y="2261"/>
                        </a:lnTo>
                        <a:lnTo>
                          <a:pt x="13289" y="2251"/>
                        </a:lnTo>
                        <a:lnTo>
                          <a:pt x="13257" y="2240"/>
                        </a:lnTo>
                        <a:lnTo>
                          <a:pt x="13227" y="2227"/>
                        </a:lnTo>
                        <a:lnTo>
                          <a:pt x="13197" y="2213"/>
                        </a:lnTo>
                        <a:lnTo>
                          <a:pt x="13168" y="2198"/>
                        </a:lnTo>
                        <a:lnTo>
                          <a:pt x="13141" y="2182"/>
                        </a:lnTo>
                        <a:lnTo>
                          <a:pt x="13113" y="2164"/>
                        </a:lnTo>
                        <a:lnTo>
                          <a:pt x="13087" y="2145"/>
                        </a:lnTo>
                        <a:lnTo>
                          <a:pt x="13062" y="2125"/>
                        </a:lnTo>
                        <a:lnTo>
                          <a:pt x="13038" y="2103"/>
                        </a:lnTo>
                        <a:lnTo>
                          <a:pt x="13015" y="2081"/>
                        </a:lnTo>
                        <a:lnTo>
                          <a:pt x="12993" y="2058"/>
                        </a:lnTo>
                        <a:lnTo>
                          <a:pt x="12973" y="2034"/>
                        </a:lnTo>
                        <a:lnTo>
                          <a:pt x="12953" y="2009"/>
                        </a:lnTo>
                        <a:lnTo>
                          <a:pt x="12936" y="1983"/>
                        </a:lnTo>
                        <a:lnTo>
                          <a:pt x="12919" y="1957"/>
                        </a:lnTo>
                        <a:lnTo>
                          <a:pt x="12903" y="1930"/>
                        </a:lnTo>
                        <a:lnTo>
                          <a:pt x="12890" y="1901"/>
                        </a:lnTo>
                        <a:lnTo>
                          <a:pt x="12877" y="1873"/>
                        </a:lnTo>
                        <a:lnTo>
                          <a:pt x="12866" y="1843"/>
                        </a:lnTo>
                        <a:lnTo>
                          <a:pt x="12857" y="1813"/>
                        </a:lnTo>
                        <a:lnTo>
                          <a:pt x="12849" y="1782"/>
                        </a:lnTo>
                        <a:lnTo>
                          <a:pt x="12843" y="1751"/>
                        </a:lnTo>
                        <a:lnTo>
                          <a:pt x="12838" y="1719"/>
                        </a:lnTo>
                        <a:lnTo>
                          <a:pt x="12836" y="1687"/>
                        </a:lnTo>
                        <a:lnTo>
                          <a:pt x="12835" y="1654"/>
                        </a:lnTo>
                        <a:lnTo>
                          <a:pt x="12836" y="1622"/>
                        </a:lnTo>
                        <a:lnTo>
                          <a:pt x="12838" y="1590"/>
                        </a:lnTo>
                        <a:lnTo>
                          <a:pt x="12843" y="1558"/>
                        </a:lnTo>
                        <a:lnTo>
                          <a:pt x="12849" y="1527"/>
                        </a:lnTo>
                        <a:lnTo>
                          <a:pt x="12857" y="1496"/>
                        </a:lnTo>
                        <a:lnTo>
                          <a:pt x="12866" y="1466"/>
                        </a:lnTo>
                        <a:lnTo>
                          <a:pt x="12877" y="1436"/>
                        </a:lnTo>
                        <a:lnTo>
                          <a:pt x="12890" y="1408"/>
                        </a:lnTo>
                        <a:lnTo>
                          <a:pt x="12903" y="1379"/>
                        </a:lnTo>
                        <a:lnTo>
                          <a:pt x="12919" y="1352"/>
                        </a:lnTo>
                        <a:lnTo>
                          <a:pt x="12936" y="1326"/>
                        </a:lnTo>
                        <a:lnTo>
                          <a:pt x="12953" y="1300"/>
                        </a:lnTo>
                        <a:lnTo>
                          <a:pt x="12973" y="1275"/>
                        </a:lnTo>
                        <a:lnTo>
                          <a:pt x="12993" y="1251"/>
                        </a:lnTo>
                        <a:lnTo>
                          <a:pt x="13015" y="1228"/>
                        </a:lnTo>
                        <a:lnTo>
                          <a:pt x="13038" y="1206"/>
                        </a:lnTo>
                        <a:lnTo>
                          <a:pt x="13062" y="1185"/>
                        </a:lnTo>
                        <a:lnTo>
                          <a:pt x="13087" y="1165"/>
                        </a:lnTo>
                        <a:lnTo>
                          <a:pt x="13113" y="1146"/>
                        </a:lnTo>
                        <a:lnTo>
                          <a:pt x="13141" y="1128"/>
                        </a:lnTo>
                        <a:lnTo>
                          <a:pt x="13168" y="1112"/>
                        </a:lnTo>
                        <a:lnTo>
                          <a:pt x="13197" y="1097"/>
                        </a:lnTo>
                        <a:lnTo>
                          <a:pt x="13227" y="1083"/>
                        </a:lnTo>
                        <a:lnTo>
                          <a:pt x="13257" y="1070"/>
                        </a:lnTo>
                        <a:lnTo>
                          <a:pt x="13289" y="1059"/>
                        </a:lnTo>
                        <a:lnTo>
                          <a:pt x="13322" y="1049"/>
                        </a:lnTo>
                        <a:lnTo>
                          <a:pt x="13354" y="1040"/>
                        </a:lnTo>
                        <a:lnTo>
                          <a:pt x="13388" y="1033"/>
                        </a:lnTo>
                        <a:lnTo>
                          <a:pt x="13422" y="1027"/>
                        </a:lnTo>
                        <a:lnTo>
                          <a:pt x="13457" y="1023"/>
                        </a:lnTo>
                        <a:lnTo>
                          <a:pt x="13492" y="1021"/>
                        </a:lnTo>
                        <a:lnTo>
                          <a:pt x="13527" y="102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>
                      <a:solidFill>
                        <a:schemeClr val="accent3"/>
                      </a:solidFill>
                    </a:endParaRPr>
                  </a:p>
                </p:txBody>
              </p:sp>
              <p:sp>
                <p:nvSpPr>
                  <p:cNvPr id="914" name="Freeform 65"/>
                  <p:cNvSpPr>
                    <a:spLocks noEditPoints="1"/>
                  </p:cNvSpPr>
                  <p:nvPr/>
                </p:nvSpPr>
                <p:spPr bwMode="gray">
                  <a:xfrm>
                    <a:off x="3308966" y="2214654"/>
                    <a:ext cx="292835" cy="60621"/>
                  </a:xfrm>
                  <a:custGeom>
                    <a:avLst/>
                    <a:gdLst>
                      <a:gd name="T0" fmla="*/ 16878 w 17448"/>
                      <a:gd name="T1" fmla="*/ 22 h 3310"/>
                      <a:gd name="T2" fmla="*/ 17112 w 17448"/>
                      <a:gd name="T3" fmla="*/ 119 h 3310"/>
                      <a:gd name="T4" fmla="*/ 17296 w 17448"/>
                      <a:gd name="T5" fmla="*/ 281 h 3310"/>
                      <a:gd name="T6" fmla="*/ 17414 w 17448"/>
                      <a:gd name="T7" fmla="*/ 490 h 3310"/>
                      <a:gd name="T8" fmla="*/ 17448 w 17448"/>
                      <a:gd name="T9" fmla="*/ 2614 h 3310"/>
                      <a:gd name="T10" fmla="*/ 17402 w 17448"/>
                      <a:gd name="T11" fmla="*/ 2853 h 3310"/>
                      <a:gd name="T12" fmla="*/ 17274 w 17448"/>
                      <a:gd name="T13" fmla="*/ 3056 h 3310"/>
                      <a:gd name="T14" fmla="*/ 17082 w 17448"/>
                      <a:gd name="T15" fmla="*/ 3209 h 3310"/>
                      <a:gd name="T16" fmla="*/ 16841 w 17448"/>
                      <a:gd name="T17" fmla="*/ 3296 h 3310"/>
                      <a:gd name="T18" fmla="*/ 683 w 17448"/>
                      <a:gd name="T19" fmla="*/ 3307 h 3310"/>
                      <a:gd name="T20" fmla="*/ 431 w 17448"/>
                      <a:gd name="T21" fmla="*/ 3242 h 3310"/>
                      <a:gd name="T22" fmla="*/ 224 w 17448"/>
                      <a:gd name="T23" fmla="*/ 3106 h 3310"/>
                      <a:gd name="T24" fmla="*/ 75 w 17448"/>
                      <a:gd name="T25" fmla="*/ 2915 h 3310"/>
                      <a:gd name="T26" fmla="*/ 4 w 17448"/>
                      <a:gd name="T27" fmla="*/ 2685 h 3310"/>
                      <a:gd name="T28" fmla="*/ 15 w 17448"/>
                      <a:gd name="T29" fmla="*/ 557 h 3310"/>
                      <a:gd name="T30" fmla="*/ 110 w 17448"/>
                      <a:gd name="T31" fmla="*/ 336 h 3310"/>
                      <a:gd name="T32" fmla="*/ 277 w 17448"/>
                      <a:gd name="T33" fmla="*/ 160 h 3310"/>
                      <a:gd name="T34" fmla="*/ 499 w 17448"/>
                      <a:gd name="T35" fmla="*/ 42 h 3310"/>
                      <a:gd name="T36" fmla="*/ 760 w 17448"/>
                      <a:gd name="T37" fmla="*/ 0 h 3310"/>
                      <a:gd name="T38" fmla="*/ 15849 w 17448"/>
                      <a:gd name="T39" fmla="*/ 1049 h 3310"/>
                      <a:gd name="T40" fmla="*/ 16058 w 17448"/>
                      <a:gd name="T41" fmla="*/ 1146 h 3310"/>
                      <a:gd name="T42" fmla="*/ 16217 w 17448"/>
                      <a:gd name="T43" fmla="*/ 1300 h 3310"/>
                      <a:gd name="T44" fmla="*/ 16314 w 17448"/>
                      <a:gd name="T45" fmla="*/ 1496 h 3310"/>
                      <a:gd name="T46" fmla="*/ 16332 w 17448"/>
                      <a:gd name="T47" fmla="*/ 1720 h 3310"/>
                      <a:gd name="T48" fmla="*/ 16267 w 17448"/>
                      <a:gd name="T49" fmla="*/ 1930 h 3310"/>
                      <a:gd name="T50" fmla="*/ 16133 w 17448"/>
                      <a:gd name="T51" fmla="*/ 2104 h 3310"/>
                      <a:gd name="T52" fmla="*/ 15943 w 17448"/>
                      <a:gd name="T53" fmla="*/ 2228 h 3310"/>
                      <a:gd name="T54" fmla="*/ 15714 w 17448"/>
                      <a:gd name="T55" fmla="*/ 2287 h 3310"/>
                      <a:gd name="T56" fmla="*/ 15471 w 17448"/>
                      <a:gd name="T57" fmla="*/ 2270 h 3310"/>
                      <a:gd name="T58" fmla="*/ 15257 w 17448"/>
                      <a:gd name="T59" fmla="*/ 2182 h 3310"/>
                      <a:gd name="T60" fmla="*/ 15089 w 17448"/>
                      <a:gd name="T61" fmla="*/ 2035 h 3310"/>
                      <a:gd name="T62" fmla="*/ 14982 w 17448"/>
                      <a:gd name="T63" fmla="*/ 1843 h 3310"/>
                      <a:gd name="T64" fmla="*/ 14953 w 17448"/>
                      <a:gd name="T65" fmla="*/ 1622 h 3310"/>
                      <a:gd name="T66" fmla="*/ 15006 w 17448"/>
                      <a:gd name="T67" fmla="*/ 1408 h 3310"/>
                      <a:gd name="T68" fmla="*/ 15132 w 17448"/>
                      <a:gd name="T69" fmla="*/ 1228 h 3310"/>
                      <a:gd name="T70" fmla="*/ 15314 w 17448"/>
                      <a:gd name="T71" fmla="*/ 1097 h 3310"/>
                      <a:gd name="T72" fmla="*/ 15539 w 17448"/>
                      <a:gd name="T73" fmla="*/ 1028 h 3310"/>
                      <a:gd name="T74" fmla="*/ 13632 w 17448"/>
                      <a:gd name="T75" fmla="*/ 1028 h 3310"/>
                      <a:gd name="T76" fmla="*/ 13857 w 17448"/>
                      <a:gd name="T77" fmla="*/ 1097 h 3310"/>
                      <a:gd name="T78" fmla="*/ 14039 w 17448"/>
                      <a:gd name="T79" fmla="*/ 1228 h 3310"/>
                      <a:gd name="T80" fmla="*/ 14165 w 17448"/>
                      <a:gd name="T81" fmla="*/ 1408 h 3310"/>
                      <a:gd name="T82" fmla="*/ 14218 w 17448"/>
                      <a:gd name="T83" fmla="*/ 1622 h 3310"/>
                      <a:gd name="T84" fmla="*/ 14187 w 17448"/>
                      <a:gd name="T85" fmla="*/ 1843 h 3310"/>
                      <a:gd name="T86" fmla="*/ 14082 w 17448"/>
                      <a:gd name="T87" fmla="*/ 2035 h 3310"/>
                      <a:gd name="T88" fmla="*/ 13914 w 17448"/>
                      <a:gd name="T89" fmla="*/ 2182 h 3310"/>
                      <a:gd name="T90" fmla="*/ 13700 w 17448"/>
                      <a:gd name="T91" fmla="*/ 2270 h 3310"/>
                      <a:gd name="T92" fmla="*/ 13457 w 17448"/>
                      <a:gd name="T93" fmla="*/ 2287 h 3310"/>
                      <a:gd name="T94" fmla="*/ 13227 w 17448"/>
                      <a:gd name="T95" fmla="*/ 2228 h 3310"/>
                      <a:gd name="T96" fmla="*/ 13038 w 17448"/>
                      <a:gd name="T97" fmla="*/ 2104 h 3310"/>
                      <a:gd name="T98" fmla="*/ 12903 w 17448"/>
                      <a:gd name="T99" fmla="*/ 1930 h 3310"/>
                      <a:gd name="T100" fmla="*/ 12838 w 17448"/>
                      <a:gd name="T101" fmla="*/ 1720 h 3310"/>
                      <a:gd name="T102" fmla="*/ 12857 w 17448"/>
                      <a:gd name="T103" fmla="*/ 1496 h 3310"/>
                      <a:gd name="T104" fmla="*/ 12953 w 17448"/>
                      <a:gd name="T105" fmla="*/ 1300 h 3310"/>
                      <a:gd name="T106" fmla="*/ 13113 w 17448"/>
                      <a:gd name="T107" fmla="*/ 1146 h 3310"/>
                      <a:gd name="T108" fmla="*/ 13322 w 17448"/>
                      <a:gd name="T109" fmla="*/ 1049 h 33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17448" h="3310">
                        <a:moveTo>
                          <a:pt x="760" y="0"/>
                        </a:moveTo>
                        <a:lnTo>
                          <a:pt x="16688" y="0"/>
                        </a:lnTo>
                        <a:lnTo>
                          <a:pt x="16727" y="1"/>
                        </a:lnTo>
                        <a:lnTo>
                          <a:pt x="16765" y="4"/>
                        </a:lnTo>
                        <a:lnTo>
                          <a:pt x="16804" y="8"/>
                        </a:lnTo>
                        <a:lnTo>
                          <a:pt x="16841" y="14"/>
                        </a:lnTo>
                        <a:lnTo>
                          <a:pt x="16878" y="22"/>
                        </a:lnTo>
                        <a:lnTo>
                          <a:pt x="16914" y="31"/>
                        </a:lnTo>
                        <a:lnTo>
                          <a:pt x="16949" y="42"/>
                        </a:lnTo>
                        <a:lnTo>
                          <a:pt x="16983" y="55"/>
                        </a:lnTo>
                        <a:lnTo>
                          <a:pt x="17017" y="69"/>
                        </a:lnTo>
                        <a:lnTo>
                          <a:pt x="17050" y="84"/>
                        </a:lnTo>
                        <a:lnTo>
                          <a:pt x="17082" y="101"/>
                        </a:lnTo>
                        <a:lnTo>
                          <a:pt x="17112" y="119"/>
                        </a:lnTo>
                        <a:lnTo>
                          <a:pt x="17142" y="139"/>
                        </a:lnTo>
                        <a:lnTo>
                          <a:pt x="17171" y="160"/>
                        </a:lnTo>
                        <a:lnTo>
                          <a:pt x="17198" y="182"/>
                        </a:lnTo>
                        <a:lnTo>
                          <a:pt x="17224" y="205"/>
                        </a:lnTo>
                        <a:lnTo>
                          <a:pt x="17250" y="229"/>
                        </a:lnTo>
                        <a:lnTo>
                          <a:pt x="17274" y="254"/>
                        </a:lnTo>
                        <a:lnTo>
                          <a:pt x="17296" y="281"/>
                        </a:lnTo>
                        <a:lnTo>
                          <a:pt x="17318" y="308"/>
                        </a:lnTo>
                        <a:lnTo>
                          <a:pt x="17338" y="336"/>
                        </a:lnTo>
                        <a:lnTo>
                          <a:pt x="17356" y="365"/>
                        </a:lnTo>
                        <a:lnTo>
                          <a:pt x="17373" y="395"/>
                        </a:lnTo>
                        <a:lnTo>
                          <a:pt x="17388" y="426"/>
                        </a:lnTo>
                        <a:lnTo>
                          <a:pt x="17402" y="458"/>
                        </a:lnTo>
                        <a:lnTo>
                          <a:pt x="17414" y="490"/>
                        </a:lnTo>
                        <a:lnTo>
                          <a:pt x="17424" y="523"/>
                        </a:lnTo>
                        <a:lnTo>
                          <a:pt x="17433" y="557"/>
                        </a:lnTo>
                        <a:lnTo>
                          <a:pt x="17439" y="591"/>
                        </a:lnTo>
                        <a:lnTo>
                          <a:pt x="17444" y="626"/>
                        </a:lnTo>
                        <a:lnTo>
                          <a:pt x="17447" y="661"/>
                        </a:lnTo>
                        <a:lnTo>
                          <a:pt x="17448" y="697"/>
                        </a:lnTo>
                        <a:lnTo>
                          <a:pt x="17448" y="2614"/>
                        </a:lnTo>
                        <a:lnTo>
                          <a:pt x="17447" y="2649"/>
                        </a:lnTo>
                        <a:lnTo>
                          <a:pt x="17444" y="2685"/>
                        </a:lnTo>
                        <a:lnTo>
                          <a:pt x="17439" y="2719"/>
                        </a:lnTo>
                        <a:lnTo>
                          <a:pt x="17433" y="2754"/>
                        </a:lnTo>
                        <a:lnTo>
                          <a:pt x="17424" y="2787"/>
                        </a:lnTo>
                        <a:lnTo>
                          <a:pt x="17414" y="2820"/>
                        </a:lnTo>
                        <a:lnTo>
                          <a:pt x="17402" y="2853"/>
                        </a:lnTo>
                        <a:lnTo>
                          <a:pt x="17388" y="2884"/>
                        </a:lnTo>
                        <a:lnTo>
                          <a:pt x="17373" y="2915"/>
                        </a:lnTo>
                        <a:lnTo>
                          <a:pt x="17356" y="2945"/>
                        </a:lnTo>
                        <a:lnTo>
                          <a:pt x="17338" y="2974"/>
                        </a:lnTo>
                        <a:lnTo>
                          <a:pt x="17318" y="3003"/>
                        </a:lnTo>
                        <a:lnTo>
                          <a:pt x="17296" y="3030"/>
                        </a:lnTo>
                        <a:lnTo>
                          <a:pt x="17274" y="3056"/>
                        </a:lnTo>
                        <a:lnTo>
                          <a:pt x="17250" y="3082"/>
                        </a:lnTo>
                        <a:lnTo>
                          <a:pt x="17224" y="3106"/>
                        </a:lnTo>
                        <a:lnTo>
                          <a:pt x="17198" y="3129"/>
                        </a:lnTo>
                        <a:lnTo>
                          <a:pt x="17171" y="3151"/>
                        </a:lnTo>
                        <a:lnTo>
                          <a:pt x="17142" y="3172"/>
                        </a:lnTo>
                        <a:lnTo>
                          <a:pt x="17112" y="3191"/>
                        </a:lnTo>
                        <a:lnTo>
                          <a:pt x="17082" y="3209"/>
                        </a:lnTo>
                        <a:lnTo>
                          <a:pt x="17050" y="3226"/>
                        </a:lnTo>
                        <a:lnTo>
                          <a:pt x="17017" y="3242"/>
                        </a:lnTo>
                        <a:lnTo>
                          <a:pt x="16983" y="3256"/>
                        </a:lnTo>
                        <a:lnTo>
                          <a:pt x="16949" y="3268"/>
                        </a:lnTo>
                        <a:lnTo>
                          <a:pt x="16914" y="3279"/>
                        </a:lnTo>
                        <a:lnTo>
                          <a:pt x="16878" y="3288"/>
                        </a:lnTo>
                        <a:lnTo>
                          <a:pt x="16841" y="3296"/>
                        </a:lnTo>
                        <a:lnTo>
                          <a:pt x="16804" y="3302"/>
                        </a:lnTo>
                        <a:lnTo>
                          <a:pt x="16765" y="3307"/>
                        </a:lnTo>
                        <a:lnTo>
                          <a:pt x="16727" y="3310"/>
                        </a:lnTo>
                        <a:lnTo>
                          <a:pt x="16688" y="3310"/>
                        </a:lnTo>
                        <a:lnTo>
                          <a:pt x="760" y="3310"/>
                        </a:lnTo>
                        <a:lnTo>
                          <a:pt x="721" y="3310"/>
                        </a:lnTo>
                        <a:lnTo>
                          <a:pt x="683" y="3307"/>
                        </a:lnTo>
                        <a:lnTo>
                          <a:pt x="644" y="3302"/>
                        </a:lnTo>
                        <a:lnTo>
                          <a:pt x="607" y="3296"/>
                        </a:lnTo>
                        <a:lnTo>
                          <a:pt x="570" y="3288"/>
                        </a:lnTo>
                        <a:lnTo>
                          <a:pt x="534" y="3279"/>
                        </a:lnTo>
                        <a:lnTo>
                          <a:pt x="499" y="3268"/>
                        </a:lnTo>
                        <a:lnTo>
                          <a:pt x="465" y="3256"/>
                        </a:lnTo>
                        <a:lnTo>
                          <a:pt x="431" y="3242"/>
                        </a:lnTo>
                        <a:lnTo>
                          <a:pt x="398" y="3226"/>
                        </a:lnTo>
                        <a:lnTo>
                          <a:pt x="366" y="3209"/>
                        </a:lnTo>
                        <a:lnTo>
                          <a:pt x="336" y="3191"/>
                        </a:lnTo>
                        <a:lnTo>
                          <a:pt x="306" y="3172"/>
                        </a:lnTo>
                        <a:lnTo>
                          <a:pt x="277" y="3151"/>
                        </a:lnTo>
                        <a:lnTo>
                          <a:pt x="250" y="3129"/>
                        </a:lnTo>
                        <a:lnTo>
                          <a:pt x="224" y="3106"/>
                        </a:lnTo>
                        <a:lnTo>
                          <a:pt x="198" y="3082"/>
                        </a:lnTo>
                        <a:lnTo>
                          <a:pt x="174" y="3056"/>
                        </a:lnTo>
                        <a:lnTo>
                          <a:pt x="152" y="3030"/>
                        </a:lnTo>
                        <a:lnTo>
                          <a:pt x="130" y="3003"/>
                        </a:lnTo>
                        <a:lnTo>
                          <a:pt x="110" y="2974"/>
                        </a:lnTo>
                        <a:lnTo>
                          <a:pt x="92" y="2945"/>
                        </a:lnTo>
                        <a:lnTo>
                          <a:pt x="75" y="2915"/>
                        </a:lnTo>
                        <a:lnTo>
                          <a:pt x="60" y="2884"/>
                        </a:lnTo>
                        <a:lnTo>
                          <a:pt x="46" y="2853"/>
                        </a:lnTo>
                        <a:lnTo>
                          <a:pt x="34" y="2820"/>
                        </a:lnTo>
                        <a:lnTo>
                          <a:pt x="24" y="2787"/>
                        </a:lnTo>
                        <a:lnTo>
                          <a:pt x="15" y="2754"/>
                        </a:lnTo>
                        <a:lnTo>
                          <a:pt x="9" y="2719"/>
                        </a:lnTo>
                        <a:lnTo>
                          <a:pt x="4" y="2685"/>
                        </a:lnTo>
                        <a:lnTo>
                          <a:pt x="1" y="2649"/>
                        </a:lnTo>
                        <a:lnTo>
                          <a:pt x="0" y="2614"/>
                        </a:lnTo>
                        <a:lnTo>
                          <a:pt x="0" y="697"/>
                        </a:lnTo>
                        <a:lnTo>
                          <a:pt x="1" y="661"/>
                        </a:lnTo>
                        <a:lnTo>
                          <a:pt x="4" y="626"/>
                        </a:lnTo>
                        <a:lnTo>
                          <a:pt x="9" y="591"/>
                        </a:lnTo>
                        <a:lnTo>
                          <a:pt x="15" y="557"/>
                        </a:lnTo>
                        <a:lnTo>
                          <a:pt x="24" y="523"/>
                        </a:lnTo>
                        <a:lnTo>
                          <a:pt x="34" y="490"/>
                        </a:lnTo>
                        <a:lnTo>
                          <a:pt x="46" y="458"/>
                        </a:lnTo>
                        <a:lnTo>
                          <a:pt x="60" y="426"/>
                        </a:lnTo>
                        <a:lnTo>
                          <a:pt x="75" y="395"/>
                        </a:lnTo>
                        <a:lnTo>
                          <a:pt x="92" y="365"/>
                        </a:lnTo>
                        <a:lnTo>
                          <a:pt x="110" y="336"/>
                        </a:lnTo>
                        <a:lnTo>
                          <a:pt x="130" y="308"/>
                        </a:lnTo>
                        <a:lnTo>
                          <a:pt x="152" y="281"/>
                        </a:lnTo>
                        <a:lnTo>
                          <a:pt x="174" y="254"/>
                        </a:lnTo>
                        <a:lnTo>
                          <a:pt x="198" y="229"/>
                        </a:lnTo>
                        <a:lnTo>
                          <a:pt x="224" y="205"/>
                        </a:lnTo>
                        <a:lnTo>
                          <a:pt x="250" y="182"/>
                        </a:lnTo>
                        <a:lnTo>
                          <a:pt x="277" y="160"/>
                        </a:lnTo>
                        <a:lnTo>
                          <a:pt x="306" y="139"/>
                        </a:lnTo>
                        <a:lnTo>
                          <a:pt x="336" y="119"/>
                        </a:lnTo>
                        <a:lnTo>
                          <a:pt x="366" y="101"/>
                        </a:lnTo>
                        <a:lnTo>
                          <a:pt x="398" y="84"/>
                        </a:lnTo>
                        <a:lnTo>
                          <a:pt x="431" y="69"/>
                        </a:lnTo>
                        <a:lnTo>
                          <a:pt x="465" y="55"/>
                        </a:lnTo>
                        <a:lnTo>
                          <a:pt x="499" y="42"/>
                        </a:lnTo>
                        <a:lnTo>
                          <a:pt x="534" y="31"/>
                        </a:lnTo>
                        <a:lnTo>
                          <a:pt x="570" y="22"/>
                        </a:lnTo>
                        <a:lnTo>
                          <a:pt x="607" y="14"/>
                        </a:lnTo>
                        <a:lnTo>
                          <a:pt x="644" y="8"/>
                        </a:lnTo>
                        <a:lnTo>
                          <a:pt x="683" y="4"/>
                        </a:lnTo>
                        <a:lnTo>
                          <a:pt x="721" y="1"/>
                        </a:lnTo>
                        <a:lnTo>
                          <a:pt x="760" y="0"/>
                        </a:lnTo>
                        <a:close/>
                        <a:moveTo>
                          <a:pt x="15643" y="1020"/>
                        </a:moveTo>
                        <a:lnTo>
                          <a:pt x="15679" y="1021"/>
                        </a:lnTo>
                        <a:lnTo>
                          <a:pt x="15714" y="1023"/>
                        </a:lnTo>
                        <a:lnTo>
                          <a:pt x="15749" y="1028"/>
                        </a:lnTo>
                        <a:lnTo>
                          <a:pt x="15783" y="1033"/>
                        </a:lnTo>
                        <a:lnTo>
                          <a:pt x="15817" y="1040"/>
                        </a:lnTo>
                        <a:lnTo>
                          <a:pt x="15849" y="1049"/>
                        </a:lnTo>
                        <a:lnTo>
                          <a:pt x="15881" y="1059"/>
                        </a:lnTo>
                        <a:lnTo>
                          <a:pt x="15913" y="1070"/>
                        </a:lnTo>
                        <a:lnTo>
                          <a:pt x="15943" y="1083"/>
                        </a:lnTo>
                        <a:lnTo>
                          <a:pt x="15974" y="1097"/>
                        </a:lnTo>
                        <a:lnTo>
                          <a:pt x="16002" y="1112"/>
                        </a:lnTo>
                        <a:lnTo>
                          <a:pt x="16030" y="1129"/>
                        </a:lnTo>
                        <a:lnTo>
                          <a:pt x="16058" y="1146"/>
                        </a:lnTo>
                        <a:lnTo>
                          <a:pt x="16084" y="1165"/>
                        </a:lnTo>
                        <a:lnTo>
                          <a:pt x="16109" y="1185"/>
                        </a:lnTo>
                        <a:lnTo>
                          <a:pt x="16133" y="1206"/>
                        </a:lnTo>
                        <a:lnTo>
                          <a:pt x="16156" y="1228"/>
                        </a:lnTo>
                        <a:lnTo>
                          <a:pt x="16178" y="1251"/>
                        </a:lnTo>
                        <a:lnTo>
                          <a:pt x="16198" y="1275"/>
                        </a:lnTo>
                        <a:lnTo>
                          <a:pt x="16217" y="1300"/>
                        </a:lnTo>
                        <a:lnTo>
                          <a:pt x="16235" y="1326"/>
                        </a:lnTo>
                        <a:lnTo>
                          <a:pt x="16252" y="1352"/>
                        </a:lnTo>
                        <a:lnTo>
                          <a:pt x="16267" y="1380"/>
                        </a:lnTo>
                        <a:lnTo>
                          <a:pt x="16281" y="1408"/>
                        </a:lnTo>
                        <a:lnTo>
                          <a:pt x="16293" y="1437"/>
                        </a:lnTo>
                        <a:lnTo>
                          <a:pt x="16304" y="1466"/>
                        </a:lnTo>
                        <a:lnTo>
                          <a:pt x="16314" y="1496"/>
                        </a:lnTo>
                        <a:lnTo>
                          <a:pt x="16322" y="1527"/>
                        </a:lnTo>
                        <a:lnTo>
                          <a:pt x="16327" y="1558"/>
                        </a:lnTo>
                        <a:lnTo>
                          <a:pt x="16332" y="1590"/>
                        </a:lnTo>
                        <a:lnTo>
                          <a:pt x="16335" y="1622"/>
                        </a:lnTo>
                        <a:lnTo>
                          <a:pt x="16336" y="1655"/>
                        </a:lnTo>
                        <a:lnTo>
                          <a:pt x="16335" y="1687"/>
                        </a:lnTo>
                        <a:lnTo>
                          <a:pt x="16332" y="1720"/>
                        </a:lnTo>
                        <a:lnTo>
                          <a:pt x="16327" y="1751"/>
                        </a:lnTo>
                        <a:lnTo>
                          <a:pt x="16322" y="1783"/>
                        </a:lnTo>
                        <a:lnTo>
                          <a:pt x="16314" y="1813"/>
                        </a:lnTo>
                        <a:lnTo>
                          <a:pt x="16304" y="1843"/>
                        </a:lnTo>
                        <a:lnTo>
                          <a:pt x="16293" y="1873"/>
                        </a:lnTo>
                        <a:lnTo>
                          <a:pt x="16281" y="1902"/>
                        </a:lnTo>
                        <a:lnTo>
                          <a:pt x="16267" y="1930"/>
                        </a:lnTo>
                        <a:lnTo>
                          <a:pt x="16252" y="1957"/>
                        </a:lnTo>
                        <a:lnTo>
                          <a:pt x="16235" y="1985"/>
                        </a:lnTo>
                        <a:lnTo>
                          <a:pt x="16217" y="2010"/>
                        </a:lnTo>
                        <a:lnTo>
                          <a:pt x="16198" y="2035"/>
                        </a:lnTo>
                        <a:lnTo>
                          <a:pt x="16178" y="2059"/>
                        </a:lnTo>
                        <a:lnTo>
                          <a:pt x="16156" y="2082"/>
                        </a:lnTo>
                        <a:lnTo>
                          <a:pt x="16133" y="2104"/>
                        </a:lnTo>
                        <a:lnTo>
                          <a:pt x="16109" y="2125"/>
                        </a:lnTo>
                        <a:lnTo>
                          <a:pt x="16084" y="2145"/>
                        </a:lnTo>
                        <a:lnTo>
                          <a:pt x="16058" y="2164"/>
                        </a:lnTo>
                        <a:lnTo>
                          <a:pt x="16030" y="2182"/>
                        </a:lnTo>
                        <a:lnTo>
                          <a:pt x="16002" y="2198"/>
                        </a:lnTo>
                        <a:lnTo>
                          <a:pt x="15974" y="2214"/>
                        </a:lnTo>
                        <a:lnTo>
                          <a:pt x="15943" y="2228"/>
                        </a:lnTo>
                        <a:lnTo>
                          <a:pt x="15913" y="2240"/>
                        </a:lnTo>
                        <a:lnTo>
                          <a:pt x="15881" y="2252"/>
                        </a:lnTo>
                        <a:lnTo>
                          <a:pt x="15849" y="2262"/>
                        </a:lnTo>
                        <a:lnTo>
                          <a:pt x="15817" y="2270"/>
                        </a:lnTo>
                        <a:lnTo>
                          <a:pt x="15783" y="2277"/>
                        </a:lnTo>
                        <a:lnTo>
                          <a:pt x="15749" y="2283"/>
                        </a:lnTo>
                        <a:lnTo>
                          <a:pt x="15714" y="2287"/>
                        </a:lnTo>
                        <a:lnTo>
                          <a:pt x="15679" y="2289"/>
                        </a:lnTo>
                        <a:lnTo>
                          <a:pt x="15643" y="2290"/>
                        </a:lnTo>
                        <a:lnTo>
                          <a:pt x="15608" y="2289"/>
                        </a:lnTo>
                        <a:lnTo>
                          <a:pt x="15572" y="2287"/>
                        </a:lnTo>
                        <a:lnTo>
                          <a:pt x="15539" y="2283"/>
                        </a:lnTo>
                        <a:lnTo>
                          <a:pt x="15504" y="2277"/>
                        </a:lnTo>
                        <a:lnTo>
                          <a:pt x="15471" y="2270"/>
                        </a:lnTo>
                        <a:lnTo>
                          <a:pt x="15438" y="2262"/>
                        </a:lnTo>
                        <a:lnTo>
                          <a:pt x="15405" y="2252"/>
                        </a:lnTo>
                        <a:lnTo>
                          <a:pt x="15374" y="2240"/>
                        </a:lnTo>
                        <a:lnTo>
                          <a:pt x="15343" y="2228"/>
                        </a:lnTo>
                        <a:lnTo>
                          <a:pt x="15314" y="2214"/>
                        </a:lnTo>
                        <a:lnTo>
                          <a:pt x="15284" y="2198"/>
                        </a:lnTo>
                        <a:lnTo>
                          <a:pt x="15257" y="2182"/>
                        </a:lnTo>
                        <a:lnTo>
                          <a:pt x="15230" y="2164"/>
                        </a:lnTo>
                        <a:lnTo>
                          <a:pt x="15204" y="2145"/>
                        </a:lnTo>
                        <a:lnTo>
                          <a:pt x="15179" y="2125"/>
                        </a:lnTo>
                        <a:lnTo>
                          <a:pt x="15155" y="2104"/>
                        </a:lnTo>
                        <a:lnTo>
                          <a:pt x="15132" y="2082"/>
                        </a:lnTo>
                        <a:lnTo>
                          <a:pt x="15110" y="2059"/>
                        </a:lnTo>
                        <a:lnTo>
                          <a:pt x="15089" y="2035"/>
                        </a:lnTo>
                        <a:lnTo>
                          <a:pt x="15070" y="2010"/>
                        </a:lnTo>
                        <a:lnTo>
                          <a:pt x="15052" y="1985"/>
                        </a:lnTo>
                        <a:lnTo>
                          <a:pt x="15035" y="1957"/>
                        </a:lnTo>
                        <a:lnTo>
                          <a:pt x="15019" y="1930"/>
                        </a:lnTo>
                        <a:lnTo>
                          <a:pt x="15006" y="1902"/>
                        </a:lnTo>
                        <a:lnTo>
                          <a:pt x="14993" y="1873"/>
                        </a:lnTo>
                        <a:lnTo>
                          <a:pt x="14982" y="1843"/>
                        </a:lnTo>
                        <a:lnTo>
                          <a:pt x="14974" y="1813"/>
                        </a:lnTo>
                        <a:lnTo>
                          <a:pt x="14966" y="1783"/>
                        </a:lnTo>
                        <a:lnTo>
                          <a:pt x="14959" y="1751"/>
                        </a:lnTo>
                        <a:lnTo>
                          <a:pt x="14955" y="1720"/>
                        </a:lnTo>
                        <a:lnTo>
                          <a:pt x="14953" y="1687"/>
                        </a:lnTo>
                        <a:lnTo>
                          <a:pt x="14952" y="1655"/>
                        </a:lnTo>
                        <a:lnTo>
                          <a:pt x="14953" y="1622"/>
                        </a:lnTo>
                        <a:lnTo>
                          <a:pt x="14955" y="1590"/>
                        </a:lnTo>
                        <a:lnTo>
                          <a:pt x="14959" y="1558"/>
                        </a:lnTo>
                        <a:lnTo>
                          <a:pt x="14966" y="1527"/>
                        </a:lnTo>
                        <a:lnTo>
                          <a:pt x="14974" y="1496"/>
                        </a:lnTo>
                        <a:lnTo>
                          <a:pt x="14982" y="1466"/>
                        </a:lnTo>
                        <a:lnTo>
                          <a:pt x="14993" y="1437"/>
                        </a:lnTo>
                        <a:lnTo>
                          <a:pt x="15006" y="1408"/>
                        </a:lnTo>
                        <a:lnTo>
                          <a:pt x="15019" y="1380"/>
                        </a:lnTo>
                        <a:lnTo>
                          <a:pt x="15035" y="1352"/>
                        </a:lnTo>
                        <a:lnTo>
                          <a:pt x="15052" y="1326"/>
                        </a:lnTo>
                        <a:lnTo>
                          <a:pt x="15070" y="1300"/>
                        </a:lnTo>
                        <a:lnTo>
                          <a:pt x="15089" y="1275"/>
                        </a:lnTo>
                        <a:lnTo>
                          <a:pt x="15110" y="1251"/>
                        </a:lnTo>
                        <a:lnTo>
                          <a:pt x="15132" y="1228"/>
                        </a:lnTo>
                        <a:lnTo>
                          <a:pt x="15155" y="1206"/>
                        </a:lnTo>
                        <a:lnTo>
                          <a:pt x="15179" y="1185"/>
                        </a:lnTo>
                        <a:lnTo>
                          <a:pt x="15204" y="1165"/>
                        </a:lnTo>
                        <a:lnTo>
                          <a:pt x="15230" y="1146"/>
                        </a:lnTo>
                        <a:lnTo>
                          <a:pt x="15257" y="1129"/>
                        </a:lnTo>
                        <a:lnTo>
                          <a:pt x="15284" y="1112"/>
                        </a:lnTo>
                        <a:lnTo>
                          <a:pt x="15314" y="1097"/>
                        </a:lnTo>
                        <a:lnTo>
                          <a:pt x="15343" y="1083"/>
                        </a:lnTo>
                        <a:lnTo>
                          <a:pt x="15374" y="1070"/>
                        </a:lnTo>
                        <a:lnTo>
                          <a:pt x="15405" y="1059"/>
                        </a:lnTo>
                        <a:lnTo>
                          <a:pt x="15438" y="1049"/>
                        </a:lnTo>
                        <a:lnTo>
                          <a:pt x="15471" y="1040"/>
                        </a:lnTo>
                        <a:lnTo>
                          <a:pt x="15504" y="1033"/>
                        </a:lnTo>
                        <a:lnTo>
                          <a:pt x="15539" y="1028"/>
                        </a:lnTo>
                        <a:lnTo>
                          <a:pt x="15572" y="1023"/>
                        </a:lnTo>
                        <a:lnTo>
                          <a:pt x="15608" y="1021"/>
                        </a:lnTo>
                        <a:lnTo>
                          <a:pt x="15643" y="1020"/>
                        </a:lnTo>
                        <a:close/>
                        <a:moveTo>
                          <a:pt x="13527" y="1020"/>
                        </a:moveTo>
                        <a:lnTo>
                          <a:pt x="13563" y="1021"/>
                        </a:lnTo>
                        <a:lnTo>
                          <a:pt x="13597" y="1023"/>
                        </a:lnTo>
                        <a:lnTo>
                          <a:pt x="13632" y="1028"/>
                        </a:lnTo>
                        <a:lnTo>
                          <a:pt x="13666" y="1033"/>
                        </a:lnTo>
                        <a:lnTo>
                          <a:pt x="13700" y="1040"/>
                        </a:lnTo>
                        <a:lnTo>
                          <a:pt x="13733" y="1049"/>
                        </a:lnTo>
                        <a:lnTo>
                          <a:pt x="13765" y="1059"/>
                        </a:lnTo>
                        <a:lnTo>
                          <a:pt x="13796" y="1070"/>
                        </a:lnTo>
                        <a:lnTo>
                          <a:pt x="13826" y="1083"/>
                        </a:lnTo>
                        <a:lnTo>
                          <a:pt x="13857" y="1097"/>
                        </a:lnTo>
                        <a:lnTo>
                          <a:pt x="13885" y="1112"/>
                        </a:lnTo>
                        <a:lnTo>
                          <a:pt x="13914" y="1129"/>
                        </a:lnTo>
                        <a:lnTo>
                          <a:pt x="13941" y="1146"/>
                        </a:lnTo>
                        <a:lnTo>
                          <a:pt x="13967" y="1165"/>
                        </a:lnTo>
                        <a:lnTo>
                          <a:pt x="13992" y="1185"/>
                        </a:lnTo>
                        <a:lnTo>
                          <a:pt x="14016" y="1206"/>
                        </a:lnTo>
                        <a:lnTo>
                          <a:pt x="14039" y="1228"/>
                        </a:lnTo>
                        <a:lnTo>
                          <a:pt x="14061" y="1251"/>
                        </a:lnTo>
                        <a:lnTo>
                          <a:pt x="14082" y="1275"/>
                        </a:lnTo>
                        <a:lnTo>
                          <a:pt x="14101" y="1300"/>
                        </a:lnTo>
                        <a:lnTo>
                          <a:pt x="14119" y="1326"/>
                        </a:lnTo>
                        <a:lnTo>
                          <a:pt x="14135" y="1352"/>
                        </a:lnTo>
                        <a:lnTo>
                          <a:pt x="14150" y="1380"/>
                        </a:lnTo>
                        <a:lnTo>
                          <a:pt x="14165" y="1408"/>
                        </a:lnTo>
                        <a:lnTo>
                          <a:pt x="14177" y="1437"/>
                        </a:lnTo>
                        <a:lnTo>
                          <a:pt x="14187" y="1466"/>
                        </a:lnTo>
                        <a:lnTo>
                          <a:pt x="14197" y="1496"/>
                        </a:lnTo>
                        <a:lnTo>
                          <a:pt x="14205" y="1527"/>
                        </a:lnTo>
                        <a:lnTo>
                          <a:pt x="14211" y="1558"/>
                        </a:lnTo>
                        <a:lnTo>
                          <a:pt x="14216" y="1590"/>
                        </a:lnTo>
                        <a:lnTo>
                          <a:pt x="14218" y="1622"/>
                        </a:lnTo>
                        <a:lnTo>
                          <a:pt x="14219" y="1655"/>
                        </a:lnTo>
                        <a:lnTo>
                          <a:pt x="14218" y="1687"/>
                        </a:lnTo>
                        <a:lnTo>
                          <a:pt x="14216" y="1720"/>
                        </a:lnTo>
                        <a:lnTo>
                          <a:pt x="14211" y="1751"/>
                        </a:lnTo>
                        <a:lnTo>
                          <a:pt x="14205" y="1783"/>
                        </a:lnTo>
                        <a:lnTo>
                          <a:pt x="14197" y="1813"/>
                        </a:lnTo>
                        <a:lnTo>
                          <a:pt x="14187" y="1843"/>
                        </a:lnTo>
                        <a:lnTo>
                          <a:pt x="14177" y="1873"/>
                        </a:lnTo>
                        <a:lnTo>
                          <a:pt x="14165" y="1902"/>
                        </a:lnTo>
                        <a:lnTo>
                          <a:pt x="14150" y="1930"/>
                        </a:lnTo>
                        <a:lnTo>
                          <a:pt x="14135" y="1957"/>
                        </a:lnTo>
                        <a:lnTo>
                          <a:pt x="14119" y="1985"/>
                        </a:lnTo>
                        <a:lnTo>
                          <a:pt x="14101" y="2010"/>
                        </a:lnTo>
                        <a:lnTo>
                          <a:pt x="14082" y="2035"/>
                        </a:lnTo>
                        <a:lnTo>
                          <a:pt x="14061" y="2059"/>
                        </a:lnTo>
                        <a:lnTo>
                          <a:pt x="14039" y="2082"/>
                        </a:lnTo>
                        <a:lnTo>
                          <a:pt x="14016" y="2104"/>
                        </a:lnTo>
                        <a:lnTo>
                          <a:pt x="13992" y="2125"/>
                        </a:lnTo>
                        <a:lnTo>
                          <a:pt x="13967" y="2145"/>
                        </a:lnTo>
                        <a:lnTo>
                          <a:pt x="13941" y="2164"/>
                        </a:lnTo>
                        <a:lnTo>
                          <a:pt x="13914" y="2182"/>
                        </a:lnTo>
                        <a:lnTo>
                          <a:pt x="13885" y="2198"/>
                        </a:lnTo>
                        <a:lnTo>
                          <a:pt x="13857" y="2214"/>
                        </a:lnTo>
                        <a:lnTo>
                          <a:pt x="13826" y="2228"/>
                        </a:lnTo>
                        <a:lnTo>
                          <a:pt x="13796" y="2240"/>
                        </a:lnTo>
                        <a:lnTo>
                          <a:pt x="13765" y="2252"/>
                        </a:lnTo>
                        <a:lnTo>
                          <a:pt x="13733" y="2262"/>
                        </a:lnTo>
                        <a:lnTo>
                          <a:pt x="13700" y="2270"/>
                        </a:lnTo>
                        <a:lnTo>
                          <a:pt x="13666" y="2277"/>
                        </a:lnTo>
                        <a:lnTo>
                          <a:pt x="13632" y="2283"/>
                        </a:lnTo>
                        <a:lnTo>
                          <a:pt x="13597" y="2287"/>
                        </a:lnTo>
                        <a:lnTo>
                          <a:pt x="13563" y="2289"/>
                        </a:lnTo>
                        <a:lnTo>
                          <a:pt x="13527" y="2290"/>
                        </a:lnTo>
                        <a:lnTo>
                          <a:pt x="13492" y="2289"/>
                        </a:lnTo>
                        <a:lnTo>
                          <a:pt x="13457" y="2287"/>
                        </a:lnTo>
                        <a:lnTo>
                          <a:pt x="13422" y="2283"/>
                        </a:lnTo>
                        <a:lnTo>
                          <a:pt x="13388" y="2277"/>
                        </a:lnTo>
                        <a:lnTo>
                          <a:pt x="13354" y="2270"/>
                        </a:lnTo>
                        <a:lnTo>
                          <a:pt x="13322" y="2262"/>
                        </a:lnTo>
                        <a:lnTo>
                          <a:pt x="13289" y="2252"/>
                        </a:lnTo>
                        <a:lnTo>
                          <a:pt x="13257" y="2240"/>
                        </a:lnTo>
                        <a:lnTo>
                          <a:pt x="13227" y="2228"/>
                        </a:lnTo>
                        <a:lnTo>
                          <a:pt x="13197" y="2214"/>
                        </a:lnTo>
                        <a:lnTo>
                          <a:pt x="13168" y="2198"/>
                        </a:lnTo>
                        <a:lnTo>
                          <a:pt x="13141" y="2182"/>
                        </a:lnTo>
                        <a:lnTo>
                          <a:pt x="13113" y="2164"/>
                        </a:lnTo>
                        <a:lnTo>
                          <a:pt x="13087" y="2145"/>
                        </a:lnTo>
                        <a:lnTo>
                          <a:pt x="13062" y="2125"/>
                        </a:lnTo>
                        <a:lnTo>
                          <a:pt x="13038" y="2104"/>
                        </a:lnTo>
                        <a:lnTo>
                          <a:pt x="13015" y="2082"/>
                        </a:lnTo>
                        <a:lnTo>
                          <a:pt x="12993" y="2059"/>
                        </a:lnTo>
                        <a:lnTo>
                          <a:pt x="12973" y="2035"/>
                        </a:lnTo>
                        <a:lnTo>
                          <a:pt x="12953" y="2010"/>
                        </a:lnTo>
                        <a:lnTo>
                          <a:pt x="12936" y="1985"/>
                        </a:lnTo>
                        <a:lnTo>
                          <a:pt x="12919" y="1957"/>
                        </a:lnTo>
                        <a:lnTo>
                          <a:pt x="12903" y="1930"/>
                        </a:lnTo>
                        <a:lnTo>
                          <a:pt x="12890" y="1902"/>
                        </a:lnTo>
                        <a:lnTo>
                          <a:pt x="12877" y="1873"/>
                        </a:lnTo>
                        <a:lnTo>
                          <a:pt x="12866" y="1843"/>
                        </a:lnTo>
                        <a:lnTo>
                          <a:pt x="12857" y="1813"/>
                        </a:lnTo>
                        <a:lnTo>
                          <a:pt x="12849" y="1783"/>
                        </a:lnTo>
                        <a:lnTo>
                          <a:pt x="12843" y="1751"/>
                        </a:lnTo>
                        <a:lnTo>
                          <a:pt x="12838" y="1720"/>
                        </a:lnTo>
                        <a:lnTo>
                          <a:pt x="12836" y="1687"/>
                        </a:lnTo>
                        <a:lnTo>
                          <a:pt x="12835" y="1655"/>
                        </a:lnTo>
                        <a:lnTo>
                          <a:pt x="12836" y="1622"/>
                        </a:lnTo>
                        <a:lnTo>
                          <a:pt x="12838" y="1590"/>
                        </a:lnTo>
                        <a:lnTo>
                          <a:pt x="12843" y="1558"/>
                        </a:lnTo>
                        <a:lnTo>
                          <a:pt x="12849" y="1527"/>
                        </a:lnTo>
                        <a:lnTo>
                          <a:pt x="12857" y="1496"/>
                        </a:lnTo>
                        <a:lnTo>
                          <a:pt x="12866" y="1466"/>
                        </a:lnTo>
                        <a:lnTo>
                          <a:pt x="12877" y="1437"/>
                        </a:lnTo>
                        <a:lnTo>
                          <a:pt x="12890" y="1408"/>
                        </a:lnTo>
                        <a:lnTo>
                          <a:pt x="12903" y="1380"/>
                        </a:lnTo>
                        <a:lnTo>
                          <a:pt x="12919" y="1352"/>
                        </a:lnTo>
                        <a:lnTo>
                          <a:pt x="12936" y="1326"/>
                        </a:lnTo>
                        <a:lnTo>
                          <a:pt x="12953" y="1300"/>
                        </a:lnTo>
                        <a:lnTo>
                          <a:pt x="12973" y="1275"/>
                        </a:lnTo>
                        <a:lnTo>
                          <a:pt x="12993" y="1251"/>
                        </a:lnTo>
                        <a:lnTo>
                          <a:pt x="13015" y="1228"/>
                        </a:lnTo>
                        <a:lnTo>
                          <a:pt x="13038" y="1206"/>
                        </a:lnTo>
                        <a:lnTo>
                          <a:pt x="13062" y="1185"/>
                        </a:lnTo>
                        <a:lnTo>
                          <a:pt x="13087" y="1165"/>
                        </a:lnTo>
                        <a:lnTo>
                          <a:pt x="13113" y="1146"/>
                        </a:lnTo>
                        <a:lnTo>
                          <a:pt x="13141" y="1129"/>
                        </a:lnTo>
                        <a:lnTo>
                          <a:pt x="13168" y="1112"/>
                        </a:lnTo>
                        <a:lnTo>
                          <a:pt x="13197" y="1097"/>
                        </a:lnTo>
                        <a:lnTo>
                          <a:pt x="13227" y="1083"/>
                        </a:lnTo>
                        <a:lnTo>
                          <a:pt x="13257" y="1070"/>
                        </a:lnTo>
                        <a:lnTo>
                          <a:pt x="13289" y="1059"/>
                        </a:lnTo>
                        <a:lnTo>
                          <a:pt x="13322" y="1049"/>
                        </a:lnTo>
                        <a:lnTo>
                          <a:pt x="13354" y="1040"/>
                        </a:lnTo>
                        <a:lnTo>
                          <a:pt x="13388" y="1033"/>
                        </a:lnTo>
                        <a:lnTo>
                          <a:pt x="13422" y="1028"/>
                        </a:lnTo>
                        <a:lnTo>
                          <a:pt x="13457" y="1023"/>
                        </a:lnTo>
                        <a:lnTo>
                          <a:pt x="13492" y="1021"/>
                        </a:lnTo>
                        <a:lnTo>
                          <a:pt x="13527" y="102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>
                      <a:solidFill>
                        <a:schemeClr val="accent3"/>
                      </a:solidFill>
                    </a:endParaRPr>
                  </a:p>
                </p:txBody>
              </p:sp>
              <p:sp>
                <p:nvSpPr>
                  <p:cNvPr id="915" name="Freeform 65"/>
                  <p:cNvSpPr>
                    <a:spLocks noEditPoints="1"/>
                  </p:cNvSpPr>
                  <p:nvPr/>
                </p:nvSpPr>
                <p:spPr bwMode="gray">
                  <a:xfrm>
                    <a:off x="3308966" y="2143710"/>
                    <a:ext cx="292835" cy="60621"/>
                  </a:xfrm>
                  <a:custGeom>
                    <a:avLst/>
                    <a:gdLst>
                      <a:gd name="T0" fmla="*/ 16878 w 17448"/>
                      <a:gd name="T1" fmla="*/ 22 h 3310"/>
                      <a:gd name="T2" fmla="*/ 17112 w 17448"/>
                      <a:gd name="T3" fmla="*/ 119 h 3310"/>
                      <a:gd name="T4" fmla="*/ 17296 w 17448"/>
                      <a:gd name="T5" fmla="*/ 281 h 3310"/>
                      <a:gd name="T6" fmla="*/ 17414 w 17448"/>
                      <a:gd name="T7" fmla="*/ 490 h 3310"/>
                      <a:gd name="T8" fmla="*/ 17448 w 17448"/>
                      <a:gd name="T9" fmla="*/ 2614 h 3310"/>
                      <a:gd name="T10" fmla="*/ 17402 w 17448"/>
                      <a:gd name="T11" fmla="*/ 2853 h 3310"/>
                      <a:gd name="T12" fmla="*/ 17274 w 17448"/>
                      <a:gd name="T13" fmla="*/ 3056 h 3310"/>
                      <a:gd name="T14" fmla="*/ 17082 w 17448"/>
                      <a:gd name="T15" fmla="*/ 3209 h 3310"/>
                      <a:gd name="T16" fmla="*/ 16841 w 17448"/>
                      <a:gd name="T17" fmla="*/ 3296 h 3310"/>
                      <a:gd name="T18" fmla="*/ 683 w 17448"/>
                      <a:gd name="T19" fmla="*/ 3307 h 3310"/>
                      <a:gd name="T20" fmla="*/ 431 w 17448"/>
                      <a:gd name="T21" fmla="*/ 3242 h 3310"/>
                      <a:gd name="T22" fmla="*/ 224 w 17448"/>
                      <a:gd name="T23" fmla="*/ 3106 h 3310"/>
                      <a:gd name="T24" fmla="*/ 75 w 17448"/>
                      <a:gd name="T25" fmla="*/ 2915 h 3310"/>
                      <a:gd name="T26" fmla="*/ 4 w 17448"/>
                      <a:gd name="T27" fmla="*/ 2685 h 3310"/>
                      <a:gd name="T28" fmla="*/ 15 w 17448"/>
                      <a:gd name="T29" fmla="*/ 557 h 3310"/>
                      <a:gd name="T30" fmla="*/ 110 w 17448"/>
                      <a:gd name="T31" fmla="*/ 336 h 3310"/>
                      <a:gd name="T32" fmla="*/ 277 w 17448"/>
                      <a:gd name="T33" fmla="*/ 160 h 3310"/>
                      <a:gd name="T34" fmla="*/ 499 w 17448"/>
                      <a:gd name="T35" fmla="*/ 42 h 3310"/>
                      <a:gd name="T36" fmla="*/ 760 w 17448"/>
                      <a:gd name="T37" fmla="*/ 0 h 3310"/>
                      <a:gd name="T38" fmla="*/ 15849 w 17448"/>
                      <a:gd name="T39" fmla="*/ 1049 h 3310"/>
                      <a:gd name="T40" fmla="*/ 16058 w 17448"/>
                      <a:gd name="T41" fmla="*/ 1146 h 3310"/>
                      <a:gd name="T42" fmla="*/ 16217 w 17448"/>
                      <a:gd name="T43" fmla="*/ 1300 h 3310"/>
                      <a:gd name="T44" fmla="*/ 16314 w 17448"/>
                      <a:gd name="T45" fmla="*/ 1496 h 3310"/>
                      <a:gd name="T46" fmla="*/ 16332 w 17448"/>
                      <a:gd name="T47" fmla="*/ 1720 h 3310"/>
                      <a:gd name="T48" fmla="*/ 16267 w 17448"/>
                      <a:gd name="T49" fmla="*/ 1930 h 3310"/>
                      <a:gd name="T50" fmla="*/ 16133 w 17448"/>
                      <a:gd name="T51" fmla="*/ 2104 h 3310"/>
                      <a:gd name="T52" fmla="*/ 15943 w 17448"/>
                      <a:gd name="T53" fmla="*/ 2228 h 3310"/>
                      <a:gd name="T54" fmla="*/ 15714 w 17448"/>
                      <a:gd name="T55" fmla="*/ 2287 h 3310"/>
                      <a:gd name="T56" fmla="*/ 15471 w 17448"/>
                      <a:gd name="T57" fmla="*/ 2270 h 3310"/>
                      <a:gd name="T58" fmla="*/ 15257 w 17448"/>
                      <a:gd name="T59" fmla="*/ 2182 h 3310"/>
                      <a:gd name="T60" fmla="*/ 15089 w 17448"/>
                      <a:gd name="T61" fmla="*/ 2035 h 3310"/>
                      <a:gd name="T62" fmla="*/ 14982 w 17448"/>
                      <a:gd name="T63" fmla="*/ 1843 h 3310"/>
                      <a:gd name="T64" fmla="*/ 14953 w 17448"/>
                      <a:gd name="T65" fmla="*/ 1622 h 3310"/>
                      <a:gd name="T66" fmla="*/ 15006 w 17448"/>
                      <a:gd name="T67" fmla="*/ 1408 h 3310"/>
                      <a:gd name="T68" fmla="*/ 15132 w 17448"/>
                      <a:gd name="T69" fmla="*/ 1228 h 3310"/>
                      <a:gd name="T70" fmla="*/ 15314 w 17448"/>
                      <a:gd name="T71" fmla="*/ 1097 h 3310"/>
                      <a:gd name="T72" fmla="*/ 15539 w 17448"/>
                      <a:gd name="T73" fmla="*/ 1028 h 3310"/>
                      <a:gd name="T74" fmla="*/ 13632 w 17448"/>
                      <a:gd name="T75" fmla="*/ 1028 h 3310"/>
                      <a:gd name="T76" fmla="*/ 13857 w 17448"/>
                      <a:gd name="T77" fmla="*/ 1097 h 3310"/>
                      <a:gd name="T78" fmla="*/ 14039 w 17448"/>
                      <a:gd name="T79" fmla="*/ 1228 h 3310"/>
                      <a:gd name="T80" fmla="*/ 14165 w 17448"/>
                      <a:gd name="T81" fmla="*/ 1408 h 3310"/>
                      <a:gd name="T82" fmla="*/ 14218 w 17448"/>
                      <a:gd name="T83" fmla="*/ 1622 h 3310"/>
                      <a:gd name="T84" fmla="*/ 14187 w 17448"/>
                      <a:gd name="T85" fmla="*/ 1843 h 3310"/>
                      <a:gd name="T86" fmla="*/ 14082 w 17448"/>
                      <a:gd name="T87" fmla="*/ 2035 h 3310"/>
                      <a:gd name="T88" fmla="*/ 13914 w 17448"/>
                      <a:gd name="T89" fmla="*/ 2182 h 3310"/>
                      <a:gd name="T90" fmla="*/ 13700 w 17448"/>
                      <a:gd name="T91" fmla="*/ 2270 h 3310"/>
                      <a:gd name="T92" fmla="*/ 13457 w 17448"/>
                      <a:gd name="T93" fmla="*/ 2287 h 3310"/>
                      <a:gd name="T94" fmla="*/ 13227 w 17448"/>
                      <a:gd name="T95" fmla="*/ 2228 h 3310"/>
                      <a:gd name="T96" fmla="*/ 13038 w 17448"/>
                      <a:gd name="T97" fmla="*/ 2104 h 3310"/>
                      <a:gd name="T98" fmla="*/ 12903 w 17448"/>
                      <a:gd name="T99" fmla="*/ 1930 h 3310"/>
                      <a:gd name="T100" fmla="*/ 12838 w 17448"/>
                      <a:gd name="T101" fmla="*/ 1720 h 3310"/>
                      <a:gd name="T102" fmla="*/ 12857 w 17448"/>
                      <a:gd name="T103" fmla="*/ 1496 h 3310"/>
                      <a:gd name="T104" fmla="*/ 12953 w 17448"/>
                      <a:gd name="T105" fmla="*/ 1300 h 3310"/>
                      <a:gd name="T106" fmla="*/ 13113 w 17448"/>
                      <a:gd name="T107" fmla="*/ 1146 h 3310"/>
                      <a:gd name="T108" fmla="*/ 13322 w 17448"/>
                      <a:gd name="T109" fmla="*/ 1049 h 33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17448" h="3310">
                        <a:moveTo>
                          <a:pt x="760" y="0"/>
                        </a:moveTo>
                        <a:lnTo>
                          <a:pt x="16688" y="0"/>
                        </a:lnTo>
                        <a:lnTo>
                          <a:pt x="16727" y="1"/>
                        </a:lnTo>
                        <a:lnTo>
                          <a:pt x="16765" y="4"/>
                        </a:lnTo>
                        <a:lnTo>
                          <a:pt x="16804" y="8"/>
                        </a:lnTo>
                        <a:lnTo>
                          <a:pt x="16841" y="14"/>
                        </a:lnTo>
                        <a:lnTo>
                          <a:pt x="16878" y="22"/>
                        </a:lnTo>
                        <a:lnTo>
                          <a:pt x="16914" y="31"/>
                        </a:lnTo>
                        <a:lnTo>
                          <a:pt x="16949" y="42"/>
                        </a:lnTo>
                        <a:lnTo>
                          <a:pt x="16983" y="55"/>
                        </a:lnTo>
                        <a:lnTo>
                          <a:pt x="17017" y="69"/>
                        </a:lnTo>
                        <a:lnTo>
                          <a:pt x="17050" y="84"/>
                        </a:lnTo>
                        <a:lnTo>
                          <a:pt x="17082" y="101"/>
                        </a:lnTo>
                        <a:lnTo>
                          <a:pt x="17112" y="119"/>
                        </a:lnTo>
                        <a:lnTo>
                          <a:pt x="17142" y="139"/>
                        </a:lnTo>
                        <a:lnTo>
                          <a:pt x="17171" y="160"/>
                        </a:lnTo>
                        <a:lnTo>
                          <a:pt x="17198" y="182"/>
                        </a:lnTo>
                        <a:lnTo>
                          <a:pt x="17224" y="205"/>
                        </a:lnTo>
                        <a:lnTo>
                          <a:pt x="17250" y="229"/>
                        </a:lnTo>
                        <a:lnTo>
                          <a:pt x="17274" y="254"/>
                        </a:lnTo>
                        <a:lnTo>
                          <a:pt x="17296" y="281"/>
                        </a:lnTo>
                        <a:lnTo>
                          <a:pt x="17318" y="308"/>
                        </a:lnTo>
                        <a:lnTo>
                          <a:pt x="17338" y="336"/>
                        </a:lnTo>
                        <a:lnTo>
                          <a:pt x="17356" y="365"/>
                        </a:lnTo>
                        <a:lnTo>
                          <a:pt x="17373" y="395"/>
                        </a:lnTo>
                        <a:lnTo>
                          <a:pt x="17388" y="426"/>
                        </a:lnTo>
                        <a:lnTo>
                          <a:pt x="17402" y="458"/>
                        </a:lnTo>
                        <a:lnTo>
                          <a:pt x="17414" y="490"/>
                        </a:lnTo>
                        <a:lnTo>
                          <a:pt x="17424" y="523"/>
                        </a:lnTo>
                        <a:lnTo>
                          <a:pt x="17433" y="557"/>
                        </a:lnTo>
                        <a:lnTo>
                          <a:pt x="17439" y="591"/>
                        </a:lnTo>
                        <a:lnTo>
                          <a:pt x="17444" y="626"/>
                        </a:lnTo>
                        <a:lnTo>
                          <a:pt x="17447" y="661"/>
                        </a:lnTo>
                        <a:lnTo>
                          <a:pt x="17448" y="697"/>
                        </a:lnTo>
                        <a:lnTo>
                          <a:pt x="17448" y="2614"/>
                        </a:lnTo>
                        <a:lnTo>
                          <a:pt x="17447" y="2649"/>
                        </a:lnTo>
                        <a:lnTo>
                          <a:pt x="17444" y="2685"/>
                        </a:lnTo>
                        <a:lnTo>
                          <a:pt x="17439" y="2719"/>
                        </a:lnTo>
                        <a:lnTo>
                          <a:pt x="17433" y="2754"/>
                        </a:lnTo>
                        <a:lnTo>
                          <a:pt x="17424" y="2787"/>
                        </a:lnTo>
                        <a:lnTo>
                          <a:pt x="17414" y="2820"/>
                        </a:lnTo>
                        <a:lnTo>
                          <a:pt x="17402" y="2853"/>
                        </a:lnTo>
                        <a:lnTo>
                          <a:pt x="17388" y="2884"/>
                        </a:lnTo>
                        <a:lnTo>
                          <a:pt x="17373" y="2915"/>
                        </a:lnTo>
                        <a:lnTo>
                          <a:pt x="17356" y="2945"/>
                        </a:lnTo>
                        <a:lnTo>
                          <a:pt x="17338" y="2974"/>
                        </a:lnTo>
                        <a:lnTo>
                          <a:pt x="17318" y="3003"/>
                        </a:lnTo>
                        <a:lnTo>
                          <a:pt x="17296" y="3030"/>
                        </a:lnTo>
                        <a:lnTo>
                          <a:pt x="17274" y="3056"/>
                        </a:lnTo>
                        <a:lnTo>
                          <a:pt x="17250" y="3082"/>
                        </a:lnTo>
                        <a:lnTo>
                          <a:pt x="17224" y="3106"/>
                        </a:lnTo>
                        <a:lnTo>
                          <a:pt x="17198" y="3129"/>
                        </a:lnTo>
                        <a:lnTo>
                          <a:pt x="17171" y="3151"/>
                        </a:lnTo>
                        <a:lnTo>
                          <a:pt x="17142" y="3172"/>
                        </a:lnTo>
                        <a:lnTo>
                          <a:pt x="17112" y="3191"/>
                        </a:lnTo>
                        <a:lnTo>
                          <a:pt x="17082" y="3209"/>
                        </a:lnTo>
                        <a:lnTo>
                          <a:pt x="17050" y="3226"/>
                        </a:lnTo>
                        <a:lnTo>
                          <a:pt x="17017" y="3242"/>
                        </a:lnTo>
                        <a:lnTo>
                          <a:pt x="16983" y="3256"/>
                        </a:lnTo>
                        <a:lnTo>
                          <a:pt x="16949" y="3268"/>
                        </a:lnTo>
                        <a:lnTo>
                          <a:pt x="16914" y="3279"/>
                        </a:lnTo>
                        <a:lnTo>
                          <a:pt x="16878" y="3288"/>
                        </a:lnTo>
                        <a:lnTo>
                          <a:pt x="16841" y="3296"/>
                        </a:lnTo>
                        <a:lnTo>
                          <a:pt x="16804" y="3302"/>
                        </a:lnTo>
                        <a:lnTo>
                          <a:pt x="16765" y="3307"/>
                        </a:lnTo>
                        <a:lnTo>
                          <a:pt x="16727" y="3310"/>
                        </a:lnTo>
                        <a:lnTo>
                          <a:pt x="16688" y="3310"/>
                        </a:lnTo>
                        <a:lnTo>
                          <a:pt x="760" y="3310"/>
                        </a:lnTo>
                        <a:lnTo>
                          <a:pt x="721" y="3310"/>
                        </a:lnTo>
                        <a:lnTo>
                          <a:pt x="683" y="3307"/>
                        </a:lnTo>
                        <a:lnTo>
                          <a:pt x="644" y="3302"/>
                        </a:lnTo>
                        <a:lnTo>
                          <a:pt x="607" y="3296"/>
                        </a:lnTo>
                        <a:lnTo>
                          <a:pt x="570" y="3288"/>
                        </a:lnTo>
                        <a:lnTo>
                          <a:pt x="534" y="3279"/>
                        </a:lnTo>
                        <a:lnTo>
                          <a:pt x="499" y="3268"/>
                        </a:lnTo>
                        <a:lnTo>
                          <a:pt x="465" y="3256"/>
                        </a:lnTo>
                        <a:lnTo>
                          <a:pt x="431" y="3242"/>
                        </a:lnTo>
                        <a:lnTo>
                          <a:pt x="398" y="3226"/>
                        </a:lnTo>
                        <a:lnTo>
                          <a:pt x="366" y="3209"/>
                        </a:lnTo>
                        <a:lnTo>
                          <a:pt x="336" y="3191"/>
                        </a:lnTo>
                        <a:lnTo>
                          <a:pt x="306" y="3172"/>
                        </a:lnTo>
                        <a:lnTo>
                          <a:pt x="277" y="3151"/>
                        </a:lnTo>
                        <a:lnTo>
                          <a:pt x="250" y="3129"/>
                        </a:lnTo>
                        <a:lnTo>
                          <a:pt x="224" y="3106"/>
                        </a:lnTo>
                        <a:lnTo>
                          <a:pt x="198" y="3082"/>
                        </a:lnTo>
                        <a:lnTo>
                          <a:pt x="174" y="3056"/>
                        </a:lnTo>
                        <a:lnTo>
                          <a:pt x="152" y="3030"/>
                        </a:lnTo>
                        <a:lnTo>
                          <a:pt x="130" y="3003"/>
                        </a:lnTo>
                        <a:lnTo>
                          <a:pt x="110" y="2974"/>
                        </a:lnTo>
                        <a:lnTo>
                          <a:pt x="92" y="2945"/>
                        </a:lnTo>
                        <a:lnTo>
                          <a:pt x="75" y="2915"/>
                        </a:lnTo>
                        <a:lnTo>
                          <a:pt x="60" y="2884"/>
                        </a:lnTo>
                        <a:lnTo>
                          <a:pt x="46" y="2853"/>
                        </a:lnTo>
                        <a:lnTo>
                          <a:pt x="34" y="2820"/>
                        </a:lnTo>
                        <a:lnTo>
                          <a:pt x="24" y="2787"/>
                        </a:lnTo>
                        <a:lnTo>
                          <a:pt x="15" y="2754"/>
                        </a:lnTo>
                        <a:lnTo>
                          <a:pt x="9" y="2719"/>
                        </a:lnTo>
                        <a:lnTo>
                          <a:pt x="4" y="2685"/>
                        </a:lnTo>
                        <a:lnTo>
                          <a:pt x="1" y="2649"/>
                        </a:lnTo>
                        <a:lnTo>
                          <a:pt x="0" y="2614"/>
                        </a:lnTo>
                        <a:lnTo>
                          <a:pt x="0" y="697"/>
                        </a:lnTo>
                        <a:lnTo>
                          <a:pt x="1" y="661"/>
                        </a:lnTo>
                        <a:lnTo>
                          <a:pt x="4" y="626"/>
                        </a:lnTo>
                        <a:lnTo>
                          <a:pt x="9" y="591"/>
                        </a:lnTo>
                        <a:lnTo>
                          <a:pt x="15" y="557"/>
                        </a:lnTo>
                        <a:lnTo>
                          <a:pt x="24" y="523"/>
                        </a:lnTo>
                        <a:lnTo>
                          <a:pt x="34" y="490"/>
                        </a:lnTo>
                        <a:lnTo>
                          <a:pt x="46" y="458"/>
                        </a:lnTo>
                        <a:lnTo>
                          <a:pt x="60" y="426"/>
                        </a:lnTo>
                        <a:lnTo>
                          <a:pt x="75" y="395"/>
                        </a:lnTo>
                        <a:lnTo>
                          <a:pt x="92" y="365"/>
                        </a:lnTo>
                        <a:lnTo>
                          <a:pt x="110" y="336"/>
                        </a:lnTo>
                        <a:lnTo>
                          <a:pt x="130" y="308"/>
                        </a:lnTo>
                        <a:lnTo>
                          <a:pt x="152" y="281"/>
                        </a:lnTo>
                        <a:lnTo>
                          <a:pt x="174" y="254"/>
                        </a:lnTo>
                        <a:lnTo>
                          <a:pt x="198" y="229"/>
                        </a:lnTo>
                        <a:lnTo>
                          <a:pt x="224" y="205"/>
                        </a:lnTo>
                        <a:lnTo>
                          <a:pt x="250" y="182"/>
                        </a:lnTo>
                        <a:lnTo>
                          <a:pt x="277" y="160"/>
                        </a:lnTo>
                        <a:lnTo>
                          <a:pt x="306" y="139"/>
                        </a:lnTo>
                        <a:lnTo>
                          <a:pt x="336" y="119"/>
                        </a:lnTo>
                        <a:lnTo>
                          <a:pt x="366" y="101"/>
                        </a:lnTo>
                        <a:lnTo>
                          <a:pt x="398" y="84"/>
                        </a:lnTo>
                        <a:lnTo>
                          <a:pt x="431" y="69"/>
                        </a:lnTo>
                        <a:lnTo>
                          <a:pt x="465" y="55"/>
                        </a:lnTo>
                        <a:lnTo>
                          <a:pt x="499" y="42"/>
                        </a:lnTo>
                        <a:lnTo>
                          <a:pt x="534" y="31"/>
                        </a:lnTo>
                        <a:lnTo>
                          <a:pt x="570" y="22"/>
                        </a:lnTo>
                        <a:lnTo>
                          <a:pt x="607" y="14"/>
                        </a:lnTo>
                        <a:lnTo>
                          <a:pt x="644" y="8"/>
                        </a:lnTo>
                        <a:lnTo>
                          <a:pt x="683" y="4"/>
                        </a:lnTo>
                        <a:lnTo>
                          <a:pt x="721" y="1"/>
                        </a:lnTo>
                        <a:lnTo>
                          <a:pt x="760" y="0"/>
                        </a:lnTo>
                        <a:close/>
                        <a:moveTo>
                          <a:pt x="15643" y="1020"/>
                        </a:moveTo>
                        <a:lnTo>
                          <a:pt x="15679" y="1021"/>
                        </a:lnTo>
                        <a:lnTo>
                          <a:pt x="15714" y="1023"/>
                        </a:lnTo>
                        <a:lnTo>
                          <a:pt x="15749" y="1028"/>
                        </a:lnTo>
                        <a:lnTo>
                          <a:pt x="15783" y="1033"/>
                        </a:lnTo>
                        <a:lnTo>
                          <a:pt x="15817" y="1040"/>
                        </a:lnTo>
                        <a:lnTo>
                          <a:pt x="15849" y="1049"/>
                        </a:lnTo>
                        <a:lnTo>
                          <a:pt x="15881" y="1059"/>
                        </a:lnTo>
                        <a:lnTo>
                          <a:pt x="15913" y="1070"/>
                        </a:lnTo>
                        <a:lnTo>
                          <a:pt x="15943" y="1083"/>
                        </a:lnTo>
                        <a:lnTo>
                          <a:pt x="15974" y="1097"/>
                        </a:lnTo>
                        <a:lnTo>
                          <a:pt x="16002" y="1112"/>
                        </a:lnTo>
                        <a:lnTo>
                          <a:pt x="16030" y="1129"/>
                        </a:lnTo>
                        <a:lnTo>
                          <a:pt x="16058" y="1146"/>
                        </a:lnTo>
                        <a:lnTo>
                          <a:pt x="16084" y="1165"/>
                        </a:lnTo>
                        <a:lnTo>
                          <a:pt x="16109" y="1185"/>
                        </a:lnTo>
                        <a:lnTo>
                          <a:pt x="16133" y="1206"/>
                        </a:lnTo>
                        <a:lnTo>
                          <a:pt x="16156" y="1228"/>
                        </a:lnTo>
                        <a:lnTo>
                          <a:pt x="16178" y="1251"/>
                        </a:lnTo>
                        <a:lnTo>
                          <a:pt x="16198" y="1275"/>
                        </a:lnTo>
                        <a:lnTo>
                          <a:pt x="16217" y="1300"/>
                        </a:lnTo>
                        <a:lnTo>
                          <a:pt x="16235" y="1326"/>
                        </a:lnTo>
                        <a:lnTo>
                          <a:pt x="16252" y="1352"/>
                        </a:lnTo>
                        <a:lnTo>
                          <a:pt x="16267" y="1380"/>
                        </a:lnTo>
                        <a:lnTo>
                          <a:pt x="16281" y="1408"/>
                        </a:lnTo>
                        <a:lnTo>
                          <a:pt x="16293" y="1437"/>
                        </a:lnTo>
                        <a:lnTo>
                          <a:pt x="16304" y="1466"/>
                        </a:lnTo>
                        <a:lnTo>
                          <a:pt x="16314" y="1496"/>
                        </a:lnTo>
                        <a:lnTo>
                          <a:pt x="16322" y="1527"/>
                        </a:lnTo>
                        <a:lnTo>
                          <a:pt x="16327" y="1558"/>
                        </a:lnTo>
                        <a:lnTo>
                          <a:pt x="16332" y="1590"/>
                        </a:lnTo>
                        <a:lnTo>
                          <a:pt x="16335" y="1622"/>
                        </a:lnTo>
                        <a:lnTo>
                          <a:pt x="16336" y="1655"/>
                        </a:lnTo>
                        <a:lnTo>
                          <a:pt x="16335" y="1687"/>
                        </a:lnTo>
                        <a:lnTo>
                          <a:pt x="16332" y="1720"/>
                        </a:lnTo>
                        <a:lnTo>
                          <a:pt x="16327" y="1751"/>
                        </a:lnTo>
                        <a:lnTo>
                          <a:pt x="16322" y="1783"/>
                        </a:lnTo>
                        <a:lnTo>
                          <a:pt x="16314" y="1813"/>
                        </a:lnTo>
                        <a:lnTo>
                          <a:pt x="16304" y="1843"/>
                        </a:lnTo>
                        <a:lnTo>
                          <a:pt x="16293" y="1873"/>
                        </a:lnTo>
                        <a:lnTo>
                          <a:pt x="16281" y="1902"/>
                        </a:lnTo>
                        <a:lnTo>
                          <a:pt x="16267" y="1930"/>
                        </a:lnTo>
                        <a:lnTo>
                          <a:pt x="16252" y="1957"/>
                        </a:lnTo>
                        <a:lnTo>
                          <a:pt x="16235" y="1985"/>
                        </a:lnTo>
                        <a:lnTo>
                          <a:pt x="16217" y="2010"/>
                        </a:lnTo>
                        <a:lnTo>
                          <a:pt x="16198" y="2035"/>
                        </a:lnTo>
                        <a:lnTo>
                          <a:pt x="16178" y="2059"/>
                        </a:lnTo>
                        <a:lnTo>
                          <a:pt x="16156" y="2082"/>
                        </a:lnTo>
                        <a:lnTo>
                          <a:pt x="16133" y="2104"/>
                        </a:lnTo>
                        <a:lnTo>
                          <a:pt x="16109" y="2125"/>
                        </a:lnTo>
                        <a:lnTo>
                          <a:pt x="16084" y="2145"/>
                        </a:lnTo>
                        <a:lnTo>
                          <a:pt x="16058" y="2164"/>
                        </a:lnTo>
                        <a:lnTo>
                          <a:pt x="16030" y="2182"/>
                        </a:lnTo>
                        <a:lnTo>
                          <a:pt x="16002" y="2198"/>
                        </a:lnTo>
                        <a:lnTo>
                          <a:pt x="15974" y="2214"/>
                        </a:lnTo>
                        <a:lnTo>
                          <a:pt x="15943" y="2228"/>
                        </a:lnTo>
                        <a:lnTo>
                          <a:pt x="15913" y="2240"/>
                        </a:lnTo>
                        <a:lnTo>
                          <a:pt x="15881" y="2252"/>
                        </a:lnTo>
                        <a:lnTo>
                          <a:pt x="15849" y="2262"/>
                        </a:lnTo>
                        <a:lnTo>
                          <a:pt x="15817" y="2270"/>
                        </a:lnTo>
                        <a:lnTo>
                          <a:pt x="15783" y="2277"/>
                        </a:lnTo>
                        <a:lnTo>
                          <a:pt x="15749" y="2283"/>
                        </a:lnTo>
                        <a:lnTo>
                          <a:pt x="15714" y="2287"/>
                        </a:lnTo>
                        <a:lnTo>
                          <a:pt x="15679" y="2289"/>
                        </a:lnTo>
                        <a:lnTo>
                          <a:pt x="15643" y="2290"/>
                        </a:lnTo>
                        <a:lnTo>
                          <a:pt x="15608" y="2289"/>
                        </a:lnTo>
                        <a:lnTo>
                          <a:pt x="15572" y="2287"/>
                        </a:lnTo>
                        <a:lnTo>
                          <a:pt x="15539" y="2283"/>
                        </a:lnTo>
                        <a:lnTo>
                          <a:pt x="15504" y="2277"/>
                        </a:lnTo>
                        <a:lnTo>
                          <a:pt x="15471" y="2270"/>
                        </a:lnTo>
                        <a:lnTo>
                          <a:pt x="15438" y="2262"/>
                        </a:lnTo>
                        <a:lnTo>
                          <a:pt x="15405" y="2252"/>
                        </a:lnTo>
                        <a:lnTo>
                          <a:pt x="15374" y="2240"/>
                        </a:lnTo>
                        <a:lnTo>
                          <a:pt x="15343" y="2228"/>
                        </a:lnTo>
                        <a:lnTo>
                          <a:pt x="15314" y="2214"/>
                        </a:lnTo>
                        <a:lnTo>
                          <a:pt x="15284" y="2198"/>
                        </a:lnTo>
                        <a:lnTo>
                          <a:pt x="15257" y="2182"/>
                        </a:lnTo>
                        <a:lnTo>
                          <a:pt x="15230" y="2164"/>
                        </a:lnTo>
                        <a:lnTo>
                          <a:pt x="15204" y="2145"/>
                        </a:lnTo>
                        <a:lnTo>
                          <a:pt x="15179" y="2125"/>
                        </a:lnTo>
                        <a:lnTo>
                          <a:pt x="15155" y="2104"/>
                        </a:lnTo>
                        <a:lnTo>
                          <a:pt x="15132" y="2082"/>
                        </a:lnTo>
                        <a:lnTo>
                          <a:pt x="15110" y="2059"/>
                        </a:lnTo>
                        <a:lnTo>
                          <a:pt x="15089" y="2035"/>
                        </a:lnTo>
                        <a:lnTo>
                          <a:pt x="15070" y="2010"/>
                        </a:lnTo>
                        <a:lnTo>
                          <a:pt x="15052" y="1985"/>
                        </a:lnTo>
                        <a:lnTo>
                          <a:pt x="15035" y="1957"/>
                        </a:lnTo>
                        <a:lnTo>
                          <a:pt x="15019" y="1930"/>
                        </a:lnTo>
                        <a:lnTo>
                          <a:pt x="15006" y="1902"/>
                        </a:lnTo>
                        <a:lnTo>
                          <a:pt x="14993" y="1873"/>
                        </a:lnTo>
                        <a:lnTo>
                          <a:pt x="14982" y="1843"/>
                        </a:lnTo>
                        <a:lnTo>
                          <a:pt x="14974" y="1813"/>
                        </a:lnTo>
                        <a:lnTo>
                          <a:pt x="14966" y="1783"/>
                        </a:lnTo>
                        <a:lnTo>
                          <a:pt x="14959" y="1751"/>
                        </a:lnTo>
                        <a:lnTo>
                          <a:pt x="14955" y="1720"/>
                        </a:lnTo>
                        <a:lnTo>
                          <a:pt x="14953" y="1687"/>
                        </a:lnTo>
                        <a:lnTo>
                          <a:pt x="14952" y="1655"/>
                        </a:lnTo>
                        <a:lnTo>
                          <a:pt x="14953" y="1622"/>
                        </a:lnTo>
                        <a:lnTo>
                          <a:pt x="14955" y="1590"/>
                        </a:lnTo>
                        <a:lnTo>
                          <a:pt x="14959" y="1558"/>
                        </a:lnTo>
                        <a:lnTo>
                          <a:pt x="14966" y="1527"/>
                        </a:lnTo>
                        <a:lnTo>
                          <a:pt x="14974" y="1496"/>
                        </a:lnTo>
                        <a:lnTo>
                          <a:pt x="14982" y="1466"/>
                        </a:lnTo>
                        <a:lnTo>
                          <a:pt x="14993" y="1437"/>
                        </a:lnTo>
                        <a:lnTo>
                          <a:pt x="15006" y="1408"/>
                        </a:lnTo>
                        <a:lnTo>
                          <a:pt x="15019" y="1380"/>
                        </a:lnTo>
                        <a:lnTo>
                          <a:pt x="15035" y="1352"/>
                        </a:lnTo>
                        <a:lnTo>
                          <a:pt x="15052" y="1326"/>
                        </a:lnTo>
                        <a:lnTo>
                          <a:pt x="15070" y="1300"/>
                        </a:lnTo>
                        <a:lnTo>
                          <a:pt x="15089" y="1275"/>
                        </a:lnTo>
                        <a:lnTo>
                          <a:pt x="15110" y="1251"/>
                        </a:lnTo>
                        <a:lnTo>
                          <a:pt x="15132" y="1228"/>
                        </a:lnTo>
                        <a:lnTo>
                          <a:pt x="15155" y="1206"/>
                        </a:lnTo>
                        <a:lnTo>
                          <a:pt x="15179" y="1185"/>
                        </a:lnTo>
                        <a:lnTo>
                          <a:pt x="15204" y="1165"/>
                        </a:lnTo>
                        <a:lnTo>
                          <a:pt x="15230" y="1146"/>
                        </a:lnTo>
                        <a:lnTo>
                          <a:pt x="15257" y="1129"/>
                        </a:lnTo>
                        <a:lnTo>
                          <a:pt x="15284" y="1112"/>
                        </a:lnTo>
                        <a:lnTo>
                          <a:pt x="15314" y="1097"/>
                        </a:lnTo>
                        <a:lnTo>
                          <a:pt x="15343" y="1083"/>
                        </a:lnTo>
                        <a:lnTo>
                          <a:pt x="15374" y="1070"/>
                        </a:lnTo>
                        <a:lnTo>
                          <a:pt x="15405" y="1059"/>
                        </a:lnTo>
                        <a:lnTo>
                          <a:pt x="15438" y="1049"/>
                        </a:lnTo>
                        <a:lnTo>
                          <a:pt x="15471" y="1040"/>
                        </a:lnTo>
                        <a:lnTo>
                          <a:pt x="15504" y="1033"/>
                        </a:lnTo>
                        <a:lnTo>
                          <a:pt x="15539" y="1028"/>
                        </a:lnTo>
                        <a:lnTo>
                          <a:pt x="15572" y="1023"/>
                        </a:lnTo>
                        <a:lnTo>
                          <a:pt x="15608" y="1021"/>
                        </a:lnTo>
                        <a:lnTo>
                          <a:pt x="15643" y="1020"/>
                        </a:lnTo>
                        <a:close/>
                        <a:moveTo>
                          <a:pt x="13527" y="1020"/>
                        </a:moveTo>
                        <a:lnTo>
                          <a:pt x="13563" y="1021"/>
                        </a:lnTo>
                        <a:lnTo>
                          <a:pt x="13597" y="1023"/>
                        </a:lnTo>
                        <a:lnTo>
                          <a:pt x="13632" y="1028"/>
                        </a:lnTo>
                        <a:lnTo>
                          <a:pt x="13666" y="1033"/>
                        </a:lnTo>
                        <a:lnTo>
                          <a:pt x="13700" y="1040"/>
                        </a:lnTo>
                        <a:lnTo>
                          <a:pt x="13733" y="1049"/>
                        </a:lnTo>
                        <a:lnTo>
                          <a:pt x="13765" y="1059"/>
                        </a:lnTo>
                        <a:lnTo>
                          <a:pt x="13796" y="1070"/>
                        </a:lnTo>
                        <a:lnTo>
                          <a:pt x="13826" y="1083"/>
                        </a:lnTo>
                        <a:lnTo>
                          <a:pt x="13857" y="1097"/>
                        </a:lnTo>
                        <a:lnTo>
                          <a:pt x="13885" y="1112"/>
                        </a:lnTo>
                        <a:lnTo>
                          <a:pt x="13914" y="1129"/>
                        </a:lnTo>
                        <a:lnTo>
                          <a:pt x="13941" y="1146"/>
                        </a:lnTo>
                        <a:lnTo>
                          <a:pt x="13967" y="1165"/>
                        </a:lnTo>
                        <a:lnTo>
                          <a:pt x="13992" y="1185"/>
                        </a:lnTo>
                        <a:lnTo>
                          <a:pt x="14016" y="1206"/>
                        </a:lnTo>
                        <a:lnTo>
                          <a:pt x="14039" y="1228"/>
                        </a:lnTo>
                        <a:lnTo>
                          <a:pt x="14061" y="1251"/>
                        </a:lnTo>
                        <a:lnTo>
                          <a:pt x="14082" y="1275"/>
                        </a:lnTo>
                        <a:lnTo>
                          <a:pt x="14101" y="1300"/>
                        </a:lnTo>
                        <a:lnTo>
                          <a:pt x="14119" y="1326"/>
                        </a:lnTo>
                        <a:lnTo>
                          <a:pt x="14135" y="1352"/>
                        </a:lnTo>
                        <a:lnTo>
                          <a:pt x="14150" y="1380"/>
                        </a:lnTo>
                        <a:lnTo>
                          <a:pt x="14165" y="1408"/>
                        </a:lnTo>
                        <a:lnTo>
                          <a:pt x="14177" y="1437"/>
                        </a:lnTo>
                        <a:lnTo>
                          <a:pt x="14187" y="1466"/>
                        </a:lnTo>
                        <a:lnTo>
                          <a:pt x="14197" y="1496"/>
                        </a:lnTo>
                        <a:lnTo>
                          <a:pt x="14205" y="1527"/>
                        </a:lnTo>
                        <a:lnTo>
                          <a:pt x="14211" y="1558"/>
                        </a:lnTo>
                        <a:lnTo>
                          <a:pt x="14216" y="1590"/>
                        </a:lnTo>
                        <a:lnTo>
                          <a:pt x="14218" y="1622"/>
                        </a:lnTo>
                        <a:lnTo>
                          <a:pt x="14219" y="1655"/>
                        </a:lnTo>
                        <a:lnTo>
                          <a:pt x="14218" y="1687"/>
                        </a:lnTo>
                        <a:lnTo>
                          <a:pt x="14216" y="1720"/>
                        </a:lnTo>
                        <a:lnTo>
                          <a:pt x="14211" y="1751"/>
                        </a:lnTo>
                        <a:lnTo>
                          <a:pt x="14205" y="1783"/>
                        </a:lnTo>
                        <a:lnTo>
                          <a:pt x="14197" y="1813"/>
                        </a:lnTo>
                        <a:lnTo>
                          <a:pt x="14187" y="1843"/>
                        </a:lnTo>
                        <a:lnTo>
                          <a:pt x="14177" y="1873"/>
                        </a:lnTo>
                        <a:lnTo>
                          <a:pt x="14165" y="1902"/>
                        </a:lnTo>
                        <a:lnTo>
                          <a:pt x="14150" y="1930"/>
                        </a:lnTo>
                        <a:lnTo>
                          <a:pt x="14135" y="1957"/>
                        </a:lnTo>
                        <a:lnTo>
                          <a:pt x="14119" y="1985"/>
                        </a:lnTo>
                        <a:lnTo>
                          <a:pt x="14101" y="2010"/>
                        </a:lnTo>
                        <a:lnTo>
                          <a:pt x="14082" y="2035"/>
                        </a:lnTo>
                        <a:lnTo>
                          <a:pt x="14061" y="2059"/>
                        </a:lnTo>
                        <a:lnTo>
                          <a:pt x="14039" y="2082"/>
                        </a:lnTo>
                        <a:lnTo>
                          <a:pt x="14016" y="2104"/>
                        </a:lnTo>
                        <a:lnTo>
                          <a:pt x="13992" y="2125"/>
                        </a:lnTo>
                        <a:lnTo>
                          <a:pt x="13967" y="2145"/>
                        </a:lnTo>
                        <a:lnTo>
                          <a:pt x="13941" y="2164"/>
                        </a:lnTo>
                        <a:lnTo>
                          <a:pt x="13914" y="2182"/>
                        </a:lnTo>
                        <a:lnTo>
                          <a:pt x="13885" y="2198"/>
                        </a:lnTo>
                        <a:lnTo>
                          <a:pt x="13857" y="2214"/>
                        </a:lnTo>
                        <a:lnTo>
                          <a:pt x="13826" y="2228"/>
                        </a:lnTo>
                        <a:lnTo>
                          <a:pt x="13796" y="2240"/>
                        </a:lnTo>
                        <a:lnTo>
                          <a:pt x="13765" y="2252"/>
                        </a:lnTo>
                        <a:lnTo>
                          <a:pt x="13733" y="2262"/>
                        </a:lnTo>
                        <a:lnTo>
                          <a:pt x="13700" y="2270"/>
                        </a:lnTo>
                        <a:lnTo>
                          <a:pt x="13666" y="2277"/>
                        </a:lnTo>
                        <a:lnTo>
                          <a:pt x="13632" y="2283"/>
                        </a:lnTo>
                        <a:lnTo>
                          <a:pt x="13597" y="2287"/>
                        </a:lnTo>
                        <a:lnTo>
                          <a:pt x="13563" y="2289"/>
                        </a:lnTo>
                        <a:lnTo>
                          <a:pt x="13527" y="2290"/>
                        </a:lnTo>
                        <a:lnTo>
                          <a:pt x="13492" y="2289"/>
                        </a:lnTo>
                        <a:lnTo>
                          <a:pt x="13457" y="2287"/>
                        </a:lnTo>
                        <a:lnTo>
                          <a:pt x="13422" y="2283"/>
                        </a:lnTo>
                        <a:lnTo>
                          <a:pt x="13388" y="2277"/>
                        </a:lnTo>
                        <a:lnTo>
                          <a:pt x="13354" y="2270"/>
                        </a:lnTo>
                        <a:lnTo>
                          <a:pt x="13322" y="2262"/>
                        </a:lnTo>
                        <a:lnTo>
                          <a:pt x="13289" y="2252"/>
                        </a:lnTo>
                        <a:lnTo>
                          <a:pt x="13257" y="2240"/>
                        </a:lnTo>
                        <a:lnTo>
                          <a:pt x="13227" y="2228"/>
                        </a:lnTo>
                        <a:lnTo>
                          <a:pt x="13197" y="2214"/>
                        </a:lnTo>
                        <a:lnTo>
                          <a:pt x="13168" y="2198"/>
                        </a:lnTo>
                        <a:lnTo>
                          <a:pt x="13141" y="2182"/>
                        </a:lnTo>
                        <a:lnTo>
                          <a:pt x="13113" y="2164"/>
                        </a:lnTo>
                        <a:lnTo>
                          <a:pt x="13087" y="2145"/>
                        </a:lnTo>
                        <a:lnTo>
                          <a:pt x="13062" y="2125"/>
                        </a:lnTo>
                        <a:lnTo>
                          <a:pt x="13038" y="2104"/>
                        </a:lnTo>
                        <a:lnTo>
                          <a:pt x="13015" y="2082"/>
                        </a:lnTo>
                        <a:lnTo>
                          <a:pt x="12993" y="2059"/>
                        </a:lnTo>
                        <a:lnTo>
                          <a:pt x="12973" y="2035"/>
                        </a:lnTo>
                        <a:lnTo>
                          <a:pt x="12953" y="2010"/>
                        </a:lnTo>
                        <a:lnTo>
                          <a:pt x="12936" y="1985"/>
                        </a:lnTo>
                        <a:lnTo>
                          <a:pt x="12919" y="1957"/>
                        </a:lnTo>
                        <a:lnTo>
                          <a:pt x="12903" y="1930"/>
                        </a:lnTo>
                        <a:lnTo>
                          <a:pt x="12890" y="1902"/>
                        </a:lnTo>
                        <a:lnTo>
                          <a:pt x="12877" y="1873"/>
                        </a:lnTo>
                        <a:lnTo>
                          <a:pt x="12866" y="1843"/>
                        </a:lnTo>
                        <a:lnTo>
                          <a:pt x="12857" y="1813"/>
                        </a:lnTo>
                        <a:lnTo>
                          <a:pt x="12849" y="1783"/>
                        </a:lnTo>
                        <a:lnTo>
                          <a:pt x="12843" y="1751"/>
                        </a:lnTo>
                        <a:lnTo>
                          <a:pt x="12838" y="1720"/>
                        </a:lnTo>
                        <a:lnTo>
                          <a:pt x="12836" y="1687"/>
                        </a:lnTo>
                        <a:lnTo>
                          <a:pt x="12835" y="1655"/>
                        </a:lnTo>
                        <a:lnTo>
                          <a:pt x="12836" y="1622"/>
                        </a:lnTo>
                        <a:lnTo>
                          <a:pt x="12838" y="1590"/>
                        </a:lnTo>
                        <a:lnTo>
                          <a:pt x="12843" y="1558"/>
                        </a:lnTo>
                        <a:lnTo>
                          <a:pt x="12849" y="1527"/>
                        </a:lnTo>
                        <a:lnTo>
                          <a:pt x="12857" y="1496"/>
                        </a:lnTo>
                        <a:lnTo>
                          <a:pt x="12866" y="1466"/>
                        </a:lnTo>
                        <a:lnTo>
                          <a:pt x="12877" y="1437"/>
                        </a:lnTo>
                        <a:lnTo>
                          <a:pt x="12890" y="1408"/>
                        </a:lnTo>
                        <a:lnTo>
                          <a:pt x="12903" y="1380"/>
                        </a:lnTo>
                        <a:lnTo>
                          <a:pt x="12919" y="1352"/>
                        </a:lnTo>
                        <a:lnTo>
                          <a:pt x="12936" y="1326"/>
                        </a:lnTo>
                        <a:lnTo>
                          <a:pt x="12953" y="1300"/>
                        </a:lnTo>
                        <a:lnTo>
                          <a:pt x="12973" y="1275"/>
                        </a:lnTo>
                        <a:lnTo>
                          <a:pt x="12993" y="1251"/>
                        </a:lnTo>
                        <a:lnTo>
                          <a:pt x="13015" y="1228"/>
                        </a:lnTo>
                        <a:lnTo>
                          <a:pt x="13038" y="1206"/>
                        </a:lnTo>
                        <a:lnTo>
                          <a:pt x="13062" y="1185"/>
                        </a:lnTo>
                        <a:lnTo>
                          <a:pt x="13087" y="1165"/>
                        </a:lnTo>
                        <a:lnTo>
                          <a:pt x="13113" y="1146"/>
                        </a:lnTo>
                        <a:lnTo>
                          <a:pt x="13141" y="1129"/>
                        </a:lnTo>
                        <a:lnTo>
                          <a:pt x="13168" y="1112"/>
                        </a:lnTo>
                        <a:lnTo>
                          <a:pt x="13197" y="1097"/>
                        </a:lnTo>
                        <a:lnTo>
                          <a:pt x="13227" y="1083"/>
                        </a:lnTo>
                        <a:lnTo>
                          <a:pt x="13257" y="1070"/>
                        </a:lnTo>
                        <a:lnTo>
                          <a:pt x="13289" y="1059"/>
                        </a:lnTo>
                        <a:lnTo>
                          <a:pt x="13322" y="1049"/>
                        </a:lnTo>
                        <a:lnTo>
                          <a:pt x="13354" y="1040"/>
                        </a:lnTo>
                        <a:lnTo>
                          <a:pt x="13388" y="1033"/>
                        </a:lnTo>
                        <a:lnTo>
                          <a:pt x="13422" y="1028"/>
                        </a:lnTo>
                        <a:lnTo>
                          <a:pt x="13457" y="1023"/>
                        </a:lnTo>
                        <a:lnTo>
                          <a:pt x="13492" y="1021"/>
                        </a:lnTo>
                        <a:lnTo>
                          <a:pt x="13527" y="102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>
                      <a:solidFill>
                        <a:schemeClr val="accent3"/>
                      </a:solidFill>
                    </a:endParaRPr>
                  </a:p>
                </p:txBody>
              </p:sp>
            </p:grpSp>
          </p:grpSp>
          <p:cxnSp>
            <p:nvCxnSpPr>
              <p:cNvPr id="864" name="Gerader Verbinder 863"/>
              <p:cNvCxnSpPr>
                <a:cxnSpLocks/>
              </p:cNvCxnSpPr>
              <p:nvPr>
                <p:custDataLst>
                  <p:tags r:id="rId97"/>
                </p:custDataLst>
              </p:nvPr>
            </p:nvCxnSpPr>
            <p:spPr bwMode="gray">
              <a:xfrm flipV="1">
                <a:off x="3765571" y="3855432"/>
                <a:ext cx="366781" cy="271762"/>
              </a:xfrm>
              <a:prstGeom prst="line">
                <a:avLst/>
              </a:prstGeom>
              <a:ln w="12700" cap="rnd" cmpd="sng">
                <a:solidFill>
                  <a:schemeClr val="bg1">
                    <a:alpha val="47000"/>
                  </a:schemeClr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5" name="Gerader Verbinder 864"/>
              <p:cNvCxnSpPr>
                <a:cxnSpLocks/>
                <a:stCxn id="905" idx="15"/>
                <a:endCxn id="887" idx="34"/>
              </p:cNvCxnSpPr>
              <p:nvPr>
                <p:custDataLst>
                  <p:tags r:id="rId98"/>
                </p:custDataLst>
              </p:nvPr>
            </p:nvCxnSpPr>
            <p:spPr bwMode="gray">
              <a:xfrm flipV="1">
                <a:off x="3817392" y="3879230"/>
                <a:ext cx="299671" cy="766053"/>
              </a:xfrm>
              <a:prstGeom prst="line">
                <a:avLst/>
              </a:prstGeom>
              <a:ln w="12700" cap="rnd" cmpd="sng">
                <a:solidFill>
                  <a:schemeClr val="bg1">
                    <a:alpha val="47000"/>
                  </a:schemeClr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6" name="Gerader Verbinder 865"/>
              <p:cNvCxnSpPr>
                <a:cxnSpLocks/>
                <a:stCxn id="899" idx="18"/>
                <a:endCxn id="860" idx="0"/>
              </p:cNvCxnSpPr>
              <p:nvPr>
                <p:custDataLst>
                  <p:tags r:id="rId99"/>
                </p:custDataLst>
              </p:nvPr>
            </p:nvCxnSpPr>
            <p:spPr bwMode="gray">
              <a:xfrm flipH="1" flipV="1">
                <a:off x="4123294" y="3869181"/>
                <a:ext cx="928319" cy="158420"/>
              </a:xfrm>
              <a:prstGeom prst="line">
                <a:avLst/>
              </a:prstGeom>
              <a:ln w="12700" cap="rnd" cmpd="sng">
                <a:solidFill>
                  <a:schemeClr val="bg1">
                    <a:alpha val="47000"/>
                  </a:schemeClr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67" name="Gruppieren 866"/>
              <p:cNvGrpSpPr/>
              <p:nvPr>
                <p:custDataLst>
                  <p:tags r:id="rId100"/>
                </p:custDataLst>
              </p:nvPr>
            </p:nvGrpSpPr>
            <p:grpSpPr bwMode="gray">
              <a:xfrm>
                <a:off x="3694069" y="4449937"/>
                <a:ext cx="219068" cy="265792"/>
                <a:chOff x="6495509" y="2545856"/>
                <a:chExt cx="138324" cy="167826"/>
              </a:xfrm>
            </p:grpSpPr>
            <p:sp>
              <p:nvSpPr>
                <p:cNvPr id="901" name="Gleichschenkliges Dreieck 900"/>
                <p:cNvSpPr/>
                <p:nvPr>
                  <p:custDataLst>
                    <p:tags r:id="rId117"/>
                  </p:custDataLst>
                </p:nvPr>
              </p:nvSpPr>
              <p:spPr bwMode="gray">
                <a:xfrm flipH="1" flipV="1">
                  <a:off x="6495509" y="2545856"/>
                  <a:ext cx="138324" cy="119244"/>
                </a:xfrm>
                <a:prstGeom prst="triangle">
                  <a:avLst/>
                </a:prstGeom>
                <a:gradFill>
                  <a:gsLst>
                    <a:gs pos="38000">
                      <a:schemeClr val="bg1">
                        <a:alpha val="0"/>
                      </a:schemeClr>
                    </a:gs>
                    <a:gs pos="100000">
                      <a:schemeClr val="bg1"/>
                    </a:gs>
                  </a:gsLst>
                  <a:lin ang="16200000" scaled="0"/>
                </a:gra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902" name="Ellipse 901"/>
                <p:cNvSpPr/>
                <p:nvPr>
                  <p:custDataLst>
                    <p:tags r:id="rId118"/>
                  </p:custDataLst>
                </p:nvPr>
              </p:nvSpPr>
              <p:spPr bwMode="gray">
                <a:xfrm>
                  <a:off x="6515616" y="2615571"/>
                  <a:ext cx="98110" cy="98111"/>
                </a:xfrm>
                <a:prstGeom prst="ellipse">
                  <a:avLst/>
                </a:prstGeom>
                <a:ln w="6350">
                  <a:solidFill>
                    <a:schemeClr val="bg1">
                      <a:alpha val="35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 sz="1619" b="1"/>
                </a:p>
              </p:txBody>
            </p:sp>
            <p:grpSp>
              <p:nvGrpSpPr>
                <p:cNvPr id="903" name="Gruppieren 902"/>
                <p:cNvGrpSpPr/>
                <p:nvPr/>
              </p:nvGrpSpPr>
              <p:grpSpPr bwMode="gray">
                <a:xfrm>
                  <a:off x="6552981" y="2616302"/>
                  <a:ext cx="23431" cy="56755"/>
                  <a:chOff x="5036792" y="1419492"/>
                  <a:chExt cx="49846" cy="120739"/>
                </a:xfrm>
                <a:solidFill>
                  <a:schemeClr val="tx1"/>
                </a:solidFill>
              </p:grpSpPr>
              <p:sp>
                <p:nvSpPr>
                  <p:cNvPr id="905" name="Freeform 68"/>
                  <p:cNvSpPr>
                    <a:spLocks/>
                  </p:cNvSpPr>
                  <p:nvPr/>
                </p:nvSpPr>
                <p:spPr bwMode="gray">
                  <a:xfrm>
                    <a:off x="5036792" y="1490108"/>
                    <a:ext cx="49846" cy="50123"/>
                  </a:xfrm>
                  <a:custGeom>
                    <a:avLst/>
                    <a:gdLst>
                      <a:gd name="T0" fmla="*/ 1196 w 2170"/>
                      <a:gd name="T1" fmla="*/ 6 h 1992"/>
                      <a:gd name="T2" fmla="*/ 1357 w 2170"/>
                      <a:gd name="T3" fmla="*/ 33 h 1992"/>
                      <a:gd name="T4" fmla="*/ 1507 w 2170"/>
                      <a:gd name="T5" fmla="*/ 80 h 1992"/>
                      <a:gd name="T6" fmla="*/ 1648 w 2170"/>
                      <a:gd name="T7" fmla="*/ 146 h 1992"/>
                      <a:gd name="T8" fmla="*/ 1775 w 2170"/>
                      <a:gd name="T9" fmla="*/ 229 h 1992"/>
                      <a:gd name="T10" fmla="*/ 1889 w 2170"/>
                      <a:gd name="T11" fmla="*/ 327 h 1992"/>
                      <a:gd name="T12" fmla="*/ 1985 w 2170"/>
                      <a:gd name="T13" fmla="*/ 440 h 1992"/>
                      <a:gd name="T14" fmla="*/ 2063 w 2170"/>
                      <a:gd name="T15" fmla="*/ 565 h 1992"/>
                      <a:gd name="T16" fmla="*/ 2122 w 2170"/>
                      <a:gd name="T17" fmla="*/ 701 h 1992"/>
                      <a:gd name="T18" fmla="*/ 2158 w 2170"/>
                      <a:gd name="T19" fmla="*/ 845 h 1992"/>
                      <a:gd name="T20" fmla="*/ 2170 w 2170"/>
                      <a:gd name="T21" fmla="*/ 997 h 1992"/>
                      <a:gd name="T22" fmla="*/ 2158 w 2170"/>
                      <a:gd name="T23" fmla="*/ 1148 h 1992"/>
                      <a:gd name="T24" fmla="*/ 2122 w 2170"/>
                      <a:gd name="T25" fmla="*/ 1293 h 1992"/>
                      <a:gd name="T26" fmla="*/ 2063 w 2170"/>
                      <a:gd name="T27" fmla="*/ 1428 h 1992"/>
                      <a:gd name="T28" fmla="*/ 1985 w 2170"/>
                      <a:gd name="T29" fmla="*/ 1553 h 1992"/>
                      <a:gd name="T30" fmla="*/ 1889 w 2170"/>
                      <a:gd name="T31" fmla="*/ 1666 h 1992"/>
                      <a:gd name="T32" fmla="*/ 1775 w 2170"/>
                      <a:gd name="T33" fmla="*/ 1765 h 1992"/>
                      <a:gd name="T34" fmla="*/ 1648 w 2170"/>
                      <a:gd name="T35" fmla="*/ 1848 h 1992"/>
                      <a:gd name="T36" fmla="*/ 1507 w 2170"/>
                      <a:gd name="T37" fmla="*/ 1914 h 1992"/>
                      <a:gd name="T38" fmla="*/ 1357 w 2170"/>
                      <a:gd name="T39" fmla="*/ 1961 h 1992"/>
                      <a:gd name="T40" fmla="*/ 1196 w 2170"/>
                      <a:gd name="T41" fmla="*/ 1987 h 1992"/>
                      <a:gd name="T42" fmla="*/ 1029 w 2170"/>
                      <a:gd name="T43" fmla="*/ 1991 h 1992"/>
                      <a:gd name="T44" fmla="*/ 867 w 2170"/>
                      <a:gd name="T45" fmla="*/ 1972 h 1992"/>
                      <a:gd name="T46" fmla="*/ 712 w 2170"/>
                      <a:gd name="T47" fmla="*/ 1932 h 1992"/>
                      <a:gd name="T48" fmla="*/ 568 w 2170"/>
                      <a:gd name="T49" fmla="*/ 1872 h 1992"/>
                      <a:gd name="T50" fmla="*/ 436 w 2170"/>
                      <a:gd name="T51" fmla="*/ 1794 h 1992"/>
                      <a:gd name="T52" fmla="*/ 317 w 2170"/>
                      <a:gd name="T53" fmla="*/ 1700 h 1992"/>
                      <a:gd name="T54" fmla="*/ 215 w 2170"/>
                      <a:gd name="T55" fmla="*/ 1592 h 1992"/>
                      <a:gd name="T56" fmla="*/ 131 w 2170"/>
                      <a:gd name="T57" fmla="*/ 1471 h 1992"/>
                      <a:gd name="T58" fmla="*/ 65 w 2170"/>
                      <a:gd name="T59" fmla="*/ 1339 h 1992"/>
                      <a:gd name="T60" fmla="*/ 22 w 2170"/>
                      <a:gd name="T61" fmla="*/ 1197 h 1992"/>
                      <a:gd name="T62" fmla="*/ 1 w 2170"/>
                      <a:gd name="T63" fmla="*/ 1048 h 1992"/>
                      <a:gd name="T64" fmla="*/ 5 w 2170"/>
                      <a:gd name="T65" fmla="*/ 895 h 1992"/>
                      <a:gd name="T66" fmla="*/ 34 w 2170"/>
                      <a:gd name="T67" fmla="*/ 748 h 1992"/>
                      <a:gd name="T68" fmla="*/ 85 w 2170"/>
                      <a:gd name="T69" fmla="*/ 609 h 1992"/>
                      <a:gd name="T70" fmla="*/ 157 w 2170"/>
                      <a:gd name="T71" fmla="*/ 481 h 1992"/>
                      <a:gd name="T72" fmla="*/ 247 w 2170"/>
                      <a:gd name="T73" fmla="*/ 364 h 1992"/>
                      <a:gd name="T74" fmla="*/ 355 w 2170"/>
                      <a:gd name="T75" fmla="*/ 260 h 1992"/>
                      <a:gd name="T76" fmla="*/ 479 w 2170"/>
                      <a:gd name="T77" fmla="*/ 171 h 1992"/>
                      <a:gd name="T78" fmla="*/ 614 w 2170"/>
                      <a:gd name="T79" fmla="*/ 100 h 1992"/>
                      <a:gd name="T80" fmla="*/ 762 w 2170"/>
                      <a:gd name="T81" fmla="*/ 46 h 1992"/>
                      <a:gd name="T82" fmla="*/ 919 w 2170"/>
                      <a:gd name="T83" fmla="*/ 12 h 1992"/>
                      <a:gd name="T84" fmla="*/ 1085 w 2170"/>
                      <a:gd name="T85" fmla="*/ 0 h 19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2170" h="1992">
                        <a:moveTo>
                          <a:pt x="1085" y="0"/>
                        </a:moveTo>
                        <a:lnTo>
                          <a:pt x="1141" y="2"/>
                        </a:lnTo>
                        <a:lnTo>
                          <a:pt x="1196" y="6"/>
                        </a:lnTo>
                        <a:lnTo>
                          <a:pt x="1251" y="12"/>
                        </a:lnTo>
                        <a:lnTo>
                          <a:pt x="1304" y="21"/>
                        </a:lnTo>
                        <a:lnTo>
                          <a:pt x="1357" y="33"/>
                        </a:lnTo>
                        <a:lnTo>
                          <a:pt x="1408" y="46"/>
                        </a:lnTo>
                        <a:lnTo>
                          <a:pt x="1458" y="62"/>
                        </a:lnTo>
                        <a:lnTo>
                          <a:pt x="1507" y="80"/>
                        </a:lnTo>
                        <a:lnTo>
                          <a:pt x="1556" y="100"/>
                        </a:lnTo>
                        <a:lnTo>
                          <a:pt x="1603" y="122"/>
                        </a:lnTo>
                        <a:lnTo>
                          <a:pt x="1648" y="146"/>
                        </a:lnTo>
                        <a:lnTo>
                          <a:pt x="1692" y="171"/>
                        </a:lnTo>
                        <a:lnTo>
                          <a:pt x="1735" y="199"/>
                        </a:lnTo>
                        <a:lnTo>
                          <a:pt x="1775" y="229"/>
                        </a:lnTo>
                        <a:lnTo>
                          <a:pt x="1815" y="260"/>
                        </a:lnTo>
                        <a:lnTo>
                          <a:pt x="1853" y="293"/>
                        </a:lnTo>
                        <a:lnTo>
                          <a:pt x="1889" y="327"/>
                        </a:lnTo>
                        <a:lnTo>
                          <a:pt x="1923" y="364"/>
                        </a:lnTo>
                        <a:lnTo>
                          <a:pt x="1955" y="401"/>
                        </a:lnTo>
                        <a:lnTo>
                          <a:pt x="1985" y="440"/>
                        </a:lnTo>
                        <a:lnTo>
                          <a:pt x="2013" y="481"/>
                        </a:lnTo>
                        <a:lnTo>
                          <a:pt x="2039" y="522"/>
                        </a:lnTo>
                        <a:lnTo>
                          <a:pt x="2063" y="565"/>
                        </a:lnTo>
                        <a:lnTo>
                          <a:pt x="2085" y="609"/>
                        </a:lnTo>
                        <a:lnTo>
                          <a:pt x="2105" y="655"/>
                        </a:lnTo>
                        <a:lnTo>
                          <a:pt x="2122" y="701"/>
                        </a:lnTo>
                        <a:lnTo>
                          <a:pt x="2136" y="748"/>
                        </a:lnTo>
                        <a:lnTo>
                          <a:pt x="2148" y="796"/>
                        </a:lnTo>
                        <a:lnTo>
                          <a:pt x="2158" y="845"/>
                        </a:lnTo>
                        <a:lnTo>
                          <a:pt x="2165" y="895"/>
                        </a:lnTo>
                        <a:lnTo>
                          <a:pt x="2169" y="945"/>
                        </a:lnTo>
                        <a:lnTo>
                          <a:pt x="2170" y="997"/>
                        </a:lnTo>
                        <a:lnTo>
                          <a:pt x="2169" y="1048"/>
                        </a:lnTo>
                        <a:lnTo>
                          <a:pt x="2165" y="1099"/>
                        </a:lnTo>
                        <a:lnTo>
                          <a:pt x="2158" y="1148"/>
                        </a:lnTo>
                        <a:lnTo>
                          <a:pt x="2148" y="1197"/>
                        </a:lnTo>
                        <a:lnTo>
                          <a:pt x="2136" y="1245"/>
                        </a:lnTo>
                        <a:lnTo>
                          <a:pt x="2122" y="1293"/>
                        </a:lnTo>
                        <a:lnTo>
                          <a:pt x="2105" y="1339"/>
                        </a:lnTo>
                        <a:lnTo>
                          <a:pt x="2085" y="1384"/>
                        </a:lnTo>
                        <a:lnTo>
                          <a:pt x="2063" y="1428"/>
                        </a:lnTo>
                        <a:lnTo>
                          <a:pt x="2039" y="1471"/>
                        </a:lnTo>
                        <a:lnTo>
                          <a:pt x="2013" y="1513"/>
                        </a:lnTo>
                        <a:lnTo>
                          <a:pt x="1985" y="1553"/>
                        </a:lnTo>
                        <a:lnTo>
                          <a:pt x="1955" y="1592"/>
                        </a:lnTo>
                        <a:lnTo>
                          <a:pt x="1923" y="1630"/>
                        </a:lnTo>
                        <a:lnTo>
                          <a:pt x="1889" y="1666"/>
                        </a:lnTo>
                        <a:lnTo>
                          <a:pt x="1853" y="1700"/>
                        </a:lnTo>
                        <a:lnTo>
                          <a:pt x="1815" y="1733"/>
                        </a:lnTo>
                        <a:lnTo>
                          <a:pt x="1775" y="1765"/>
                        </a:lnTo>
                        <a:lnTo>
                          <a:pt x="1735" y="1794"/>
                        </a:lnTo>
                        <a:lnTo>
                          <a:pt x="1692" y="1822"/>
                        </a:lnTo>
                        <a:lnTo>
                          <a:pt x="1648" y="1848"/>
                        </a:lnTo>
                        <a:lnTo>
                          <a:pt x="1603" y="1872"/>
                        </a:lnTo>
                        <a:lnTo>
                          <a:pt x="1556" y="1894"/>
                        </a:lnTo>
                        <a:lnTo>
                          <a:pt x="1507" y="1914"/>
                        </a:lnTo>
                        <a:lnTo>
                          <a:pt x="1458" y="1932"/>
                        </a:lnTo>
                        <a:lnTo>
                          <a:pt x="1408" y="1947"/>
                        </a:lnTo>
                        <a:lnTo>
                          <a:pt x="1357" y="1961"/>
                        </a:lnTo>
                        <a:lnTo>
                          <a:pt x="1304" y="1972"/>
                        </a:lnTo>
                        <a:lnTo>
                          <a:pt x="1251" y="1980"/>
                        </a:lnTo>
                        <a:lnTo>
                          <a:pt x="1196" y="1987"/>
                        </a:lnTo>
                        <a:lnTo>
                          <a:pt x="1141" y="1991"/>
                        </a:lnTo>
                        <a:lnTo>
                          <a:pt x="1085" y="1992"/>
                        </a:lnTo>
                        <a:lnTo>
                          <a:pt x="1029" y="1991"/>
                        </a:lnTo>
                        <a:lnTo>
                          <a:pt x="974" y="1987"/>
                        </a:lnTo>
                        <a:lnTo>
                          <a:pt x="919" y="1980"/>
                        </a:lnTo>
                        <a:lnTo>
                          <a:pt x="867" y="1972"/>
                        </a:lnTo>
                        <a:lnTo>
                          <a:pt x="813" y="1961"/>
                        </a:lnTo>
                        <a:lnTo>
                          <a:pt x="762" y="1947"/>
                        </a:lnTo>
                        <a:lnTo>
                          <a:pt x="712" y="1932"/>
                        </a:lnTo>
                        <a:lnTo>
                          <a:pt x="663" y="1914"/>
                        </a:lnTo>
                        <a:lnTo>
                          <a:pt x="614" y="1894"/>
                        </a:lnTo>
                        <a:lnTo>
                          <a:pt x="568" y="1872"/>
                        </a:lnTo>
                        <a:lnTo>
                          <a:pt x="522" y="1848"/>
                        </a:lnTo>
                        <a:lnTo>
                          <a:pt x="479" y="1822"/>
                        </a:lnTo>
                        <a:lnTo>
                          <a:pt x="436" y="1794"/>
                        </a:lnTo>
                        <a:lnTo>
                          <a:pt x="395" y="1765"/>
                        </a:lnTo>
                        <a:lnTo>
                          <a:pt x="355" y="1733"/>
                        </a:lnTo>
                        <a:lnTo>
                          <a:pt x="317" y="1700"/>
                        </a:lnTo>
                        <a:lnTo>
                          <a:pt x="281" y="1666"/>
                        </a:lnTo>
                        <a:lnTo>
                          <a:pt x="247" y="1630"/>
                        </a:lnTo>
                        <a:lnTo>
                          <a:pt x="215" y="1592"/>
                        </a:lnTo>
                        <a:lnTo>
                          <a:pt x="185" y="1553"/>
                        </a:lnTo>
                        <a:lnTo>
                          <a:pt x="157" y="1513"/>
                        </a:lnTo>
                        <a:lnTo>
                          <a:pt x="131" y="1471"/>
                        </a:lnTo>
                        <a:lnTo>
                          <a:pt x="107" y="1428"/>
                        </a:lnTo>
                        <a:lnTo>
                          <a:pt x="85" y="1384"/>
                        </a:lnTo>
                        <a:lnTo>
                          <a:pt x="65" y="1339"/>
                        </a:lnTo>
                        <a:lnTo>
                          <a:pt x="48" y="1293"/>
                        </a:lnTo>
                        <a:lnTo>
                          <a:pt x="34" y="1245"/>
                        </a:lnTo>
                        <a:lnTo>
                          <a:pt x="22" y="1197"/>
                        </a:lnTo>
                        <a:lnTo>
                          <a:pt x="12" y="1148"/>
                        </a:lnTo>
                        <a:lnTo>
                          <a:pt x="5" y="1099"/>
                        </a:lnTo>
                        <a:lnTo>
                          <a:pt x="1" y="1048"/>
                        </a:lnTo>
                        <a:lnTo>
                          <a:pt x="0" y="997"/>
                        </a:lnTo>
                        <a:lnTo>
                          <a:pt x="1" y="945"/>
                        </a:lnTo>
                        <a:lnTo>
                          <a:pt x="5" y="895"/>
                        </a:lnTo>
                        <a:lnTo>
                          <a:pt x="12" y="845"/>
                        </a:lnTo>
                        <a:lnTo>
                          <a:pt x="22" y="796"/>
                        </a:lnTo>
                        <a:lnTo>
                          <a:pt x="34" y="748"/>
                        </a:lnTo>
                        <a:lnTo>
                          <a:pt x="48" y="701"/>
                        </a:lnTo>
                        <a:lnTo>
                          <a:pt x="65" y="655"/>
                        </a:lnTo>
                        <a:lnTo>
                          <a:pt x="85" y="609"/>
                        </a:lnTo>
                        <a:lnTo>
                          <a:pt x="107" y="565"/>
                        </a:lnTo>
                        <a:lnTo>
                          <a:pt x="131" y="522"/>
                        </a:lnTo>
                        <a:lnTo>
                          <a:pt x="157" y="481"/>
                        </a:lnTo>
                        <a:lnTo>
                          <a:pt x="185" y="440"/>
                        </a:lnTo>
                        <a:lnTo>
                          <a:pt x="215" y="401"/>
                        </a:lnTo>
                        <a:lnTo>
                          <a:pt x="247" y="364"/>
                        </a:lnTo>
                        <a:lnTo>
                          <a:pt x="281" y="327"/>
                        </a:lnTo>
                        <a:lnTo>
                          <a:pt x="317" y="293"/>
                        </a:lnTo>
                        <a:lnTo>
                          <a:pt x="355" y="260"/>
                        </a:lnTo>
                        <a:lnTo>
                          <a:pt x="395" y="229"/>
                        </a:lnTo>
                        <a:lnTo>
                          <a:pt x="436" y="199"/>
                        </a:lnTo>
                        <a:lnTo>
                          <a:pt x="479" y="171"/>
                        </a:lnTo>
                        <a:lnTo>
                          <a:pt x="522" y="146"/>
                        </a:lnTo>
                        <a:lnTo>
                          <a:pt x="568" y="122"/>
                        </a:lnTo>
                        <a:lnTo>
                          <a:pt x="614" y="100"/>
                        </a:lnTo>
                        <a:lnTo>
                          <a:pt x="663" y="80"/>
                        </a:lnTo>
                        <a:lnTo>
                          <a:pt x="712" y="62"/>
                        </a:lnTo>
                        <a:lnTo>
                          <a:pt x="762" y="46"/>
                        </a:lnTo>
                        <a:lnTo>
                          <a:pt x="813" y="33"/>
                        </a:lnTo>
                        <a:lnTo>
                          <a:pt x="867" y="21"/>
                        </a:lnTo>
                        <a:lnTo>
                          <a:pt x="919" y="12"/>
                        </a:lnTo>
                        <a:lnTo>
                          <a:pt x="974" y="6"/>
                        </a:lnTo>
                        <a:lnTo>
                          <a:pt x="1029" y="2"/>
                        </a:lnTo>
                        <a:lnTo>
                          <a:pt x="1085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  <p:sp>
                <p:nvSpPr>
                  <p:cNvPr id="906" name="Rectangle 69"/>
                  <p:cNvSpPr>
                    <a:spLocks noChangeArrowheads="1"/>
                  </p:cNvSpPr>
                  <p:nvPr/>
                </p:nvSpPr>
                <p:spPr bwMode="gray">
                  <a:xfrm>
                    <a:off x="5055900" y="1419492"/>
                    <a:ext cx="9692" cy="83631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</p:grpSp>
            <p:sp>
              <p:nvSpPr>
                <p:cNvPr id="904" name="Freihandform: Form 903"/>
                <p:cNvSpPr>
                  <a:spLocks noChangeAspect="1"/>
                </p:cNvSpPr>
                <p:nvPr>
                  <p:custDataLst>
                    <p:tags r:id="rId119"/>
                  </p:custDataLst>
                </p:nvPr>
              </p:nvSpPr>
              <p:spPr bwMode="gray">
                <a:xfrm>
                  <a:off x="6498965" y="2561480"/>
                  <a:ext cx="131412" cy="54000"/>
                </a:xfrm>
                <a:custGeom>
                  <a:avLst/>
                  <a:gdLst>
                    <a:gd name="connsiteX0" fmla="*/ 109132 w 218263"/>
                    <a:gd name="connsiteY0" fmla="*/ 21985 h 89689"/>
                    <a:gd name="connsiteX1" fmla="*/ 86272 w 218263"/>
                    <a:gd name="connsiteY1" fmla="*/ 44845 h 89689"/>
                    <a:gd name="connsiteX2" fmla="*/ 109132 w 218263"/>
                    <a:gd name="connsiteY2" fmla="*/ 67705 h 89689"/>
                    <a:gd name="connsiteX3" fmla="*/ 131992 w 218263"/>
                    <a:gd name="connsiteY3" fmla="*/ 44845 h 89689"/>
                    <a:gd name="connsiteX4" fmla="*/ 109132 w 218263"/>
                    <a:gd name="connsiteY4" fmla="*/ 21985 h 89689"/>
                    <a:gd name="connsiteX5" fmla="*/ 14948 w 218263"/>
                    <a:gd name="connsiteY5" fmla="*/ 0 h 89689"/>
                    <a:gd name="connsiteX6" fmla="*/ 203315 w 218263"/>
                    <a:gd name="connsiteY6" fmla="*/ 0 h 89689"/>
                    <a:gd name="connsiteX7" fmla="*/ 218263 w 218263"/>
                    <a:gd name="connsiteY7" fmla="*/ 14948 h 89689"/>
                    <a:gd name="connsiteX8" fmla="*/ 218263 w 218263"/>
                    <a:gd name="connsiteY8" fmla="*/ 74741 h 89689"/>
                    <a:gd name="connsiteX9" fmla="*/ 203315 w 218263"/>
                    <a:gd name="connsiteY9" fmla="*/ 89689 h 89689"/>
                    <a:gd name="connsiteX10" fmla="*/ 14948 w 218263"/>
                    <a:gd name="connsiteY10" fmla="*/ 89689 h 89689"/>
                    <a:gd name="connsiteX11" fmla="*/ 0 w 218263"/>
                    <a:gd name="connsiteY11" fmla="*/ 74741 h 89689"/>
                    <a:gd name="connsiteX12" fmla="*/ 0 w 218263"/>
                    <a:gd name="connsiteY12" fmla="*/ 14948 h 89689"/>
                    <a:gd name="connsiteX13" fmla="*/ 14948 w 218263"/>
                    <a:gd name="connsiteY13" fmla="*/ 0 h 89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8263" h="89689">
                      <a:moveTo>
                        <a:pt x="109132" y="21985"/>
                      </a:moveTo>
                      <a:cubicBezTo>
                        <a:pt x="96507" y="21985"/>
                        <a:pt x="86272" y="32220"/>
                        <a:pt x="86272" y="44845"/>
                      </a:cubicBezTo>
                      <a:cubicBezTo>
                        <a:pt x="86272" y="57470"/>
                        <a:pt x="96507" y="67705"/>
                        <a:pt x="109132" y="67705"/>
                      </a:cubicBezTo>
                      <a:cubicBezTo>
                        <a:pt x="121757" y="67705"/>
                        <a:pt x="131992" y="57470"/>
                        <a:pt x="131992" y="44845"/>
                      </a:cubicBezTo>
                      <a:cubicBezTo>
                        <a:pt x="131992" y="32220"/>
                        <a:pt x="121757" y="21985"/>
                        <a:pt x="109132" y="21985"/>
                      </a:cubicBezTo>
                      <a:close/>
                      <a:moveTo>
                        <a:pt x="14948" y="0"/>
                      </a:moveTo>
                      <a:lnTo>
                        <a:pt x="203315" y="0"/>
                      </a:lnTo>
                      <a:cubicBezTo>
                        <a:pt x="211571" y="0"/>
                        <a:pt x="218263" y="6692"/>
                        <a:pt x="218263" y="14948"/>
                      </a:cubicBezTo>
                      <a:lnTo>
                        <a:pt x="218263" y="74741"/>
                      </a:lnTo>
                      <a:cubicBezTo>
                        <a:pt x="218263" y="82997"/>
                        <a:pt x="211571" y="89689"/>
                        <a:pt x="203315" y="89689"/>
                      </a:cubicBezTo>
                      <a:lnTo>
                        <a:pt x="14948" y="89689"/>
                      </a:lnTo>
                      <a:cubicBezTo>
                        <a:pt x="6692" y="89689"/>
                        <a:pt x="0" y="82997"/>
                        <a:pt x="0" y="74741"/>
                      </a:cubicBezTo>
                      <a:lnTo>
                        <a:pt x="0" y="14948"/>
                      </a:lnTo>
                      <a:cubicBezTo>
                        <a:pt x="0" y="6692"/>
                        <a:pt x="6692" y="0"/>
                        <a:pt x="1494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868" name="Gruppieren 867"/>
              <p:cNvGrpSpPr/>
              <p:nvPr>
                <p:custDataLst>
                  <p:tags r:id="rId101"/>
                </p:custDataLst>
              </p:nvPr>
            </p:nvGrpSpPr>
            <p:grpSpPr bwMode="gray">
              <a:xfrm>
                <a:off x="4934823" y="3827609"/>
                <a:ext cx="219068" cy="265792"/>
                <a:chOff x="6495509" y="2545856"/>
                <a:chExt cx="138324" cy="167826"/>
              </a:xfrm>
            </p:grpSpPr>
            <p:sp>
              <p:nvSpPr>
                <p:cNvPr id="895" name="Gleichschenkliges Dreieck 894"/>
                <p:cNvSpPr/>
                <p:nvPr>
                  <p:custDataLst>
                    <p:tags r:id="rId114"/>
                  </p:custDataLst>
                </p:nvPr>
              </p:nvSpPr>
              <p:spPr bwMode="gray">
                <a:xfrm flipH="1" flipV="1">
                  <a:off x="6495509" y="2545856"/>
                  <a:ext cx="138324" cy="119244"/>
                </a:xfrm>
                <a:prstGeom prst="triangle">
                  <a:avLst/>
                </a:prstGeom>
                <a:gradFill>
                  <a:gsLst>
                    <a:gs pos="38000">
                      <a:schemeClr val="bg1">
                        <a:alpha val="0"/>
                      </a:schemeClr>
                    </a:gs>
                    <a:gs pos="100000">
                      <a:schemeClr val="bg1"/>
                    </a:gs>
                  </a:gsLst>
                  <a:lin ang="16200000" scaled="0"/>
                </a:gra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896" name="Ellipse 895"/>
                <p:cNvSpPr/>
                <p:nvPr>
                  <p:custDataLst>
                    <p:tags r:id="rId115"/>
                  </p:custDataLst>
                </p:nvPr>
              </p:nvSpPr>
              <p:spPr bwMode="gray">
                <a:xfrm>
                  <a:off x="6515616" y="2615571"/>
                  <a:ext cx="98110" cy="98111"/>
                </a:xfrm>
                <a:prstGeom prst="ellipse">
                  <a:avLst/>
                </a:prstGeom>
                <a:ln w="6350">
                  <a:solidFill>
                    <a:schemeClr val="bg1">
                      <a:alpha val="35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 sz="1619" b="1"/>
                </a:p>
              </p:txBody>
            </p:sp>
            <p:grpSp>
              <p:nvGrpSpPr>
                <p:cNvPr id="897" name="Gruppieren 896"/>
                <p:cNvGrpSpPr/>
                <p:nvPr/>
              </p:nvGrpSpPr>
              <p:grpSpPr bwMode="gray">
                <a:xfrm>
                  <a:off x="6552981" y="2616302"/>
                  <a:ext cx="23431" cy="56755"/>
                  <a:chOff x="5036792" y="1419492"/>
                  <a:chExt cx="49846" cy="120739"/>
                </a:xfrm>
                <a:solidFill>
                  <a:schemeClr val="tx1"/>
                </a:solidFill>
              </p:grpSpPr>
              <p:sp>
                <p:nvSpPr>
                  <p:cNvPr id="899" name="Freeform 68"/>
                  <p:cNvSpPr>
                    <a:spLocks/>
                  </p:cNvSpPr>
                  <p:nvPr/>
                </p:nvSpPr>
                <p:spPr bwMode="gray">
                  <a:xfrm>
                    <a:off x="5036792" y="1490108"/>
                    <a:ext cx="49846" cy="50123"/>
                  </a:xfrm>
                  <a:custGeom>
                    <a:avLst/>
                    <a:gdLst>
                      <a:gd name="T0" fmla="*/ 1196 w 2170"/>
                      <a:gd name="T1" fmla="*/ 6 h 1992"/>
                      <a:gd name="T2" fmla="*/ 1357 w 2170"/>
                      <a:gd name="T3" fmla="*/ 33 h 1992"/>
                      <a:gd name="T4" fmla="*/ 1507 w 2170"/>
                      <a:gd name="T5" fmla="*/ 80 h 1992"/>
                      <a:gd name="T6" fmla="*/ 1648 w 2170"/>
                      <a:gd name="T7" fmla="*/ 146 h 1992"/>
                      <a:gd name="T8" fmla="*/ 1775 w 2170"/>
                      <a:gd name="T9" fmla="*/ 229 h 1992"/>
                      <a:gd name="T10" fmla="*/ 1889 w 2170"/>
                      <a:gd name="T11" fmla="*/ 327 h 1992"/>
                      <a:gd name="T12" fmla="*/ 1985 w 2170"/>
                      <a:gd name="T13" fmla="*/ 440 h 1992"/>
                      <a:gd name="T14" fmla="*/ 2063 w 2170"/>
                      <a:gd name="T15" fmla="*/ 565 h 1992"/>
                      <a:gd name="T16" fmla="*/ 2122 w 2170"/>
                      <a:gd name="T17" fmla="*/ 701 h 1992"/>
                      <a:gd name="T18" fmla="*/ 2158 w 2170"/>
                      <a:gd name="T19" fmla="*/ 845 h 1992"/>
                      <a:gd name="T20" fmla="*/ 2170 w 2170"/>
                      <a:gd name="T21" fmla="*/ 997 h 1992"/>
                      <a:gd name="T22" fmla="*/ 2158 w 2170"/>
                      <a:gd name="T23" fmla="*/ 1148 h 1992"/>
                      <a:gd name="T24" fmla="*/ 2122 w 2170"/>
                      <a:gd name="T25" fmla="*/ 1293 h 1992"/>
                      <a:gd name="T26" fmla="*/ 2063 w 2170"/>
                      <a:gd name="T27" fmla="*/ 1428 h 1992"/>
                      <a:gd name="T28" fmla="*/ 1985 w 2170"/>
                      <a:gd name="T29" fmla="*/ 1553 h 1992"/>
                      <a:gd name="T30" fmla="*/ 1889 w 2170"/>
                      <a:gd name="T31" fmla="*/ 1666 h 1992"/>
                      <a:gd name="T32" fmla="*/ 1775 w 2170"/>
                      <a:gd name="T33" fmla="*/ 1765 h 1992"/>
                      <a:gd name="T34" fmla="*/ 1648 w 2170"/>
                      <a:gd name="T35" fmla="*/ 1848 h 1992"/>
                      <a:gd name="T36" fmla="*/ 1507 w 2170"/>
                      <a:gd name="T37" fmla="*/ 1914 h 1992"/>
                      <a:gd name="T38" fmla="*/ 1357 w 2170"/>
                      <a:gd name="T39" fmla="*/ 1961 h 1992"/>
                      <a:gd name="T40" fmla="*/ 1196 w 2170"/>
                      <a:gd name="T41" fmla="*/ 1987 h 1992"/>
                      <a:gd name="T42" fmla="*/ 1029 w 2170"/>
                      <a:gd name="T43" fmla="*/ 1991 h 1992"/>
                      <a:gd name="T44" fmla="*/ 867 w 2170"/>
                      <a:gd name="T45" fmla="*/ 1972 h 1992"/>
                      <a:gd name="T46" fmla="*/ 712 w 2170"/>
                      <a:gd name="T47" fmla="*/ 1932 h 1992"/>
                      <a:gd name="T48" fmla="*/ 568 w 2170"/>
                      <a:gd name="T49" fmla="*/ 1872 h 1992"/>
                      <a:gd name="T50" fmla="*/ 436 w 2170"/>
                      <a:gd name="T51" fmla="*/ 1794 h 1992"/>
                      <a:gd name="T52" fmla="*/ 317 w 2170"/>
                      <a:gd name="T53" fmla="*/ 1700 h 1992"/>
                      <a:gd name="T54" fmla="*/ 215 w 2170"/>
                      <a:gd name="T55" fmla="*/ 1592 h 1992"/>
                      <a:gd name="T56" fmla="*/ 131 w 2170"/>
                      <a:gd name="T57" fmla="*/ 1471 h 1992"/>
                      <a:gd name="T58" fmla="*/ 65 w 2170"/>
                      <a:gd name="T59" fmla="*/ 1339 h 1992"/>
                      <a:gd name="T60" fmla="*/ 22 w 2170"/>
                      <a:gd name="T61" fmla="*/ 1197 h 1992"/>
                      <a:gd name="T62" fmla="*/ 1 w 2170"/>
                      <a:gd name="T63" fmla="*/ 1048 h 1992"/>
                      <a:gd name="T64" fmla="*/ 5 w 2170"/>
                      <a:gd name="T65" fmla="*/ 895 h 1992"/>
                      <a:gd name="T66" fmla="*/ 34 w 2170"/>
                      <a:gd name="T67" fmla="*/ 748 h 1992"/>
                      <a:gd name="T68" fmla="*/ 85 w 2170"/>
                      <a:gd name="T69" fmla="*/ 609 h 1992"/>
                      <a:gd name="T70" fmla="*/ 157 w 2170"/>
                      <a:gd name="T71" fmla="*/ 481 h 1992"/>
                      <a:gd name="T72" fmla="*/ 247 w 2170"/>
                      <a:gd name="T73" fmla="*/ 364 h 1992"/>
                      <a:gd name="T74" fmla="*/ 355 w 2170"/>
                      <a:gd name="T75" fmla="*/ 260 h 1992"/>
                      <a:gd name="T76" fmla="*/ 479 w 2170"/>
                      <a:gd name="T77" fmla="*/ 171 h 1992"/>
                      <a:gd name="T78" fmla="*/ 614 w 2170"/>
                      <a:gd name="T79" fmla="*/ 100 h 1992"/>
                      <a:gd name="T80" fmla="*/ 762 w 2170"/>
                      <a:gd name="T81" fmla="*/ 46 h 1992"/>
                      <a:gd name="T82" fmla="*/ 919 w 2170"/>
                      <a:gd name="T83" fmla="*/ 12 h 1992"/>
                      <a:gd name="T84" fmla="*/ 1085 w 2170"/>
                      <a:gd name="T85" fmla="*/ 0 h 19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2170" h="1992">
                        <a:moveTo>
                          <a:pt x="1085" y="0"/>
                        </a:moveTo>
                        <a:lnTo>
                          <a:pt x="1141" y="2"/>
                        </a:lnTo>
                        <a:lnTo>
                          <a:pt x="1196" y="6"/>
                        </a:lnTo>
                        <a:lnTo>
                          <a:pt x="1251" y="12"/>
                        </a:lnTo>
                        <a:lnTo>
                          <a:pt x="1304" y="21"/>
                        </a:lnTo>
                        <a:lnTo>
                          <a:pt x="1357" y="33"/>
                        </a:lnTo>
                        <a:lnTo>
                          <a:pt x="1408" y="46"/>
                        </a:lnTo>
                        <a:lnTo>
                          <a:pt x="1458" y="62"/>
                        </a:lnTo>
                        <a:lnTo>
                          <a:pt x="1507" y="80"/>
                        </a:lnTo>
                        <a:lnTo>
                          <a:pt x="1556" y="100"/>
                        </a:lnTo>
                        <a:lnTo>
                          <a:pt x="1603" y="122"/>
                        </a:lnTo>
                        <a:lnTo>
                          <a:pt x="1648" y="146"/>
                        </a:lnTo>
                        <a:lnTo>
                          <a:pt x="1692" y="171"/>
                        </a:lnTo>
                        <a:lnTo>
                          <a:pt x="1735" y="199"/>
                        </a:lnTo>
                        <a:lnTo>
                          <a:pt x="1775" y="229"/>
                        </a:lnTo>
                        <a:lnTo>
                          <a:pt x="1815" y="260"/>
                        </a:lnTo>
                        <a:lnTo>
                          <a:pt x="1853" y="293"/>
                        </a:lnTo>
                        <a:lnTo>
                          <a:pt x="1889" y="327"/>
                        </a:lnTo>
                        <a:lnTo>
                          <a:pt x="1923" y="364"/>
                        </a:lnTo>
                        <a:lnTo>
                          <a:pt x="1955" y="401"/>
                        </a:lnTo>
                        <a:lnTo>
                          <a:pt x="1985" y="440"/>
                        </a:lnTo>
                        <a:lnTo>
                          <a:pt x="2013" y="481"/>
                        </a:lnTo>
                        <a:lnTo>
                          <a:pt x="2039" y="522"/>
                        </a:lnTo>
                        <a:lnTo>
                          <a:pt x="2063" y="565"/>
                        </a:lnTo>
                        <a:lnTo>
                          <a:pt x="2085" y="609"/>
                        </a:lnTo>
                        <a:lnTo>
                          <a:pt x="2105" y="655"/>
                        </a:lnTo>
                        <a:lnTo>
                          <a:pt x="2122" y="701"/>
                        </a:lnTo>
                        <a:lnTo>
                          <a:pt x="2136" y="748"/>
                        </a:lnTo>
                        <a:lnTo>
                          <a:pt x="2148" y="796"/>
                        </a:lnTo>
                        <a:lnTo>
                          <a:pt x="2158" y="845"/>
                        </a:lnTo>
                        <a:lnTo>
                          <a:pt x="2165" y="895"/>
                        </a:lnTo>
                        <a:lnTo>
                          <a:pt x="2169" y="945"/>
                        </a:lnTo>
                        <a:lnTo>
                          <a:pt x="2170" y="997"/>
                        </a:lnTo>
                        <a:lnTo>
                          <a:pt x="2169" y="1048"/>
                        </a:lnTo>
                        <a:lnTo>
                          <a:pt x="2165" y="1099"/>
                        </a:lnTo>
                        <a:lnTo>
                          <a:pt x="2158" y="1148"/>
                        </a:lnTo>
                        <a:lnTo>
                          <a:pt x="2148" y="1197"/>
                        </a:lnTo>
                        <a:lnTo>
                          <a:pt x="2136" y="1245"/>
                        </a:lnTo>
                        <a:lnTo>
                          <a:pt x="2122" y="1293"/>
                        </a:lnTo>
                        <a:lnTo>
                          <a:pt x="2105" y="1339"/>
                        </a:lnTo>
                        <a:lnTo>
                          <a:pt x="2085" y="1384"/>
                        </a:lnTo>
                        <a:lnTo>
                          <a:pt x="2063" y="1428"/>
                        </a:lnTo>
                        <a:lnTo>
                          <a:pt x="2039" y="1471"/>
                        </a:lnTo>
                        <a:lnTo>
                          <a:pt x="2013" y="1513"/>
                        </a:lnTo>
                        <a:lnTo>
                          <a:pt x="1985" y="1553"/>
                        </a:lnTo>
                        <a:lnTo>
                          <a:pt x="1955" y="1592"/>
                        </a:lnTo>
                        <a:lnTo>
                          <a:pt x="1923" y="1630"/>
                        </a:lnTo>
                        <a:lnTo>
                          <a:pt x="1889" y="1666"/>
                        </a:lnTo>
                        <a:lnTo>
                          <a:pt x="1853" y="1700"/>
                        </a:lnTo>
                        <a:lnTo>
                          <a:pt x="1815" y="1733"/>
                        </a:lnTo>
                        <a:lnTo>
                          <a:pt x="1775" y="1765"/>
                        </a:lnTo>
                        <a:lnTo>
                          <a:pt x="1735" y="1794"/>
                        </a:lnTo>
                        <a:lnTo>
                          <a:pt x="1692" y="1822"/>
                        </a:lnTo>
                        <a:lnTo>
                          <a:pt x="1648" y="1848"/>
                        </a:lnTo>
                        <a:lnTo>
                          <a:pt x="1603" y="1872"/>
                        </a:lnTo>
                        <a:lnTo>
                          <a:pt x="1556" y="1894"/>
                        </a:lnTo>
                        <a:lnTo>
                          <a:pt x="1507" y="1914"/>
                        </a:lnTo>
                        <a:lnTo>
                          <a:pt x="1458" y="1932"/>
                        </a:lnTo>
                        <a:lnTo>
                          <a:pt x="1408" y="1947"/>
                        </a:lnTo>
                        <a:lnTo>
                          <a:pt x="1357" y="1961"/>
                        </a:lnTo>
                        <a:lnTo>
                          <a:pt x="1304" y="1972"/>
                        </a:lnTo>
                        <a:lnTo>
                          <a:pt x="1251" y="1980"/>
                        </a:lnTo>
                        <a:lnTo>
                          <a:pt x="1196" y="1987"/>
                        </a:lnTo>
                        <a:lnTo>
                          <a:pt x="1141" y="1991"/>
                        </a:lnTo>
                        <a:lnTo>
                          <a:pt x="1085" y="1992"/>
                        </a:lnTo>
                        <a:lnTo>
                          <a:pt x="1029" y="1991"/>
                        </a:lnTo>
                        <a:lnTo>
                          <a:pt x="974" y="1987"/>
                        </a:lnTo>
                        <a:lnTo>
                          <a:pt x="919" y="1980"/>
                        </a:lnTo>
                        <a:lnTo>
                          <a:pt x="867" y="1972"/>
                        </a:lnTo>
                        <a:lnTo>
                          <a:pt x="813" y="1961"/>
                        </a:lnTo>
                        <a:lnTo>
                          <a:pt x="762" y="1947"/>
                        </a:lnTo>
                        <a:lnTo>
                          <a:pt x="712" y="1932"/>
                        </a:lnTo>
                        <a:lnTo>
                          <a:pt x="663" y="1914"/>
                        </a:lnTo>
                        <a:lnTo>
                          <a:pt x="614" y="1894"/>
                        </a:lnTo>
                        <a:lnTo>
                          <a:pt x="568" y="1872"/>
                        </a:lnTo>
                        <a:lnTo>
                          <a:pt x="522" y="1848"/>
                        </a:lnTo>
                        <a:lnTo>
                          <a:pt x="479" y="1822"/>
                        </a:lnTo>
                        <a:lnTo>
                          <a:pt x="436" y="1794"/>
                        </a:lnTo>
                        <a:lnTo>
                          <a:pt x="395" y="1765"/>
                        </a:lnTo>
                        <a:lnTo>
                          <a:pt x="355" y="1733"/>
                        </a:lnTo>
                        <a:lnTo>
                          <a:pt x="317" y="1700"/>
                        </a:lnTo>
                        <a:lnTo>
                          <a:pt x="281" y="1666"/>
                        </a:lnTo>
                        <a:lnTo>
                          <a:pt x="247" y="1630"/>
                        </a:lnTo>
                        <a:lnTo>
                          <a:pt x="215" y="1592"/>
                        </a:lnTo>
                        <a:lnTo>
                          <a:pt x="185" y="1553"/>
                        </a:lnTo>
                        <a:lnTo>
                          <a:pt x="157" y="1513"/>
                        </a:lnTo>
                        <a:lnTo>
                          <a:pt x="131" y="1471"/>
                        </a:lnTo>
                        <a:lnTo>
                          <a:pt x="107" y="1428"/>
                        </a:lnTo>
                        <a:lnTo>
                          <a:pt x="85" y="1384"/>
                        </a:lnTo>
                        <a:lnTo>
                          <a:pt x="65" y="1339"/>
                        </a:lnTo>
                        <a:lnTo>
                          <a:pt x="48" y="1293"/>
                        </a:lnTo>
                        <a:lnTo>
                          <a:pt x="34" y="1245"/>
                        </a:lnTo>
                        <a:lnTo>
                          <a:pt x="22" y="1197"/>
                        </a:lnTo>
                        <a:lnTo>
                          <a:pt x="12" y="1148"/>
                        </a:lnTo>
                        <a:lnTo>
                          <a:pt x="5" y="1099"/>
                        </a:lnTo>
                        <a:lnTo>
                          <a:pt x="1" y="1048"/>
                        </a:lnTo>
                        <a:lnTo>
                          <a:pt x="0" y="997"/>
                        </a:lnTo>
                        <a:lnTo>
                          <a:pt x="1" y="945"/>
                        </a:lnTo>
                        <a:lnTo>
                          <a:pt x="5" y="895"/>
                        </a:lnTo>
                        <a:lnTo>
                          <a:pt x="12" y="845"/>
                        </a:lnTo>
                        <a:lnTo>
                          <a:pt x="22" y="796"/>
                        </a:lnTo>
                        <a:lnTo>
                          <a:pt x="34" y="748"/>
                        </a:lnTo>
                        <a:lnTo>
                          <a:pt x="48" y="701"/>
                        </a:lnTo>
                        <a:lnTo>
                          <a:pt x="65" y="655"/>
                        </a:lnTo>
                        <a:lnTo>
                          <a:pt x="85" y="609"/>
                        </a:lnTo>
                        <a:lnTo>
                          <a:pt x="107" y="565"/>
                        </a:lnTo>
                        <a:lnTo>
                          <a:pt x="131" y="522"/>
                        </a:lnTo>
                        <a:lnTo>
                          <a:pt x="157" y="481"/>
                        </a:lnTo>
                        <a:lnTo>
                          <a:pt x="185" y="440"/>
                        </a:lnTo>
                        <a:lnTo>
                          <a:pt x="215" y="401"/>
                        </a:lnTo>
                        <a:lnTo>
                          <a:pt x="247" y="364"/>
                        </a:lnTo>
                        <a:lnTo>
                          <a:pt x="281" y="327"/>
                        </a:lnTo>
                        <a:lnTo>
                          <a:pt x="317" y="293"/>
                        </a:lnTo>
                        <a:lnTo>
                          <a:pt x="355" y="260"/>
                        </a:lnTo>
                        <a:lnTo>
                          <a:pt x="395" y="229"/>
                        </a:lnTo>
                        <a:lnTo>
                          <a:pt x="436" y="199"/>
                        </a:lnTo>
                        <a:lnTo>
                          <a:pt x="479" y="171"/>
                        </a:lnTo>
                        <a:lnTo>
                          <a:pt x="522" y="146"/>
                        </a:lnTo>
                        <a:lnTo>
                          <a:pt x="568" y="122"/>
                        </a:lnTo>
                        <a:lnTo>
                          <a:pt x="614" y="100"/>
                        </a:lnTo>
                        <a:lnTo>
                          <a:pt x="663" y="80"/>
                        </a:lnTo>
                        <a:lnTo>
                          <a:pt x="712" y="62"/>
                        </a:lnTo>
                        <a:lnTo>
                          <a:pt x="762" y="46"/>
                        </a:lnTo>
                        <a:lnTo>
                          <a:pt x="813" y="33"/>
                        </a:lnTo>
                        <a:lnTo>
                          <a:pt x="867" y="21"/>
                        </a:lnTo>
                        <a:lnTo>
                          <a:pt x="919" y="12"/>
                        </a:lnTo>
                        <a:lnTo>
                          <a:pt x="974" y="6"/>
                        </a:lnTo>
                        <a:lnTo>
                          <a:pt x="1029" y="2"/>
                        </a:lnTo>
                        <a:lnTo>
                          <a:pt x="1085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  <p:sp>
                <p:nvSpPr>
                  <p:cNvPr id="900" name="Rectangle 69"/>
                  <p:cNvSpPr>
                    <a:spLocks noChangeArrowheads="1"/>
                  </p:cNvSpPr>
                  <p:nvPr/>
                </p:nvSpPr>
                <p:spPr bwMode="gray">
                  <a:xfrm>
                    <a:off x="5055900" y="1419492"/>
                    <a:ext cx="9692" cy="83631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</p:grpSp>
            <p:sp>
              <p:nvSpPr>
                <p:cNvPr id="898" name="Freihandform: Form 897"/>
                <p:cNvSpPr>
                  <a:spLocks noChangeAspect="1"/>
                </p:cNvSpPr>
                <p:nvPr>
                  <p:custDataLst>
                    <p:tags r:id="rId116"/>
                  </p:custDataLst>
                </p:nvPr>
              </p:nvSpPr>
              <p:spPr bwMode="gray">
                <a:xfrm>
                  <a:off x="6498965" y="2561480"/>
                  <a:ext cx="131412" cy="54000"/>
                </a:xfrm>
                <a:custGeom>
                  <a:avLst/>
                  <a:gdLst>
                    <a:gd name="connsiteX0" fmla="*/ 109132 w 218263"/>
                    <a:gd name="connsiteY0" fmla="*/ 21985 h 89689"/>
                    <a:gd name="connsiteX1" fmla="*/ 86272 w 218263"/>
                    <a:gd name="connsiteY1" fmla="*/ 44845 h 89689"/>
                    <a:gd name="connsiteX2" fmla="*/ 109132 w 218263"/>
                    <a:gd name="connsiteY2" fmla="*/ 67705 h 89689"/>
                    <a:gd name="connsiteX3" fmla="*/ 131992 w 218263"/>
                    <a:gd name="connsiteY3" fmla="*/ 44845 h 89689"/>
                    <a:gd name="connsiteX4" fmla="*/ 109132 w 218263"/>
                    <a:gd name="connsiteY4" fmla="*/ 21985 h 89689"/>
                    <a:gd name="connsiteX5" fmla="*/ 14948 w 218263"/>
                    <a:gd name="connsiteY5" fmla="*/ 0 h 89689"/>
                    <a:gd name="connsiteX6" fmla="*/ 203315 w 218263"/>
                    <a:gd name="connsiteY6" fmla="*/ 0 h 89689"/>
                    <a:gd name="connsiteX7" fmla="*/ 218263 w 218263"/>
                    <a:gd name="connsiteY7" fmla="*/ 14948 h 89689"/>
                    <a:gd name="connsiteX8" fmla="*/ 218263 w 218263"/>
                    <a:gd name="connsiteY8" fmla="*/ 74741 h 89689"/>
                    <a:gd name="connsiteX9" fmla="*/ 203315 w 218263"/>
                    <a:gd name="connsiteY9" fmla="*/ 89689 h 89689"/>
                    <a:gd name="connsiteX10" fmla="*/ 14948 w 218263"/>
                    <a:gd name="connsiteY10" fmla="*/ 89689 h 89689"/>
                    <a:gd name="connsiteX11" fmla="*/ 0 w 218263"/>
                    <a:gd name="connsiteY11" fmla="*/ 74741 h 89689"/>
                    <a:gd name="connsiteX12" fmla="*/ 0 w 218263"/>
                    <a:gd name="connsiteY12" fmla="*/ 14948 h 89689"/>
                    <a:gd name="connsiteX13" fmla="*/ 14948 w 218263"/>
                    <a:gd name="connsiteY13" fmla="*/ 0 h 89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8263" h="89689">
                      <a:moveTo>
                        <a:pt x="109132" y="21985"/>
                      </a:moveTo>
                      <a:cubicBezTo>
                        <a:pt x="96507" y="21985"/>
                        <a:pt x="86272" y="32220"/>
                        <a:pt x="86272" y="44845"/>
                      </a:cubicBezTo>
                      <a:cubicBezTo>
                        <a:pt x="86272" y="57470"/>
                        <a:pt x="96507" y="67705"/>
                        <a:pt x="109132" y="67705"/>
                      </a:cubicBezTo>
                      <a:cubicBezTo>
                        <a:pt x="121757" y="67705"/>
                        <a:pt x="131992" y="57470"/>
                        <a:pt x="131992" y="44845"/>
                      </a:cubicBezTo>
                      <a:cubicBezTo>
                        <a:pt x="131992" y="32220"/>
                        <a:pt x="121757" y="21985"/>
                        <a:pt x="109132" y="21985"/>
                      </a:cubicBezTo>
                      <a:close/>
                      <a:moveTo>
                        <a:pt x="14948" y="0"/>
                      </a:moveTo>
                      <a:lnTo>
                        <a:pt x="203315" y="0"/>
                      </a:lnTo>
                      <a:cubicBezTo>
                        <a:pt x="211571" y="0"/>
                        <a:pt x="218263" y="6692"/>
                        <a:pt x="218263" y="14948"/>
                      </a:cubicBezTo>
                      <a:lnTo>
                        <a:pt x="218263" y="74741"/>
                      </a:lnTo>
                      <a:cubicBezTo>
                        <a:pt x="218263" y="82997"/>
                        <a:pt x="211571" y="89689"/>
                        <a:pt x="203315" y="89689"/>
                      </a:cubicBezTo>
                      <a:lnTo>
                        <a:pt x="14948" y="89689"/>
                      </a:lnTo>
                      <a:cubicBezTo>
                        <a:pt x="6692" y="89689"/>
                        <a:pt x="0" y="82997"/>
                        <a:pt x="0" y="74741"/>
                      </a:cubicBezTo>
                      <a:lnTo>
                        <a:pt x="0" y="14948"/>
                      </a:lnTo>
                      <a:cubicBezTo>
                        <a:pt x="0" y="6692"/>
                        <a:pt x="6692" y="0"/>
                        <a:pt x="1494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869" name="Gruppieren 868"/>
              <p:cNvGrpSpPr/>
              <p:nvPr>
                <p:custDataLst>
                  <p:tags r:id="rId102"/>
                </p:custDataLst>
              </p:nvPr>
            </p:nvGrpSpPr>
            <p:grpSpPr bwMode="gray">
              <a:xfrm>
                <a:off x="4353430" y="3027379"/>
                <a:ext cx="219068" cy="265792"/>
                <a:chOff x="6495509" y="2545856"/>
                <a:chExt cx="138324" cy="167826"/>
              </a:xfrm>
            </p:grpSpPr>
            <p:sp>
              <p:nvSpPr>
                <p:cNvPr id="889" name="Gleichschenkliges Dreieck 888"/>
                <p:cNvSpPr/>
                <p:nvPr>
                  <p:custDataLst>
                    <p:tags r:id="rId111"/>
                  </p:custDataLst>
                </p:nvPr>
              </p:nvSpPr>
              <p:spPr bwMode="gray">
                <a:xfrm flipH="1" flipV="1">
                  <a:off x="6495509" y="2545856"/>
                  <a:ext cx="138324" cy="119244"/>
                </a:xfrm>
                <a:prstGeom prst="triangle">
                  <a:avLst/>
                </a:prstGeom>
                <a:gradFill>
                  <a:gsLst>
                    <a:gs pos="38000">
                      <a:schemeClr val="bg1">
                        <a:alpha val="0"/>
                      </a:schemeClr>
                    </a:gs>
                    <a:gs pos="100000">
                      <a:schemeClr val="bg1"/>
                    </a:gs>
                  </a:gsLst>
                  <a:lin ang="16200000" scaled="0"/>
                </a:gra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890" name="Ellipse 889"/>
                <p:cNvSpPr/>
                <p:nvPr>
                  <p:custDataLst>
                    <p:tags r:id="rId112"/>
                  </p:custDataLst>
                </p:nvPr>
              </p:nvSpPr>
              <p:spPr bwMode="gray">
                <a:xfrm>
                  <a:off x="6515616" y="2615571"/>
                  <a:ext cx="98110" cy="98111"/>
                </a:xfrm>
                <a:prstGeom prst="ellipse">
                  <a:avLst/>
                </a:prstGeom>
                <a:ln w="6350">
                  <a:solidFill>
                    <a:schemeClr val="bg1">
                      <a:alpha val="35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 sz="1619" b="1"/>
                </a:p>
              </p:txBody>
            </p:sp>
            <p:grpSp>
              <p:nvGrpSpPr>
                <p:cNvPr id="891" name="Gruppieren 890"/>
                <p:cNvGrpSpPr/>
                <p:nvPr/>
              </p:nvGrpSpPr>
              <p:grpSpPr bwMode="gray">
                <a:xfrm>
                  <a:off x="6552981" y="2616302"/>
                  <a:ext cx="23431" cy="56755"/>
                  <a:chOff x="5036792" y="1419492"/>
                  <a:chExt cx="49846" cy="120739"/>
                </a:xfrm>
                <a:solidFill>
                  <a:schemeClr val="tx1"/>
                </a:solidFill>
              </p:grpSpPr>
              <p:sp>
                <p:nvSpPr>
                  <p:cNvPr id="893" name="Freeform 68"/>
                  <p:cNvSpPr>
                    <a:spLocks/>
                  </p:cNvSpPr>
                  <p:nvPr/>
                </p:nvSpPr>
                <p:spPr bwMode="gray">
                  <a:xfrm>
                    <a:off x="5036792" y="1490108"/>
                    <a:ext cx="49846" cy="50123"/>
                  </a:xfrm>
                  <a:custGeom>
                    <a:avLst/>
                    <a:gdLst>
                      <a:gd name="T0" fmla="*/ 1196 w 2170"/>
                      <a:gd name="T1" fmla="*/ 6 h 1992"/>
                      <a:gd name="T2" fmla="*/ 1357 w 2170"/>
                      <a:gd name="T3" fmla="*/ 33 h 1992"/>
                      <a:gd name="T4" fmla="*/ 1507 w 2170"/>
                      <a:gd name="T5" fmla="*/ 80 h 1992"/>
                      <a:gd name="T6" fmla="*/ 1648 w 2170"/>
                      <a:gd name="T7" fmla="*/ 146 h 1992"/>
                      <a:gd name="T8" fmla="*/ 1775 w 2170"/>
                      <a:gd name="T9" fmla="*/ 229 h 1992"/>
                      <a:gd name="T10" fmla="*/ 1889 w 2170"/>
                      <a:gd name="T11" fmla="*/ 327 h 1992"/>
                      <a:gd name="T12" fmla="*/ 1985 w 2170"/>
                      <a:gd name="T13" fmla="*/ 440 h 1992"/>
                      <a:gd name="T14" fmla="*/ 2063 w 2170"/>
                      <a:gd name="T15" fmla="*/ 565 h 1992"/>
                      <a:gd name="T16" fmla="*/ 2122 w 2170"/>
                      <a:gd name="T17" fmla="*/ 701 h 1992"/>
                      <a:gd name="T18" fmla="*/ 2158 w 2170"/>
                      <a:gd name="T19" fmla="*/ 845 h 1992"/>
                      <a:gd name="T20" fmla="*/ 2170 w 2170"/>
                      <a:gd name="T21" fmla="*/ 997 h 1992"/>
                      <a:gd name="T22" fmla="*/ 2158 w 2170"/>
                      <a:gd name="T23" fmla="*/ 1148 h 1992"/>
                      <a:gd name="T24" fmla="*/ 2122 w 2170"/>
                      <a:gd name="T25" fmla="*/ 1293 h 1992"/>
                      <a:gd name="T26" fmla="*/ 2063 w 2170"/>
                      <a:gd name="T27" fmla="*/ 1428 h 1992"/>
                      <a:gd name="T28" fmla="*/ 1985 w 2170"/>
                      <a:gd name="T29" fmla="*/ 1553 h 1992"/>
                      <a:gd name="T30" fmla="*/ 1889 w 2170"/>
                      <a:gd name="T31" fmla="*/ 1666 h 1992"/>
                      <a:gd name="T32" fmla="*/ 1775 w 2170"/>
                      <a:gd name="T33" fmla="*/ 1765 h 1992"/>
                      <a:gd name="T34" fmla="*/ 1648 w 2170"/>
                      <a:gd name="T35" fmla="*/ 1848 h 1992"/>
                      <a:gd name="T36" fmla="*/ 1507 w 2170"/>
                      <a:gd name="T37" fmla="*/ 1914 h 1992"/>
                      <a:gd name="T38" fmla="*/ 1357 w 2170"/>
                      <a:gd name="T39" fmla="*/ 1961 h 1992"/>
                      <a:gd name="T40" fmla="*/ 1196 w 2170"/>
                      <a:gd name="T41" fmla="*/ 1987 h 1992"/>
                      <a:gd name="T42" fmla="*/ 1029 w 2170"/>
                      <a:gd name="T43" fmla="*/ 1991 h 1992"/>
                      <a:gd name="T44" fmla="*/ 867 w 2170"/>
                      <a:gd name="T45" fmla="*/ 1972 h 1992"/>
                      <a:gd name="T46" fmla="*/ 712 w 2170"/>
                      <a:gd name="T47" fmla="*/ 1932 h 1992"/>
                      <a:gd name="T48" fmla="*/ 568 w 2170"/>
                      <a:gd name="T49" fmla="*/ 1872 h 1992"/>
                      <a:gd name="T50" fmla="*/ 436 w 2170"/>
                      <a:gd name="T51" fmla="*/ 1794 h 1992"/>
                      <a:gd name="T52" fmla="*/ 317 w 2170"/>
                      <a:gd name="T53" fmla="*/ 1700 h 1992"/>
                      <a:gd name="T54" fmla="*/ 215 w 2170"/>
                      <a:gd name="T55" fmla="*/ 1592 h 1992"/>
                      <a:gd name="T56" fmla="*/ 131 w 2170"/>
                      <a:gd name="T57" fmla="*/ 1471 h 1992"/>
                      <a:gd name="T58" fmla="*/ 65 w 2170"/>
                      <a:gd name="T59" fmla="*/ 1339 h 1992"/>
                      <a:gd name="T60" fmla="*/ 22 w 2170"/>
                      <a:gd name="T61" fmla="*/ 1197 h 1992"/>
                      <a:gd name="T62" fmla="*/ 1 w 2170"/>
                      <a:gd name="T63" fmla="*/ 1048 h 1992"/>
                      <a:gd name="T64" fmla="*/ 5 w 2170"/>
                      <a:gd name="T65" fmla="*/ 895 h 1992"/>
                      <a:gd name="T66" fmla="*/ 34 w 2170"/>
                      <a:gd name="T67" fmla="*/ 748 h 1992"/>
                      <a:gd name="T68" fmla="*/ 85 w 2170"/>
                      <a:gd name="T69" fmla="*/ 609 h 1992"/>
                      <a:gd name="T70" fmla="*/ 157 w 2170"/>
                      <a:gd name="T71" fmla="*/ 481 h 1992"/>
                      <a:gd name="T72" fmla="*/ 247 w 2170"/>
                      <a:gd name="T73" fmla="*/ 364 h 1992"/>
                      <a:gd name="T74" fmla="*/ 355 w 2170"/>
                      <a:gd name="T75" fmla="*/ 260 h 1992"/>
                      <a:gd name="T76" fmla="*/ 479 w 2170"/>
                      <a:gd name="T77" fmla="*/ 171 h 1992"/>
                      <a:gd name="T78" fmla="*/ 614 w 2170"/>
                      <a:gd name="T79" fmla="*/ 100 h 1992"/>
                      <a:gd name="T80" fmla="*/ 762 w 2170"/>
                      <a:gd name="T81" fmla="*/ 46 h 1992"/>
                      <a:gd name="T82" fmla="*/ 919 w 2170"/>
                      <a:gd name="T83" fmla="*/ 12 h 1992"/>
                      <a:gd name="T84" fmla="*/ 1085 w 2170"/>
                      <a:gd name="T85" fmla="*/ 0 h 19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2170" h="1992">
                        <a:moveTo>
                          <a:pt x="1085" y="0"/>
                        </a:moveTo>
                        <a:lnTo>
                          <a:pt x="1141" y="2"/>
                        </a:lnTo>
                        <a:lnTo>
                          <a:pt x="1196" y="6"/>
                        </a:lnTo>
                        <a:lnTo>
                          <a:pt x="1251" y="12"/>
                        </a:lnTo>
                        <a:lnTo>
                          <a:pt x="1304" y="21"/>
                        </a:lnTo>
                        <a:lnTo>
                          <a:pt x="1357" y="33"/>
                        </a:lnTo>
                        <a:lnTo>
                          <a:pt x="1408" y="46"/>
                        </a:lnTo>
                        <a:lnTo>
                          <a:pt x="1458" y="62"/>
                        </a:lnTo>
                        <a:lnTo>
                          <a:pt x="1507" y="80"/>
                        </a:lnTo>
                        <a:lnTo>
                          <a:pt x="1556" y="100"/>
                        </a:lnTo>
                        <a:lnTo>
                          <a:pt x="1603" y="122"/>
                        </a:lnTo>
                        <a:lnTo>
                          <a:pt x="1648" y="146"/>
                        </a:lnTo>
                        <a:lnTo>
                          <a:pt x="1692" y="171"/>
                        </a:lnTo>
                        <a:lnTo>
                          <a:pt x="1735" y="199"/>
                        </a:lnTo>
                        <a:lnTo>
                          <a:pt x="1775" y="229"/>
                        </a:lnTo>
                        <a:lnTo>
                          <a:pt x="1815" y="260"/>
                        </a:lnTo>
                        <a:lnTo>
                          <a:pt x="1853" y="293"/>
                        </a:lnTo>
                        <a:lnTo>
                          <a:pt x="1889" y="327"/>
                        </a:lnTo>
                        <a:lnTo>
                          <a:pt x="1923" y="364"/>
                        </a:lnTo>
                        <a:lnTo>
                          <a:pt x="1955" y="401"/>
                        </a:lnTo>
                        <a:lnTo>
                          <a:pt x="1985" y="440"/>
                        </a:lnTo>
                        <a:lnTo>
                          <a:pt x="2013" y="481"/>
                        </a:lnTo>
                        <a:lnTo>
                          <a:pt x="2039" y="522"/>
                        </a:lnTo>
                        <a:lnTo>
                          <a:pt x="2063" y="565"/>
                        </a:lnTo>
                        <a:lnTo>
                          <a:pt x="2085" y="609"/>
                        </a:lnTo>
                        <a:lnTo>
                          <a:pt x="2105" y="655"/>
                        </a:lnTo>
                        <a:lnTo>
                          <a:pt x="2122" y="701"/>
                        </a:lnTo>
                        <a:lnTo>
                          <a:pt x="2136" y="748"/>
                        </a:lnTo>
                        <a:lnTo>
                          <a:pt x="2148" y="796"/>
                        </a:lnTo>
                        <a:lnTo>
                          <a:pt x="2158" y="845"/>
                        </a:lnTo>
                        <a:lnTo>
                          <a:pt x="2165" y="895"/>
                        </a:lnTo>
                        <a:lnTo>
                          <a:pt x="2169" y="945"/>
                        </a:lnTo>
                        <a:lnTo>
                          <a:pt x="2170" y="997"/>
                        </a:lnTo>
                        <a:lnTo>
                          <a:pt x="2169" y="1048"/>
                        </a:lnTo>
                        <a:lnTo>
                          <a:pt x="2165" y="1099"/>
                        </a:lnTo>
                        <a:lnTo>
                          <a:pt x="2158" y="1148"/>
                        </a:lnTo>
                        <a:lnTo>
                          <a:pt x="2148" y="1197"/>
                        </a:lnTo>
                        <a:lnTo>
                          <a:pt x="2136" y="1245"/>
                        </a:lnTo>
                        <a:lnTo>
                          <a:pt x="2122" y="1293"/>
                        </a:lnTo>
                        <a:lnTo>
                          <a:pt x="2105" y="1339"/>
                        </a:lnTo>
                        <a:lnTo>
                          <a:pt x="2085" y="1384"/>
                        </a:lnTo>
                        <a:lnTo>
                          <a:pt x="2063" y="1428"/>
                        </a:lnTo>
                        <a:lnTo>
                          <a:pt x="2039" y="1471"/>
                        </a:lnTo>
                        <a:lnTo>
                          <a:pt x="2013" y="1513"/>
                        </a:lnTo>
                        <a:lnTo>
                          <a:pt x="1985" y="1553"/>
                        </a:lnTo>
                        <a:lnTo>
                          <a:pt x="1955" y="1592"/>
                        </a:lnTo>
                        <a:lnTo>
                          <a:pt x="1923" y="1630"/>
                        </a:lnTo>
                        <a:lnTo>
                          <a:pt x="1889" y="1666"/>
                        </a:lnTo>
                        <a:lnTo>
                          <a:pt x="1853" y="1700"/>
                        </a:lnTo>
                        <a:lnTo>
                          <a:pt x="1815" y="1733"/>
                        </a:lnTo>
                        <a:lnTo>
                          <a:pt x="1775" y="1765"/>
                        </a:lnTo>
                        <a:lnTo>
                          <a:pt x="1735" y="1794"/>
                        </a:lnTo>
                        <a:lnTo>
                          <a:pt x="1692" y="1822"/>
                        </a:lnTo>
                        <a:lnTo>
                          <a:pt x="1648" y="1848"/>
                        </a:lnTo>
                        <a:lnTo>
                          <a:pt x="1603" y="1872"/>
                        </a:lnTo>
                        <a:lnTo>
                          <a:pt x="1556" y="1894"/>
                        </a:lnTo>
                        <a:lnTo>
                          <a:pt x="1507" y="1914"/>
                        </a:lnTo>
                        <a:lnTo>
                          <a:pt x="1458" y="1932"/>
                        </a:lnTo>
                        <a:lnTo>
                          <a:pt x="1408" y="1947"/>
                        </a:lnTo>
                        <a:lnTo>
                          <a:pt x="1357" y="1961"/>
                        </a:lnTo>
                        <a:lnTo>
                          <a:pt x="1304" y="1972"/>
                        </a:lnTo>
                        <a:lnTo>
                          <a:pt x="1251" y="1980"/>
                        </a:lnTo>
                        <a:lnTo>
                          <a:pt x="1196" y="1987"/>
                        </a:lnTo>
                        <a:lnTo>
                          <a:pt x="1141" y="1991"/>
                        </a:lnTo>
                        <a:lnTo>
                          <a:pt x="1085" y="1992"/>
                        </a:lnTo>
                        <a:lnTo>
                          <a:pt x="1029" y="1991"/>
                        </a:lnTo>
                        <a:lnTo>
                          <a:pt x="974" y="1987"/>
                        </a:lnTo>
                        <a:lnTo>
                          <a:pt x="919" y="1980"/>
                        </a:lnTo>
                        <a:lnTo>
                          <a:pt x="867" y="1972"/>
                        </a:lnTo>
                        <a:lnTo>
                          <a:pt x="813" y="1961"/>
                        </a:lnTo>
                        <a:lnTo>
                          <a:pt x="762" y="1947"/>
                        </a:lnTo>
                        <a:lnTo>
                          <a:pt x="712" y="1932"/>
                        </a:lnTo>
                        <a:lnTo>
                          <a:pt x="663" y="1914"/>
                        </a:lnTo>
                        <a:lnTo>
                          <a:pt x="614" y="1894"/>
                        </a:lnTo>
                        <a:lnTo>
                          <a:pt x="568" y="1872"/>
                        </a:lnTo>
                        <a:lnTo>
                          <a:pt x="522" y="1848"/>
                        </a:lnTo>
                        <a:lnTo>
                          <a:pt x="479" y="1822"/>
                        </a:lnTo>
                        <a:lnTo>
                          <a:pt x="436" y="1794"/>
                        </a:lnTo>
                        <a:lnTo>
                          <a:pt x="395" y="1765"/>
                        </a:lnTo>
                        <a:lnTo>
                          <a:pt x="355" y="1733"/>
                        </a:lnTo>
                        <a:lnTo>
                          <a:pt x="317" y="1700"/>
                        </a:lnTo>
                        <a:lnTo>
                          <a:pt x="281" y="1666"/>
                        </a:lnTo>
                        <a:lnTo>
                          <a:pt x="247" y="1630"/>
                        </a:lnTo>
                        <a:lnTo>
                          <a:pt x="215" y="1592"/>
                        </a:lnTo>
                        <a:lnTo>
                          <a:pt x="185" y="1553"/>
                        </a:lnTo>
                        <a:lnTo>
                          <a:pt x="157" y="1513"/>
                        </a:lnTo>
                        <a:lnTo>
                          <a:pt x="131" y="1471"/>
                        </a:lnTo>
                        <a:lnTo>
                          <a:pt x="107" y="1428"/>
                        </a:lnTo>
                        <a:lnTo>
                          <a:pt x="85" y="1384"/>
                        </a:lnTo>
                        <a:lnTo>
                          <a:pt x="65" y="1339"/>
                        </a:lnTo>
                        <a:lnTo>
                          <a:pt x="48" y="1293"/>
                        </a:lnTo>
                        <a:lnTo>
                          <a:pt x="34" y="1245"/>
                        </a:lnTo>
                        <a:lnTo>
                          <a:pt x="22" y="1197"/>
                        </a:lnTo>
                        <a:lnTo>
                          <a:pt x="12" y="1148"/>
                        </a:lnTo>
                        <a:lnTo>
                          <a:pt x="5" y="1099"/>
                        </a:lnTo>
                        <a:lnTo>
                          <a:pt x="1" y="1048"/>
                        </a:lnTo>
                        <a:lnTo>
                          <a:pt x="0" y="997"/>
                        </a:lnTo>
                        <a:lnTo>
                          <a:pt x="1" y="945"/>
                        </a:lnTo>
                        <a:lnTo>
                          <a:pt x="5" y="895"/>
                        </a:lnTo>
                        <a:lnTo>
                          <a:pt x="12" y="845"/>
                        </a:lnTo>
                        <a:lnTo>
                          <a:pt x="22" y="796"/>
                        </a:lnTo>
                        <a:lnTo>
                          <a:pt x="34" y="748"/>
                        </a:lnTo>
                        <a:lnTo>
                          <a:pt x="48" y="701"/>
                        </a:lnTo>
                        <a:lnTo>
                          <a:pt x="65" y="655"/>
                        </a:lnTo>
                        <a:lnTo>
                          <a:pt x="85" y="609"/>
                        </a:lnTo>
                        <a:lnTo>
                          <a:pt x="107" y="565"/>
                        </a:lnTo>
                        <a:lnTo>
                          <a:pt x="131" y="522"/>
                        </a:lnTo>
                        <a:lnTo>
                          <a:pt x="157" y="481"/>
                        </a:lnTo>
                        <a:lnTo>
                          <a:pt x="185" y="440"/>
                        </a:lnTo>
                        <a:lnTo>
                          <a:pt x="215" y="401"/>
                        </a:lnTo>
                        <a:lnTo>
                          <a:pt x="247" y="364"/>
                        </a:lnTo>
                        <a:lnTo>
                          <a:pt x="281" y="327"/>
                        </a:lnTo>
                        <a:lnTo>
                          <a:pt x="317" y="293"/>
                        </a:lnTo>
                        <a:lnTo>
                          <a:pt x="355" y="260"/>
                        </a:lnTo>
                        <a:lnTo>
                          <a:pt x="395" y="229"/>
                        </a:lnTo>
                        <a:lnTo>
                          <a:pt x="436" y="199"/>
                        </a:lnTo>
                        <a:lnTo>
                          <a:pt x="479" y="171"/>
                        </a:lnTo>
                        <a:lnTo>
                          <a:pt x="522" y="146"/>
                        </a:lnTo>
                        <a:lnTo>
                          <a:pt x="568" y="122"/>
                        </a:lnTo>
                        <a:lnTo>
                          <a:pt x="614" y="100"/>
                        </a:lnTo>
                        <a:lnTo>
                          <a:pt x="663" y="80"/>
                        </a:lnTo>
                        <a:lnTo>
                          <a:pt x="712" y="62"/>
                        </a:lnTo>
                        <a:lnTo>
                          <a:pt x="762" y="46"/>
                        </a:lnTo>
                        <a:lnTo>
                          <a:pt x="813" y="33"/>
                        </a:lnTo>
                        <a:lnTo>
                          <a:pt x="867" y="21"/>
                        </a:lnTo>
                        <a:lnTo>
                          <a:pt x="919" y="12"/>
                        </a:lnTo>
                        <a:lnTo>
                          <a:pt x="974" y="6"/>
                        </a:lnTo>
                        <a:lnTo>
                          <a:pt x="1029" y="2"/>
                        </a:lnTo>
                        <a:lnTo>
                          <a:pt x="1085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  <p:sp>
                <p:nvSpPr>
                  <p:cNvPr id="894" name="Rectangle 69"/>
                  <p:cNvSpPr>
                    <a:spLocks noChangeArrowheads="1"/>
                  </p:cNvSpPr>
                  <p:nvPr/>
                </p:nvSpPr>
                <p:spPr bwMode="gray">
                  <a:xfrm>
                    <a:off x="5055900" y="1419492"/>
                    <a:ext cx="9692" cy="83631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</p:grpSp>
            <p:sp>
              <p:nvSpPr>
                <p:cNvPr id="892" name="Freihandform: Form 891"/>
                <p:cNvSpPr>
                  <a:spLocks noChangeAspect="1"/>
                </p:cNvSpPr>
                <p:nvPr>
                  <p:custDataLst>
                    <p:tags r:id="rId113"/>
                  </p:custDataLst>
                </p:nvPr>
              </p:nvSpPr>
              <p:spPr bwMode="gray">
                <a:xfrm>
                  <a:off x="6498965" y="2561480"/>
                  <a:ext cx="131412" cy="54000"/>
                </a:xfrm>
                <a:custGeom>
                  <a:avLst/>
                  <a:gdLst>
                    <a:gd name="connsiteX0" fmla="*/ 109132 w 218263"/>
                    <a:gd name="connsiteY0" fmla="*/ 21985 h 89689"/>
                    <a:gd name="connsiteX1" fmla="*/ 86272 w 218263"/>
                    <a:gd name="connsiteY1" fmla="*/ 44845 h 89689"/>
                    <a:gd name="connsiteX2" fmla="*/ 109132 w 218263"/>
                    <a:gd name="connsiteY2" fmla="*/ 67705 h 89689"/>
                    <a:gd name="connsiteX3" fmla="*/ 131992 w 218263"/>
                    <a:gd name="connsiteY3" fmla="*/ 44845 h 89689"/>
                    <a:gd name="connsiteX4" fmla="*/ 109132 w 218263"/>
                    <a:gd name="connsiteY4" fmla="*/ 21985 h 89689"/>
                    <a:gd name="connsiteX5" fmla="*/ 14948 w 218263"/>
                    <a:gd name="connsiteY5" fmla="*/ 0 h 89689"/>
                    <a:gd name="connsiteX6" fmla="*/ 203315 w 218263"/>
                    <a:gd name="connsiteY6" fmla="*/ 0 h 89689"/>
                    <a:gd name="connsiteX7" fmla="*/ 218263 w 218263"/>
                    <a:gd name="connsiteY7" fmla="*/ 14948 h 89689"/>
                    <a:gd name="connsiteX8" fmla="*/ 218263 w 218263"/>
                    <a:gd name="connsiteY8" fmla="*/ 74741 h 89689"/>
                    <a:gd name="connsiteX9" fmla="*/ 203315 w 218263"/>
                    <a:gd name="connsiteY9" fmla="*/ 89689 h 89689"/>
                    <a:gd name="connsiteX10" fmla="*/ 14948 w 218263"/>
                    <a:gd name="connsiteY10" fmla="*/ 89689 h 89689"/>
                    <a:gd name="connsiteX11" fmla="*/ 0 w 218263"/>
                    <a:gd name="connsiteY11" fmla="*/ 74741 h 89689"/>
                    <a:gd name="connsiteX12" fmla="*/ 0 w 218263"/>
                    <a:gd name="connsiteY12" fmla="*/ 14948 h 89689"/>
                    <a:gd name="connsiteX13" fmla="*/ 14948 w 218263"/>
                    <a:gd name="connsiteY13" fmla="*/ 0 h 89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8263" h="89689">
                      <a:moveTo>
                        <a:pt x="109132" y="21985"/>
                      </a:moveTo>
                      <a:cubicBezTo>
                        <a:pt x="96507" y="21985"/>
                        <a:pt x="86272" y="32220"/>
                        <a:pt x="86272" y="44845"/>
                      </a:cubicBezTo>
                      <a:cubicBezTo>
                        <a:pt x="86272" y="57470"/>
                        <a:pt x="96507" y="67705"/>
                        <a:pt x="109132" y="67705"/>
                      </a:cubicBezTo>
                      <a:cubicBezTo>
                        <a:pt x="121757" y="67705"/>
                        <a:pt x="131992" y="57470"/>
                        <a:pt x="131992" y="44845"/>
                      </a:cubicBezTo>
                      <a:cubicBezTo>
                        <a:pt x="131992" y="32220"/>
                        <a:pt x="121757" y="21985"/>
                        <a:pt x="109132" y="21985"/>
                      </a:cubicBezTo>
                      <a:close/>
                      <a:moveTo>
                        <a:pt x="14948" y="0"/>
                      </a:moveTo>
                      <a:lnTo>
                        <a:pt x="203315" y="0"/>
                      </a:lnTo>
                      <a:cubicBezTo>
                        <a:pt x="211571" y="0"/>
                        <a:pt x="218263" y="6692"/>
                        <a:pt x="218263" y="14948"/>
                      </a:cubicBezTo>
                      <a:lnTo>
                        <a:pt x="218263" y="74741"/>
                      </a:lnTo>
                      <a:cubicBezTo>
                        <a:pt x="218263" y="82997"/>
                        <a:pt x="211571" y="89689"/>
                        <a:pt x="203315" y="89689"/>
                      </a:cubicBezTo>
                      <a:lnTo>
                        <a:pt x="14948" y="89689"/>
                      </a:lnTo>
                      <a:cubicBezTo>
                        <a:pt x="6692" y="89689"/>
                        <a:pt x="0" y="82997"/>
                        <a:pt x="0" y="74741"/>
                      </a:cubicBezTo>
                      <a:lnTo>
                        <a:pt x="0" y="14948"/>
                      </a:lnTo>
                      <a:cubicBezTo>
                        <a:pt x="0" y="6692"/>
                        <a:pt x="6692" y="0"/>
                        <a:pt x="1494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870" name="LEAF"/>
              <p:cNvGrpSpPr/>
              <p:nvPr>
                <p:custDataLst>
                  <p:tags r:id="rId103"/>
                </p:custDataLst>
              </p:nvPr>
            </p:nvGrpSpPr>
            <p:grpSpPr bwMode="gray">
              <a:xfrm>
                <a:off x="3947606" y="3556538"/>
                <a:ext cx="380711" cy="423694"/>
                <a:chOff x="6277525" y="4537695"/>
                <a:chExt cx="380711" cy="423694"/>
              </a:xfrm>
            </p:grpSpPr>
            <p:sp>
              <p:nvSpPr>
                <p:cNvPr id="878" name="Gleichschenkliges Dreieck 877"/>
                <p:cNvSpPr/>
                <p:nvPr>
                  <p:custDataLst>
                    <p:tags r:id="rId108"/>
                  </p:custDataLst>
                </p:nvPr>
              </p:nvSpPr>
              <p:spPr bwMode="gray">
                <a:xfrm flipH="1" flipV="1">
                  <a:off x="6277525" y="4537695"/>
                  <a:ext cx="380711" cy="328198"/>
                </a:xfrm>
                <a:prstGeom prst="triangle">
                  <a:avLst/>
                </a:prstGeom>
                <a:gradFill>
                  <a:gsLst>
                    <a:gs pos="38000">
                      <a:schemeClr val="bg1">
                        <a:alpha val="0"/>
                      </a:schemeClr>
                    </a:gs>
                    <a:gs pos="100000">
                      <a:schemeClr val="bg1"/>
                    </a:gs>
                  </a:gsLst>
                  <a:lin ang="16200000" scaled="0"/>
                </a:gra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879" name="Ellipse 878"/>
                <p:cNvSpPr/>
                <p:nvPr>
                  <p:custDataLst>
                    <p:tags r:id="rId109"/>
                  </p:custDataLst>
                </p:nvPr>
              </p:nvSpPr>
              <p:spPr bwMode="gray">
                <a:xfrm rot="10800000">
                  <a:off x="6377754" y="4787487"/>
                  <a:ext cx="173902" cy="173902"/>
                </a:xfrm>
                <a:prstGeom prst="ellipse">
                  <a:avLst/>
                </a:prstGeom>
                <a:noFill/>
                <a:ln w="9525" cmpd="dbl">
                  <a:solidFill>
                    <a:schemeClr val="bg1">
                      <a:alpha val="35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 sz="1619" b="1"/>
                </a:p>
              </p:txBody>
            </p:sp>
            <p:grpSp>
              <p:nvGrpSpPr>
                <p:cNvPr id="880" name="Gruppieren 879"/>
                <p:cNvGrpSpPr/>
                <p:nvPr>
                  <p:custDataLst>
                    <p:tags r:id="rId110"/>
                  </p:custDataLst>
                </p:nvPr>
              </p:nvGrpSpPr>
              <p:grpSpPr bwMode="gray">
                <a:xfrm>
                  <a:off x="6298380" y="4559439"/>
                  <a:ext cx="335482" cy="329942"/>
                  <a:chOff x="3308966" y="2286304"/>
                  <a:chExt cx="292835" cy="288000"/>
                </a:xfrm>
                <a:solidFill>
                  <a:schemeClr val="tx1"/>
                </a:solidFill>
              </p:grpSpPr>
              <p:sp>
                <p:nvSpPr>
                  <p:cNvPr id="881" name="Freeform 65"/>
                  <p:cNvSpPr>
                    <a:spLocks noEditPoints="1"/>
                  </p:cNvSpPr>
                  <p:nvPr/>
                </p:nvSpPr>
                <p:spPr bwMode="gray">
                  <a:xfrm>
                    <a:off x="3308966" y="2286304"/>
                    <a:ext cx="292835" cy="60621"/>
                  </a:xfrm>
                  <a:custGeom>
                    <a:avLst/>
                    <a:gdLst>
                      <a:gd name="T0" fmla="*/ 16878 w 17448"/>
                      <a:gd name="T1" fmla="*/ 22 h 3310"/>
                      <a:gd name="T2" fmla="*/ 17112 w 17448"/>
                      <a:gd name="T3" fmla="*/ 119 h 3310"/>
                      <a:gd name="T4" fmla="*/ 17296 w 17448"/>
                      <a:gd name="T5" fmla="*/ 281 h 3310"/>
                      <a:gd name="T6" fmla="*/ 17414 w 17448"/>
                      <a:gd name="T7" fmla="*/ 490 h 3310"/>
                      <a:gd name="T8" fmla="*/ 17448 w 17448"/>
                      <a:gd name="T9" fmla="*/ 2614 h 3310"/>
                      <a:gd name="T10" fmla="*/ 17402 w 17448"/>
                      <a:gd name="T11" fmla="*/ 2853 h 3310"/>
                      <a:gd name="T12" fmla="*/ 17274 w 17448"/>
                      <a:gd name="T13" fmla="*/ 3056 h 3310"/>
                      <a:gd name="T14" fmla="*/ 17082 w 17448"/>
                      <a:gd name="T15" fmla="*/ 3209 h 3310"/>
                      <a:gd name="T16" fmla="*/ 16841 w 17448"/>
                      <a:gd name="T17" fmla="*/ 3296 h 3310"/>
                      <a:gd name="T18" fmla="*/ 683 w 17448"/>
                      <a:gd name="T19" fmla="*/ 3307 h 3310"/>
                      <a:gd name="T20" fmla="*/ 431 w 17448"/>
                      <a:gd name="T21" fmla="*/ 3242 h 3310"/>
                      <a:gd name="T22" fmla="*/ 224 w 17448"/>
                      <a:gd name="T23" fmla="*/ 3106 h 3310"/>
                      <a:gd name="T24" fmla="*/ 75 w 17448"/>
                      <a:gd name="T25" fmla="*/ 2915 h 3310"/>
                      <a:gd name="T26" fmla="*/ 4 w 17448"/>
                      <a:gd name="T27" fmla="*/ 2685 h 3310"/>
                      <a:gd name="T28" fmla="*/ 15 w 17448"/>
                      <a:gd name="T29" fmla="*/ 557 h 3310"/>
                      <a:gd name="T30" fmla="*/ 110 w 17448"/>
                      <a:gd name="T31" fmla="*/ 336 h 3310"/>
                      <a:gd name="T32" fmla="*/ 277 w 17448"/>
                      <a:gd name="T33" fmla="*/ 160 h 3310"/>
                      <a:gd name="T34" fmla="*/ 499 w 17448"/>
                      <a:gd name="T35" fmla="*/ 42 h 3310"/>
                      <a:gd name="T36" fmla="*/ 760 w 17448"/>
                      <a:gd name="T37" fmla="*/ 0 h 3310"/>
                      <a:gd name="T38" fmla="*/ 15849 w 17448"/>
                      <a:gd name="T39" fmla="*/ 1049 h 3310"/>
                      <a:gd name="T40" fmla="*/ 16058 w 17448"/>
                      <a:gd name="T41" fmla="*/ 1146 h 3310"/>
                      <a:gd name="T42" fmla="*/ 16217 w 17448"/>
                      <a:gd name="T43" fmla="*/ 1300 h 3310"/>
                      <a:gd name="T44" fmla="*/ 16314 w 17448"/>
                      <a:gd name="T45" fmla="*/ 1496 h 3310"/>
                      <a:gd name="T46" fmla="*/ 16332 w 17448"/>
                      <a:gd name="T47" fmla="*/ 1720 h 3310"/>
                      <a:gd name="T48" fmla="*/ 16267 w 17448"/>
                      <a:gd name="T49" fmla="*/ 1930 h 3310"/>
                      <a:gd name="T50" fmla="*/ 16133 w 17448"/>
                      <a:gd name="T51" fmla="*/ 2104 h 3310"/>
                      <a:gd name="T52" fmla="*/ 15943 w 17448"/>
                      <a:gd name="T53" fmla="*/ 2228 h 3310"/>
                      <a:gd name="T54" fmla="*/ 15714 w 17448"/>
                      <a:gd name="T55" fmla="*/ 2287 h 3310"/>
                      <a:gd name="T56" fmla="*/ 15471 w 17448"/>
                      <a:gd name="T57" fmla="*/ 2270 h 3310"/>
                      <a:gd name="T58" fmla="*/ 15257 w 17448"/>
                      <a:gd name="T59" fmla="*/ 2182 h 3310"/>
                      <a:gd name="T60" fmla="*/ 15089 w 17448"/>
                      <a:gd name="T61" fmla="*/ 2035 h 3310"/>
                      <a:gd name="T62" fmla="*/ 14982 w 17448"/>
                      <a:gd name="T63" fmla="*/ 1843 h 3310"/>
                      <a:gd name="T64" fmla="*/ 14953 w 17448"/>
                      <a:gd name="T65" fmla="*/ 1622 h 3310"/>
                      <a:gd name="T66" fmla="*/ 15006 w 17448"/>
                      <a:gd name="T67" fmla="*/ 1408 h 3310"/>
                      <a:gd name="T68" fmla="*/ 15132 w 17448"/>
                      <a:gd name="T69" fmla="*/ 1228 h 3310"/>
                      <a:gd name="T70" fmla="*/ 15314 w 17448"/>
                      <a:gd name="T71" fmla="*/ 1097 h 3310"/>
                      <a:gd name="T72" fmla="*/ 15539 w 17448"/>
                      <a:gd name="T73" fmla="*/ 1028 h 3310"/>
                      <a:gd name="T74" fmla="*/ 13632 w 17448"/>
                      <a:gd name="T75" fmla="*/ 1028 h 3310"/>
                      <a:gd name="T76" fmla="*/ 13857 w 17448"/>
                      <a:gd name="T77" fmla="*/ 1097 h 3310"/>
                      <a:gd name="T78" fmla="*/ 14039 w 17448"/>
                      <a:gd name="T79" fmla="*/ 1228 h 3310"/>
                      <a:gd name="T80" fmla="*/ 14165 w 17448"/>
                      <a:gd name="T81" fmla="*/ 1408 h 3310"/>
                      <a:gd name="T82" fmla="*/ 14218 w 17448"/>
                      <a:gd name="T83" fmla="*/ 1622 h 3310"/>
                      <a:gd name="T84" fmla="*/ 14187 w 17448"/>
                      <a:gd name="T85" fmla="*/ 1843 h 3310"/>
                      <a:gd name="T86" fmla="*/ 14082 w 17448"/>
                      <a:gd name="T87" fmla="*/ 2035 h 3310"/>
                      <a:gd name="T88" fmla="*/ 13914 w 17448"/>
                      <a:gd name="T89" fmla="*/ 2182 h 3310"/>
                      <a:gd name="T90" fmla="*/ 13700 w 17448"/>
                      <a:gd name="T91" fmla="*/ 2270 h 3310"/>
                      <a:gd name="T92" fmla="*/ 13457 w 17448"/>
                      <a:gd name="T93" fmla="*/ 2287 h 3310"/>
                      <a:gd name="T94" fmla="*/ 13227 w 17448"/>
                      <a:gd name="T95" fmla="*/ 2228 h 3310"/>
                      <a:gd name="T96" fmla="*/ 13038 w 17448"/>
                      <a:gd name="T97" fmla="*/ 2104 h 3310"/>
                      <a:gd name="T98" fmla="*/ 12903 w 17448"/>
                      <a:gd name="T99" fmla="*/ 1930 h 3310"/>
                      <a:gd name="T100" fmla="*/ 12838 w 17448"/>
                      <a:gd name="T101" fmla="*/ 1720 h 3310"/>
                      <a:gd name="T102" fmla="*/ 12857 w 17448"/>
                      <a:gd name="T103" fmla="*/ 1496 h 3310"/>
                      <a:gd name="T104" fmla="*/ 12953 w 17448"/>
                      <a:gd name="T105" fmla="*/ 1300 h 3310"/>
                      <a:gd name="T106" fmla="*/ 13113 w 17448"/>
                      <a:gd name="T107" fmla="*/ 1146 h 3310"/>
                      <a:gd name="T108" fmla="*/ 13322 w 17448"/>
                      <a:gd name="T109" fmla="*/ 1049 h 33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17448" h="3310">
                        <a:moveTo>
                          <a:pt x="760" y="0"/>
                        </a:moveTo>
                        <a:lnTo>
                          <a:pt x="16688" y="0"/>
                        </a:lnTo>
                        <a:lnTo>
                          <a:pt x="16727" y="1"/>
                        </a:lnTo>
                        <a:lnTo>
                          <a:pt x="16765" y="4"/>
                        </a:lnTo>
                        <a:lnTo>
                          <a:pt x="16804" y="8"/>
                        </a:lnTo>
                        <a:lnTo>
                          <a:pt x="16841" y="14"/>
                        </a:lnTo>
                        <a:lnTo>
                          <a:pt x="16878" y="22"/>
                        </a:lnTo>
                        <a:lnTo>
                          <a:pt x="16914" y="31"/>
                        </a:lnTo>
                        <a:lnTo>
                          <a:pt x="16949" y="42"/>
                        </a:lnTo>
                        <a:lnTo>
                          <a:pt x="16983" y="55"/>
                        </a:lnTo>
                        <a:lnTo>
                          <a:pt x="17017" y="69"/>
                        </a:lnTo>
                        <a:lnTo>
                          <a:pt x="17050" y="84"/>
                        </a:lnTo>
                        <a:lnTo>
                          <a:pt x="17082" y="101"/>
                        </a:lnTo>
                        <a:lnTo>
                          <a:pt x="17112" y="119"/>
                        </a:lnTo>
                        <a:lnTo>
                          <a:pt x="17142" y="139"/>
                        </a:lnTo>
                        <a:lnTo>
                          <a:pt x="17171" y="160"/>
                        </a:lnTo>
                        <a:lnTo>
                          <a:pt x="17198" y="182"/>
                        </a:lnTo>
                        <a:lnTo>
                          <a:pt x="17224" y="205"/>
                        </a:lnTo>
                        <a:lnTo>
                          <a:pt x="17250" y="229"/>
                        </a:lnTo>
                        <a:lnTo>
                          <a:pt x="17274" y="254"/>
                        </a:lnTo>
                        <a:lnTo>
                          <a:pt x="17296" y="281"/>
                        </a:lnTo>
                        <a:lnTo>
                          <a:pt x="17318" y="308"/>
                        </a:lnTo>
                        <a:lnTo>
                          <a:pt x="17338" y="336"/>
                        </a:lnTo>
                        <a:lnTo>
                          <a:pt x="17356" y="365"/>
                        </a:lnTo>
                        <a:lnTo>
                          <a:pt x="17373" y="395"/>
                        </a:lnTo>
                        <a:lnTo>
                          <a:pt x="17388" y="426"/>
                        </a:lnTo>
                        <a:lnTo>
                          <a:pt x="17402" y="458"/>
                        </a:lnTo>
                        <a:lnTo>
                          <a:pt x="17414" y="490"/>
                        </a:lnTo>
                        <a:lnTo>
                          <a:pt x="17424" y="523"/>
                        </a:lnTo>
                        <a:lnTo>
                          <a:pt x="17433" y="557"/>
                        </a:lnTo>
                        <a:lnTo>
                          <a:pt x="17439" y="591"/>
                        </a:lnTo>
                        <a:lnTo>
                          <a:pt x="17444" y="626"/>
                        </a:lnTo>
                        <a:lnTo>
                          <a:pt x="17447" y="661"/>
                        </a:lnTo>
                        <a:lnTo>
                          <a:pt x="17448" y="697"/>
                        </a:lnTo>
                        <a:lnTo>
                          <a:pt x="17448" y="2614"/>
                        </a:lnTo>
                        <a:lnTo>
                          <a:pt x="17447" y="2649"/>
                        </a:lnTo>
                        <a:lnTo>
                          <a:pt x="17444" y="2685"/>
                        </a:lnTo>
                        <a:lnTo>
                          <a:pt x="17439" y="2719"/>
                        </a:lnTo>
                        <a:lnTo>
                          <a:pt x="17433" y="2754"/>
                        </a:lnTo>
                        <a:lnTo>
                          <a:pt x="17424" y="2787"/>
                        </a:lnTo>
                        <a:lnTo>
                          <a:pt x="17414" y="2820"/>
                        </a:lnTo>
                        <a:lnTo>
                          <a:pt x="17402" y="2853"/>
                        </a:lnTo>
                        <a:lnTo>
                          <a:pt x="17388" y="2884"/>
                        </a:lnTo>
                        <a:lnTo>
                          <a:pt x="17373" y="2915"/>
                        </a:lnTo>
                        <a:lnTo>
                          <a:pt x="17356" y="2945"/>
                        </a:lnTo>
                        <a:lnTo>
                          <a:pt x="17338" y="2974"/>
                        </a:lnTo>
                        <a:lnTo>
                          <a:pt x="17318" y="3003"/>
                        </a:lnTo>
                        <a:lnTo>
                          <a:pt x="17296" y="3030"/>
                        </a:lnTo>
                        <a:lnTo>
                          <a:pt x="17274" y="3056"/>
                        </a:lnTo>
                        <a:lnTo>
                          <a:pt x="17250" y="3082"/>
                        </a:lnTo>
                        <a:lnTo>
                          <a:pt x="17224" y="3106"/>
                        </a:lnTo>
                        <a:lnTo>
                          <a:pt x="17198" y="3129"/>
                        </a:lnTo>
                        <a:lnTo>
                          <a:pt x="17171" y="3151"/>
                        </a:lnTo>
                        <a:lnTo>
                          <a:pt x="17142" y="3172"/>
                        </a:lnTo>
                        <a:lnTo>
                          <a:pt x="17112" y="3191"/>
                        </a:lnTo>
                        <a:lnTo>
                          <a:pt x="17082" y="3209"/>
                        </a:lnTo>
                        <a:lnTo>
                          <a:pt x="17050" y="3226"/>
                        </a:lnTo>
                        <a:lnTo>
                          <a:pt x="17017" y="3242"/>
                        </a:lnTo>
                        <a:lnTo>
                          <a:pt x="16983" y="3256"/>
                        </a:lnTo>
                        <a:lnTo>
                          <a:pt x="16949" y="3268"/>
                        </a:lnTo>
                        <a:lnTo>
                          <a:pt x="16914" y="3279"/>
                        </a:lnTo>
                        <a:lnTo>
                          <a:pt x="16878" y="3288"/>
                        </a:lnTo>
                        <a:lnTo>
                          <a:pt x="16841" y="3296"/>
                        </a:lnTo>
                        <a:lnTo>
                          <a:pt x="16804" y="3302"/>
                        </a:lnTo>
                        <a:lnTo>
                          <a:pt x="16765" y="3307"/>
                        </a:lnTo>
                        <a:lnTo>
                          <a:pt x="16727" y="3310"/>
                        </a:lnTo>
                        <a:lnTo>
                          <a:pt x="16688" y="3310"/>
                        </a:lnTo>
                        <a:lnTo>
                          <a:pt x="760" y="3310"/>
                        </a:lnTo>
                        <a:lnTo>
                          <a:pt x="721" y="3310"/>
                        </a:lnTo>
                        <a:lnTo>
                          <a:pt x="683" y="3307"/>
                        </a:lnTo>
                        <a:lnTo>
                          <a:pt x="644" y="3302"/>
                        </a:lnTo>
                        <a:lnTo>
                          <a:pt x="607" y="3296"/>
                        </a:lnTo>
                        <a:lnTo>
                          <a:pt x="570" y="3288"/>
                        </a:lnTo>
                        <a:lnTo>
                          <a:pt x="534" y="3279"/>
                        </a:lnTo>
                        <a:lnTo>
                          <a:pt x="499" y="3268"/>
                        </a:lnTo>
                        <a:lnTo>
                          <a:pt x="465" y="3256"/>
                        </a:lnTo>
                        <a:lnTo>
                          <a:pt x="431" y="3242"/>
                        </a:lnTo>
                        <a:lnTo>
                          <a:pt x="398" y="3226"/>
                        </a:lnTo>
                        <a:lnTo>
                          <a:pt x="366" y="3209"/>
                        </a:lnTo>
                        <a:lnTo>
                          <a:pt x="336" y="3191"/>
                        </a:lnTo>
                        <a:lnTo>
                          <a:pt x="306" y="3172"/>
                        </a:lnTo>
                        <a:lnTo>
                          <a:pt x="277" y="3151"/>
                        </a:lnTo>
                        <a:lnTo>
                          <a:pt x="250" y="3129"/>
                        </a:lnTo>
                        <a:lnTo>
                          <a:pt x="224" y="3106"/>
                        </a:lnTo>
                        <a:lnTo>
                          <a:pt x="198" y="3082"/>
                        </a:lnTo>
                        <a:lnTo>
                          <a:pt x="174" y="3056"/>
                        </a:lnTo>
                        <a:lnTo>
                          <a:pt x="152" y="3030"/>
                        </a:lnTo>
                        <a:lnTo>
                          <a:pt x="130" y="3003"/>
                        </a:lnTo>
                        <a:lnTo>
                          <a:pt x="110" y="2974"/>
                        </a:lnTo>
                        <a:lnTo>
                          <a:pt x="92" y="2945"/>
                        </a:lnTo>
                        <a:lnTo>
                          <a:pt x="75" y="2915"/>
                        </a:lnTo>
                        <a:lnTo>
                          <a:pt x="60" y="2884"/>
                        </a:lnTo>
                        <a:lnTo>
                          <a:pt x="46" y="2853"/>
                        </a:lnTo>
                        <a:lnTo>
                          <a:pt x="34" y="2820"/>
                        </a:lnTo>
                        <a:lnTo>
                          <a:pt x="24" y="2787"/>
                        </a:lnTo>
                        <a:lnTo>
                          <a:pt x="15" y="2754"/>
                        </a:lnTo>
                        <a:lnTo>
                          <a:pt x="9" y="2719"/>
                        </a:lnTo>
                        <a:lnTo>
                          <a:pt x="4" y="2685"/>
                        </a:lnTo>
                        <a:lnTo>
                          <a:pt x="1" y="2649"/>
                        </a:lnTo>
                        <a:lnTo>
                          <a:pt x="0" y="2614"/>
                        </a:lnTo>
                        <a:lnTo>
                          <a:pt x="0" y="697"/>
                        </a:lnTo>
                        <a:lnTo>
                          <a:pt x="1" y="661"/>
                        </a:lnTo>
                        <a:lnTo>
                          <a:pt x="4" y="626"/>
                        </a:lnTo>
                        <a:lnTo>
                          <a:pt x="9" y="591"/>
                        </a:lnTo>
                        <a:lnTo>
                          <a:pt x="15" y="557"/>
                        </a:lnTo>
                        <a:lnTo>
                          <a:pt x="24" y="523"/>
                        </a:lnTo>
                        <a:lnTo>
                          <a:pt x="34" y="490"/>
                        </a:lnTo>
                        <a:lnTo>
                          <a:pt x="46" y="458"/>
                        </a:lnTo>
                        <a:lnTo>
                          <a:pt x="60" y="426"/>
                        </a:lnTo>
                        <a:lnTo>
                          <a:pt x="75" y="395"/>
                        </a:lnTo>
                        <a:lnTo>
                          <a:pt x="92" y="365"/>
                        </a:lnTo>
                        <a:lnTo>
                          <a:pt x="110" y="336"/>
                        </a:lnTo>
                        <a:lnTo>
                          <a:pt x="130" y="308"/>
                        </a:lnTo>
                        <a:lnTo>
                          <a:pt x="152" y="281"/>
                        </a:lnTo>
                        <a:lnTo>
                          <a:pt x="174" y="254"/>
                        </a:lnTo>
                        <a:lnTo>
                          <a:pt x="198" y="229"/>
                        </a:lnTo>
                        <a:lnTo>
                          <a:pt x="224" y="205"/>
                        </a:lnTo>
                        <a:lnTo>
                          <a:pt x="250" y="182"/>
                        </a:lnTo>
                        <a:lnTo>
                          <a:pt x="277" y="160"/>
                        </a:lnTo>
                        <a:lnTo>
                          <a:pt x="306" y="139"/>
                        </a:lnTo>
                        <a:lnTo>
                          <a:pt x="336" y="119"/>
                        </a:lnTo>
                        <a:lnTo>
                          <a:pt x="366" y="101"/>
                        </a:lnTo>
                        <a:lnTo>
                          <a:pt x="398" y="84"/>
                        </a:lnTo>
                        <a:lnTo>
                          <a:pt x="431" y="69"/>
                        </a:lnTo>
                        <a:lnTo>
                          <a:pt x="465" y="55"/>
                        </a:lnTo>
                        <a:lnTo>
                          <a:pt x="499" y="42"/>
                        </a:lnTo>
                        <a:lnTo>
                          <a:pt x="534" y="31"/>
                        </a:lnTo>
                        <a:lnTo>
                          <a:pt x="570" y="22"/>
                        </a:lnTo>
                        <a:lnTo>
                          <a:pt x="607" y="14"/>
                        </a:lnTo>
                        <a:lnTo>
                          <a:pt x="644" y="8"/>
                        </a:lnTo>
                        <a:lnTo>
                          <a:pt x="683" y="4"/>
                        </a:lnTo>
                        <a:lnTo>
                          <a:pt x="721" y="1"/>
                        </a:lnTo>
                        <a:lnTo>
                          <a:pt x="760" y="0"/>
                        </a:lnTo>
                        <a:close/>
                        <a:moveTo>
                          <a:pt x="15643" y="1020"/>
                        </a:moveTo>
                        <a:lnTo>
                          <a:pt x="15679" y="1021"/>
                        </a:lnTo>
                        <a:lnTo>
                          <a:pt x="15714" y="1023"/>
                        </a:lnTo>
                        <a:lnTo>
                          <a:pt x="15749" y="1028"/>
                        </a:lnTo>
                        <a:lnTo>
                          <a:pt x="15783" y="1033"/>
                        </a:lnTo>
                        <a:lnTo>
                          <a:pt x="15817" y="1040"/>
                        </a:lnTo>
                        <a:lnTo>
                          <a:pt x="15849" y="1049"/>
                        </a:lnTo>
                        <a:lnTo>
                          <a:pt x="15881" y="1059"/>
                        </a:lnTo>
                        <a:lnTo>
                          <a:pt x="15913" y="1070"/>
                        </a:lnTo>
                        <a:lnTo>
                          <a:pt x="15943" y="1083"/>
                        </a:lnTo>
                        <a:lnTo>
                          <a:pt x="15974" y="1097"/>
                        </a:lnTo>
                        <a:lnTo>
                          <a:pt x="16002" y="1112"/>
                        </a:lnTo>
                        <a:lnTo>
                          <a:pt x="16030" y="1129"/>
                        </a:lnTo>
                        <a:lnTo>
                          <a:pt x="16058" y="1146"/>
                        </a:lnTo>
                        <a:lnTo>
                          <a:pt x="16084" y="1165"/>
                        </a:lnTo>
                        <a:lnTo>
                          <a:pt x="16109" y="1185"/>
                        </a:lnTo>
                        <a:lnTo>
                          <a:pt x="16133" y="1206"/>
                        </a:lnTo>
                        <a:lnTo>
                          <a:pt x="16156" y="1228"/>
                        </a:lnTo>
                        <a:lnTo>
                          <a:pt x="16178" y="1251"/>
                        </a:lnTo>
                        <a:lnTo>
                          <a:pt x="16198" y="1275"/>
                        </a:lnTo>
                        <a:lnTo>
                          <a:pt x="16217" y="1300"/>
                        </a:lnTo>
                        <a:lnTo>
                          <a:pt x="16235" y="1326"/>
                        </a:lnTo>
                        <a:lnTo>
                          <a:pt x="16252" y="1352"/>
                        </a:lnTo>
                        <a:lnTo>
                          <a:pt x="16267" y="1380"/>
                        </a:lnTo>
                        <a:lnTo>
                          <a:pt x="16281" y="1408"/>
                        </a:lnTo>
                        <a:lnTo>
                          <a:pt x="16293" y="1437"/>
                        </a:lnTo>
                        <a:lnTo>
                          <a:pt x="16304" y="1466"/>
                        </a:lnTo>
                        <a:lnTo>
                          <a:pt x="16314" y="1496"/>
                        </a:lnTo>
                        <a:lnTo>
                          <a:pt x="16322" y="1527"/>
                        </a:lnTo>
                        <a:lnTo>
                          <a:pt x="16327" y="1558"/>
                        </a:lnTo>
                        <a:lnTo>
                          <a:pt x="16332" y="1590"/>
                        </a:lnTo>
                        <a:lnTo>
                          <a:pt x="16335" y="1622"/>
                        </a:lnTo>
                        <a:lnTo>
                          <a:pt x="16336" y="1655"/>
                        </a:lnTo>
                        <a:lnTo>
                          <a:pt x="16335" y="1687"/>
                        </a:lnTo>
                        <a:lnTo>
                          <a:pt x="16332" y="1720"/>
                        </a:lnTo>
                        <a:lnTo>
                          <a:pt x="16327" y="1751"/>
                        </a:lnTo>
                        <a:lnTo>
                          <a:pt x="16322" y="1783"/>
                        </a:lnTo>
                        <a:lnTo>
                          <a:pt x="16314" y="1813"/>
                        </a:lnTo>
                        <a:lnTo>
                          <a:pt x="16304" y="1843"/>
                        </a:lnTo>
                        <a:lnTo>
                          <a:pt x="16293" y="1873"/>
                        </a:lnTo>
                        <a:lnTo>
                          <a:pt x="16281" y="1902"/>
                        </a:lnTo>
                        <a:lnTo>
                          <a:pt x="16267" y="1930"/>
                        </a:lnTo>
                        <a:lnTo>
                          <a:pt x="16252" y="1957"/>
                        </a:lnTo>
                        <a:lnTo>
                          <a:pt x="16235" y="1985"/>
                        </a:lnTo>
                        <a:lnTo>
                          <a:pt x="16217" y="2010"/>
                        </a:lnTo>
                        <a:lnTo>
                          <a:pt x="16198" y="2035"/>
                        </a:lnTo>
                        <a:lnTo>
                          <a:pt x="16178" y="2059"/>
                        </a:lnTo>
                        <a:lnTo>
                          <a:pt x="16156" y="2082"/>
                        </a:lnTo>
                        <a:lnTo>
                          <a:pt x="16133" y="2104"/>
                        </a:lnTo>
                        <a:lnTo>
                          <a:pt x="16109" y="2125"/>
                        </a:lnTo>
                        <a:lnTo>
                          <a:pt x="16084" y="2145"/>
                        </a:lnTo>
                        <a:lnTo>
                          <a:pt x="16058" y="2164"/>
                        </a:lnTo>
                        <a:lnTo>
                          <a:pt x="16030" y="2182"/>
                        </a:lnTo>
                        <a:lnTo>
                          <a:pt x="16002" y="2198"/>
                        </a:lnTo>
                        <a:lnTo>
                          <a:pt x="15974" y="2214"/>
                        </a:lnTo>
                        <a:lnTo>
                          <a:pt x="15943" y="2228"/>
                        </a:lnTo>
                        <a:lnTo>
                          <a:pt x="15913" y="2240"/>
                        </a:lnTo>
                        <a:lnTo>
                          <a:pt x="15881" y="2252"/>
                        </a:lnTo>
                        <a:lnTo>
                          <a:pt x="15849" y="2262"/>
                        </a:lnTo>
                        <a:lnTo>
                          <a:pt x="15817" y="2270"/>
                        </a:lnTo>
                        <a:lnTo>
                          <a:pt x="15783" y="2277"/>
                        </a:lnTo>
                        <a:lnTo>
                          <a:pt x="15749" y="2283"/>
                        </a:lnTo>
                        <a:lnTo>
                          <a:pt x="15714" y="2287"/>
                        </a:lnTo>
                        <a:lnTo>
                          <a:pt x="15679" y="2289"/>
                        </a:lnTo>
                        <a:lnTo>
                          <a:pt x="15643" y="2290"/>
                        </a:lnTo>
                        <a:lnTo>
                          <a:pt x="15608" y="2289"/>
                        </a:lnTo>
                        <a:lnTo>
                          <a:pt x="15572" y="2287"/>
                        </a:lnTo>
                        <a:lnTo>
                          <a:pt x="15539" y="2283"/>
                        </a:lnTo>
                        <a:lnTo>
                          <a:pt x="15504" y="2277"/>
                        </a:lnTo>
                        <a:lnTo>
                          <a:pt x="15471" y="2270"/>
                        </a:lnTo>
                        <a:lnTo>
                          <a:pt x="15438" y="2262"/>
                        </a:lnTo>
                        <a:lnTo>
                          <a:pt x="15405" y="2252"/>
                        </a:lnTo>
                        <a:lnTo>
                          <a:pt x="15374" y="2240"/>
                        </a:lnTo>
                        <a:lnTo>
                          <a:pt x="15343" y="2228"/>
                        </a:lnTo>
                        <a:lnTo>
                          <a:pt x="15314" y="2214"/>
                        </a:lnTo>
                        <a:lnTo>
                          <a:pt x="15284" y="2198"/>
                        </a:lnTo>
                        <a:lnTo>
                          <a:pt x="15257" y="2182"/>
                        </a:lnTo>
                        <a:lnTo>
                          <a:pt x="15230" y="2164"/>
                        </a:lnTo>
                        <a:lnTo>
                          <a:pt x="15204" y="2145"/>
                        </a:lnTo>
                        <a:lnTo>
                          <a:pt x="15179" y="2125"/>
                        </a:lnTo>
                        <a:lnTo>
                          <a:pt x="15155" y="2104"/>
                        </a:lnTo>
                        <a:lnTo>
                          <a:pt x="15132" y="2082"/>
                        </a:lnTo>
                        <a:lnTo>
                          <a:pt x="15110" y="2059"/>
                        </a:lnTo>
                        <a:lnTo>
                          <a:pt x="15089" y="2035"/>
                        </a:lnTo>
                        <a:lnTo>
                          <a:pt x="15070" y="2010"/>
                        </a:lnTo>
                        <a:lnTo>
                          <a:pt x="15052" y="1985"/>
                        </a:lnTo>
                        <a:lnTo>
                          <a:pt x="15035" y="1957"/>
                        </a:lnTo>
                        <a:lnTo>
                          <a:pt x="15019" y="1930"/>
                        </a:lnTo>
                        <a:lnTo>
                          <a:pt x="15006" y="1902"/>
                        </a:lnTo>
                        <a:lnTo>
                          <a:pt x="14993" y="1873"/>
                        </a:lnTo>
                        <a:lnTo>
                          <a:pt x="14982" y="1843"/>
                        </a:lnTo>
                        <a:lnTo>
                          <a:pt x="14974" y="1813"/>
                        </a:lnTo>
                        <a:lnTo>
                          <a:pt x="14966" y="1783"/>
                        </a:lnTo>
                        <a:lnTo>
                          <a:pt x="14959" y="1751"/>
                        </a:lnTo>
                        <a:lnTo>
                          <a:pt x="14955" y="1720"/>
                        </a:lnTo>
                        <a:lnTo>
                          <a:pt x="14953" y="1687"/>
                        </a:lnTo>
                        <a:lnTo>
                          <a:pt x="14952" y="1655"/>
                        </a:lnTo>
                        <a:lnTo>
                          <a:pt x="14953" y="1622"/>
                        </a:lnTo>
                        <a:lnTo>
                          <a:pt x="14955" y="1590"/>
                        </a:lnTo>
                        <a:lnTo>
                          <a:pt x="14959" y="1558"/>
                        </a:lnTo>
                        <a:lnTo>
                          <a:pt x="14966" y="1527"/>
                        </a:lnTo>
                        <a:lnTo>
                          <a:pt x="14974" y="1496"/>
                        </a:lnTo>
                        <a:lnTo>
                          <a:pt x="14982" y="1466"/>
                        </a:lnTo>
                        <a:lnTo>
                          <a:pt x="14993" y="1437"/>
                        </a:lnTo>
                        <a:lnTo>
                          <a:pt x="15006" y="1408"/>
                        </a:lnTo>
                        <a:lnTo>
                          <a:pt x="15019" y="1380"/>
                        </a:lnTo>
                        <a:lnTo>
                          <a:pt x="15035" y="1352"/>
                        </a:lnTo>
                        <a:lnTo>
                          <a:pt x="15052" y="1326"/>
                        </a:lnTo>
                        <a:lnTo>
                          <a:pt x="15070" y="1300"/>
                        </a:lnTo>
                        <a:lnTo>
                          <a:pt x="15089" y="1275"/>
                        </a:lnTo>
                        <a:lnTo>
                          <a:pt x="15110" y="1251"/>
                        </a:lnTo>
                        <a:lnTo>
                          <a:pt x="15132" y="1228"/>
                        </a:lnTo>
                        <a:lnTo>
                          <a:pt x="15155" y="1206"/>
                        </a:lnTo>
                        <a:lnTo>
                          <a:pt x="15179" y="1185"/>
                        </a:lnTo>
                        <a:lnTo>
                          <a:pt x="15204" y="1165"/>
                        </a:lnTo>
                        <a:lnTo>
                          <a:pt x="15230" y="1146"/>
                        </a:lnTo>
                        <a:lnTo>
                          <a:pt x="15257" y="1129"/>
                        </a:lnTo>
                        <a:lnTo>
                          <a:pt x="15284" y="1112"/>
                        </a:lnTo>
                        <a:lnTo>
                          <a:pt x="15314" y="1097"/>
                        </a:lnTo>
                        <a:lnTo>
                          <a:pt x="15343" y="1083"/>
                        </a:lnTo>
                        <a:lnTo>
                          <a:pt x="15374" y="1070"/>
                        </a:lnTo>
                        <a:lnTo>
                          <a:pt x="15405" y="1059"/>
                        </a:lnTo>
                        <a:lnTo>
                          <a:pt x="15438" y="1049"/>
                        </a:lnTo>
                        <a:lnTo>
                          <a:pt x="15471" y="1040"/>
                        </a:lnTo>
                        <a:lnTo>
                          <a:pt x="15504" y="1033"/>
                        </a:lnTo>
                        <a:lnTo>
                          <a:pt x="15539" y="1028"/>
                        </a:lnTo>
                        <a:lnTo>
                          <a:pt x="15572" y="1023"/>
                        </a:lnTo>
                        <a:lnTo>
                          <a:pt x="15608" y="1021"/>
                        </a:lnTo>
                        <a:lnTo>
                          <a:pt x="15643" y="1020"/>
                        </a:lnTo>
                        <a:close/>
                        <a:moveTo>
                          <a:pt x="13527" y="1020"/>
                        </a:moveTo>
                        <a:lnTo>
                          <a:pt x="13563" y="1021"/>
                        </a:lnTo>
                        <a:lnTo>
                          <a:pt x="13597" y="1023"/>
                        </a:lnTo>
                        <a:lnTo>
                          <a:pt x="13632" y="1028"/>
                        </a:lnTo>
                        <a:lnTo>
                          <a:pt x="13666" y="1033"/>
                        </a:lnTo>
                        <a:lnTo>
                          <a:pt x="13700" y="1040"/>
                        </a:lnTo>
                        <a:lnTo>
                          <a:pt x="13733" y="1049"/>
                        </a:lnTo>
                        <a:lnTo>
                          <a:pt x="13765" y="1059"/>
                        </a:lnTo>
                        <a:lnTo>
                          <a:pt x="13796" y="1070"/>
                        </a:lnTo>
                        <a:lnTo>
                          <a:pt x="13826" y="1083"/>
                        </a:lnTo>
                        <a:lnTo>
                          <a:pt x="13857" y="1097"/>
                        </a:lnTo>
                        <a:lnTo>
                          <a:pt x="13885" y="1112"/>
                        </a:lnTo>
                        <a:lnTo>
                          <a:pt x="13914" y="1129"/>
                        </a:lnTo>
                        <a:lnTo>
                          <a:pt x="13941" y="1146"/>
                        </a:lnTo>
                        <a:lnTo>
                          <a:pt x="13967" y="1165"/>
                        </a:lnTo>
                        <a:lnTo>
                          <a:pt x="13992" y="1185"/>
                        </a:lnTo>
                        <a:lnTo>
                          <a:pt x="14016" y="1206"/>
                        </a:lnTo>
                        <a:lnTo>
                          <a:pt x="14039" y="1228"/>
                        </a:lnTo>
                        <a:lnTo>
                          <a:pt x="14061" y="1251"/>
                        </a:lnTo>
                        <a:lnTo>
                          <a:pt x="14082" y="1275"/>
                        </a:lnTo>
                        <a:lnTo>
                          <a:pt x="14101" y="1300"/>
                        </a:lnTo>
                        <a:lnTo>
                          <a:pt x="14119" y="1326"/>
                        </a:lnTo>
                        <a:lnTo>
                          <a:pt x="14135" y="1352"/>
                        </a:lnTo>
                        <a:lnTo>
                          <a:pt x="14150" y="1380"/>
                        </a:lnTo>
                        <a:lnTo>
                          <a:pt x="14165" y="1408"/>
                        </a:lnTo>
                        <a:lnTo>
                          <a:pt x="14177" y="1437"/>
                        </a:lnTo>
                        <a:lnTo>
                          <a:pt x="14187" y="1466"/>
                        </a:lnTo>
                        <a:lnTo>
                          <a:pt x="14197" y="1496"/>
                        </a:lnTo>
                        <a:lnTo>
                          <a:pt x="14205" y="1527"/>
                        </a:lnTo>
                        <a:lnTo>
                          <a:pt x="14211" y="1558"/>
                        </a:lnTo>
                        <a:lnTo>
                          <a:pt x="14216" y="1590"/>
                        </a:lnTo>
                        <a:lnTo>
                          <a:pt x="14218" y="1622"/>
                        </a:lnTo>
                        <a:lnTo>
                          <a:pt x="14219" y="1655"/>
                        </a:lnTo>
                        <a:lnTo>
                          <a:pt x="14218" y="1687"/>
                        </a:lnTo>
                        <a:lnTo>
                          <a:pt x="14216" y="1720"/>
                        </a:lnTo>
                        <a:lnTo>
                          <a:pt x="14211" y="1751"/>
                        </a:lnTo>
                        <a:lnTo>
                          <a:pt x="14205" y="1783"/>
                        </a:lnTo>
                        <a:lnTo>
                          <a:pt x="14197" y="1813"/>
                        </a:lnTo>
                        <a:lnTo>
                          <a:pt x="14187" y="1843"/>
                        </a:lnTo>
                        <a:lnTo>
                          <a:pt x="14177" y="1873"/>
                        </a:lnTo>
                        <a:lnTo>
                          <a:pt x="14165" y="1902"/>
                        </a:lnTo>
                        <a:lnTo>
                          <a:pt x="14150" y="1930"/>
                        </a:lnTo>
                        <a:lnTo>
                          <a:pt x="14135" y="1957"/>
                        </a:lnTo>
                        <a:lnTo>
                          <a:pt x="14119" y="1985"/>
                        </a:lnTo>
                        <a:lnTo>
                          <a:pt x="14101" y="2010"/>
                        </a:lnTo>
                        <a:lnTo>
                          <a:pt x="14082" y="2035"/>
                        </a:lnTo>
                        <a:lnTo>
                          <a:pt x="14061" y="2059"/>
                        </a:lnTo>
                        <a:lnTo>
                          <a:pt x="14039" y="2082"/>
                        </a:lnTo>
                        <a:lnTo>
                          <a:pt x="14016" y="2104"/>
                        </a:lnTo>
                        <a:lnTo>
                          <a:pt x="13992" y="2125"/>
                        </a:lnTo>
                        <a:lnTo>
                          <a:pt x="13967" y="2145"/>
                        </a:lnTo>
                        <a:lnTo>
                          <a:pt x="13941" y="2164"/>
                        </a:lnTo>
                        <a:lnTo>
                          <a:pt x="13914" y="2182"/>
                        </a:lnTo>
                        <a:lnTo>
                          <a:pt x="13885" y="2198"/>
                        </a:lnTo>
                        <a:lnTo>
                          <a:pt x="13857" y="2214"/>
                        </a:lnTo>
                        <a:lnTo>
                          <a:pt x="13826" y="2228"/>
                        </a:lnTo>
                        <a:lnTo>
                          <a:pt x="13796" y="2240"/>
                        </a:lnTo>
                        <a:lnTo>
                          <a:pt x="13765" y="2252"/>
                        </a:lnTo>
                        <a:lnTo>
                          <a:pt x="13733" y="2262"/>
                        </a:lnTo>
                        <a:lnTo>
                          <a:pt x="13700" y="2270"/>
                        </a:lnTo>
                        <a:lnTo>
                          <a:pt x="13666" y="2277"/>
                        </a:lnTo>
                        <a:lnTo>
                          <a:pt x="13632" y="2283"/>
                        </a:lnTo>
                        <a:lnTo>
                          <a:pt x="13597" y="2287"/>
                        </a:lnTo>
                        <a:lnTo>
                          <a:pt x="13563" y="2289"/>
                        </a:lnTo>
                        <a:lnTo>
                          <a:pt x="13527" y="2290"/>
                        </a:lnTo>
                        <a:lnTo>
                          <a:pt x="13492" y="2289"/>
                        </a:lnTo>
                        <a:lnTo>
                          <a:pt x="13457" y="2287"/>
                        </a:lnTo>
                        <a:lnTo>
                          <a:pt x="13422" y="2283"/>
                        </a:lnTo>
                        <a:lnTo>
                          <a:pt x="13388" y="2277"/>
                        </a:lnTo>
                        <a:lnTo>
                          <a:pt x="13354" y="2270"/>
                        </a:lnTo>
                        <a:lnTo>
                          <a:pt x="13322" y="2262"/>
                        </a:lnTo>
                        <a:lnTo>
                          <a:pt x="13289" y="2252"/>
                        </a:lnTo>
                        <a:lnTo>
                          <a:pt x="13257" y="2240"/>
                        </a:lnTo>
                        <a:lnTo>
                          <a:pt x="13227" y="2228"/>
                        </a:lnTo>
                        <a:lnTo>
                          <a:pt x="13197" y="2214"/>
                        </a:lnTo>
                        <a:lnTo>
                          <a:pt x="13168" y="2198"/>
                        </a:lnTo>
                        <a:lnTo>
                          <a:pt x="13141" y="2182"/>
                        </a:lnTo>
                        <a:lnTo>
                          <a:pt x="13113" y="2164"/>
                        </a:lnTo>
                        <a:lnTo>
                          <a:pt x="13087" y="2145"/>
                        </a:lnTo>
                        <a:lnTo>
                          <a:pt x="13062" y="2125"/>
                        </a:lnTo>
                        <a:lnTo>
                          <a:pt x="13038" y="2104"/>
                        </a:lnTo>
                        <a:lnTo>
                          <a:pt x="13015" y="2082"/>
                        </a:lnTo>
                        <a:lnTo>
                          <a:pt x="12993" y="2059"/>
                        </a:lnTo>
                        <a:lnTo>
                          <a:pt x="12973" y="2035"/>
                        </a:lnTo>
                        <a:lnTo>
                          <a:pt x="12953" y="2010"/>
                        </a:lnTo>
                        <a:lnTo>
                          <a:pt x="12936" y="1985"/>
                        </a:lnTo>
                        <a:lnTo>
                          <a:pt x="12919" y="1957"/>
                        </a:lnTo>
                        <a:lnTo>
                          <a:pt x="12903" y="1930"/>
                        </a:lnTo>
                        <a:lnTo>
                          <a:pt x="12890" y="1902"/>
                        </a:lnTo>
                        <a:lnTo>
                          <a:pt x="12877" y="1873"/>
                        </a:lnTo>
                        <a:lnTo>
                          <a:pt x="12866" y="1843"/>
                        </a:lnTo>
                        <a:lnTo>
                          <a:pt x="12857" y="1813"/>
                        </a:lnTo>
                        <a:lnTo>
                          <a:pt x="12849" y="1783"/>
                        </a:lnTo>
                        <a:lnTo>
                          <a:pt x="12843" y="1751"/>
                        </a:lnTo>
                        <a:lnTo>
                          <a:pt x="12838" y="1720"/>
                        </a:lnTo>
                        <a:lnTo>
                          <a:pt x="12836" y="1687"/>
                        </a:lnTo>
                        <a:lnTo>
                          <a:pt x="12835" y="1655"/>
                        </a:lnTo>
                        <a:lnTo>
                          <a:pt x="12836" y="1622"/>
                        </a:lnTo>
                        <a:lnTo>
                          <a:pt x="12838" y="1590"/>
                        </a:lnTo>
                        <a:lnTo>
                          <a:pt x="12843" y="1558"/>
                        </a:lnTo>
                        <a:lnTo>
                          <a:pt x="12849" y="1527"/>
                        </a:lnTo>
                        <a:lnTo>
                          <a:pt x="12857" y="1496"/>
                        </a:lnTo>
                        <a:lnTo>
                          <a:pt x="12866" y="1466"/>
                        </a:lnTo>
                        <a:lnTo>
                          <a:pt x="12877" y="1437"/>
                        </a:lnTo>
                        <a:lnTo>
                          <a:pt x="12890" y="1408"/>
                        </a:lnTo>
                        <a:lnTo>
                          <a:pt x="12903" y="1380"/>
                        </a:lnTo>
                        <a:lnTo>
                          <a:pt x="12919" y="1352"/>
                        </a:lnTo>
                        <a:lnTo>
                          <a:pt x="12936" y="1326"/>
                        </a:lnTo>
                        <a:lnTo>
                          <a:pt x="12953" y="1300"/>
                        </a:lnTo>
                        <a:lnTo>
                          <a:pt x="12973" y="1275"/>
                        </a:lnTo>
                        <a:lnTo>
                          <a:pt x="12993" y="1251"/>
                        </a:lnTo>
                        <a:lnTo>
                          <a:pt x="13015" y="1228"/>
                        </a:lnTo>
                        <a:lnTo>
                          <a:pt x="13038" y="1206"/>
                        </a:lnTo>
                        <a:lnTo>
                          <a:pt x="13062" y="1185"/>
                        </a:lnTo>
                        <a:lnTo>
                          <a:pt x="13087" y="1165"/>
                        </a:lnTo>
                        <a:lnTo>
                          <a:pt x="13113" y="1146"/>
                        </a:lnTo>
                        <a:lnTo>
                          <a:pt x="13141" y="1129"/>
                        </a:lnTo>
                        <a:lnTo>
                          <a:pt x="13168" y="1112"/>
                        </a:lnTo>
                        <a:lnTo>
                          <a:pt x="13197" y="1097"/>
                        </a:lnTo>
                        <a:lnTo>
                          <a:pt x="13227" y="1083"/>
                        </a:lnTo>
                        <a:lnTo>
                          <a:pt x="13257" y="1070"/>
                        </a:lnTo>
                        <a:lnTo>
                          <a:pt x="13289" y="1059"/>
                        </a:lnTo>
                        <a:lnTo>
                          <a:pt x="13322" y="1049"/>
                        </a:lnTo>
                        <a:lnTo>
                          <a:pt x="13354" y="1040"/>
                        </a:lnTo>
                        <a:lnTo>
                          <a:pt x="13388" y="1033"/>
                        </a:lnTo>
                        <a:lnTo>
                          <a:pt x="13422" y="1028"/>
                        </a:lnTo>
                        <a:lnTo>
                          <a:pt x="13457" y="1023"/>
                        </a:lnTo>
                        <a:lnTo>
                          <a:pt x="13492" y="1021"/>
                        </a:lnTo>
                        <a:lnTo>
                          <a:pt x="13527" y="102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  <p:grpSp>
                <p:nvGrpSpPr>
                  <p:cNvPr id="882" name="Gruppieren 881"/>
                  <p:cNvGrpSpPr/>
                  <p:nvPr/>
                </p:nvGrpSpPr>
                <p:grpSpPr bwMode="gray">
                  <a:xfrm>
                    <a:off x="3308966" y="2486494"/>
                    <a:ext cx="292835" cy="87810"/>
                    <a:chOff x="4860392" y="1419492"/>
                    <a:chExt cx="402646" cy="120739"/>
                  </a:xfrm>
                  <a:grpFill/>
                </p:grpSpPr>
                <p:sp>
                  <p:nvSpPr>
                    <p:cNvPr id="885" name="Rectangle 66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4860392" y="1505892"/>
                      <a:ext cx="169477" cy="18554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sz="1619" b="1">
                        <a:solidFill>
                          <a:schemeClr val="accent3"/>
                        </a:solidFill>
                      </a:endParaRPr>
                    </a:p>
                  </p:txBody>
                </p:sp>
                <p:sp>
                  <p:nvSpPr>
                    <p:cNvPr id="886" name="Rectangle 67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5093561" y="1505892"/>
                      <a:ext cx="169477" cy="18554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sz="1619" b="1">
                        <a:solidFill>
                          <a:schemeClr val="accent3"/>
                        </a:solidFill>
                      </a:endParaRPr>
                    </a:p>
                  </p:txBody>
                </p:sp>
                <p:sp>
                  <p:nvSpPr>
                    <p:cNvPr id="887" name="Freeform 68"/>
                    <p:cNvSpPr>
                      <a:spLocks/>
                    </p:cNvSpPr>
                    <p:nvPr/>
                  </p:nvSpPr>
                  <p:spPr bwMode="gray">
                    <a:xfrm>
                      <a:off x="5036792" y="1490108"/>
                      <a:ext cx="49846" cy="50123"/>
                    </a:xfrm>
                    <a:custGeom>
                      <a:avLst/>
                      <a:gdLst>
                        <a:gd name="T0" fmla="*/ 1196 w 2170"/>
                        <a:gd name="T1" fmla="*/ 6 h 1992"/>
                        <a:gd name="T2" fmla="*/ 1357 w 2170"/>
                        <a:gd name="T3" fmla="*/ 33 h 1992"/>
                        <a:gd name="T4" fmla="*/ 1507 w 2170"/>
                        <a:gd name="T5" fmla="*/ 80 h 1992"/>
                        <a:gd name="T6" fmla="*/ 1648 w 2170"/>
                        <a:gd name="T7" fmla="*/ 146 h 1992"/>
                        <a:gd name="T8" fmla="*/ 1775 w 2170"/>
                        <a:gd name="T9" fmla="*/ 229 h 1992"/>
                        <a:gd name="T10" fmla="*/ 1889 w 2170"/>
                        <a:gd name="T11" fmla="*/ 327 h 1992"/>
                        <a:gd name="T12" fmla="*/ 1985 w 2170"/>
                        <a:gd name="T13" fmla="*/ 440 h 1992"/>
                        <a:gd name="T14" fmla="*/ 2063 w 2170"/>
                        <a:gd name="T15" fmla="*/ 565 h 1992"/>
                        <a:gd name="T16" fmla="*/ 2122 w 2170"/>
                        <a:gd name="T17" fmla="*/ 701 h 1992"/>
                        <a:gd name="T18" fmla="*/ 2158 w 2170"/>
                        <a:gd name="T19" fmla="*/ 845 h 1992"/>
                        <a:gd name="T20" fmla="*/ 2170 w 2170"/>
                        <a:gd name="T21" fmla="*/ 997 h 1992"/>
                        <a:gd name="T22" fmla="*/ 2158 w 2170"/>
                        <a:gd name="T23" fmla="*/ 1148 h 1992"/>
                        <a:gd name="T24" fmla="*/ 2122 w 2170"/>
                        <a:gd name="T25" fmla="*/ 1293 h 1992"/>
                        <a:gd name="T26" fmla="*/ 2063 w 2170"/>
                        <a:gd name="T27" fmla="*/ 1428 h 1992"/>
                        <a:gd name="T28" fmla="*/ 1985 w 2170"/>
                        <a:gd name="T29" fmla="*/ 1553 h 1992"/>
                        <a:gd name="T30" fmla="*/ 1889 w 2170"/>
                        <a:gd name="T31" fmla="*/ 1666 h 1992"/>
                        <a:gd name="T32" fmla="*/ 1775 w 2170"/>
                        <a:gd name="T33" fmla="*/ 1765 h 1992"/>
                        <a:gd name="T34" fmla="*/ 1648 w 2170"/>
                        <a:gd name="T35" fmla="*/ 1848 h 1992"/>
                        <a:gd name="T36" fmla="*/ 1507 w 2170"/>
                        <a:gd name="T37" fmla="*/ 1914 h 1992"/>
                        <a:gd name="T38" fmla="*/ 1357 w 2170"/>
                        <a:gd name="T39" fmla="*/ 1961 h 1992"/>
                        <a:gd name="T40" fmla="*/ 1196 w 2170"/>
                        <a:gd name="T41" fmla="*/ 1987 h 1992"/>
                        <a:gd name="T42" fmla="*/ 1029 w 2170"/>
                        <a:gd name="T43" fmla="*/ 1991 h 1992"/>
                        <a:gd name="T44" fmla="*/ 867 w 2170"/>
                        <a:gd name="T45" fmla="*/ 1972 h 1992"/>
                        <a:gd name="T46" fmla="*/ 712 w 2170"/>
                        <a:gd name="T47" fmla="*/ 1932 h 1992"/>
                        <a:gd name="T48" fmla="*/ 568 w 2170"/>
                        <a:gd name="T49" fmla="*/ 1872 h 1992"/>
                        <a:gd name="T50" fmla="*/ 436 w 2170"/>
                        <a:gd name="T51" fmla="*/ 1794 h 1992"/>
                        <a:gd name="T52" fmla="*/ 317 w 2170"/>
                        <a:gd name="T53" fmla="*/ 1700 h 1992"/>
                        <a:gd name="T54" fmla="*/ 215 w 2170"/>
                        <a:gd name="T55" fmla="*/ 1592 h 1992"/>
                        <a:gd name="T56" fmla="*/ 131 w 2170"/>
                        <a:gd name="T57" fmla="*/ 1471 h 1992"/>
                        <a:gd name="T58" fmla="*/ 65 w 2170"/>
                        <a:gd name="T59" fmla="*/ 1339 h 1992"/>
                        <a:gd name="T60" fmla="*/ 22 w 2170"/>
                        <a:gd name="T61" fmla="*/ 1197 h 1992"/>
                        <a:gd name="T62" fmla="*/ 1 w 2170"/>
                        <a:gd name="T63" fmla="*/ 1048 h 1992"/>
                        <a:gd name="T64" fmla="*/ 5 w 2170"/>
                        <a:gd name="T65" fmla="*/ 895 h 1992"/>
                        <a:gd name="T66" fmla="*/ 34 w 2170"/>
                        <a:gd name="T67" fmla="*/ 748 h 1992"/>
                        <a:gd name="T68" fmla="*/ 85 w 2170"/>
                        <a:gd name="T69" fmla="*/ 609 h 1992"/>
                        <a:gd name="T70" fmla="*/ 157 w 2170"/>
                        <a:gd name="T71" fmla="*/ 481 h 1992"/>
                        <a:gd name="T72" fmla="*/ 247 w 2170"/>
                        <a:gd name="T73" fmla="*/ 364 h 1992"/>
                        <a:gd name="T74" fmla="*/ 355 w 2170"/>
                        <a:gd name="T75" fmla="*/ 260 h 1992"/>
                        <a:gd name="T76" fmla="*/ 479 w 2170"/>
                        <a:gd name="T77" fmla="*/ 171 h 1992"/>
                        <a:gd name="T78" fmla="*/ 614 w 2170"/>
                        <a:gd name="T79" fmla="*/ 100 h 1992"/>
                        <a:gd name="T80" fmla="*/ 762 w 2170"/>
                        <a:gd name="T81" fmla="*/ 46 h 1992"/>
                        <a:gd name="T82" fmla="*/ 919 w 2170"/>
                        <a:gd name="T83" fmla="*/ 12 h 1992"/>
                        <a:gd name="T84" fmla="*/ 1085 w 2170"/>
                        <a:gd name="T85" fmla="*/ 0 h 199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</a:cxnLst>
                      <a:rect l="0" t="0" r="r" b="b"/>
                      <a:pathLst>
                        <a:path w="2170" h="1992">
                          <a:moveTo>
                            <a:pt x="1085" y="0"/>
                          </a:moveTo>
                          <a:lnTo>
                            <a:pt x="1141" y="2"/>
                          </a:lnTo>
                          <a:lnTo>
                            <a:pt x="1196" y="6"/>
                          </a:lnTo>
                          <a:lnTo>
                            <a:pt x="1251" y="12"/>
                          </a:lnTo>
                          <a:lnTo>
                            <a:pt x="1304" y="21"/>
                          </a:lnTo>
                          <a:lnTo>
                            <a:pt x="1357" y="33"/>
                          </a:lnTo>
                          <a:lnTo>
                            <a:pt x="1408" y="46"/>
                          </a:lnTo>
                          <a:lnTo>
                            <a:pt x="1458" y="62"/>
                          </a:lnTo>
                          <a:lnTo>
                            <a:pt x="1507" y="80"/>
                          </a:lnTo>
                          <a:lnTo>
                            <a:pt x="1556" y="100"/>
                          </a:lnTo>
                          <a:lnTo>
                            <a:pt x="1603" y="122"/>
                          </a:lnTo>
                          <a:lnTo>
                            <a:pt x="1648" y="146"/>
                          </a:lnTo>
                          <a:lnTo>
                            <a:pt x="1692" y="171"/>
                          </a:lnTo>
                          <a:lnTo>
                            <a:pt x="1735" y="199"/>
                          </a:lnTo>
                          <a:lnTo>
                            <a:pt x="1775" y="229"/>
                          </a:lnTo>
                          <a:lnTo>
                            <a:pt x="1815" y="260"/>
                          </a:lnTo>
                          <a:lnTo>
                            <a:pt x="1853" y="293"/>
                          </a:lnTo>
                          <a:lnTo>
                            <a:pt x="1889" y="327"/>
                          </a:lnTo>
                          <a:lnTo>
                            <a:pt x="1923" y="364"/>
                          </a:lnTo>
                          <a:lnTo>
                            <a:pt x="1955" y="401"/>
                          </a:lnTo>
                          <a:lnTo>
                            <a:pt x="1985" y="440"/>
                          </a:lnTo>
                          <a:lnTo>
                            <a:pt x="2013" y="481"/>
                          </a:lnTo>
                          <a:lnTo>
                            <a:pt x="2039" y="522"/>
                          </a:lnTo>
                          <a:lnTo>
                            <a:pt x="2063" y="565"/>
                          </a:lnTo>
                          <a:lnTo>
                            <a:pt x="2085" y="609"/>
                          </a:lnTo>
                          <a:lnTo>
                            <a:pt x="2105" y="655"/>
                          </a:lnTo>
                          <a:lnTo>
                            <a:pt x="2122" y="701"/>
                          </a:lnTo>
                          <a:lnTo>
                            <a:pt x="2136" y="748"/>
                          </a:lnTo>
                          <a:lnTo>
                            <a:pt x="2148" y="796"/>
                          </a:lnTo>
                          <a:lnTo>
                            <a:pt x="2158" y="845"/>
                          </a:lnTo>
                          <a:lnTo>
                            <a:pt x="2165" y="895"/>
                          </a:lnTo>
                          <a:lnTo>
                            <a:pt x="2169" y="945"/>
                          </a:lnTo>
                          <a:lnTo>
                            <a:pt x="2170" y="997"/>
                          </a:lnTo>
                          <a:lnTo>
                            <a:pt x="2169" y="1048"/>
                          </a:lnTo>
                          <a:lnTo>
                            <a:pt x="2165" y="1099"/>
                          </a:lnTo>
                          <a:lnTo>
                            <a:pt x="2158" y="1148"/>
                          </a:lnTo>
                          <a:lnTo>
                            <a:pt x="2148" y="1197"/>
                          </a:lnTo>
                          <a:lnTo>
                            <a:pt x="2136" y="1245"/>
                          </a:lnTo>
                          <a:lnTo>
                            <a:pt x="2122" y="1293"/>
                          </a:lnTo>
                          <a:lnTo>
                            <a:pt x="2105" y="1339"/>
                          </a:lnTo>
                          <a:lnTo>
                            <a:pt x="2085" y="1384"/>
                          </a:lnTo>
                          <a:lnTo>
                            <a:pt x="2063" y="1428"/>
                          </a:lnTo>
                          <a:lnTo>
                            <a:pt x="2039" y="1471"/>
                          </a:lnTo>
                          <a:lnTo>
                            <a:pt x="2013" y="1513"/>
                          </a:lnTo>
                          <a:lnTo>
                            <a:pt x="1985" y="1553"/>
                          </a:lnTo>
                          <a:lnTo>
                            <a:pt x="1955" y="1592"/>
                          </a:lnTo>
                          <a:lnTo>
                            <a:pt x="1923" y="1630"/>
                          </a:lnTo>
                          <a:lnTo>
                            <a:pt x="1889" y="1666"/>
                          </a:lnTo>
                          <a:lnTo>
                            <a:pt x="1853" y="1700"/>
                          </a:lnTo>
                          <a:lnTo>
                            <a:pt x="1815" y="1733"/>
                          </a:lnTo>
                          <a:lnTo>
                            <a:pt x="1775" y="1765"/>
                          </a:lnTo>
                          <a:lnTo>
                            <a:pt x="1735" y="1794"/>
                          </a:lnTo>
                          <a:lnTo>
                            <a:pt x="1692" y="1822"/>
                          </a:lnTo>
                          <a:lnTo>
                            <a:pt x="1648" y="1848"/>
                          </a:lnTo>
                          <a:lnTo>
                            <a:pt x="1603" y="1872"/>
                          </a:lnTo>
                          <a:lnTo>
                            <a:pt x="1556" y="1894"/>
                          </a:lnTo>
                          <a:lnTo>
                            <a:pt x="1507" y="1914"/>
                          </a:lnTo>
                          <a:lnTo>
                            <a:pt x="1458" y="1932"/>
                          </a:lnTo>
                          <a:lnTo>
                            <a:pt x="1408" y="1947"/>
                          </a:lnTo>
                          <a:lnTo>
                            <a:pt x="1357" y="1961"/>
                          </a:lnTo>
                          <a:lnTo>
                            <a:pt x="1304" y="1972"/>
                          </a:lnTo>
                          <a:lnTo>
                            <a:pt x="1251" y="1980"/>
                          </a:lnTo>
                          <a:lnTo>
                            <a:pt x="1196" y="1987"/>
                          </a:lnTo>
                          <a:lnTo>
                            <a:pt x="1141" y="1991"/>
                          </a:lnTo>
                          <a:lnTo>
                            <a:pt x="1085" y="1992"/>
                          </a:lnTo>
                          <a:lnTo>
                            <a:pt x="1029" y="1991"/>
                          </a:lnTo>
                          <a:lnTo>
                            <a:pt x="974" y="1987"/>
                          </a:lnTo>
                          <a:lnTo>
                            <a:pt x="919" y="1980"/>
                          </a:lnTo>
                          <a:lnTo>
                            <a:pt x="867" y="1972"/>
                          </a:lnTo>
                          <a:lnTo>
                            <a:pt x="813" y="1961"/>
                          </a:lnTo>
                          <a:lnTo>
                            <a:pt x="762" y="1947"/>
                          </a:lnTo>
                          <a:lnTo>
                            <a:pt x="712" y="1932"/>
                          </a:lnTo>
                          <a:lnTo>
                            <a:pt x="663" y="1914"/>
                          </a:lnTo>
                          <a:lnTo>
                            <a:pt x="614" y="1894"/>
                          </a:lnTo>
                          <a:lnTo>
                            <a:pt x="568" y="1872"/>
                          </a:lnTo>
                          <a:lnTo>
                            <a:pt x="522" y="1848"/>
                          </a:lnTo>
                          <a:lnTo>
                            <a:pt x="479" y="1822"/>
                          </a:lnTo>
                          <a:lnTo>
                            <a:pt x="436" y="1794"/>
                          </a:lnTo>
                          <a:lnTo>
                            <a:pt x="395" y="1765"/>
                          </a:lnTo>
                          <a:lnTo>
                            <a:pt x="355" y="1733"/>
                          </a:lnTo>
                          <a:lnTo>
                            <a:pt x="317" y="1700"/>
                          </a:lnTo>
                          <a:lnTo>
                            <a:pt x="281" y="1666"/>
                          </a:lnTo>
                          <a:lnTo>
                            <a:pt x="247" y="1630"/>
                          </a:lnTo>
                          <a:lnTo>
                            <a:pt x="215" y="1592"/>
                          </a:lnTo>
                          <a:lnTo>
                            <a:pt x="185" y="1553"/>
                          </a:lnTo>
                          <a:lnTo>
                            <a:pt x="157" y="1513"/>
                          </a:lnTo>
                          <a:lnTo>
                            <a:pt x="131" y="1471"/>
                          </a:lnTo>
                          <a:lnTo>
                            <a:pt x="107" y="1428"/>
                          </a:lnTo>
                          <a:lnTo>
                            <a:pt x="85" y="1384"/>
                          </a:lnTo>
                          <a:lnTo>
                            <a:pt x="65" y="1339"/>
                          </a:lnTo>
                          <a:lnTo>
                            <a:pt x="48" y="1293"/>
                          </a:lnTo>
                          <a:lnTo>
                            <a:pt x="34" y="1245"/>
                          </a:lnTo>
                          <a:lnTo>
                            <a:pt x="22" y="1197"/>
                          </a:lnTo>
                          <a:lnTo>
                            <a:pt x="12" y="1148"/>
                          </a:lnTo>
                          <a:lnTo>
                            <a:pt x="5" y="1099"/>
                          </a:lnTo>
                          <a:lnTo>
                            <a:pt x="1" y="1048"/>
                          </a:lnTo>
                          <a:lnTo>
                            <a:pt x="0" y="997"/>
                          </a:lnTo>
                          <a:lnTo>
                            <a:pt x="1" y="945"/>
                          </a:lnTo>
                          <a:lnTo>
                            <a:pt x="5" y="895"/>
                          </a:lnTo>
                          <a:lnTo>
                            <a:pt x="12" y="845"/>
                          </a:lnTo>
                          <a:lnTo>
                            <a:pt x="22" y="796"/>
                          </a:lnTo>
                          <a:lnTo>
                            <a:pt x="34" y="748"/>
                          </a:lnTo>
                          <a:lnTo>
                            <a:pt x="48" y="701"/>
                          </a:lnTo>
                          <a:lnTo>
                            <a:pt x="65" y="655"/>
                          </a:lnTo>
                          <a:lnTo>
                            <a:pt x="85" y="609"/>
                          </a:lnTo>
                          <a:lnTo>
                            <a:pt x="107" y="565"/>
                          </a:lnTo>
                          <a:lnTo>
                            <a:pt x="131" y="522"/>
                          </a:lnTo>
                          <a:lnTo>
                            <a:pt x="157" y="481"/>
                          </a:lnTo>
                          <a:lnTo>
                            <a:pt x="185" y="440"/>
                          </a:lnTo>
                          <a:lnTo>
                            <a:pt x="215" y="401"/>
                          </a:lnTo>
                          <a:lnTo>
                            <a:pt x="247" y="364"/>
                          </a:lnTo>
                          <a:lnTo>
                            <a:pt x="281" y="327"/>
                          </a:lnTo>
                          <a:lnTo>
                            <a:pt x="317" y="293"/>
                          </a:lnTo>
                          <a:lnTo>
                            <a:pt x="355" y="260"/>
                          </a:lnTo>
                          <a:lnTo>
                            <a:pt x="395" y="229"/>
                          </a:lnTo>
                          <a:lnTo>
                            <a:pt x="436" y="199"/>
                          </a:lnTo>
                          <a:lnTo>
                            <a:pt x="479" y="171"/>
                          </a:lnTo>
                          <a:lnTo>
                            <a:pt x="522" y="146"/>
                          </a:lnTo>
                          <a:lnTo>
                            <a:pt x="568" y="122"/>
                          </a:lnTo>
                          <a:lnTo>
                            <a:pt x="614" y="100"/>
                          </a:lnTo>
                          <a:lnTo>
                            <a:pt x="663" y="80"/>
                          </a:lnTo>
                          <a:lnTo>
                            <a:pt x="712" y="62"/>
                          </a:lnTo>
                          <a:lnTo>
                            <a:pt x="762" y="46"/>
                          </a:lnTo>
                          <a:lnTo>
                            <a:pt x="813" y="33"/>
                          </a:lnTo>
                          <a:lnTo>
                            <a:pt x="867" y="21"/>
                          </a:lnTo>
                          <a:lnTo>
                            <a:pt x="919" y="12"/>
                          </a:lnTo>
                          <a:lnTo>
                            <a:pt x="974" y="6"/>
                          </a:lnTo>
                          <a:lnTo>
                            <a:pt x="1029" y="2"/>
                          </a:lnTo>
                          <a:lnTo>
                            <a:pt x="1085" y="0"/>
                          </a:ln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sz="1619" b="1">
                        <a:solidFill>
                          <a:schemeClr val="accent3"/>
                        </a:solidFill>
                      </a:endParaRPr>
                    </a:p>
                  </p:txBody>
                </p:sp>
                <p:sp>
                  <p:nvSpPr>
                    <p:cNvPr id="888" name="Rectangle 69"/>
                    <p:cNvSpPr>
                      <a:spLocks noChangeArrowheads="1"/>
                    </p:cNvSpPr>
                    <p:nvPr/>
                  </p:nvSpPr>
                  <p:spPr bwMode="gray">
                    <a:xfrm>
                      <a:off x="5055900" y="1419492"/>
                      <a:ext cx="9692" cy="83631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de-DE" sz="1619" b="1">
                        <a:solidFill>
                          <a:schemeClr val="accent3"/>
                        </a:solidFill>
                      </a:endParaRPr>
                    </a:p>
                  </p:txBody>
                </p:sp>
              </p:grpSp>
              <p:sp>
                <p:nvSpPr>
                  <p:cNvPr id="883" name="Freeform 70"/>
                  <p:cNvSpPr>
                    <a:spLocks noEditPoints="1"/>
                  </p:cNvSpPr>
                  <p:nvPr/>
                </p:nvSpPr>
                <p:spPr bwMode="gray">
                  <a:xfrm>
                    <a:off x="3308966" y="2356995"/>
                    <a:ext cx="292835" cy="60621"/>
                  </a:xfrm>
                  <a:custGeom>
                    <a:avLst/>
                    <a:gdLst>
                      <a:gd name="T0" fmla="*/ 16878 w 17448"/>
                      <a:gd name="T1" fmla="*/ 22 h 3310"/>
                      <a:gd name="T2" fmla="*/ 17112 w 17448"/>
                      <a:gd name="T3" fmla="*/ 119 h 3310"/>
                      <a:gd name="T4" fmla="*/ 17296 w 17448"/>
                      <a:gd name="T5" fmla="*/ 281 h 3310"/>
                      <a:gd name="T6" fmla="*/ 17414 w 17448"/>
                      <a:gd name="T7" fmla="*/ 490 h 3310"/>
                      <a:gd name="T8" fmla="*/ 17448 w 17448"/>
                      <a:gd name="T9" fmla="*/ 2614 h 3310"/>
                      <a:gd name="T10" fmla="*/ 17402 w 17448"/>
                      <a:gd name="T11" fmla="*/ 2853 h 3310"/>
                      <a:gd name="T12" fmla="*/ 17274 w 17448"/>
                      <a:gd name="T13" fmla="*/ 3056 h 3310"/>
                      <a:gd name="T14" fmla="*/ 17082 w 17448"/>
                      <a:gd name="T15" fmla="*/ 3209 h 3310"/>
                      <a:gd name="T16" fmla="*/ 16841 w 17448"/>
                      <a:gd name="T17" fmla="*/ 3296 h 3310"/>
                      <a:gd name="T18" fmla="*/ 683 w 17448"/>
                      <a:gd name="T19" fmla="*/ 3307 h 3310"/>
                      <a:gd name="T20" fmla="*/ 431 w 17448"/>
                      <a:gd name="T21" fmla="*/ 3241 h 3310"/>
                      <a:gd name="T22" fmla="*/ 224 w 17448"/>
                      <a:gd name="T23" fmla="*/ 3106 h 3310"/>
                      <a:gd name="T24" fmla="*/ 75 w 17448"/>
                      <a:gd name="T25" fmla="*/ 2915 h 3310"/>
                      <a:gd name="T26" fmla="*/ 4 w 17448"/>
                      <a:gd name="T27" fmla="*/ 2685 h 3310"/>
                      <a:gd name="T28" fmla="*/ 15 w 17448"/>
                      <a:gd name="T29" fmla="*/ 557 h 3310"/>
                      <a:gd name="T30" fmla="*/ 110 w 17448"/>
                      <a:gd name="T31" fmla="*/ 336 h 3310"/>
                      <a:gd name="T32" fmla="*/ 277 w 17448"/>
                      <a:gd name="T33" fmla="*/ 160 h 3310"/>
                      <a:gd name="T34" fmla="*/ 499 w 17448"/>
                      <a:gd name="T35" fmla="*/ 42 h 3310"/>
                      <a:gd name="T36" fmla="*/ 760 w 17448"/>
                      <a:gd name="T37" fmla="*/ 0 h 3310"/>
                      <a:gd name="T38" fmla="*/ 15849 w 17448"/>
                      <a:gd name="T39" fmla="*/ 1049 h 3310"/>
                      <a:gd name="T40" fmla="*/ 16058 w 17448"/>
                      <a:gd name="T41" fmla="*/ 1146 h 3310"/>
                      <a:gd name="T42" fmla="*/ 16217 w 17448"/>
                      <a:gd name="T43" fmla="*/ 1300 h 3310"/>
                      <a:gd name="T44" fmla="*/ 16314 w 17448"/>
                      <a:gd name="T45" fmla="*/ 1496 h 3310"/>
                      <a:gd name="T46" fmla="*/ 16332 w 17448"/>
                      <a:gd name="T47" fmla="*/ 1720 h 3310"/>
                      <a:gd name="T48" fmla="*/ 16267 w 17448"/>
                      <a:gd name="T49" fmla="*/ 1930 h 3310"/>
                      <a:gd name="T50" fmla="*/ 16133 w 17448"/>
                      <a:gd name="T51" fmla="*/ 2104 h 3310"/>
                      <a:gd name="T52" fmla="*/ 15943 w 17448"/>
                      <a:gd name="T53" fmla="*/ 2228 h 3310"/>
                      <a:gd name="T54" fmla="*/ 15714 w 17448"/>
                      <a:gd name="T55" fmla="*/ 2287 h 3310"/>
                      <a:gd name="T56" fmla="*/ 15471 w 17448"/>
                      <a:gd name="T57" fmla="*/ 2270 h 3310"/>
                      <a:gd name="T58" fmla="*/ 15257 w 17448"/>
                      <a:gd name="T59" fmla="*/ 2182 h 3310"/>
                      <a:gd name="T60" fmla="*/ 15089 w 17448"/>
                      <a:gd name="T61" fmla="*/ 2034 h 3310"/>
                      <a:gd name="T62" fmla="*/ 14982 w 17448"/>
                      <a:gd name="T63" fmla="*/ 1843 h 3310"/>
                      <a:gd name="T64" fmla="*/ 14953 w 17448"/>
                      <a:gd name="T65" fmla="*/ 1622 h 3310"/>
                      <a:gd name="T66" fmla="*/ 15006 w 17448"/>
                      <a:gd name="T67" fmla="*/ 1408 h 3310"/>
                      <a:gd name="T68" fmla="*/ 15132 w 17448"/>
                      <a:gd name="T69" fmla="*/ 1228 h 3310"/>
                      <a:gd name="T70" fmla="*/ 15314 w 17448"/>
                      <a:gd name="T71" fmla="*/ 1097 h 3310"/>
                      <a:gd name="T72" fmla="*/ 15539 w 17448"/>
                      <a:gd name="T73" fmla="*/ 1028 h 3310"/>
                      <a:gd name="T74" fmla="*/ 13632 w 17448"/>
                      <a:gd name="T75" fmla="*/ 1028 h 3310"/>
                      <a:gd name="T76" fmla="*/ 13857 w 17448"/>
                      <a:gd name="T77" fmla="*/ 1097 h 3310"/>
                      <a:gd name="T78" fmla="*/ 14039 w 17448"/>
                      <a:gd name="T79" fmla="*/ 1228 h 3310"/>
                      <a:gd name="T80" fmla="*/ 14165 w 17448"/>
                      <a:gd name="T81" fmla="*/ 1408 h 3310"/>
                      <a:gd name="T82" fmla="*/ 14218 w 17448"/>
                      <a:gd name="T83" fmla="*/ 1622 h 3310"/>
                      <a:gd name="T84" fmla="*/ 14187 w 17448"/>
                      <a:gd name="T85" fmla="*/ 1843 h 3310"/>
                      <a:gd name="T86" fmla="*/ 14082 w 17448"/>
                      <a:gd name="T87" fmla="*/ 2034 h 3310"/>
                      <a:gd name="T88" fmla="*/ 13914 w 17448"/>
                      <a:gd name="T89" fmla="*/ 2182 h 3310"/>
                      <a:gd name="T90" fmla="*/ 13700 w 17448"/>
                      <a:gd name="T91" fmla="*/ 2270 h 3310"/>
                      <a:gd name="T92" fmla="*/ 13457 w 17448"/>
                      <a:gd name="T93" fmla="*/ 2287 h 3310"/>
                      <a:gd name="T94" fmla="*/ 13227 w 17448"/>
                      <a:gd name="T95" fmla="*/ 2228 h 3310"/>
                      <a:gd name="T96" fmla="*/ 13038 w 17448"/>
                      <a:gd name="T97" fmla="*/ 2104 h 3310"/>
                      <a:gd name="T98" fmla="*/ 12903 w 17448"/>
                      <a:gd name="T99" fmla="*/ 1930 h 3310"/>
                      <a:gd name="T100" fmla="*/ 12838 w 17448"/>
                      <a:gd name="T101" fmla="*/ 1720 h 3310"/>
                      <a:gd name="T102" fmla="*/ 12857 w 17448"/>
                      <a:gd name="T103" fmla="*/ 1496 h 3310"/>
                      <a:gd name="T104" fmla="*/ 12953 w 17448"/>
                      <a:gd name="T105" fmla="*/ 1300 h 3310"/>
                      <a:gd name="T106" fmla="*/ 13113 w 17448"/>
                      <a:gd name="T107" fmla="*/ 1146 h 3310"/>
                      <a:gd name="T108" fmla="*/ 13322 w 17448"/>
                      <a:gd name="T109" fmla="*/ 1049 h 33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17448" h="3310">
                        <a:moveTo>
                          <a:pt x="760" y="0"/>
                        </a:moveTo>
                        <a:lnTo>
                          <a:pt x="16688" y="0"/>
                        </a:lnTo>
                        <a:lnTo>
                          <a:pt x="16727" y="1"/>
                        </a:lnTo>
                        <a:lnTo>
                          <a:pt x="16765" y="4"/>
                        </a:lnTo>
                        <a:lnTo>
                          <a:pt x="16804" y="8"/>
                        </a:lnTo>
                        <a:lnTo>
                          <a:pt x="16841" y="14"/>
                        </a:lnTo>
                        <a:lnTo>
                          <a:pt x="16878" y="22"/>
                        </a:lnTo>
                        <a:lnTo>
                          <a:pt x="16914" y="31"/>
                        </a:lnTo>
                        <a:lnTo>
                          <a:pt x="16949" y="42"/>
                        </a:lnTo>
                        <a:lnTo>
                          <a:pt x="16983" y="55"/>
                        </a:lnTo>
                        <a:lnTo>
                          <a:pt x="17017" y="69"/>
                        </a:lnTo>
                        <a:lnTo>
                          <a:pt x="17050" y="84"/>
                        </a:lnTo>
                        <a:lnTo>
                          <a:pt x="17082" y="101"/>
                        </a:lnTo>
                        <a:lnTo>
                          <a:pt x="17112" y="119"/>
                        </a:lnTo>
                        <a:lnTo>
                          <a:pt x="17142" y="139"/>
                        </a:lnTo>
                        <a:lnTo>
                          <a:pt x="17171" y="160"/>
                        </a:lnTo>
                        <a:lnTo>
                          <a:pt x="17198" y="182"/>
                        </a:lnTo>
                        <a:lnTo>
                          <a:pt x="17224" y="205"/>
                        </a:lnTo>
                        <a:lnTo>
                          <a:pt x="17250" y="229"/>
                        </a:lnTo>
                        <a:lnTo>
                          <a:pt x="17274" y="254"/>
                        </a:lnTo>
                        <a:lnTo>
                          <a:pt x="17296" y="281"/>
                        </a:lnTo>
                        <a:lnTo>
                          <a:pt x="17318" y="308"/>
                        </a:lnTo>
                        <a:lnTo>
                          <a:pt x="17338" y="336"/>
                        </a:lnTo>
                        <a:lnTo>
                          <a:pt x="17356" y="365"/>
                        </a:lnTo>
                        <a:lnTo>
                          <a:pt x="17373" y="395"/>
                        </a:lnTo>
                        <a:lnTo>
                          <a:pt x="17388" y="426"/>
                        </a:lnTo>
                        <a:lnTo>
                          <a:pt x="17402" y="458"/>
                        </a:lnTo>
                        <a:lnTo>
                          <a:pt x="17414" y="490"/>
                        </a:lnTo>
                        <a:lnTo>
                          <a:pt x="17424" y="523"/>
                        </a:lnTo>
                        <a:lnTo>
                          <a:pt x="17433" y="557"/>
                        </a:lnTo>
                        <a:lnTo>
                          <a:pt x="17439" y="591"/>
                        </a:lnTo>
                        <a:lnTo>
                          <a:pt x="17444" y="626"/>
                        </a:lnTo>
                        <a:lnTo>
                          <a:pt x="17447" y="661"/>
                        </a:lnTo>
                        <a:lnTo>
                          <a:pt x="17448" y="697"/>
                        </a:lnTo>
                        <a:lnTo>
                          <a:pt x="17448" y="2614"/>
                        </a:lnTo>
                        <a:lnTo>
                          <a:pt x="17447" y="2649"/>
                        </a:lnTo>
                        <a:lnTo>
                          <a:pt x="17444" y="2685"/>
                        </a:lnTo>
                        <a:lnTo>
                          <a:pt x="17439" y="2719"/>
                        </a:lnTo>
                        <a:lnTo>
                          <a:pt x="17433" y="2754"/>
                        </a:lnTo>
                        <a:lnTo>
                          <a:pt x="17424" y="2787"/>
                        </a:lnTo>
                        <a:lnTo>
                          <a:pt x="17414" y="2820"/>
                        </a:lnTo>
                        <a:lnTo>
                          <a:pt x="17402" y="2853"/>
                        </a:lnTo>
                        <a:lnTo>
                          <a:pt x="17388" y="2884"/>
                        </a:lnTo>
                        <a:lnTo>
                          <a:pt x="17373" y="2915"/>
                        </a:lnTo>
                        <a:lnTo>
                          <a:pt x="17356" y="2945"/>
                        </a:lnTo>
                        <a:lnTo>
                          <a:pt x="17338" y="2974"/>
                        </a:lnTo>
                        <a:lnTo>
                          <a:pt x="17318" y="3003"/>
                        </a:lnTo>
                        <a:lnTo>
                          <a:pt x="17296" y="3030"/>
                        </a:lnTo>
                        <a:lnTo>
                          <a:pt x="17274" y="3056"/>
                        </a:lnTo>
                        <a:lnTo>
                          <a:pt x="17250" y="3082"/>
                        </a:lnTo>
                        <a:lnTo>
                          <a:pt x="17224" y="3106"/>
                        </a:lnTo>
                        <a:lnTo>
                          <a:pt x="17198" y="3129"/>
                        </a:lnTo>
                        <a:lnTo>
                          <a:pt x="17171" y="3151"/>
                        </a:lnTo>
                        <a:lnTo>
                          <a:pt x="17142" y="3172"/>
                        </a:lnTo>
                        <a:lnTo>
                          <a:pt x="17112" y="3191"/>
                        </a:lnTo>
                        <a:lnTo>
                          <a:pt x="17082" y="3209"/>
                        </a:lnTo>
                        <a:lnTo>
                          <a:pt x="17050" y="3226"/>
                        </a:lnTo>
                        <a:lnTo>
                          <a:pt x="17017" y="3241"/>
                        </a:lnTo>
                        <a:lnTo>
                          <a:pt x="16983" y="3255"/>
                        </a:lnTo>
                        <a:lnTo>
                          <a:pt x="16949" y="3268"/>
                        </a:lnTo>
                        <a:lnTo>
                          <a:pt x="16914" y="3279"/>
                        </a:lnTo>
                        <a:lnTo>
                          <a:pt x="16878" y="3288"/>
                        </a:lnTo>
                        <a:lnTo>
                          <a:pt x="16841" y="3296"/>
                        </a:lnTo>
                        <a:lnTo>
                          <a:pt x="16804" y="3302"/>
                        </a:lnTo>
                        <a:lnTo>
                          <a:pt x="16765" y="3307"/>
                        </a:lnTo>
                        <a:lnTo>
                          <a:pt x="16727" y="3310"/>
                        </a:lnTo>
                        <a:lnTo>
                          <a:pt x="16688" y="3310"/>
                        </a:lnTo>
                        <a:lnTo>
                          <a:pt x="760" y="3310"/>
                        </a:lnTo>
                        <a:lnTo>
                          <a:pt x="721" y="3310"/>
                        </a:lnTo>
                        <a:lnTo>
                          <a:pt x="683" y="3307"/>
                        </a:lnTo>
                        <a:lnTo>
                          <a:pt x="644" y="3302"/>
                        </a:lnTo>
                        <a:lnTo>
                          <a:pt x="607" y="3296"/>
                        </a:lnTo>
                        <a:lnTo>
                          <a:pt x="570" y="3288"/>
                        </a:lnTo>
                        <a:lnTo>
                          <a:pt x="534" y="3279"/>
                        </a:lnTo>
                        <a:lnTo>
                          <a:pt x="499" y="3268"/>
                        </a:lnTo>
                        <a:lnTo>
                          <a:pt x="465" y="3255"/>
                        </a:lnTo>
                        <a:lnTo>
                          <a:pt x="431" y="3241"/>
                        </a:lnTo>
                        <a:lnTo>
                          <a:pt x="398" y="3226"/>
                        </a:lnTo>
                        <a:lnTo>
                          <a:pt x="366" y="3209"/>
                        </a:lnTo>
                        <a:lnTo>
                          <a:pt x="336" y="3191"/>
                        </a:lnTo>
                        <a:lnTo>
                          <a:pt x="306" y="3172"/>
                        </a:lnTo>
                        <a:lnTo>
                          <a:pt x="277" y="3151"/>
                        </a:lnTo>
                        <a:lnTo>
                          <a:pt x="250" y="3129"/>
                        </a:lnTo>
                        <a:lnTo>
                          <a:pt x="224" y="3106"/>
                        </a:lnTo>
                        <a:lnTo>
                          <a:pt x="198" y="3082"/>
                        </a:lnTo>
                        <a:lnTo>
                          <a:pt x="174" y="3056"/>
                        </a:lnTo>
                        <a:lnTo>
                          <a:pt x="152" y="3030"/>
                        </a:lnTo>
                        <a:lnTo>
                          <a:pt x="130" y="3003"/>
                        </a:lnTo>
                        <a:lnTo>
                          <a:pt x="110" y="2974"/>
                        </a:lnTo>
                        <a:lnTo>
                          <a:pt x="92" y="2945"/>
                        </a:lnTo>
                        <a:lnTo>
                          <a:pt x="75" y="2915"/>
                        </a:lnTo>
                        <a:lnTo>
                          <a:pt x="60" y="2884"/>
                        </a:lnTo>
                        <a:lnTo>
                          <a:pt x="46" y="2853"/>
                        </a:lnTo>
                        <a:lnTo>
                          <a:pt x="34" y="2820"/>
                        </a:lnTo>
                        <a:lnTo>
                          <a:pt x="24" y="2787"/>
                        </a:lnTo>
                        <a:lnTo>
                          <a:pt x="15" y="2754"/>
                        </a:lnTo>
                        <a:lnTo>
                          <a:pt x="9" y="2719"/>
                        </a:lnTo>
                        <a:lnTo>
                          <a:pt x="4" y="2685"/>
                        </a:lnTo>
                        <a:lnTo>
                          <a:pt x="1" y="2649"/>
                        </a:lnTo>
                        <a:lnTo>
                          <a:pt x="0" y="2614"/>
                        </a:lnTo>
                        <a:lnTo>
                          <a:pt x="0" y="697"/>
                        </a:lnTo>
                        <a:lnTo>
                          <a:pt x="1" y="661"/>
                        </a:lnTo>
                        <a:lnTo>
                          <a:pt x="4" y="626"/>
                        </a:lnTo>
                        <a:lnTo>
                          <a:pt x="9" y="591"/>
                        </a:lnTo>
                        <a:lnTo>
                          <a:pt x="15" y="557"/>
                        </a:lnTo>
                        <a:lnTo>
                          <a:pt x="24" y="523"/>
                        </a:lnTo>
                        <a:lnTo>
                          <a:pt x="34" y="490"/>
                        </a:lnTo>
                        <a:lnTo>
                          <a:pt x="46" y="458"/>
                        </a:lnTo>
                        <a:lnTo>
                          <a:pt x="60" y="426"/>
                        </a:lnTo>
                        <a:lnTo>
                          <a:pt x="75" y="395"/>
                        </a:lnTo>
                        <a:lnTo>
                          <a:pt x="92" y="365"/>
                        </a:lnTo>
                        <a:lnTo>
                          <a:pt x="110" y="336"/>
                        </a:lnTo>
                        <a:lnTo>
                          <a:pt x="130" y="308"/>
                        </a:lnTo>
                        <a:lnTo>
                          <a:pt x="152" y="281"/>
                        </a:lnTo>
                        <a:lnTo>
                          <a:pt x="174" y="254"/>
                        </a:lnTo>
                        <a:lnTo>
                          <a:pt x="198" y="229"/>
                        </a:lnTo>
                        <a:lnTo>
                          <a:pt x="224" y="205"/>
                        </a:lnTo>
                        <a:lnTo>
                          <a:pt x="250" y="182"/>
                        </a:lnTo>
                        <a:lnTo>
                          <a:pt x="277" y="160"/>
                        </a:lnTo>
                        <a:lnTo>
                          <a:pt x="306" y="139"/>
                        </a:lnTo>
                        <a:lnTo>
                          <a:pt x="336" y="119"/>
                        </a:lnTo>
                        <a:lnTo>
                          <a:pt x="366" y="101"/>
                        </a:lnTo>
                        <a:lnTo>
                          <a:pt x="398" y="84"/>
                        </a:lnTo>
                        <a:lnTo>
                          <a:pt x="431" y="69"/>
                        </a:lnTo>
                        <a:lnTo>
                          <a:pt x="465" y="55"/>
                        </a:lnTo>
                        <a:lnTo>
                          <a:pt x="499" y="42"/>
                        </a:lnTo>
                        <a:lnTo>
                          <a:pt x="534" y="31"/>
                        </a:lnTo>
                        <a:lnTo>
                          <a:pt x="570" y="22"/>
                        </a:lnTo>
                        <a:lnTo>
                          <a:pt x="607" y="14"/>
                        </a:lnTo>
                        <a:lnTo>
                          <a:pt x="644" y="8"/>
                        </a:lnTo>
                        <a:lnTo>
                          <a:pt x="683" y="4"/>
                        </a:lnTo>
                        <a:lnTo>
                          <a:pt x="721" y="1"/>
                        </a:lnTo>
                        <a:lnTo>
                          <a:pt x="760" y="0"/>
                        </a:lnTo>
                        <a:close/>
                        <a:moveTo>
                          <a:pt x="15643" y="1020"/>
                        </a:moveTo>
                        <a:lnTo>
                          <a:pt x="15679" y="1021"/>
                        </a:lnTo>
                        <a:lnTo>
                          <a:pt x="15714" y="1023"/>
                        </a:lnTo>
                        <a:lnTo>
                          <a:pt x="15749" y="1028"/>
                        </a:lnTo>
                        <a:lnTo>
                          <a:pt x="15783" y="1033"/>
                        </a:lnTo>
                        <a:lnTo>
                          <a:pt x="15817" y="1040"/>
                        </a:lnTo>
                        <a:lnTo>
                          <a:pt x="15849" y="1049"/>
                        </a:lnTo>
                        <a:lnTo>
                          <a:pt x="15881" y="1059"/>
                        </a:lnTo>
                        <a:lnTo>
                          <a:pt x="15913" y="1070"/>
                        </a:lnTo>
                        <a:lnTo>
                          <a:pt x="15943" y="1083"/>
                        </a:lnTo>
                        <a:lnTo>
                          <a:pt x="15974" y="1097"/>
                        </a:lnTo>
                        <a:lnTo>
                          <a:pt x="16002" y="1112"/>
                        </a:lnTo>
                        <a:lnTo>
                          <a:pt x="16030" y="1129"/>
                        </a:lnTo>
                        <a:lnTo>
                          <a:pt x="16058" y="1146"/>
                        </a:lnTo>
                        <a:lnTo>
                          <a:pt x="16084" y="1165"/>
                        </a:lnTo>
                        <a:lnTo>
                          <a:pt x="16109" y="1185"/>
                        </a:lnTo>
                        <a:lnTo>
                          <a:pt x="16133" y="1206"/>
                        </a:lnTo>
                        <a:lnTo>
                          <a:pt x="16156" y="1228"/>
                        </a:lnTo>
                        <a:lnTo>
                          <a:pt x="16178" y="1251"/>
                        </a:lnTo>
                        <a:lnTo>
                          <a:pt x="16198" y="1275"/>
                        </a:lnTo>
                        <a:lnTo>
                          <a:pt x="16217" y="1300"/>
                        </a:lnTo>
                        <a:lnTo>
                          <a:pt x="16235" y="1326"/>
                        </a:lnTo>
                        <a:lnTo>
                          <a:pt x="16252" y="1352"/>
                        </a:lnTo>
                        <a:lnTo>
                          <a:pt x="16267" y="1380"/>
                        </a:lnTo>
                        <a:lnTo>
                          <a:pt x="16281" y="1408"/>
                        </a:lnTo>
                        <a:lnTo>
                          <a:pt x="16293" y="1436"/>
                        </a:lnTo>
                        <a:lnTo>
                          <a:pt x="16304" y="1466"/>
                        </a:lnTo>
                        <a:lnTo>
                          <a:pt x="16314" y="1496"/>
                        </a:lnTo>
                        <a:lnTo>
                          <a:pt x="16322" y="1527"/>
                        </a:lnTo>
                        <a:lnTo>
                          <a:pt x="16327" y="1558"/>
                        </a:lnTo>
                        <a:lnTo>
                          <a:pt x="16332" y="1590"/>
                        </a:lnTo>
                        <a:lnTo>
                          <a:pt x="16335" y="1622"/>
                        </a:lnTo>
                        <a:lnTo>
                          <a:pt x="16336" y="1655"/>
                        </a:lnTo>
                        <a:lnTo>
                          <a:pt x="16335" y="1687"/>
                        </a:lnTo>
                        <a:lnTo>
                          <a:pt x="16332" y="1720"/>
                        </a:lnTo>
                        <a:lnTo>
                          <a:pt x="16327" y="1751"/>
                        </a:lnTo>
                        <a:lnTo>
                          <a:pt x="16322" y="1783"/>
                        </a:lnTo>
                        <a:lnTo>
                          <a:pt x="16314" y="1813"/>
                        </a:lnTo>
                        <a:lnTo>
                          <a:pt x="16304" y="1843"/>
                        </a:lnTo>
                        <a:lnTo>
                          <a:pt x="16293" y="1873"/>
                        </a:lnTo>
                        <a:lnTo>
                          <a:pt x="16281" y="1902"/>
                        </a:lnTo>
                        <a:lnTo>
                          <a:pt x="16267" y="1930"/>
                        </a:lnTo>
                        <a:lnTo>
                          <a:pt x="16252" y="1957"/>
                        </a:lnTo>
                        <a:lnTo>
                          <a:pt x="16235" y="1984"/>
                        </a:lnTo>
                        <a:lnTo>
                          <a:pt x="16217" y="2009"/>
                        </a:lnTo>
                        <a:lnTo>
                          <a:pt x="16198" y="2034"/>
                        </a:lnTo>
                        <a:lnTo>
                          <a:pt x="16178" y="2059"/>
                        </a:lnTo>
                        <a:lnTo>
                          <a:pt x="16156" y="2082"/>
                        </a:lnTo>
                        <a:lnTo>
                          <a:pt x="16133" y="2104"/>
                        </a:lnTo>
                        <a:lnTo>
                          <a:pt x="16109" y="2125"/>
                        </a:lnTo>
                        <a:lnTo>
                          <a:pt x="16084" y="2145"/>
                        </a:lnTo>
                        <a:lnTo>
                          <a:pt x="16058" y="2164"/>
                        </a:lnTo>
                        <a:lnTo>
                          <a:pt x="16030" y="2182"/>
                        </a:lnTo>
                        <a:lnTo>
                          <a:pt x="16002" y="2198"/>
                        </a:lnTo>
                        <a:lnTo>
                          <a:pt x="15974" y="2213"/>
                        </a:lnTo>
                        <a:lnTo>
                          <a:pt x="15943" y="2228"/>
                        </a:lnTo>
                        <a:lnTo>
                          <a:pt x="15913" y="2240"/>
                        </a:lnTo>
                        <a:lnTo>
                          <a:pt x="15881" y="2252"/>
                        </a:lnTo>
                        <a:lnTo>
                          <a:pt x="15849" y="2262"/>
                        </a:lnTo>
                        <a:lnTo>
                          <a:pt x="15817" y="2270"/>
                        </a:lnTo>
                        <a:lnTo>
                          <a:pt x="15783" y="2277"/>
                        </a:lnTo>
                        <a:lnTo>
                          <a:pt x="15749" y="2283"/>
                        </a:lnTo>
                        <a:lnTo>
                          <a:pt x="15714" y="2287"/>
                        </a:lnTo>
                        <a:lnTo>
                          <a:pt x="15679" y="2289"/>
                        </a:lnTo>
                        <a:lnTo>
                          <a:pt x="15643" y="2290"/>
                        </a:lnTo>
                        <a:lnTo>
                          <a:pt x="15608" y="2289"/>
                        </a:lnTo>
                        <a:lnTo>
                          <a:pt x="15572" y="2287"/>
                        </a:lnTo>
                        <a:lnTo>
                          <a:pt x="15539" y="2283"/>
                        </a:lnTo>
                        <a:lnTo>
                          <a:pt x="15504" y="2277"/>
                        </a:lnTo>
                        <a:lnTo>
                          <a:pt x="15471" y="2270"/>
                        </a:lnTo>
                        <a:lnTo>
                          <a:pt x="15438" y="2262"/>
                        </a:lnTo>
                        <a:lnTo>
                          <a:pt x="15405" y="2252"/>
                        </a:lnTo>
                        <a:lnTo>
                          <a:pt x="15374" y="2240"/>
                        </a:lnTo>
                        <a:lnTo>
                          <a:pt x="15343" y="2228"/>
                        </a:lnTo>
                        <a:lnTo>
                          <a:pt x="15314" y="2213"/>
                        </a:lnTo>
                        <a:lnTo>
                          <a:pt x="15284" y="2198"/>
                        </a:lnTo>
                        <a:lnTo>
                          <a:pt x="15257" y="2182"/>
                        </a:lnTo>
                        <a:lnTo>
                          <a:pt x="15230" y="2164"/>
                        </a:lnTo>
                        <a:lnTo>
                          <a:pt x="15204" y="2145"/>
                        </a:lnTo>
                        <a:lnTo>
                          <a:pt x="15179" y="2125"/>
                        </a:lnTo>
                        <a:lnTo>
                          <a:pt x="15155" y="2104"/>
                        </a:lnTo>
                        <a:lnTo>
                          <a:pt x="15132" y="2082"/>
                        </a:lnTo>
                        <a:lnTo>
                          <a:pt x="15110" y="2059"/>
                        </a:lnTo>
                        <a:lnTo>
                          <a:pt x="15089" y="2034"/>
                        </a:lnTo>
                        <a:lnTo>
                          <a:pt x="15070" y="2009"/>
                        </a:lnTo>
                        <a:lnTo>
                          <a:pt x="15052" y="1984"/>
                        </a:lnTo>
                        <a:lnTo>
                          <a:pt x="15035" y="1957"/>
                        </a:lnTo>
                        <a:lnTo>
                          <a:pt x="15019" y="1930"/>
                        </a:lnTo>
                        <a:lnTo>
                          <a:pt x="15006" y="1902"/>
                        </a:lnTo>
                        <a:lnTo>
                          <a:pt x="14993" y="1873"/>
                        </a:lnTo>
                        <a:lnTo>
                          <a:pt x="14982" y="1843"/>
                        </a:lnTo>
                        <a:lnTo>
                          <a:pt x="14974" y="1813"/>
                        </a:lnTo>
                        <a:lnTo>
                          <a:pt x="14966" y="1783"/>
                        </a:lnTo>
                        <a:lnTo>
                          <a:pt x="14959" y="1751"/>
                        </a:lnTo>
                        <a:lnTo>
                          <a:pt x="14955" y="1720"/>
                        </a:lnTo>
                        <a:lnTo>
                          <a:pt x="14953" y="1687"/>
                        </a:lnTo>
                        <a:lnTo>
                          <a:pt x="14952" y="1655"/>
                        </a:lnTo>
                        <a:lnTo>
                          <a:pt x="14953" y="1622"/>
                        </a:lnTo>
                        <a:lnTo>
                          <a:pt x="14955" y="1590"/>
                        </a:lnTo>
                        <a:lnTo>
                          <a:pt x="14959" y="1558"/>
                        </a:lnTo>
                        <a:lnTo>
                          <a:pt x="14966" y="1527"/>
                        </a:lnTo>
                        <a:lnTo>
                          <a:pt x="14974" y="1496"/>
                        </a:lnTo>
                        <a:lnTo>
                          <a:pt x="14982" y="1466"/>
                        </a:lnTo>
                        <a:lnTo>
                          <a:pt x="14993" y="1436"/>
                        </a:lnTo>
                        <a:lnTo>
                          <a:pt x="15006" y="1408"/>
                        </a:lnTo>
                        <a:lnTo>
                          <a:pt x="15019" y="1380"/>
                        </a:lnTo>
                        <a:lnTo>
                          <a:pt x="15035" y="1352"/>
                        </a:lnTo>
                        <a:lnTo>
                          <a:pt x="15052" y="1326"/>
                        </a:lnTo>
                        <a:lnTo>
                          <a:pt x="15070" y="1300"/>
                        </a:lnTo>
                        <a:lnTo>
                          <a:pt x="15089" y="1275"/>
                        </a:lnTo>
                        <a:lnTo>
                          <a:pt x="15110" y="1251"/>
                        </a:lnTo>
                        <a:lnTo>
                          <a:pt x="15132" y="1228"/>
                        </a:lnTo>
                        <a:lnTo>
                          <a:pt x="15155" y="1206"/>
                        </a:lnTo>
                        <a:lnTo>
                          <a:pt x="15179" y="1185"/>
                        </a:lnTo>
                        <a:lnTo>
                          <a:pt x="15204" y="1165"/>
                        </a:lnTo>
                        <a:lnTo>
                          <a:pt x="15230" y="1146"/>
                        </a:lnTo>
                        <a:lnTo>
                          <a:pt x="15257" y="1129"/>
                        </a:lnTo>
                        <a:lnTo>
                          <a:pt x="15284" y="1112"/>
                        </a:lnTo>
                        <a:lnTo>
                          <a:pt x="15314" y="1097"/>
                        </a:lnTo>
                        <a:lnTo>
                          <a:pt x="15343" y="1083"/>
                        </a:lnTo>
                        <a:lnTo>
                          <a:pt x="15374" y="1070"/>
                        </a:lnTo>
                        <a:lnTo>
                          <a:pt x="15405" y="1059"/>
                        </a:lnTo>
                        <a:lnTo>
                          <a:pt x="15438" y="1049"/>
                        </a:lnTo>
                        <a:lnTo>
                          <a:pt x="15471" y="1040"/>
                        </a:lnTo>
                        <a:lnTo>
                          <a:pt x="15504" y="1033"/>
                        </a:lnTo>
                        <a:lnTo>
                          <a:pt x="15539" y="1028"/>
                        </a:lnTo>
                        <a:lnTo>
                          <a:pt x="15572" y="1023"/>
                        </a:lnTo>
                        <a:lnTo>
                          <a:pt x="15608" y="1021"/>
                        </a:lnTo>
                        <a:lnTo>
                          <a:pt x="15643" y="1020"/>
                        </a:lnTo>
                        <a:close/>
                        <a:moveTo>
                          <a:pt x="13527" y="1020"/>
                        </a:moveTo>
                        <a:lnTo>
                          <a:pt x="13563" y="1021"/>
                        </a:lnTo>
                        <a:lnTo>
                          <a:pt x="13597" y="1023"/>
                        </a:lnTo>
                        <a:lnTo>
                          <a:pt x="13632" y="1028"/>
                        </a:lnTo>
                        <a:lnTo>
                          <a:pt x="13666" y="1033"/>
                        </a:lnTo>
                        <a:lnTo>
                          <a:pt x="13700" y="1040"/>
                        </a:lnTo>
                        <a:lnTo>
                          <a:pt x="13733" y="1049"/>
                        </a:lnTo>
                        <a:lnTo>
                          <a:pt x="13765" y="1059"/>
                        </a:lnTo>
                        <a:lnTo>
                          <a:pt x="13796" y="1070"/>
                        </a:lnTo>
                        <a:lnTo>
                          <a:pt x="13826" y="1083"/>
                        </a:lnTo>
                        <a:lnTo>
                          <a:pt x="13857" y="1097"/>
                        </a:lnTo>
                        <a:lnTo>
                          <a:pt x="13885" y="1112"/>
                        </a:lnTo>
                        <a:lnTo>
                          <a:pt x="13914" y="1129"/>
                        </a:lnTo>
                        <a:lnTo>
                          <a:pt x="13941" y="1146"/>
                        </a:lnTo>
                        <a:lnTo>
                          <a:pt x="13967" y="1165"/>
                        </a:lnTo>
                        <a:lnTo>
                          <a:pt x="13992" y="1185"/>
                        </a:lnTo>
                        <a:lnTo>
                          <a:pt x="14016" y="1206"/>
                        </a:lnTo>
                        <a:lnTo>
                          <a:pt x="14039" y="1228"/>
                        </a:lnTo>
                        <a:lnTo>
                          <a:pt x="14061" y="1251"/>
                        </a:lnTo>
                        <a:lnTo>
                          <a:pt x="14082" y="1275"/>
                        </a:lnTo>
                        <a:lnTo>
                          <a:pt x="14101" y="1300"/>
                        </a:lnTo>
                        <a:lnTo>
                          <a:pt x="14119" y="1326"/>
                        </a:lnTo>
                        <a:lnTo>
                          <a:pt x="14135" y="1352"/>
                        </a:lnTo>
                        <a:lnTo>
                          <a:pt x="14150" y="1380"/>
                        </a:lnTo>
                        <a:lnTo>
                          <a:pt x="14165" y="1408"/>
                        </a:lnTo>
                        <a:lnTo>
                          <a:pt x="14177" y="1436"/>
                        </a:lnTo>
                        <a:lnTo>
                          <a:pt x="14187" y="1466"/>
                        </a:lnTo>
                        <a:lnTo>
                          <a:pt x="14197" y="1496"/>
                        </a:lnTo>
                        <a:lnTo>
                          <a:pt x="14205" y="1527"/>
                        </a:lnTo>
                        <a:lnTo>
                          <a:pt x="14211" y="1558"/>
                        </a:lnTo>
                        <a:lnTo>
                          <a:pt x="14216" y="1590"/>
                        </a:lnTo>
                        <a:lnTo>
                          <a:pt x="14218" y="1622"/>
                        </a:lnTo>
                        <a:lnTo>
                          <a:pt x="14219" y="1655"/>
                        </a:lnTo>
                        <a:lnTo>
                          <a:pt x="14218" y="1687"/>
                        </a:lnTo>
                        <a:lnTo>
                          <a:pt x="14216" y="1720"/>
                        </a:lnTo>
                        <a:lnTo>
                          <a:pt x="14211" y="1751"/>
                        </a:lnTo>
                        <a:lnTo>
                          <a:pt x="14205" y="1783"/>
                        </a:lnTo>
                        <a:lnTo>
                          <a:pt x="14197" y="1813"/>
                        </a:lnTo>
                        <a:lnTo>
                          <a:pt x="14187" y="1843"/>
                        </a:lnTo>
                        <a:lnTo>
                          <a:pt x="14177" y="1873"/>
                        </a:lnTo>
                        <a:lnTo>
                          <a:pt x="14165" y="1902"/>
                        </a:lnTo>
                        <a:lnTo>
                          <a:pt x="14150" y="1930"/>
                        </a:lnTo>
                        <a:lnTo>
                          <a:pt x="14135" y="1957"/>
                        </a:lnTo>
                        <a:lnTo>
                          <a:pt x="14119" y="1984"/>
                        </a:lnTo>
                        <a:lnTo>
                          <a:pt x="14101" y="2009"/>
                        </a:lnTo>
                        <a:lnTo>
                          <a:pt x="14082" y="2034"/>
                        </a:lnTo>
                        <a:lnTo>
                          <a:pt x="14061" y="2059"/>
                        </a:lnTo>
                        <a:lnTo>
                          <a:pt x="14039" y="2082"/>
                        </a:lnTo>
                        <a:lnTo>
                          <a:pt x="14016" y="2104"/>
                        </a:lnTo>
                        <a:lnTo>
                          <a:pt x="13992" y="2125"/>
                        </a:lnTo>
                        <a:lnTo>
                          <a:pt x="13967" y="2145"/>
                        </a:lnTo>
                        <a:lnTo>
                          <a:pt x="13941" y="2164"/>
                        </a:lnTo>
                        <a:lnTo>
                          <a:pt x="13914" y="2182"/>
                        </a:lnTo>
                        <a:lnTo>
                          <a:pt x="13885" y="2198"/>
                        </a:lnTo>
                        <a:lnTo>
                          <a:pt x="13857" y="2213"/>
                        </a:lnTo>
                        <a:lnTo>
                          <a:pt x="13826" y="2228"/>
                        </a:lnTo>
                        <a:lnTo>
                          <a:pt x="13796" y="2240"/>
                        </a:lnTo>
                        <a:lnTo>
                          <a:pt x="13765" y="2252"/>
                        </a:lnTo>
                        <a:lnTo>
                          <a:pt x="13733" y="2262"/>
                        </a:lnTo>
                        <a:lnTo>
                          <a:pt x="13700" y="2270"/>
                        </a:lnTo>
                        <a:lnTo>
                          <a:pt x="13666" y="2277"/>
                        </a:lnTo>
                        <a:lnTo>
                          <a:pt x="13632" y="2283"/>
                        </a:lnTo>
                        <a:lnTo>
                          <a:pt x="13597" y="2287"/>
                        </a:lnTo>
                        <a:lnTo>
                          <a:pt x="13563" y="2289"/>
                        </a:lnTo>
                        <a:lnTo>
                          <a:pt x="13527" y="2290"/>
                        </a:lnTo>
                        <a:lnTo>
                          <a:pt x="13492" y="2289"/>
                        </a:lnTo>
                        <a:lnTo>
                          <a:pt x="13457" y="2287"/>
                        </a:lnTo>
                        <a:lnTo>
                          <a:pt x="13422" y="2283"/>
                        </a:lnTo>
                        <a:lnTo>
                          <a:pt x="13388" y="2277"/>
                        </a:lnTo>
                        <a:lnTo>
                          <a:pt x="13354" y="2270"/>
                        </a:lnTo>
                        <a:lnTo>
                          <a:pt x="13322" y="2262"/>
                        </a:lnTo>
                        <a:lnTo>
                          <a:pt x="13289" y="2252"/>
                        </a:lnTo>
                        <a:lnTo>
                          <a:pt x="13257" y="2240"/>
                        </a:lnTo>
                        <a:lnTo>
                          <a:pt x="13227" y="2228"/>
                        </a:lnTo>
                        <a:lnTo>
                          <a:pt x="13197" y="2213"/>
                        </a:lnTo>
                        <a:lnTo>
                          <a:pt x="13168" y="2198"/>
                        </a:lnTo>
                        <a:lnTo>
                          <a:pt x="13141" y="2182"/>
                        </a:lnTo>
                        <a:lnTo>
                          <a:pt x="13113" y="2164"/>
                        </a:lnTo>
                        <a:lnTo>
                          <a:pt x="13087" y="2145"/>
                        </a:lnTo>
                        <a:lnTo>
                          <a:pt x="13062" y="2125"/>
                        </a:lnTo>
                        <a:lnTo>
                          <a:pt x="13038" y="2104"/>
                        </a:lnTo>
                        <a:lnTo>
                          <a:pt x="13015" y="2082"/>
                        </a:lnTo>
                        <a:lnTo>
                          <a:pt x="12993" y="2059"/>
                        </a:lnTo>
                        <a:lnTo>
                          <a:pt x="12973" y="2034"/>
                        </a:lnTo>
                        <a:lnTo>
                          <a:pt x="12953" y="2009"/>
                        </a:lnTo>
                        <a:lnTo>
                          <a:pt x="12936" y="1984"/>
                        </a:lnTo>
                        <a:lnTo>
                          <a:pt x="12919" y="1957"/>
                        </a:lnTo>
                        <a:lnTo>
                          <a:pt x="12903" y="1930"/>
                        </a:lnTo>
                        <a:lnTo>
                          <a:pt x="12890" y="1902"/>
                        </a:lnTo>
                        <a:lnTo>
                          <a:pt x="12877" y="1873"/>
                        </a:lnTo>
                        <a:lnTo>
                          <a:pt x="12866" y="1843"/>
                        </a:lnTo>
                        <a:lnTo>
                          <a:pt x="12857" y="1813"/>
                        </a:lnTo>
                        <a:lnTo>
                          <a:pt x="12849" y="1783"/>
                        </a:lnTo>
                        <a:lnTo>
                          <a:pt x="12843" y="1751"/>
                        </a:lnTo>
                        <a:lnTo>
                          <a:pt x="12838" y="1720"/>
                        </a:lnTo>
                        <a:lnTo>
                          <a:pt x="12836" y="1687"/>
                        </a:lnTo>
                        <a:lnTo>
                          <a:pt x="12835" y="1655"/>
                        </a:lnTo>
                        <a:lnTo>
                          <a:pt x="12836" y="1622"/>
                        </a:lnTo>
                        <a:lnTo>
                          <a:pt x="12838" y="1590"/>
                        </a:lnTo>
                        <a:lnTo>
                          <a:pt x="12843" y="1558"/>
                        </a:lnTo>
                        <a:lnTo>
                          <a:pt x="12849" y="1527"/>
                        </a:lnTo>
                        <a:lnTo>
                          <a:pt x="12857" y="1496"/>
                        </a:lnTo>
                        <a:lnTo>
                          <a:pt x="12866" y="1466"/>
                        </a:lnTo>
                        <a:lnTo>
                          <a:pt x="12877" y="1436"/>
                        </a:lnTo>
                        <a:lnTo>
                          <a:pt x="12890" y="1408"/>
                        </a:lnTo>
                        <a:lnTo>
                          <a:pt x="12903" y="1380"/>
                        </a:lnTo>
                        <a:lnTo>
                          <a:pt x="12919" y="1352"/>
                        </a:lnTo>
                        <a:lnTo>
                          <a:pt x="12936" y="1326"/>
                        </a:lnTo>
                        <a:lnTo>
                          <a:pt x="12953" y="1300"/>
                        </a:lnTo>
                        <a:lnTo>
                          <a:pt x="12973" y="1275"/>
                        </a:lnTo>
                        <a:lnTo>
                          <a:pt x="12993" y="1251"/>
                        </a:lnTo>
                        <a:lnTo>
                          <a:pt x="13015" y="1228"/>
                        </a:lnTo>
                        <a:lnTo>
                          <a:pt x="13038" y="1206"/>
                        </a:lnTo>
                        <a:lnTo>
                          <a:pt x="13062" y="1185"/>
                        </a:lnTo>
                        <a:lnTo>
                          <a:pt x="13087" y="1165"/>
                        </a:lnTo>
                        <a:lnTo>
                          <a:pt x="13113" y="1146"/>
                        </a:lnTo>
                        <a:lnTo>
                          <a:pt x="13141" y="1129"/>
                        </a:lnTo>
                        <a:lnTo>
                          <a:pt x="13168" y="1112"/>
                        </a:lnTo>
                        <a:lnTo>
                          <a:pt x="13197" y="1097"/>
                        </a:lnTo>
                        <a:lnTo>
                          <a:pt x="13227" y="1083"/>
                        </a:lnTo>
                        <a:lnTo>
                          <a:pt x="13257" y="1070"/>
                        </a:lnTo>
                        <a:lnTo>
                          <a:pt x="13289" y="1059"/>
                        </a:lnTo>
                        <a:lnTo>
                          <a:pt x="13322" y="1049"/>
                        </a:lnTo>
                        <a:lnTo>
                          <a:pt x="13354" y="1040"/>
                        </a:lnTo>
                        <a:lnTo>
                          <a:pt x="13388" y="1033"/>
                        </a:lnTo>
                        <a:lnTo>
                          <a:pt x="13422" y="1028"/>
                        </a:lnTo>
                        <a:lnTo>
                          <a:pt x="13457" y="1023"/>
                        </a:lnTo>
                        <a:lnTo>
                          <a:pt x="13492" y="1021"/>
                        </a:lnTo>
                        <a:lnTo>
                          <a:pt x="13527" y="102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  <p:sp>
                <p:nvSpPr>
                  <p:cNvPr id="884" name="Freeform 71"/>
                  <p:cNvSpPr>
                    <a:spLocks noEditPoints="1"/>
                  </p:cNvSpPr>
                  <p:nvPr/>
                </p:nvSpPr>
                <p:spPr bwMode="gray">
                  <a:xfrm>
                    <a:off x="3308966" y="2427484"/>
                    <a:ext cx="292835" cy="60621"/>
                  </a:xfrm>
                  <a:custGeom>
                    <a:avLst/>
                    <a:gdLst>
                      <a:gd name="T0" fmla="*/ 16878 w 17448"/>
                      <a:gd name="T1" fmla="*/ 22 h 3310"/>
                      <a:gd name="T2" fmla="*/ 17112 w 17448"/>
                      <a:gd name="T3" fmla="*/ 119 h 3310"/>
                      <a:gd name="T4" fmla="*/ 17296 w 17448"/>
                      <a:gd name="T5" fmla="*/ 280 h 3310"/>
                      <a:gd name="T6" fmla="*/ 17414 w 17448"/>
                      <a:gd name="T7" fmla="*/ 490 h 3310"/>
                      <a:gd name="T8" fmla="*/ 17448 w 17448"/>
                      <a:gd name="T9" fmla="*/ 2614 h 3310"/>
                      <a:gd name="T10" fmla="*/ 17402 w 17448"/>
                      <a:gd name="T11" fmla="*/ 2852 h 3310"/>
                      <a:gd name="T12" fmla="*/ 17274 w 17448"/>
                      <a:gd name="T13" fmla="*/ 3056 h 3310"/>
                      <a:gd name="T14" fmla="*/ 17082 w 17448"/>
                      <a:gd name="T15" fmla="*/ 3209 h 3310"/>
                      <a:gd name="T16" fmla="*/ 16841 w 17448"/>
                      <a:gd name="T17" fmla="*/ 3296 h 3310"/>
                      <a:gd name="T18" fmla="*/ 683 w 17448"/>
                      <a:gd name="T19" fmla="*/ 3307 h 3310"/>
                      <a:gd name="T20" fmla="*/ 431 w 17448"/>
                      <a:gd name="T21" fmla="*/ 3241 h 3310"/>
                      <a:gd name="T22" fmla="*/ 224 w 17448"/>
                      <a:gd name="T23" fmla="*/ 3106 h 3310"/>
                      <a:gd name="T24" fmla="*/ 75 w 17448"/>
                      <a:gd name="T25" fmla="*/ 2915 h 3310"/>
                      <a:gd name="T26" fmla="*/ 4 w 17448"/>
                      <a:gd name="T27" fmla="*/ 2685 h 3310"/>
                      <a:gd name="T28" fmla="*/ 15 w 17448"/>
                      <a:gd name="T29" fmla="*/ 557 h 3310"/>
                      <a:gd name="T30" fmla="*/ 110 w 17448"/>
                      <a:gd name="T31" fmla="*/ 336 h 3310"/>
                      <a:gd name="T32" fmla="*/ 277 w 17448"/>
                      <a:gd name="T33" fmla="*/ 159 h 3310"/>
                      <a:gd name="T34" fmla="*/ 499 w 17448"/>
                      <a:gd name="T35" fmla="*/ 42 h 3310"/>
                      <a:gd name="T36" fmla="*/ 760 w 17448"/>
                      <a:gd name="T37" fmla="*/ 0 h 3310"/>
                      <a:gd name="T38" fmla="*/ 15849 w 17448"/>
                      <a:gd name="T39" fmla="*/ 1049 h 3310"/>
                      <a:gd name="T40" fmla="*/ 16058 w 17448"/>
                      <a:gd name="T41" fmla="*/ 1146 h 3310"/>
                      <a:gd name="T42" fmla="*/ 16217 w 17448"/>
                      <a:gd name="T43" fmla="*/ 1300 h 3310"/>
                      <a:gd name="T44" fmla="*/ 16314 w 17448"/>
                      <a:gd name="T45" fmla="*/ 1496 h 3310"/>
                      <a:gd name="T46" fmla="*/ 16332 w 17448"/>
                      <a:gd name="T47" fmla="*/ 1719 h 3310"/>
                      <a:gd name="T48" fmla="*/ 16267 w 17448"/>
                      <a:gd name="T49" fmla="*/ 1930 h 3310"/>
                      <a:gd name="T50" fmla="*/ 16133 w 17448"/>
                      <a:gd name="T51" fmla="*/ 2103 h 3310"/>
                      <a:gd name="T52" fmla="*/ 15943 w 17448"/>
                      <a:gd name="T53" fmla="*/ 2227 h 3310"/>
                      <a:gd name="T54" fmla="*/ 15714 w 17448"/>
                      <a:gd name="T55" fmla="*/ 2287 h 3310"/>
                      <a:gd name="T56" fmla="*/ 15471 w 17448"/>
                      <a:gd name="T57" fmla="*/ 2270 h 3310"/>
                      <a:gd name="T58" fmla="*/ 15257 w 17448"/>
                      <a:gd name="T59" fmla="*/ 2182 h 3310"/>
                      <a:gd name="T60" fmla="*/ 15089 w 17448"/>
                      <a:gd name="T61" fmla="*/ 2034 h 3310"/>
                      <a:gd name="T62" fmla="*/ 14982 w 17448"/>
                      <a:gd name="T63" fmla="*/ 1843 h 3310"/>
                      <a:gd name="T64" fmla="*/ 14953 w 17448"/>
                      <a:gd name="T65" fmla="*/ 1622 h 3310"/>
                      <a:gd name="T66" fmla="*/ 15006 w 17448"/>
                      <a:gd name="T67" fmla="*/ 1408 h 3310"/>
                      <a:gd name="T68" fmla="*/ 15132 w 17448"/>
                      <a:gd name="T69" fmla="*/ 1228 h 3310"/>
                      <a:gd name="T70" fmla="*/ 15314 w 17448"/>
                      <a:gd name="T71" fmla="*/ 1097 h 3310"/>
                      <a:gd name="T72" fmla="*/ 15539 w 17448"/>
                      <a:gd name="T73" fmla="*/ 1027 h 3310"/>
                      <a:gd name="T74" fmla="*/ 13632 w 17448"/>
                      <a:gd name="T75" fmla="*/ 1027 h 3310"/>
                      <a:gd name="T76" fmla="*/ 13857 w 17448"/>
                      <a:gd name="T77" fmla="*/ 1097 h 3310"/>
                      <a:gd name="T78" fmla="*/ 14039 w 17448"/>
                      <a:gd name="T79" fmla="*/ 1228 h 3310"/>
                      <a:gd name="T80" fmla="*/ 14165 w 17448"/>
                      <a:gd name="T81" fmla="*/ 1408 h 3310"/>
                      <a:gd name="T82" fmla="*/ 14218 w 17448"/>
                      <a:gd name="T83" fmla="*/ 1622 h 3310"/>
                      <a:gd name="T84" fmla="*/ 14187 w 17448"/>
                      <a:gd name="T85" fmla="*/ 1843 h 3310"/>
                      <a:gd name="T86" fmla="*/ 14082 w 17448"/>
                      <a:gd name="T87" fmla="*/ 2034 h 3310"/>
                      <a:gd name="T88" fmla="*/ 13914 w 17448"/>
                      <a:gd name="T89" fmla="*/ 2182 h 3310"/>
                      <a:gd name="T90" fmla="*/ 13700 w 17448"/>
                      <a:gd name="T91" fmla="*/ 2270 h 3310"/>
                      <a:gd name="T92" fmla="*/ 13457 w 17448"/>
                      <a:gd name="T93" fmla="*/ 2287 h 3310"/>
                      <a:gd name="T94" fmla="*/ 13227 w 17448"/>
                      <a:gd name="T95" fmla="*/ 2227 h 3310"/>
                      <a:gd name="T96" fmla="*/ 13038 w 17448"/>
                      <a:gd name="T97" fmla="*/ 2103 h 3310"/>
                      <a:gd name="T98" fmla="*/ 12903 w 17448"/>
                      <a:gd name="T99" fmla="*/ 1930 h 3310"/>
                      <a:gd name="T100" fmla="*/ 12838 w 17448"/>
                      <a:gd name="T101" fmla="*/ 1719 h 3310"/>
                      <a:gd name="T102" fmla="*/ 12857 w 17448"/>
                      <a:gd name="T103" fmla="*/ 1496 h 3310"/>
                      <a:gd name="T104" fmla="*/ 12953 w 17448"/>
                      <a:gd name="T105" fmla="*/ 1300 h 3310"/>
                      <a:gd name="T106" fmla="*/ 13113 w 17448"/>
                      <a:gd name="T107" fmla="*/ 1146 h 3310"/>
                      <a:gd name="T108" fmla="*/ 13322 w 17448"/>
                      <a:gd name="T109" fmla="*/ 1049 h 33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17448" h="3310">
                        <a:moveTo>
                          <a:pt x="760" y="0"/>
                        </a:moveTo>
                        <a:lnTo>
                          <a:pt x="16688" y="0"/>
                        </a:lnTo>
                        <a:lnTo>
                          <a:pt x="16727" y="1"/>
                        </a:lnTo>
                        <a:lnTo>
                          <a:pt x="16765" y="3"/>
                        </a:lnTo>
                        <a:lnTo>
                          <a:pt x="16804" y="8"/>
                        </a:lnTo>
                        <a:lnTo>
                          <a:pt x="16841" y="14"/>
                        </a:lnTo>
                        <a:lnTo>
                          <a:pt x="16878" y="22"/>
                        </a:lnTo>
                        <a:lnTo>
                          <a:pt x="16914" y="31"/>
                        </a:lnTo>
                        <a:lnTo>
                          <a:pt x="16949" y="42"/>
                        </a:lnTo>
                        <a:lnTo>
                          <a:pt x="16983" y="55"/>
                        </a:lnTo>
                        <a:lnTo>
                          <a:pt x="17017" y="69"/>
                        </a:lnTo>
                        <a:lnTo>
                          <a:pt x="17050" y="84"/>
                        </a:lnTo>
                        <a:lnTo>
                          <a:pt x="17082" y="101"/>
                        </a:lnTo>
                        <a:lnTo>
                          <a:pt x="17112" y="119"/>
                        </a:lnTo>
                        <a:lnTo>
                          <a:pt x="17142" y="139"/>
                        </a:lnTo>
                        <a:lnTo>
                          <a:pt x="17171" y="159"/>
                        </a:lnTo>
                        <a:lnTo>
                          <a:pt x="17198" y="181"/>
                        </a:lnTo>
                        <a:lnTo>
                          <a:pt x="17224" y="205"/>
                        </a:lnTo>
                        <a:lnTo>
                          <a:pt x="17250" y="229"/>
                        </a:lnTo>
                        <a:lnTo>
                          <a:pt x="17274" y="254"/>
                        </a:lnTo>
                        <a:lnTo>
                          <a:pt x="17296" y="280"/>
                        </a:lnTo>
                        <a:lnTo>
                          <a:pt x="17318" y="308"/>
                        </a:lnTo>
                        <a:lnTo>
                          <a:pt x="17338" y="336"/>
                        </a:lnTo>
                        <a:lnTo>
                          <a:pt x="17356" y="365"/>
                        </a:lnTo>
                        <a:lnTo>
                          <a:pt x="17373" y="395"/>
                        </a:lnTo>
                        <a:lnTo>
                          <a:pt x="17388" y="426"/>
                        </a:lnTo>
                        <a:lnTo>
                          <a:pt x="17402" y="458"/>
                        </a:lnTo>
                        <a:lnTo>
                          <a:pt x="17414" y="490"/>
                        </a:lnTo>
                        <a:lnTo>
                          <a:pt x="17424" y="523"/>
                        </a:lnTo>
                        <a:lnTo>
                          <a:pt x="17433" y="557"/>
                        </a:lnTo>
                        <a:lnTo>
                          <a:pt x="17439" y="591"/>
                        </a:lnTo>
                        <a:lnTo>
                          <a:pt x="17444" y="626"/>
                        </a:lnTo>
                        <a:lnTo>
                          <a:pt x="17447" y="661"/>
                        </a:lnTo>
                        <a:lnTo>
                          <a:pt x="17448" y="697"/>
                        </a:lnTo>
                        <a:lnTo>
                          <a:pt x="17448" y="2614"/>
                        </a:lnTo>
                        <a:lnTo>
                          <a:pt x="17447" y="2649"/>
                        </a:lnTo>
                        <a:lnTo>
                          <a:pt x="17444" y="2685"/>
                        </a:lnTo>
                        <a:lnTo>
                          <a:pt x="17439" y="2719"/>
                        </a:lnTo>
                        <a:lnTo>
                          <a:pt x="17433" y="2753"/>
                        </a:lnTo>
                        <a:lnTo>
                          <a:pt x="17424" y="2787"/>
                        </a:lnTo>
                        <a:lnTo>
                          <a:pt x="17414" y="2820"/>
                        </a:lnTo>
                        <a:lnTo>
                          <a:pt x="17402" y="2852"/>
                        </a:lnTo>
                        <a:lnTo>
                          <a:pt x="17388" y="2884"/>
                        </a:lnTo>
                        <a:lnTo>
                          <a:pt x="17373" y="2915"/>
                        </a:lnTo>
                        <a:lnTo>
                          <a:pt x="17356" y="2945"/>
                        </a:lnTo>
                        <a:lnTo>
                          <a:pt x="17338" y="2974"/>
                        </a:lnTo>
                        <a:lnTo>
                          <a:pt x="17318" y="3002"/>
                        </a:lnTo>
                        <a:lnTo>
                          <a:pt x="17296" y="3030"/>
                        </a:lnTo>
                        <a:lnTo>
                          <a:pt x="17274" y="3056"/>
                        </a:lnTo>
                        <a:lnTo>
                          <a:pt x="17250" y="3081"/>
                        </a:lnTo>
                        <a:lnTo>
                          <a:pt x="17224" y="3106"/>
                        </a:lnTo>
                        <a:lnTo>
                          <a:pt x="17198" y="3129"/>
                        </a:lnTo>
                        <a:lnTo>
                          <a:pt x="17171" y="3151"/>
                        </a:lnTo>
                        <a:lnTo>
                          <a:pt x="17142" y="3171"/>
                        </a:lnTo>
                        <a:lnTo>
                          <a:pt x="17112" y="3191"/>
                        </a:lnTo>
                        <a:lnTo>
                          <a:pt x="17082" y="3209"/>
                        </a:lnTo>
                        <a:lnTo>
                          <a:pt x="17050" y="3226"/>
                        </a:lnTo>
                        <a:lnTo>
                          <a:pt x="17017" y="3241"/>
                        </a:lnTo>
                        <a:lnTo>
                          <a:pt x="16983" y="3255"/>
                        </a:lnTo>
                        <a:lnTo>
                          <a:pt x="16949" y="3268"/>
                        </a:lnTo>
                        <a:lnTo>
                          <a:pt x="16914" y="3279"/>
                        </a:lnTo>
                        <a:lnTo>
                          <a:pt x="16878" y="3288"/>
                        </a:lnTo>
                        <a:lnTo>
                          <a:pt x="16841" y="3296"/>
                        </a:lnTo>
                        <a:lnTo>
                          <a:pt x="16804" y="3302"/>
                        </a:lnTo>
                        <a:lnTo>
                          <a:pt x="16765" y="3307"/>
                        </a:lnTo>
                        <a:lnTo>
                          <a:pt x="16727" y="3309"/>
                        </a:lnTo>
                        <a:lnTo>
                          <a:pt x="16688" y="3310"/>
                        </a:lnTo>
                        <a:lnTo>
                          <a:pt x="760" y="3310"/>
                        </a:lnTo>
                        <a:lnTo>
                          <a:pt x="721" y="3309"/>
                        </a:lnTo>
                        <a:lnTo>
                          <a:pt x="683" y="3307"/>
                        </a:lnTo>
                        <a:lnTo>
                          <a:pt x="644" y="3302"/>
                        </a:lnTo>
                        <a:lnTo>
                          <a:pt x="607" y="3296"/>
                        </a:lnTo>
                        <a:lnTo>
                          <a:pt x="570" y="3288"/>
                        </a:lnTo>
                        <a:lnTo>
                          <a:pt x="534" y="3279"/>
                        </a:lnTo>
                        <a:lnTo>
                          <a:pt x="499" y="3268"/>
                        </a:lnTo>
                        <a:lnTo>
                          <a:pt x="465" y="3255"/>
                        </a:lnTo>
                        <a:lnTo>
                          <a:pt x="431" y="3241"/>
                        </a:lnTo>
                        <a:lnTo>
                          <a:pt x="398" y="3226"/>
                        </a:lnTo>
                        <a:lnTo>
                          <a:pt x="366" y="3209"/>
                        </a:lnTo>
                        <a:lnTo>
                          <a:pt x="336" y="3191"/>
                        </a:lnTo>
                        <a:lnTo>
                          <a:pt x="306" y="3171"/>
                        </a:lnTo>
                        <a:lnTo>
                          <a:pt x="277" y="3151"/>
                        </a:lnTo>
                        <a:lnTo>
                          <a:pt x="250" y="3129"/>
                        </a:lnTo>
                        <a:lnTo>
                          <a:pt x="224" y="3106"/>
                        </a:lnTo>
                        <a:lnTo>
                          <a:pt x="198" y="3081"/>
                        </a:lnTo>
                        <a:lnTo>
                          <a:pt x="174" y="3056"/>
                        </a:lnTo>
                        <a:lnTo>
                          <a:pt x="152" y="3030"/>
                        </a:lnTo>
                        <a:lnTo>
                          <a:pt x="130" y="3002"/>
                        </a:lnTo>
                        <a:lnTo>
                          <a:pt x="110" y="2974"/>
                        </a:lnTo>
                        <a:lnTo>
                          <a:pt x="92" y="2945"/>
                        </a:lnTo>
                        <a:lnTo>
                          <a:pt x="75" y="2915"/>
                        </a:lnTo>
                        <a:lnTo>
                          <a:pt x="60" y="2884"/>
                        </a:lnTo>
                        <a:lnTo>
                          <a:pt x="46" y="2852"/>
                        </a:lnTo>
                        <a:lnTo>
                          <a:pt x="34" y="2820"/>
                        </a:lnTo>
                        <a:lnTo>
                          <a:pt x="24" y="2787"/>
                        </a:lnTo>
                        <a:lnTo>
                          <a:pt x="15" y="2753"/>
                        </a:lnTo>
                        <a:lnTo>
                          <a:pt x="9" y="2719"/>
                        </a:lnTo>
                        <a:lnTo>
                          <a:pt x="4" y="2685"/>
                        </a:lnTo>
                        <a:lnTo>
                          <a:pt x="1" y="2649"/>
                        </a:lnTo>
                        <a:lnTo>
                          <a:pt x="0" y="2614"/>
                        </a:lnTo>
                        <a:lnTo>
                          <a:pt x="0" y="697"/>
                        </a:lnTo>
                        <a:lnTo>
                          <a:pt x="1" y="661"/>
                        </a:lnTo>
                        <a:lnTo>
                          <a:pt x="4" y="626"/>
                        </a:lnTo>
                        <a:lnTo>
                          <a:pt x="9" y="591"/>
                        </a:lnTo>
                        <a:lnTo>
                          <a:pt x="15" y="557"/>
                        </a:lnTo>
                        <a:lnTo>
                          <a:pt x="24" y="523"/>
                        </a:lnTo>
                        <a:lnTo>
                          <a:pt x="34" y="490"/>
                        </a:lnTo>
                        <a:lnTo>
                          <a:pt x="46" y="458"/>
                        </a:lnTo>
                        <a:lnTo>
                          <a:pt x="60" y="426"/>
                        </a:lnTo>
                        <a:lnTo>
                          <a:pt x="75" y="395"/>
                        </a:lnTo>
                        <a:lnTo>
                          <a:pt x="92" y="365"/>
                        </a:lnTo>
                        <a:lnTo>
                          <a:pt x="110" y="336"/>
                        </a:lnTo>
                        <a:lnTo>
                          <a:pt x="130" y="308"/>
                        </a:lnTo>
                        <a:lnTo>
                          <a:pt x="152" y="280"/>
                        </a:lnTo>
                        <a:lnTo>
                          <a:pt x="174" y="254"/>
                        </a:lnTo>
                        <a:lnTo>
                          <a:pt x="198" y="229"/>
                        </a:lnTo>
                        <a:lnTo>
                          <a:pt x="224" y="205"/>
                        </a:lnTo>
                        <a:lnTo>
                          <a:pt x="250" y="181"/>
                        </a:lnTo>
                        <a:lnTo>
                          <a:pt x="277" y="159"/>
                        </a:lnTo>
                        <a:lnTo>
                          <a:pt x="306" y="139"/>
                        </a:lnTo>
                        <a:lnTo>
                          <a:pt x="336" y="119"/>
                        </a:lnTo>
                        <a:lnTo>
                          <a:pt x="366" y="101"/>
                        </a:lnTo>
                        <a:lnTo>
                          <a:pt x="398" y="84"/>
                        </a:lnTo>
                        <a:lnTo>
                          <a:pt x="431" y="69"/>
                        </a:lnTo>
                        <a:lnTo>
                          <a:pt x="465" y="55"/>
                        </a:lnTo>
                        <a:lnTo>
                          <a:pt x="499" y="42"/>
                        </a:lnTo>
                        <a:lnTo>
                          <a:pt x="534" y="31"/>
                        </a:lnTo>
                        <a:lnTo>
                          <a:pt x="570" y="22"/>
                        </a:lnTo>
                        <a:lnTo>
                          <a:pt x="607" y="14"/>
                        </a:lnTo>
                        <a:lnTo>
                          <a:pt x="644" y="8"/>
                        </a:lnTo>
                        <a:lnTo>
                          <a:pt x="683" y="3"/>
                        </a:lnTo>
                        <a:lnTo>
                          <a:pt x="721" y="1"/>
                        </a:lnTo>
                        <a:lnTo>
                          <a:pt x="760" y="0"/>
                        </a:lnTo>
                        <a:close/>
                        <a:moveTo>
                          <a:pt x="15643" y="1020"/>
                        </a:moveTo>
                        <a:lnTo>
                          <a:pt x="15679" y="1021"/>
                        </a:lnTo>
                        <a:lnTo>
                          <a:pt x="15714" y="1023"/>
                        </a:lnTo>
                        <a:lnTo>
                          <a:pt x="15749" y="1027"/>
                        </a:lnTo>
                        <a:lnTo>
                          <a:pt x="15783" y="1033"/>
                        </a:lnTo>
                        <a:lnTo>
                          <a:pt x="15817" y="1040"/>
                        </a:lnTo>
                        <a:lnTo>
                          <a:pt x="15849" y="1049"/>
                        </a:lnTo>
                        <a:lnTo>
                          <a:pt x="15881" y="1059"/>
                        </a:lnTo>
                        <a:lnTo>
                          <a:pt x="15913" y="1070"/>
                        </a:lnTo>
                        <a:lnTo>
                          <a:pt x="15943" y="1083"/>
                        </a:lnTo>
                        <a:lnTo>
                          <a:pt x="15974" y="1097"/>
                        </a:lnTo>
                        <a:lnTo>
                          <a:pt x="16002" y="1112"/>
                        </a:lnTo>
                        <a:lnTo>
                          <a:pt x="16030" y="1128"/>
                        </a:lnTo>
                        <a:lnTo>
                          <a:pt x="16058" y="1146"/>
                        </a:lnTo>
                        <a:lnTo>
                          <a:pt x="16084" y="1165"/>
                        </a:lnTo>
                        <a:lnTo>
                          <a:pt x="16109" y="1185"/>
                        </a:lnTo>
                        <a:lnTo>
                          <a:pt x="16133" y="1206"/>
                        </a:lnTo>
                        <a:lnTo>
                          <a:pt x="16156" y="1228"/>
                        </a:lnTo>
                        <a:lnTo>
                          <a:pt x="16178" y="1251"/>
                        </a:lnTo>
                        <a:lnTo>
                          <a:pt x="16198" y="1275"/>
                        </a:lnTo>
                        <a:lnTo>
                          <a:pt x="16217" y="1300"/>
                        </a:lnTo>
                        <a:lnTo>
                          <a:pt x="16235" y="1326"/>
                        </a:lnTo>
                        <a:lnTo>
                          <a:pt x="16252" y="1352"/>
                        </a:lnTo>
                        <a:lnTo>
                          <a:pt x="16267" y="1379"/>
                        </a:lnTo>
                        <a:lnTo>
                          <a:pt x="16281" y="1408"/>
                        </a:lnTo>
                        <a:lnTo>
                          <a:pt x="16293" y="1436"/>
                        </a:lnTo>
                        <a:lnTo>
                          <a:pt x="16304" y="1466"/>
                        </a:lnTo>
                        <a:lnTo>
                          <a:pt x="16314" y="1496"/>
                        </a:lnTo>
                        <a:lnTo>
                          <a:pt x="16322" y="1527"/>
                        </a:lnTo>
                        <a:lnTo>
                          <a:pt x="16327" y="1558"/>
                        </a:lnTo>
                        <a:lnTo>
                          <a:pt x="16332" y="1590"/>
                        </a:lnTo>
                        <a:lnTo>
                          <a:pt x="16335" y="1622"/>
                        </a:lnTo>
                        <a:lnTo>
                          <a:pt x="16336" y="1654"/>
                        </a:lnTo>
                        <a:lnTo>
                          <a:pt x="16335" y="1687"/>
                        </a:lnTo>
                        <a:lnTo>
                          <a:pt x="16332" y="1719"/>
                        </a:lnTo>
                        <a:lnTo>
                          <a:pt x="16327" y="1751"/>
                        </a:lnTo>
                        <a:lnTo>
                          <a:pt x="16322" y="1782"/>
                        </a:lnTo>
                        <a:lnTo>
                          <a:pt x="16314" y="1813"/>
                        </a:lnTo>
                        <a:lnTo>
                          <a:pt x="16304" y="1843"/>
                        </a:lnTo>
                        <a:lnTo>
                          <a:pt x="16293" y="1873"/>
                        </a:lnTo>
                        <a:lnTo>
                          <a:pt x="16281" y="1901"/>
                        </a:lnTo>
                        <a:lnTo>
                          <a:pt x="16267" y="1930"/>
                        </a:lnTo>
                        <a:lnTo>
                          <a:pt x="16252" y="1957"/>
                        </a:lnTo>
                        <a:lnTo>
                          <a:pt x="16235" y="1983"/>
                        </a:lnTo>
                        <a:lnTo>
                          <a:pt x="16217" y="2009"/>
                        </a:lnTo>
                        <a:lnTo>
                          <a:pt x="16198" y="2034"/>
                        </a:lnTo>
                        <a:lnTo>
                          <a:pt x="16178" y="2058"/>
                        </a:lnTo>
                        <a:lnTo>
                          <a:pt x="16156" y="2081"/>
                        </a:lnTo>
                        <a:lnTo>
                          <a:pt x="16133" y="2103"/>
                        </a:lnTo>
                        <a:lnTo>
                          <a:pt x="16109" y="2125"/>
                        </a:lnTo>
                        <a:lnTo>
                          <a:pt x="16084" y="2145"/>
                        </a:lnTo>
                        <a:lnTo>
                          <a:pt x="16058" y="2164"/>
                        </a:lnTo>
                        <a:lnTo>
                          <a:pt x="16030" y="2182"/>
                        </a:lnTo>
                        <a:lnTo>
                          <a:pt x="16002" y="2198"/>
                        </a:lnTo>
                        <a:lnTo>
                          <a:pt x="15974" y="2213"/>
                        </a:lnTo>
                        <a:lnTo>
                          <a:pt x="15943" y="2227"/>
                        </a:lnTo>
                        <a:lnTo>
                          <a:pt x="15913" y="2240"/>
                        </a:lnTo>
                        <a:lnTo>
                          <a:pt x="15881" y="2251"/>
                        </a:lnTo>
                        <a:lnTo>
                          <a:pt x="15849" y="2261"/>
                        </a:lnTo>
                        <a:lnTo>
                          <a:pt x="15817" y="2270"/>
                        </a:lnTo>
                        <a:lnTo>
                          <a:pt x="15783" y="2277"/>
                        </a:lnTo>
                        <a:lnTo>
                          <a:pt x="15749" y="2283"/>
                        </a:lnTo>
                        <a:lnTo>
                          <a:pt x="15714" y="2287"/>
                        </a:lnTo>
                        <a:lnTo>
                          <a:pt x="15679" y="2289"/>
                        </a:lnTo>
                        <a:lnTo>
                          <a:pt x="15643" y="2290"/>
                        </a:lnTo>
                        <a:lnTo>
                          <a:pt x="15608" y="2289"/>
                        </a:lnTo>
                        <a:lnTo>
                          <a:pt x="15572" y="2287"/>
                        </a:lnTo>
                        <a:lnTo>
                          <a:pt x="15539" y="2283"/>
                        </a:lnTo>
                        <a:lnTo>
                          <a:pt x="15504" y="2277"/>
                        </a:lnTo>
                        <a:lnTo>
                          <a:pt x="15471" y="2270"/>
                        </a:lnTo>
                        <a:lnTo>
                          <a:pt x="15438" y="2261"/>
                        </a:lnTo>
                        <a:lnTo>
                          <a:pt x="15405" y="2251"/>
                        </a:lnTo>
                        <a:lnTo>
                          <a:pt x="15374" y="2240"/>
                        </a:lnTo>
                        <a:lnTo>
                          <a:pt x="15343" y="2227"/>
                        </a:lnTo>
                        <a:lnTo>
                          <a:pt x="15314" y="2213"/>
                        </a:lnTo>
                        <a:lnTo>
                          <a:pt x="15284" y="2198"/>
                        </a:lnTo>
                        <a:lnTo>
                          <a:pt x="15257" y="2182"/>
                        </a:lnTo>
                        <a:lnTo>
                          <a:pt x="15230" y="2164"/>
                        </a:lnTo>
                        <a:lnTo>
                          <a:pt x="15204" y="2145"/>
                        </a:lnTo>
                        <a:lnTo>
                          <a:pt x="15179" y="2125"/>
                        </a:lnTo>
                        <a:lnTo>
                          <a:pt x="15155" y="2103"/>
                        </a:lnTo>
                        <a:lnTo>
                          <a:pt x="15132" y="2081"/>
                        </a:lnTo>
                        <a:lnTo>
                          <a:pt x="15110" y="2058"/>
                        </a:lnTo>
                        <a:lnTo>
                          <a:pt x="15089" y="2034"/>
                        </a:lnTo>
                        <a:lnTo>
                          <a:pt x="15070" y="2009"/>
                        </a:lnTo>
                        <a:lnTo>
                          <a:pt x="15052" y="1983"/>
                        </a:lnTo>
                        <a:lnTo>
                          <a:pt x="15035" y="1957"/>
                        </a:lnTo>
                        <a:lnTo>
                          <a:pt x="15019" y="1930"/>
                        </a:lnTo>
                        <a:lnTo>
                          <a:pt x="15006" y="1901"/>
                        </a:lnTo>
                        <a:lnTo>
                          <a:pt x="14993" y="1873"/>
                        </a:lnTo>
                        <a:lnTo>
                          <a:pt x="14982" y="1843"/>
                        </a:lnTo>
                        <a:lnTo>
                          <a:pt x="14974" y="1813"/>
                        </a:lnTo>
                        <a:lnTo>
                          <a:pt x="14966" y="1782"/>
                        </a:lnTo>
                        <a:lnTo>
                          <a:pt x="14959" y="1751"/>
                        </a:lnTo>
                        <a:lnTo>
                          <a:pt x="14955" y="1719"/>
                        </a:lnTo>
                        <a:lnTo>
                          <a:pt x="14953" y="1687"/>
                        </a:lnTo>
                        <a:lnTo>
                          <a:pt x="14952" y="1654"/>
                        </a:lnTo>
                        <a:lnTo>
                          <a:pt x="14953" y="1622"/>
                        </a:lnTo>
                        <a:lnTo>
                          <a:pt x="14955" y="1590"/>
                        </a:lnTo>
                        <a:lnTo>
                          <a:pt x="14959" y="1558"/>
                        </a:lnTo>
                        <a:lnTo>
                          <a:pt x="14966" y="1527"/>
                        </a:lnTo>
                        <a:lnTo>
                          <a:pt x="14974" y="1496"/>
                        </a:lnTo>
                        <a:lnTo>
                          <a:pt x="14982" y="1466"/>
                        </a:lnTo>
                        <a:lnTo>
                          <a:pt x="14993" y="1436"/>
                        </a:lnTo>
                        <a:lnTo>
                          <a:pt x="15006" y="1408"/>
                        </a:lnTo>
                        <a:lnTo>
                          <a:pt x="15019" y="1379"/>
                        </a:lnTo>
                        <a:lnTo>
                          <a:pt x="15035" y="1352"/>
                        </a:lnTo>
                        <a:lnTo>
                          <a:pt x="15052" y="1326"/>
                        </a:lnTo>
                        <a:lnTo>
                          <a:pt x="15070" y="1300"/>
                        </a:lnTo>
                        <a:lnTo>
                          <a:pt x="15089" y="1275"/>
                        </a:lnTo>
                        <a:lnTo>
                          <a:pt x="15110" y="1251"/>
                        </a:lnTo>
                        <a:lnTo>
                          <a:pt x="15132" y="1228"/>
                        </a:lnTo>
                        <a:lnTo>
                          <a:pt x="15155" y="1206"/>
                        </a:lnTo>
                        <a:lnTo>
                          <a:pt x="15179" y="1185"/>
                        </a:lnTo>
                        <a:lnTo>
                          <a:pt x="15204" y="1165"/>
                        </a:lnTo>
                        <a:lnTo>
                          <a:pt x="15230" y="1146"/>
                        </a:lnTo>
                        <a:lnTo>
                          <a:pt x="15257" y="1128"/>
                        </a:lnTo>
                        <a:lnTo>
                          <a:pt x="15284" y="1112"/>
                        </a:lnTo>
                        <a:lnTo>
                          <a:pt x="15314" y="1097"/>
                        </a:lnTo>
                        <a:lnTo>
                          <a:pt x="15343" y="1083"/>
                        </a:lnTo>
                        <a:lnTo>
                          <a:pt x="15374" y="1070"/>
                        </a:lnTo>
                        <a:lnTo>
                          <a:pt x="15405" y="1059"/>
                        </a:lnTo>
                        <a:lnTo>
                          <a:pt x="15438" y="1049"/>
                        </a:lnTo>
                        <a:lnTo>
                          <a:pt x="15471" y="1040"/>
                        </a:lnTo>
                        <a:lnTo>
                          <a:pt x="15504" y="1033"/>
                        </a:lnTo>
                        <a:lnTo>
                          <a:pt x="15539" y="1027"/>
                        </a:lnTo>
                        <a:lnTo>
                          <a:pt x="15572" y="1023"/>
                        </a:lnTo>
                        <a:lnTo>
                          <a:pt x="15608" y="1021"/>
                        </a:lnTo>
                        <a:lnTo>
                          <a:pt x="15643" y="1020"/>
                        </a:lnTo>
                        <a:close/>
                        <a:moveTo>
                          <a:pt x="13527" y="1020"/>
                        </a:moveTo>
                        <a:lnTo>
                          <a:pt x="13563" y="1021"/>
                        </a:lnTo>
                        <a:lnTo>
                          <a:pt x="13597" y="1023"/>
                        </a:lnTo>
                        <a:lnTo>
                          <a:pt x="13632" y="1027"/>
                        </a:lnTo>
                        <a:lnTo>
                          <a:pt x="13666" y="1033"/>
                        </a:lnTo>
                        <a:lnTo>
                          <a:pt x="13700" y="1040"/>
                        </a:lnTo>
                        <a:lnTo>
                          <a:pt x="13733" y="1049"/>
                        </a:lnTo>
                        <a:lnTo>
                          <a:pt x="13765" y="1059"/>
                        </a:lnTo>
                        <a:lnTo>
                          <a:pt x="13796" y="1070"/>
                        </a:lnTo>
                        <a:lnTo>
                          <a:pt x="13826" y="1083"/>
                        </a:lnTo>
                        <a:lnTo>
                          <a:pt x="13857" y="1097"/>
                        </a:lnTo>
                        <a:lnTo>
                          <a:pt x="13885" y="1112"/>
                        </a:lnTo>
                        <a:lnTo>
                          <a:pt x="13914" y="1128"/>
                        </a:lnTo>
                        <a:lnTo>
                          <a:pt x="13941" y="1146"/>
                        </a:lnTo>
                        <a:lnTo>
                          <a:pt x="13967" y="1165"/>
                        </a:lnTo>
                        <a:lnTo>
                          <a:pt x="13992" y="1185"/>
                        </a:lnTo>
                        <a:lnTo>
                          <a:pt x="14016" y="1206"/>
                        </a:lnTo>
                        <a:lnTo>
                          <a:pt x="14039" y="1228"/>
                        </a:lnTo>
                        <a:lnTo>
                          <a:pt x="14061" y="1251"/>
                        </a:lnTo>
                        <a:lnTo>
                          <a:pt x="14082" y="1275"/>
                        </a:lnTo>
                        <a:lnTo>
                          <a:pt x="14101" y="1300"/>
                        </a:lnTo>
                        <a:lnTo>
                          <a:pt x="14119" y="1326"/>
                        </a:lnTo>
                        <a:lnTo>
                          <a:pt x="14135" y="1352"/>
                        </a:lnTo>
                        <a:lnTo>
                          <a:pt x="14150" y="1379"/>
                        </a:lnTo>
                        <a:lnTo>
                          <a:pt x="14165" y="1408"/>
                        </a:lnTo>
                        <a:lnTo>
                          <a:pt x="14177" y="1436"/>
                        </a:lnTo>
                        <a:lnTo>
                          <a:pt x="14187" y="1466"/>
                        </a:lnTo>
                        <a:lnTo>
                          <a:pt x="14197" y="1496"/>
                        </a:lnTo>
                        <a:lnTo>
                          <a:pt x="14205" y="1527"/>
                        </a:lnTo>
                        <a:lnTo>
                          <a:pt x="14211" y="1558"/>
                        </a:lnTo>
                        <a:lnTo>
                          <a:pt x="14216" y="1590"/>
                        </a:lnTo>
                        <a:lnTo>
                          <a:pt x="14218" y="1622"/>
                        </a:lnTo>
                        <a:lnTo>
                          <a:pt x="14219" y="1654"/>
                        </a:lnTo>
                        <a:lnTo>
                          <a:pt x="14218" y="1687"/>
                        </a:lnTo>
                        <a:lnTo>
                          <a:pt x="14216" y="1719"/>
                        </a:lnTo>
                        <a:lnTo>
                          <a:pt x="14211" y="1751"/>
                        </a:lnTo>
                        <a:lnTo>
                          <a:pt x="14205" y="1782"/>
                        </a:lnTo>
                        <a:lnTo>
                          <a:pt x="14197" y="1813"/>
                        </a:lnTo>
                        <a:lnTo>
                          <a:pt x="14187" y="1843"/>
                        </a:lnTo>
                        <a:lnTo>
                          <a:pt x="14177" y="1873"/>
                        </a:lnTo>
                        <a:lnTo>
                          <a:pt x="14165" y="1901"/>
                        </a:lnTo>
                        <a:lnTo>
                          <a:pt x="14150" y="1930"/>
                        </a:lnTo>
                        <a:lnTo>
                          <a:pt x="14135" y="1957"/>
                        </a:lnTo>
                        <a:lnTo>
                          <a:pt x="14119" y="1983"/>
                        </a:lnTo>
                        <a:lnTo>
                          <a:pt x="14101" y="2009"/>
                        </a:lnTo>
                        <a:lnTo>
                          <a:pt x="14082" y="2034"/>
                        </a:lnTo>
                        <a:lnTo>
                          <a:pt x="14061" y="2058"/>
                        </a:lnTo>
                        <a:lnTo>
                          <a:pt x="14039" y="2081"/>
                        </a:lnTo>
                        <a:lnTo>
                          <a:pt x="14016" y="2103"/>
                        </a:lnTo>
                        <a:lnTo>
                          <a:pt x="13992" y="2125"/>
                        </a:lnTo>
                        <a:lnTo>
                          <a:pt x="13967" y="2145"/>
                        </a:lnTo>
                        <a:lnTo>
                          <a:pt x="13941" y="2164"/>
                        </a:lnTo>
                        <a:lnTo>
                          <a:pt x="13914" y="2182"/>
                        </a:lnTo>
                        <a:lnTo>
                          <a:pt x="13885" y="2198"/>
                        </a:lnTo>
                        <a:lnTo>
                          <a:pt x="13857" y="2213"/>
                        </a:lnTo>
                        <a:lnTo>
                          <a:pt x="13826" y="2227"/>
                        </a:lnTo>
                        <a:lnTo>
                          <a:pt x="13796" y="2240"/>
                        </a:lnTo>
                        <a:lnTo>
                          <a:pt x="13765" y="2251"/>
                        </a:lnTo>
                        <a:lnTo>
                          <a:pt x="13733" y="2261"/>
                        </a:lnTo>
                        <a:lnTo>
                          <a:pt x="13700" y="2270"/>
                        </a:lnTo>
                        <a:lnTo>
                          <a:pt x="13666" y="2277"/>
                        </a:lnTo>
                        <a:lnTo>
                          <a:pt x="13632" y="2283"/>
                        </a:lnTo>
                        <a:lnTo>
                          <a:pt x="13597" y="2287"/>
                        </a:lnTo>
                        <a:lnTo>
                          <a:pt x="13563" y="2289"/>
                        </a:lnTo>
                        <a:lnTo>
                          <a:pt x="13527" y="2290"/>
                        </a:lnTo>
                        <a:lnTo>
                          <a:pt x="13492" y="2289"/>
                        </a:lnTo>
                        <a:lnTo>
                          <a:pt x="13457" y="2287"/>
                        </a:lnTo>
                        <a:lnTo>
                          <a:pt x="13422" y="2283"/>
                        </a:lnTo>
                        <a:lnTo>
                          <a:pt x="13388" y="2277"/>
                        </a:lnTo>
                        <a:lnTo>
                          <a:pt x="13354" y="2270"/>
                        </a:lnTo>
                        <a:lnTo>
                          <a:pt x="13322" y="2261"/>
                        </a:lnTo>
                        <a:lnTo>
                          <a:pt x="13289" y="2251"/>
                        </a:lnTo>
                        <a:lnTo>
                          <a:pt x="13257" y="2240"/>
                        </a:lnTo>
                        <a:lnTo>
                          <a:pt x="13227" y="2227"/>
                        </a:lnTo>
                        <a:lnTo>
                          <a:pt x="13197" y="2213"/>
                        </a:lnTo>
                        <a:lnTo>
                          <a:pt x="13168" y="2198"/>
                        </a:lnTo>
                        <a:lnTo>
                          <a:pt x="13141" y="2182"/>
                        </a:lnTo>
                        <a:lnTo>
                          <a:pt x="13113" y="2164"/>
                        </a:lnTo>
                        <a:lnTo>
                          <a:pt x="13087" y="2145"/>
                        </a:lnTo>
                        <a:lnTo>
                          <a:pt x="13062" y="2125"/>
                        </a:lnTo>
                        <a:lnTo>
                          <a:pt x="13038" y="2103"/>
                        </a:lnTo>
                        <a:lnTo>
                          <a:pt x="13015" y="2081"/>
                        </a:lnTo>
                        <a:lnTo>
                          <a:pt x="12993" y="2058"/>
                        </a:lnTo>
                        <a:lnTo>
                          <a:pt x="12973" y="2034"/>
                        </a:lnTo>
                        <a:lnTo>
                          <a:pt x="12953" y="2009"/>
                        </a:lnTo>
                        <a:lnTo>
                          <a:pt x="12936" y="1983"/>
                        </a:lnTo>
                        <a:lnTo>
                          <a:pt x="12919" y="1957"/>
                        </a:lnTo>
                        <a:lnTo>
                          <a:pt x="12903" y="1930"/>
                        </a:lnTo>
                        <a:lnTo>
                          <a:pt x="12890" y="1901"/>
                        </a:lnTo>
                        <a:lnTo>
                          <a:pt x="12877" y="1873"/>
                        </a:lnTo>
                        <a:lnTo>
                          <a:pt x="12866" y="1843"/>
                        </a:lnTo>
                        <a:lnTo>
                          <a:pt x="12857" y="1813"/>
                        </a:lnTo>
                        <a:lnTo>
                          <a:pt x="12849" y="1782"/>
                        </a:lnTo>
                        <a:lnTo>
                          <a:pt x="12843" y="1751"/>
                        </a:lnTo>
                        <a:lnTo>
                          <a:pt x="12838" y="1719"/>
                        </a:lnTo>
                        <a:lnTo>
                          <a:pt x="12836" y="1687"/>
                        </a:lnTo>
                        <a:lnTo>
                          <a:pt x="12835" y="1654"/>
                        </a:lnTo>
                        <a:lnTo>
                          <a:pt x="12836" y="1622"/>
                        </a:lnTo>
                        <a:lnTo>
                          <a:pt x="12838" y="1590"/>
                        </a:lnTo>
                        <a:lnTo>
                          <a:pt x="12843" y="1558"/>
                        </a:lnTo>
                        <a:lnTo>
                          <a:pt x="12849" y="1527"/>
                        </a:lnTo>
                        <a:lnTo>
                          <a:pt x="12857" y="1496"/>
                        </a:lnTo>
                        <a:lnTo>
                          <a:pt x="12866" y="1466"/>
                        </a:lnTo>
                        <a:lnTo>
                          <a:pt x="12877" y="1436"/>
                        </a:lnTo>
                        <a:lnTo>
                          <a:pt x="12890" y="1408"/>
                        </a:lnTo>
                        <a:lnTo>
                          <a:pt x="12903" y="1379"/>
                        </a:lnTo>
                        <a:lnTo>
                          <a:pt x="12919" y="1352"/>
                        </a:lnTo>
                        <a:lnTo>
                          <a:pt x="12936" y="1326"/>
                        </a:lnTo>
                        <a:lnTo>
                          <a:pt x="12953" y="1300"/>
                        </a:lnTo>
                        <a:lnTo>
                          <a:pt x="12973" y="1275"/>
                        </a:lnTo>
                        <a:lnTo>
                          <a:pt x="12993" y="1251"/>
                        </a:lnTo>
                        <a:lnTo>
                          <a:pt x="13015" y="1228"/>
                        </a:lnTo>
                        <a:lnTo>
                          <a:pt x="13038" y="1206"/>
                        </a:lnTo>
                        <a:lnTo>
                          <a:pt x="13062" y="1185"/>
                        </a:lnTo>
                        <a:lnTo>
                          <a:pt x="13087" y="1165"/>
                        </a:lnTo>
                        <a:lnTo>
                          <a:pt x="13113" y="1146"/>
                        </a:lnTo>
                        <a:lnTo>
                          <a:pt x="13141" y="1128"/>
                        </a:lnTo>
                        <a:lnTo>
                          <a:pt x="13168" y="1112"/>
                        </a:lnTo>
                        <a:lnTo>
                          <a:pt x="13197" y="1097"/>
                        </a:lnTo>
                        <a:lnTo>
                          <a:pt x="13227" y="1083"/>
                        </a:lnTo>
                        <a:lnTo>
                          <a:pt x="13257" y="1070"/>
                        </a:lnTo>
                        <a:lnTo>
                          <a:pt x="13289" y="1059"/>
                        </a:lnTo>
                        <a:lnTo>
                          <a:pt x="13322" y="1049"/>
                        </a:lnTo>
                        <a:lnTo>
                          <a:pt x="13354" y="1040"/>
                        </a:lnTo>
                        <a:lnTo>
                          <a:pt x="13388" y="1033"/>
                        </a:lnTo>
                        <a:lnTo>
                          <a:pt x="13422" y="1027"/>
                        </a:lnTo>
                        <a:lnTo>
                          <a:pt x="13457" y="1023"/>
                        </a:lnTo>
                        <a:lnTo>
                          <a:pt x="13492" y="1021"/>
                        </a:lnTo>
                        <a:lnTo>
                          <a:pt x="13527" y="102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</p:grpSp>
          </p:grpSp>
          <p:grpSp>
            <p:nvGrpSpPr>
              <p:cNvPr id="871" name="Gruppieren 870"/>
              <p:cNvGrpSpPr/>
              <p:nvPr>
                <p:custDataLst>
                  <p:tags r:id="rId104"/>
                </p:custDataLst>
              </p:nvPr>
            </p:nvGrpSpPr>
            <p:grpSpPr bwMode="gray">
              <a:xfrm>
                <a:off x="3658688" y="3922086"/>
                <a:ext cx="219068" cy="265792"/>
                <a:chOff x="6495509" y="2545856"/>
                <a:chExt cx="138324" cy="167826"/>
              </a:xfrm>
            </p:grpSpPr>
            <p:sp>
              <p:nvSpPr>
                <p:cNvPr id="872" name="Gleichschenkliges Dreieck 871"/>
                <p:cNvSpPr/>
                <p:nvPr>
                  <p:custDataLst>
                    <p:tags r:id="rId105"/>
                  </p:custDataLst>
                </p:nvPr>
              </p:nvSpPr>
              <p:spPr bwMode="gray">
                <a:xfrm flipH="1" flipV="1">
                  <a:off x="6495509" y="2545856"/>
                  <a:ext cx="138324" cy="119244"/>
                </a:xfrm>
                <a:prstGeom prst="triangle">
                  <a:avLst/>
                </a:prstGeom>
                <a:gradFill>
                  <a:gsLst>
                    <a:gs pos="38000">
                      <a:schemeClr val="bg1">
                        <a:alpha val="0"/>
                      </a:schemeClr>
                    </a:gs>
                    <a:gs pos="100000">
                      <a:schemeClr val="bg1"/>
                    </a:gs>
                  </a:gsLst>
                  <a:lin ang="16200000" scaled="0"/>
                </a:gra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b="1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873" name="Ellipse 872"/>
                <p:cNvSpPr/>
                <p:nvPr>
                  <p:custDataLst>
                    <p:tags r:id="rId106"/>
                  </p:custDataLst>
                </p:nvPr>
              </p:nvSpPr>
              <p:spPr bwMode="gray">
                <a:xfrm>
                  <a:off x="6515616" y="2615571"/>
                  <a:ext cx="98110" cy="98111"/>
                </a:xfrm>
                <a:prstGeom prst="ellipse">
                  <a:avLst/>
                </a:prstGeom>
                <a:ln w="6350">
                  <a:solidFill>
                    <a:schemeClr val="bg1">
                      <a:alpha val="35000"/>
                    </a:schemeClr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 sz="1619" b="1"/>
                </a:p>
              </p:txBody>
            </p:sp>
            <p:grpSp>
              <p:nvGrpSpPr>
                <p:cNvPr id="874" name="Gruppieren 873"/>
                <p:cNvGrpSpPr/>
                <p:nvPr/>
              </p:nvGrpSpPr>
              <p:grpSpPr bwMode="gray">
                <a:xfrm>
                  <a:off x="6552981" y="2616302"/>
                  <a:ext cx="23431" cy="56755"/>
                  <a:chOff x="5036792" y="1419492"/>
                  <a:chExt cx="49846" cy="120739"/>
                </a:xfrm>
                <a:solidFill>
                  <a:schemeClr val="tx1"/>
                </a:solidFill>
              </p:grpSpPr>
              <p:sp>
                <p:nvSpPr>
                  <p:cNvPr id="876" name="Freeform 68"/>
                  <p:cNvSpPr>
                    <a:spLocks/>
                  </p:cNvSpPr>
                  <p:nvPr/>
                </p:nvSpPr>
                <p:spPr bwMode="gray">
                  <a:xfrm>
                    <a:off x="5036792" y="1490108"/>
                    <a:ext cx="49846" cy="50123"/>
                  </a:xfrm>
                  <a:custGeom>
                    <a:avLst/>
                    <a:gdLst>
                      <a:gd name="T0" fmla="*/ 1196 w 2170"/>
                      <a:gd name="T1" fmla="*/ 6 h 1992"/>
                      <a:gd name="T2" fmla="*/ 1357 w 2170"/>
                      <a:gd name="T3" fmla="*/ 33 h 1992"/>
                      <a:gd name="T4" fmla="*/ 1507 w 2170"/>
                      <a:gd name="T5" fmla="*/ 80 h 1992"/>
                      <a:gd name="T6" fmla="*/ 1648 w 2170"/>
                      <a:gd name="T7" fmla="*/ 146 h 1992"/>
                      <a:gd name="T8" fmla="*/ 1775 w 2170"/>
                      <a:gd name="T9" fmla="*/ 229 h 1992"/>
                      <a:gd name="T10" fmla="*/ 1889 w 2170"/>
                      <a:gd name="T11" fmla="*/ 327 h 1992"/>
                      <a:gd name="T12" fmla="*/ 1985 w 2170"/>
                      <a:gd name="T13" fmla="*/ 440 h 1992"/>
                      <a:gd name="T14" fmla="*/ 2063 w 2170"/>
                      <a:gd name="T15" fmla="*/ 565 h 1992"/>
                      <a:gd name="T16" fmla="*/ 2122 w 2170"/>
                      <a:gd name="T17" fmla="*/ 701 h 1992"/>
                      <a:gd name="T18" fmla="*/ 2158 w 2170"/>
                      <a:gd name="T19" fmla="*/ 845 h 1992"/>
                      <a:gd name="T20" fmla="*/ 2170 w 2170"/>
                      <a:gd name="T21" fmla="*/ 997 h 1992"/>
                      <a:gd name="T22" fmla="*/ 2158 w 2170"/>
                      <a:gd name="T23" fmla="*/ 1148 h 1992"/>
                      <a:gd name="T24" fmla="*/ 2122 w 2170"/>
                      <a:gd name="T25" fmla="*/ 1293 h 1992"/>
                      <a:gd name="T26" fmla="*/ 2063 w 2170"/>
                      <a:gd name="T27" fmla="*/ 1428 h 1992"/>
                      <a:gd name="T28" fmla="*/ 1985 w 2170"/>
                      <a:gd name="T29" fmla="*/ 1553 h 1992"/>
                      <a:gd name="T30" fmla="*/ 1889 w 2170"/>
                      <a:gd name="T31" fmla="*/ 1666 h 1992"/>
                      <a:gd name="T32" fmla="*/ 1775 w 2170"/>
                      <a:gd name="T33" fmla="*/ 1765 h 1992"/>
                      <a:gd name="T34" fmla="*/ 1648 w 2170"/>
                      <a:gd name="T35" fmla="*/ 1848 h 1992"/>
                      <a:gd name="T36" fmla="*/ 1507 w 2170"/>
                      <a:gd name="T37" fmla="*/ 1914 h 1992"/>
                      <a:gd name="T38" fmla="*/ 1357 w 2170"/>
                      <a:gd name="T39" fmla="*/ 1961 h 1992"/>
                      <a:gd name="T40" fmla="*/ 1196 w 2170"/>
                      <a:gd name="T41" fmla="*/ 1987 h 1992"/>
                      <a:gd name="T42" fmla="*/ 1029 w 2170"/>
                      <a:gd name="T43" fmla="*/ 1991 h 1992"/>
                      <a:gd name="T44" fmla="*/ 867 w 2170"/>
                      <a:gd name="T45" fmla="*/ 1972 h 1992"/>
                      <a:gd name="T46" fmla="*/ 712 w 2170"/>
                      <a:gd name="T47" fmla="*/ 1932 h 1992"/>
                      <a:gd name="T48" fmla="*/ 568 w 2170"/>
                      <a:gd name="T49" fmla="*/ 1872 h 1992"/>
                      <a:gd name="T50" fmla="*/ 436 w 2170"/>
                      <a:gd name="T51" fmla="*/ 1794 h 1992"/>
                      <a:gd name="T52" fmla="*/ 317 w 2170"/>
                      <a:gd name="T53" fmla="*/ 1700 h 1992"/>
                      <a:gd name="T54" fmla="*/ 215 w 2170"/>
                      <a:gd name="T55" fmla="*/ 1592 h 1992"/>
                      <a:gd name="T56" fmla="*/ 131 w 2170"/>
                      <a:gd name="T57" fmla="*/ 1471 h 1992"/>
                      <a:gd name="T58" fmla="*/ 65 w 2170"/>
                      <a:gd name="T59" fmla="*/ 1339 h 1992"/>
                      <a:gd name="T60" fmla="*/ 22 w 2170"/>
                      <a:gd name="T61" fmla="*/ 1197 h 1992"/>
                      <a:gd name="T62" fmla="*/ 1 w 2170"/>
                      <a:gd name="T63" fmla="*/ 1048 h 1992"/>
                      <a:gd name="T64" fmla="*/ 5 w 2170"/>
                      <a:gd name="T65" fmla="*/ 895 h 1992"/>
                      <a:gd name="T66" fmla="*/ 34 w 2170"/>
                      <a:gd name="T67" fmla="*/ 748 h 1992"/>
                      <a:gd name="T68" fmla="*/ 85 w 2170"/>
                      <a:gd name="T69" fmla="*/ 609 h 1992"/>
                      <a:gd name="T70" fmla="*/ 157 w 2170"/>
                      <a:gd name="T71" fmla="*/ 481 h 1992"/>
                      <a:gd name="T72" fmla="*/ 247 w 2170"/>
                      <a:gd name="T73" fmla="*/ 364 h 1992"/>
                      <a:gd name="T74" fmla="*/ 355 w 2170"/>
                      <a:gd name="T75" fmla="*/ 260 h 1992"/>
                      <a:gd name="T76" fmla="*/ 479 w 2170"/>
                      <a:gd name="T77" fmla="*/ 171 h 1992"/>
                      <a:gd name="T78" fmla="*/ 614 w 2170"/>
                      <a:gd name="T79" fmla="*/ 100 h 1992"/>
                      <a:gd name="T80" fmla="*/ 762 w 2170"/>
                      <a:gd name="T81" fmla="*/ 46 h 1992"/>
                      <a:gd name="T82" fmla="*/ 919 w 2170"/>
                      <a:gd name="T83" fmla="*/ 12 h 1992"/>
                      <a:gd name="T84" fmla="*/ 1085 w 2170"/>
                      <a:gd name="T85" fmla="*/ 0 h 19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2170" h="1992">
                        <a:moveTo>
                          <a:pt x="1085" y="0"/>
                        </a:moveTo>
                        <a:lnTo>
                          <a:pt x="1141" y="2"/>
                        </a:lnTo>
                        <a:lnTo>
                          <a:pt x="1196" y="6"/>
                        </a:lnTo>
                        <a:lnTo>
                          <a:pt x="1251" y="12"/>
                        </a:lnTo>
                        <a:lnTo>
                          <a:pt x="1304" y="21"/>
                        </a:lnTo>
                        <a:lnTo>
                          <a:pt x="1357" y="33"/>
                        </a:lnTo>
                        <a:lnTo>
                          <a:pt x="1408" y="46"/>
                        </a:lnTo>
                        <a:lnTo>
                          <a:pt x="1458" y="62"/>
                        </a:lnTo>
                        <a:lnTo>
                          <a:pt x="1507" y="80"/>
                        </a:lnTo>
                        <a:lnTo>
                          <a:pt x="1556" y="100"/>
                        </a:lnTo>
                        <a:lnTo>
                          <a:pt x="1603" y="122"/>
                        </a:lnTo>
                        <a:lnTo>
                          <a:pt x="1648" y="146"/>
                        </a:lnTo>
                        <a:lnTo>
                          <a:pt x="1692" y="171"/>
                        </a:lnTo>
                        <a:lnTo>
                          <a:pt x="1735" y="199"/>
                        </a:lnTo>
                        <a:lnTo>
                          <a:pt x="1775" y="229"/>
                        </a:lnTo>
                        <a:lnTo>
                          <a:pt x="1815" y="260"/>
                        </a:lnTo>
                        <a:lnTo>
                          <a:pt x="1853" y="293"/>
                        </a:lnTo>
                        <a:lnTo>
                          <a:pt x="1889" y="327"/>
                        </a:lnTo>
                        <a:lnTo>
                          <a:pt x="1923" y="364"/>
                        </a:lnTo>
                        <a:lnTo>
                          <a:pt x="1955" y="401"/>
                        </a:lnTo>
                        <a:lnTo>
                          <a:pt x="1985" y="440"/>
                        </a:lnTo>
                        <a:lnTo>
                          <a:pt x="2013" y="481"/>
                        </a:lnTo>
                        <a:lnTo>
                          <a:pt x="2039" y="522"/>
                        </a:lnTo>
                        <a:lnTo>
                          <a:pt x="2063" y="565"/>
                        </a:lnTo>
                        <a:lnTo>
                          <a:pt x="2085" y="609"/>
                        </a:lnTo>
                        <a:lnTo>
                          <a:pt x="2105" y="655"/>
                        </a:lnTo>
                        <a:lnTo>
                          <a:pt x="2122" y="701"/>
                        </a:lnTo>
                        <a:lnTo>
                          <a:pt x="2136" y="748"/>
                        </a:lnTo>
                        <a:lnTo>
                          <a:pt x="2148" y="796"/>
                        </a:lnTo>
                        <a:lnTo>
                          <a:pt x="2158" y="845"/>
                        </a:lnTo>
                        <a:lnTo>
                          <a:pt x="2165" y="895"/>
                        </a:lnTo>
                        <a:lnTo>
                          <a:pt x="2169" y="945"/>
                        </a:lnTo>
                        <a:lnTo>
                          <a:pt x="2170" y="997"/>
                        </a:lnTo>
                        <a:lnTo>
                          <a:pt x="2169" y="1048"/>
                        </a:lnTo>
                        <a:lnTo>
                          <a:pt x="2165" y="1099"/>
                        </a:lnTo>
                        <a:lnTo>
                          <a:pt x="2158" y="1148"/>
                        </a:lnTo>
                        <a:lnTo>
                          <a:pt x="2148" y="1197"/>
                        </a:lnTo>
                        <a:lnTo>
                          <a:pt x="2136" y="1245"/>
                        </a:lnTo>
                        <a:lnTo>
                          <a:pt x="2122" y="1293"/>
                        </a:lnTo>
                        <a:lnTo>
                          <a:pt x="2105" y="1339"/>
                        </a:lnTo>
                        <a:lnTo>
                          <a:pt x="2085" y="1384"/>
                        </a:lnTo>
                        <a:lnTo>
                          <a:pt x="2063" y="1428"/>
                        </a:lnTo>
                        <a:lnTo>
                          <a:pt x="2039" y="1471"/>
                        </a:lnTo>
                        <a:lnTo>
                          <a:pt x="2013" y="1513"/>
                        </a:lnTo>
                        <a:lnTo>
                          <a:pt x="1985" y="1553"/>
                        </a:lnTo>
                        <a:lnTo>
                          <a:pt x="1955" y="1592"/>
                        </a:lnTo>
                        <a:lnTo>
                          <a:pt x="1923" y="1630"/>
                        </a:lnTo>
                        <a:lnTo>
                          <a:pt x="1889" y="1666"/>
                        </a:lnTo>
                        <a:lnTo>
                          <a:pt x="1853" y="1700"/>
                        </a:lnTo>
                        <a:lnTo>
                          <a:pt x="1815" y="1733"/>
                        </a:lnTo>
                        <a:lnTo>
                          <a:pt x="1775" y="1765"/>
                        </a:lnTo>
                        <a:lnTo>
                          <a:pt x="1735" y="1794"/>
                        </a:lnTo>
                        <a:lnTo>
                          <a:pt x="1692" y="1822"/>
                        </a:lnTo>
                        <a:lnTo>
                          <a:pt x="1648" y="1848"/>
                        </a:lnTo>
                        <a:lnTo>
                          <a:pt x="1603" y="1872"/>
                        </a:lnTo>
                        <a:lnTo>
                          <a:pt x="1556" y="1894"/>
                        </a:lnTo>
                        <a:lnTo>
                          <a:pt x="1507" y="1914"/>
                        </a:lnTo>
                        <a:lnTo>
                          <a:pt x="1458" y="1932"/>
                        </a:lnTo>
                        <a:lnTo>
                          <a:pt x="1408" y="1947"/>
                        </a:lnTo>
                        <a:lnTo>
                          <a:pt x="1357" y="1961"/>
                        </a:lnTo>
                        <a:lnTo>
                          <a:pt x="1304" y="1972"/>
                        </a:lnTo>
                        <a:lnTo>
                          <a:pt x="1251" y="1980"/>
                        </a:lnTo>
                        <a:lnTo>
                          <a:pt x="1196" y="1987"/>
                        </a:lnTo>
                        <a:lnTo>
                          <a:pt x="1141" y="1991"/>
                        </a:lnTo>
                        <a:lnTo>
                          <a:pt x="1085" y="1992"/>
                        </a:lnTo>
                        <a:lnTo>
                          <a:pt x="1029" y="1991"/>
                        </a:lnTo>
                        <a:lnTo>
                          <a:pt x="974" y="1987"/>
                        </a:lnTo>
                        <a:lnTo>
                          <a:pt x="919" y="1980"/>
                        </a:lnTo>
                        <a:lnTo>
                          <a:pt x="867" y="1972"/>
                        </a:lnTo>
                        <a:lnTo>
                          <a:pt x="813" y="1961"/>
                        </a:lnTo>
                        <a:lnTo>
                          <a:pt x="762" y="1947"/>
                        </a:lnTo>
                        <a:lnTo>
                          <a:pt x="712" y="1932"/>
                        </a:lnTo>
                        <a:lnTo>
                          <a:pt x="663" y="1914"/>
                        </a:lnTo>
                        <a:lnTo>
                          <a:pt x="614" y="1894"/>
                        </a:lnTo>
                        <a:lnTo>
                          <a:pt x="568" y="1872"/>
                        </a:lnTo>
                        <a:lnTo>
                          <a:pt x="522" y="1848"/>
                        </a:lnTo>
                        <a:lnTo>
                          <a:pt x="479" y="1822"/>
                        </a:lnTo>
                        <a:lnTo>
                          <a:pt x="436" y="1794"/>
                        </a:lnTo>
                        <a:lnTo>
                          <a:pt x="395" y="1765"/>
                        </a:lnTo>
                        <a:lnTo>
                          <a:pt x="355" y="1733"/>
                        </a:lnTo>
                        <a:lnTo>
                          <a:pt x="317" y="1700"/>
                        </a:lnTo>
                        <a:lnTo>
                          <a:pt x="281" y="1666"/>
                        </a:lnTo>
                        <a:lnTo>
                          <a:pt x="247" y="1630"/>
                        </a:lnTo>
                        <a:lnTo>
                          <a:pt x="215" y="1592"/>
                        </a:lnTo>
                        <a:lnTo>
                          <a:pt x="185" y="1553"/>
                        </a:lnTo>
                        <a:lnTo>
                          <a:pt x="157" y="1513"/>
                        </a:lnTo>
                        <a:lnTo>
                          <a:pt x="131" y="1471"/>
                        </a:lnTo>
                        <a:lnTo>
                          <a:pt x="107" y="1428"/>
                        </a:lnTo>
                        <a:lnTo>
                          <a:pt x="85" y="1384"/>
                        </a:lnTo>
                        <a:lnTo>
                          <a:pt x="65" y="1339"/>
                        </a:lnTo>
                        <a:lnTo>
                          <a:pt x="48" y="1293"/>
                        </a:lnTo>
                        <a:lnTo>
                          <a:pt x="34" y="1245"/>
                        </a:lnTo>
                        <a:lnTo>
                          <a:pt x="22" y="1197"/>
                        </a:lnTo>
                        <a:lnTo>
                          <a:pt x="12" y="1148"/>
                        </a:lnTo>
                        <a:lnTo>
                          <a:pt x="5" y="1099"/>
                        </a:lnTo>
                        <a:lnTo>
                          <a:pt x="1" y="1048"/>
                        </a:lnTo>
                        <a:lnTo>
                          <a:pt x="0" y="997"/>
                        </a:lnTo>
                        <a:lnTo>
                          <a:pt x="1" y="945"/>
                        </a:lnTo>
                        <a:lnTo>
                          <a:pt x="5" y="895"/>
                        </a:lnTo>
                        <a:lnTo>
                          <a:pt x="12" y="845"/>
                        </a:lnTo>
                        <a:lnTo>
                          <a:pt x="22" y="796"/>
                        </a:lnTo>
                        <a:lnTo>
                          <a:pt x="34" y="748"/>
                        </a:lnTo>
                        <a:lnTo>
                          <a:pt x="48" y="701"/>
                        </a:lnTo>
                        <a:lnTo>
                          <a:pt x="65" y="655"/>
                        </a:lnTo>
                        <a:lnTo>
                          <a:pt x="85" y="609"/>
                        </a:lnTo>
                        <a:lnTo>
                          <a:pt x="107" y="565"/>
                        </a:lnTo>
                        <a:lnTo>
                          <a:pt x="131" y="522"/>
                        </a:lnTo>
                        <a:lnTo>
                          <a:pt x="157" y="481"/>
                        </a:lnTo>
                        <a:lnTo>
                          <a:pt x="185" y="440"/>
                        </a:lnTo>
                        <a:lnTo>
                          <a:pt x="215" y="401"/>
                        </a:lnTo>
                        <a:lnTo>
                          <a:pt x="247" y="364"/>
                        </a:lnTo>
                        <a:lnTo>
                          <a:pt x="281" y="327"/>
                        </a:lnTo>
                        <a:lnTo>
                          <a:pt x="317" y="293"/>
                        </a:lnTo>
                        <a:lnTo>
                          <a:pt x="355" y="260"/>
                        </a:lnTo>
                        <a:lnTo>
                          <a:pt x="395" y="229"/>
                        </a:lnTo>
                        <a:lnTo>
                          <a:pt x="436" y="199"/>
                        </a:lnTo>
                        <a:lnTo>
                          <a:pt x="479" y="171"/>
                        </a:lnTo>
                        <a:lnTo>
                          <a:pt x="522" y="146"/>
                        </a:lnTo>
                        <a:lnTo>
                          <a:pt x="568" y="122"/>
                        </a:lnTo>
                        <a:lnTo>
                          <a:pt x="614" y="100"/>
                        </a:lnTo>
                        <a:lnTo>
                          <a:pt x="663" y="80"/>
                        </a:lnTo>
                        <a:lnTo>
                          <a:pt x="712" y="62"/>
                        </a:lnTo>
                        <a:lnTo>
                          <a:pt x="762" y="46"/>
                        </a:lnTo>
                        <a:lnTo>
                          <a:pt x="813" y="33"/>
                        </a:lnTo>
                        <a:lnTo>
                          <a:pt x="867" y="21"/>
                        </a:lnTo>
                        <a:lnTo>
                          <a:pt x="919" y="12"/>
                        </a:lnTo>
                        <a:lnTo>
                          <a:pt x="974" y="6"/>
                        </a:lnTo>
                        <a:lnTo>
                          <a:pt x="1029" y="2"/>
                        </a:lnTo>
                        <a:lnTo>
                          <a:pt x="1085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  <p:sp>
                <p:nvSpPr>
                  <p:cNvPr id="877" name="Rectangle 69"/>
                  <p:cNvSpPr>
                    <a:spLocks noChangeArrowheads="1"/>
                  </p:cNvSpPr>
                  <p:nvPr/>
                </p:nvSpPr>
                <p:spPr bwMode="gray">
                  <a:xfrm>
                    <a:off x="5055900" y="1419492"/>
                    <a:ext cx="9692" cy="83631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 sz="1619" b="1">
                      <a:solidFill>
                        <a:schemeClr val="accent3"/>
                      </a:solidFill>
                    </a:endParaRPr>
                  </a:p>
                </p:txBody>
              </p:sp>
            </p:grpSp>
            <p:sp>
              <p:nvSpPr>
                <p:cNvPr id="875" name="Freihandform: Form 874"/>
                <p:cNvSpPr>
                  <a:spLocks noChangeAspect="1"/>
                </p:cNvSpPr>
                <p:nvPr>
                  <p:custDataLst>
                    <p:tags r:id="rId107"/>
                  </p:custDataLst>
                </p:nvPr>
              </p:nvSpPr>
              <p:spPr bwMode="gray">
                <a:xfrm>
                  <a:off x="6498965" y="2561480"/>
                  <a:ext cx="131412" cy="54000"/>
                </a:xfrm>
                <a:custGeom>
                  <a:avLst/>
                  <a:gdLst>
                    <a:gd name="connsiteX0" fmla="*/ 109132 w 218263"/>
                    <a:gd name="connsiteY0" fmla="*/ 21985 h 89689"/>
                    <a:gd name="connsiteX1" fmla="*/ 86272 w 218263"/>
                    <a:gd name="connsiteY1" fmla="*/ 44845 h 89689"/>
                    <a:gd name="connsiteX2" fmla="*/ 109132 w 218263"/>
                    <a:gd name="connsiteY2" fmla="*/ 67705 h 89689"/>
                    <a:gd name="connsiteX3" fmla="*/ 131992 w 218263"/>
                    <a:gd name="connsiteY3" fmla="*/ 44845 h 89689"/>
                    <a:gd name="connsiteX4" fmla="*/ 109132 w 218263"/>
                    <a:gd name="connsiteY4" fmla="*/ 21985 h 89689"/>
                    <a:gd name="connsiteX5" fmla="*/ 14948 w 218263"/>
                    <a:gd name="connsiteY5" fmla="*/ 0 h 89689"/>
                    <a:gd name="connsiteX6" fmla="*/ 203315 w 218263"/>
                    <a:gd name="connsiteY6" fmla="*/ 0 h 89689"/>
                    <a:gd name="connsiteX7" fmla="*/ 218263 w 218263"/>
                    <a:gd name="connsiteY7" fmla="*/ 14948 h 89689"/>
                    <a:gd name="connsiteX8" fmla="*/ 218263 w 218263"/>
                    <a:gd name="connsiteY8" fmla="*/ 74741 h 89689"/>
                    <a:gd name="connsiteX9" fmla="*/ 203315 w 218263"/>
                    <a:gd name="connsiteY9" fmla="*/ 89689 h 89689"/>
                    <a:gd name="connsiteX10" fmla="*/ 14948 w 218263"/>
                    <a:gd name="connsiteY10" fmla="*/ 89689 h 89689"/>
                    <a:gd name="connsiteX11" fmla="*/ 0 w 218263"/>
                    <a:gd name="connsiteY11" fmla="*/ 74741 h 89689"/>
                    <a:gd name="connsiteX12" fmla="*/ 0 w 218263"/>
                    <a:gd name="connsiteY12" fmla="*/ 14948 h 89689"/>
                    <a:gd name="connsiteX13" fmla="*/ 14948 w 218263"/>
                    <a:gd name="connsiteY13" fmla="*/ 0 h 89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18263" h="89689">
                      <a:moveTo>
                        <a:pt x="109132" y="21985"/>
                      </a:moveTo>
                      <a:cubicBezTo>
                        <a:pt x="96507" y="21985"/>
                        <a:pt x="86272" y="32220"/>
                        <a:pt x="86272" y="44845"/>
                      </a:cubicBezTo>
                      <a:cubicBezTo>
                        <a:pt x="86272" y="57470"/>
                        <a:pt x="96507" y="67705"/>
                        <a:pt x="109132" y="67705"/>
                      </a:cubicBezTo>
                      <a:cubicBezTo>
                        <a:pt x="121757" y="67705"/>
                        <a:pt x="131992" y="57470"/>
                        <a:pt x="131992" y="44845"/>
                      </a:cubicBezTo>
                      <a:cubicBezTo>
                        <a:pt x="131992" y="32220"/>
                        <a:pt x="121757" y="21985"/>
                        <a:pt x="109132" y="21985"/>
                      </a:cubicBezTo>
                      <a:close/>
                      <a:moveTo>
                        <a:pt x="14948" y="0"/>
                      </a:moveTo>
                      <a:lnTo>
                        <a:pt x="203315" y="0"/>
                      </a:lnTo>
                      <a:cubicBezTo>
                        <a:pt x="211571" y="0"/>
                        <a:pt x="218263" y="6692"/>
                        <a:pt x="218263" y="14948"/>
                      </a:cubicBezTo>
                      <a:lnTo>
                        <a:pt x="218263" y="74741"/>
                      </a:lnTo>
                      <a:cubicBezTo>
                        <a:pt x="218263" y="82997"/>
                        <a:pt x="211571" y="89689"/>
                        <a:pt x="203315" y="89689"/>
                      </a:cubicBezTo>
                      <a:lnTo>
                        <a:pt x="14948" y="89689"/>
                      </a:lnTo>
                      <a:cubicBezTo>
                        <a:pt x="6692" y="89689"/>
                        <a:pt x="0" y="82997"/>
                        <a:pt x="0" y="74741"/>
                      </a:cubicBezTo>
                      <a:lnTo>
                        <a:pt x="0" y="14948"/>
                      </a:lnTo>
                      <a:cubicBezTo>
                        <a:pt x="0" y="6692"/>
                        <a:pt x="6692" y="0"/>
                        <a:pt x="14948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Bef>
                      <a:spcPts val="300"/>
                    </a:spcBef>
                  </a:pPr>
                  <a:endParaRPr lang="de-DE" sz="1600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</p:grpSp>
      <p:cxnSp>
        <p:nvCxnSpPr>
          <p:cNvPr id="390" name="Gerader Verbinder 389"/>
          <p:cNvCxnSpPr>
            <a:cxnSpLocks/>
          </p:cNvCxnSpPr>
          <p:nvPr>
            <p:custDataLst>
              <p:tags r:id="rId15"/>
            </p:custDataLst>
          </p:nvPr>
        </p:nvCxnSpPr>
        <p:spPr bwMode="gray">
          <a:xfrm>
            <a:off x="659367" y="2107261"/>
            <a:ext cx="0" cy="1785899"/>
          </a:xfrm>
          <a:prstGeom prst="line">
            <a:avLst/>
          </a:prstGeom>
          <a:ln w="136525" cap="rnd" cmpd="tri">
            <a:solidFill>
              <a:schemeClr val="accent1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1" name="Gruppieren 390"/>
          <p:cNvGrpSpPr/>
          <p:nvPr>
            <p:custDataLst>
              <p:tags r:id="rId16"/>
            </p:custDataLst>
          </p:nvPr>
        </p:nvGrpSpPr>
        <p:grpSpPr bwMode="gray">
          <a:xfrm>
            <a:off x="387722" y="1805586"/>
            <a:ext cx="543295" cy="543295"/>
            <a:chOff x="6225419" y="333653"/>
            <a:chExt cx="1325313" cy="1325313"/>
          </a:xfrm>
          <a:solidFill>
            <a:schemeClr val="accent1"/>
          </a:solidFill>
        </p:grpSpPr>
        <p:sp>
          <p:nvSpPr>
            <p:cNvPr id="392" name="Kreis: nicht ausgefüllt 391"/>
            <p:cNvSpPr/>
            <p:nvPr>
              <p:custDataLst>
                <p:tags r:id="rId20"/>
              </p:custDataLst>
            </p:nvPr>
          </p:nvSpPr>
          <p:spPr bwMode="gray">
            <a:xfrm>
              <a:off x="6225419" y="333653"/>
              <a:ext cx="1325313" cy="1325313"/>
            </a:xfrm>
            <a:prstGeom prst="donut">
              <a:avLst>
                <a:gd name="adj" fmla="val 5466"/>
              </a:avLst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115200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300"/>
                </a:spcBef>
              </a:pPr>
              <a:endParaRPr lang="de-DE" sz="12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3" name="Ellipse 392"/>
            <p:cNvSpPr/>
            <p:nvPr>
              <p:custDataLst>
                <p:tags r:id="rId21"/>
              </p:custDataLst>
            </p:nvPr>
          </p:nvSpPr>
          <p:spPr bwMode="gray">
            <a:xfrm>
              <a:off x="6341509" y="449744"/>
              <a:ext cx="1093134" cy="1093132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300"/>
                </a:spcBef>
              </a:pPr>
              <a:r>
                <a:rPr lang="de-DE" sz="1800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1</a:t>
              </a:r>
            </a:p>
          </p:txBody>
        </p:sp>
      </p:grpSp>
      <p:grpSp>
        <p:nvGrpSpPr>
          <p:cNvPr id="394" name="Gruppieren 393"/>
          <p:cNvGrpSpPr/>
          <p:nvPr>
            <p:custDataLst>
              <p:tags r:id="rId17"/>
            </p:custDataLst>
          </p:nvPr>
        </p:nvGrpSpPr>
        <p:grpSpPr bwMode="gray">
          <a:xfrm>
            <a:off x="387722" y="3573018"/>
            <a:ext cx="543295" cy="543295"/>
            <a:chOff x="6225419" y="333653"/>
            <a:chExt cx="1325313" cy="1325313"/>
          </a:xfrm>
          <a:solidFill>
            <a:schemeClr val="accent1"/>
          </a:solidFill>
        </p:grpSpPr>
        <p:sp>
          <p:nvSpPr>
            <p:cNvPr id="398" name="Kreis: nicht ausgefüllt 397"/>
            <p:cNvSpPr/>
            <p:nvPr>
              <p:custDataLst>
                <p:tags r:id="rId18"/>
              </p:custDataLst>
            </p:nvPr>
          </p:nvSpPr>
          <p:spPr bwMode="gray">
            <a:xfrm>
              <a:off x="6225419" y="333653"/>
              <a:ext cx="1325313" cy="1325313"/>
            </a:xfrm>
            <a:prstGeom prst="donut">
              <a:avLst>
                <a:gd name="adj" fmla="val 5466"/>
              </a:avLst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300"/>
                </a:spcBef>
              </a:pPr>
              <a:endParaRPr lang="de-DE" sz="1800" dirty="0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399" name="Ellipse 398"/>
            <p:cNvSpPr/>
            <p:nvPr>
              <p:custDataLst>
                <p:tags r:id="rId19"/>
              </p:custDataLst>
            </p:nvPr>
          </p:nvSpPr>
          <p:spPr bwMode="gray">
            <a:xfrm>
              <a:off x="6341509" y="449744"/>
              <a:ext cx="1093134" cy="1093132"/>
            </a:xfrm>
            <a:prstGeom prst="ellipse">
              <a:avLst/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300"/>
                </a:spcBef>
              </a:pPr>
              <a:r>
                <a:rPr lang="de-DE" sz="1800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31397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" name="Grafik 388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10"/>
          <a:srcRect t="3516" b="8012"/>
          <a:stretch/>
        </p:blipFill>
        <p:spPr bwMode="gray"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57" name="Freihandform: Form 356"/>
          <p:cNvSpPr/>
          <p:nvPr>
            <p:custDataLst>
              <p:tags r:id="rId2"/>
            </p:custDataLst>
          </p:nvPr>
        </p:nvSpPr>
        <p:spPr bwMode="gray">
          <a:xfrm>
            <a:off x="5877051" y="-603448"/>
            <a:ext cx="3535704" cy="8064896"/>
          </a:xfrm>
          <a:custGeom>
            <a:avLst/>
            <a:gdLst>
              <a:gd name="connsiteX0" fmla="*/ 1941096 w 9889038"/>
              <a:gd name="connsiteY0" fmla="*/ 0 h 6898105"/>
              <a:gd name="connsiteX1" fmla="*/ 2877539 w 9889038"/>
              <a:gd name="connsiteY1" fmla="*/ 1902 h 6898105"/>
              <a:gd name="connsiteX2" fmla="*/ 2842502 w 9889038"/>
              <a:gd name="connsiteY2" fmla="*/ 429456 h 6898105"/>
              <a:gd name="connsiteX3" fmla="*/ 2798322 w 9889038"/>
              <a:gd name="connsiteY3" fmla="*/ 860740 h 6898105"/>
              <a:gd name="connsiteX4" fmla="*/ 2780841 w 9889038"/>
              <a:gd name="connsiteY4" fmla="*/ 1005223 h 6898105"/>
              <a:gd name="connsiteX5" fmla="*/ 2744173 w 9889038"/>
              <a:gd name="connsiteY5" fmla="*/ 1303505 h 6898105"/>
              <a:gd name="connsiteX6" fmla="*/ 2719305 w 9889038"/>
              <a:gd name="connsiteY6" fmla="*/ 1480450 h 6898105"/>
              <a:gd name="connsiteX7" fmla="*/ 2679827 w 9889038"/>
              <a:gd name="connsiteY7" fmla="*/ 1754855 h 6898105"/>
              <a:gd name="connsiteX8" fmla="*/ 2665837 w 9889038"/>
              <a:gd name="connsiteY8" fmla="*/ 1841859 h 6898105"/>
              <a:gd name="connsiteX9" fmla="*/ 2555421 w 9889038"/>
              <a:gd name="connsiteY9" fmla="*/ 2464895 h 6898105"/>
              <a:gd name="connsiteX10" fmla="*/ 2458090 w 9889038"/>
              <a:gd name="connsiteY10" fmla="*/ 2968089 h 6898105"/>
              <a:gd name="connsiteX11" fmla="*/ 2423318 w 9889038"/>
              <a:gd name="connsiteY11" fmla="*/ 3130924 h 6898105"/>
              <a:gd name="connsiteX12" fmla="*/ 2376262 w 9889038"/>
              <a:gd name="connsiteY12" fmla="*/ 3336145 h 6898105"/>
              <a:gd name="connsiteX13" fmla="*/ 2315861 w 9889038"/>
              <a:gd name="connsiteY13" fmla="*/ 3587165 h 6898105"/>
              <a:gd name="connsiteX14" fmla="*/ 2263600 w 9889038"/>
              <a:gd name="connsiteY14" fmla="*/ 3791202 h 6898105"/>
              <a:gd name="connsiteX15" fmla="*/ 2196995 w 9889038"/>
              <a:gd name="connsiteY15" fmla="*/ 4037324 h 6898105"/>
              <a:gd name="connsiteX16" fmla="*/ 2139630 w 9889038"/>
              <a:gd name="connsiteY16" fmla="*/ 4237976 h 6898105"/>
              <a:gd name="connsiteX17" fmla="*/ 2066427 w 9889038"/>
              <a:gd name="connsiteY17" fmla="*/ 4478514 h 6898105"/>
              <a:gd name="connsiteX18" fmla="*/ 2004128 w 9889038"/>
              <a:gd name="connsiteY18" fmla="*/ 4673622 h 6898105"/>
              <a:gd name="connsiteX19" fmla="*/ 1923793 w 9889038"/>
              <a:gd name="connsiteY19" fmla="*/ 4907969 h 6898105"/>
              <a:gd name="connsiteX20" fmla="*/ 1856870 w 9889038"/>
              <a:gd name="connsiteY20" fmla="*/ 5095247 h 6898105"/>
              <a:gd name="connsiteX21" fmla="*/ 1768612 w 9889038"/>
              <a:gd name="connsiteY21" fmla="*/ 5323059 h 6898105"/>
              <a:gd name="connsiteX22" fmla="*/ 1697636 w 9889038"/>
              <a:gd name="connsiteY22" fmla="*/ 5499927 h 6898105"/>
              <a:gd name="connsiteX23" fmla="*/ 1600094 w 9889038"/>
              <a:gd name="connsiteY23" fmla="*/ 5721573 h 6898105"/>
              <a:gd name="connsiteX24" fmla="*/ 1526207 w 9889038"/>
              <a:gd name="connsiteY24" fmla="*/ 5884717 h 6898105"/>
              <a:gd name="connsiteX25" fmla="*/ 1416527 w 9889038"/>
              <a:gd name="connsiteY25" fmla="*/ 6102547 h 6898105"/>
              <a:gd name="connsiteX26" fmla="*/ 1337439 w 9889038"/>
              <a:gd name="connsiteY26" fmla="*/ 6256232 h 6898105"/>
              <a:gd name="connsiteX27" fmla="*/ 1316168 w 9889038"/>
              <a:gd name="connsiteY27" fmla="*/ 6294192 h 6898105"/>
              <a:gd name="connsiteX28" fmla="*/ 1143519 w 9889038"/>
              <a:gd name="connsiteY28" fmla="*/ 6586808 h 6898105"/>
              <a:gd name="connsiteX29" fmla="*/ 1128896 w 9889038"/>
              <a:gd name="connsiteY29" fmla="*/ 6609184 h 6898105"/>
              <a:gd name="connsiteX30" fmla="*/ 936599 w 9889038"/>
              <a:gd name="connsiteY30" fmla="*/ 6890084 h 6898105"/>
              <a:gd name="connsiteX31" fmla="*/ 9889035 w 9889038"/>
              <a:gd name="connsiteY31" fmla="*/ 6897346 h 6898105"/>
              <a:gd name="connsiteX32" fmla="*/ 9889038 w 9889038"/>
              <a:gd name="connsiteY32" fmla="*/ 6898105 h 6898105"/>
              <a:gd name="connsiteX33" fmla="*/ 0 w 9889038"/>
              <a:gd name="connsiteY33" fmla="*/ 6890084 h 6898105"/>
              <a:gd name="connsiteX34" fmla="*/ 1941096 w 9889038"/>
              <a:gd name="connsiteY34" fmla="*/ 0 h 6898105"/>
              <a:gd name="connsiteX0" fmla="*/ 1941096 w 9889035"/>
              <a:gd name="connsiteY0" fmla="*/ 0 h 6897346"/>
              <a:gd name="connsiteX1" fmla="*/ 2877539 w 9889035"/>
              <a:gd name="connsiteY1" fmla="*/ 1902 h 6897346"/>
              <a:gd name="connsiteX2" fmla="*/ 2842502 w 9889035"/>
              <a:gd name="connsiteY2" fmla="*/ 429456 h 6897346"/>
              <a:gd name="connsiteX3" fmla="*/ 2798322 w 9889035"/>
              <a:gd name="connsiteY3" fmla="*/ 860740 h 6897346"/>
              <a:gd name="connsiteX4" fmla="*/ 2780841 w 9889035"/>
              <a:gd name="connsiteY4" fmla="*/ 1005223 h 6897346"/>
              <a:gd name="connsiteX5" fmla="*/ 2744173 w 9889035"/>
              <a:gd name="connsiteY5" fmla="*/ 1303505 h 6897346"/>
              <a:gd name="connsiteX6" fmla="*/ 2719305 w 9889035"/>
              <a:gd name="connsiteY6" fmla="*/ 1480450 h 6897346"/>
              <a:gd name="connsiteX7" fmla="*/ 2679827 w 9889035"/>
              <a:gd name="connsiteY7" fmla="*/ 1754855 h 6897346"/>
              <a:gd name="connsiteX8" fmla="*/ 2665837 w 9889035"/>
              <a:gd name="connsiteY8" fmla="*/ 1841859 h 6897346"/>
              <a:gd name="connsiteX9" fmla="*/ 2555421 w 9889035"/>
              <a:gd name="connsiteY9" fmla="*/ 2464895 h 6897346"/>
              <a:gd name="connsiteX10" fmla="*/ 2458090 w 9889035"/>
              <a:gd name="connsiteY10" fmla="*/ 2968089 h 6897346"/>
              <a:gd name="connsiteX11" fmla="*/ 2423318 w 9889035"/>
              <a:gd name="connsiteY11" fmla="*/ 3130924 h 6897346"/>
              <a:gd name="connsiteX12" fmla="*/ 2376262 w 9889035"/>
              <a:gd name="connsiteY12" fmla="*/ 3336145 h 6897346"/>
              <a:gd name="connsiteX13" fmla="*/ 2315861 w 9889035"/>
              <a:gd name="connsiteY13" fmla="*/ 3587165 h 6897346"/>
              <a:gd name="connsiteX14" fmla="*/ 2263600 w 9889035"/>
              <a:gd name="connsiteY14" fmla="*/ 3791202 h 6897346"/>
              <a:gd name="connsiteX15" fmla="*/ 2196995 w 9889035"/>
              <a:gd name="connsiteY15" fmla="*/ 4037324 h 6897346"/>
              <a:gd name="connsiteX16" fmla="*/ 2139630 w 9889035"/>
              <a:gd name="connsiteY16" fmla="*/ 4237976 h 6897346"/>
              <a:gd name="connsiteX17" fmla="*/ 2066427 w 9889035"/>
              <a:gd name="connsiteY17" fmla="*/ 4478514 h 6897346"/>
              <a:gd name="connsiteX18" fmla="*/ 2004128 w 9889035"/>
              <a:gd name="connsiteY18" fmla="*/ 4673622 h 6897346"/>
              <a:gd name="connsiteX19" fmla="*/ 1923793 w 9889035"/>
              <a:gd name="connsiteY19" fmla="*/ 4907969 h 6897346"/>
              <a:gd name="connsiteX20" fmla="*/ 1856870 w 9889035"/>
              <a:gd name="connsiteY20" fmla="*/ 5095247 h 6897346"/>
              <a:gd name="connsiteX21" fmla="*/ 1768612 w 9889035"/>
              <a:gd name="connsiteY21" fmla="*/ 5323059 h 6897346"/>
              <a:gd name="connsiteX22" fmla="*/ 1697636 w 9889035"/>
              <a:gd name="connsiteY22" fmla="*/ 5499927 h 6897346"/>
              <a:gd name="connsiteX23" fmla="*/ 1600094 w 9889035"/>
              <a:gd name="connsiteY23" fmla="*/ 5721573 h 6897346"/>
              <a:gd name="connsiteX24" fmla="*/ 1526207 w 9889035"/>
              <a:gd name="connsiteY24" fmla="*/ 5884717 h 6897346"/>
              <a:gd name="connsiteX25" fmla="*/ 1416527 w 9889035"/>
              <a:gd name="connsiteY25" fmla="*/ 6102547 h 6897346"/>
              <a:gd name="connsiteX26" fmla="*/ 1337439 w 9889035"/>
              <a:gd name="connsiteY26" fmla="*/ 6256232 h 6897346"/>
              <a:gd name="connsiteX27" fmla="*/ 1316168 w 9889035"/>
              <a:gd name="connsiteY27" fmla="*/ 6294192 h 6897346"/>
              <a:gd name="connsiteX28" fmla="*/ 1143519 w 9889035"/>
              <a:gd name="connsiteY28" fmla="*/ 6586808 h 6897346"/>
              <a:gd name="connsiteX29" fmla="*/ 1128896 w 9889035"/>
              <a:gd name="connsiteY29" fmla="*/ 6609184 h 6897346"/>
              <a:gd name="connsiteX30" fmla="*/ 936599 w 9889035"/>
              <a:gd name="connsiteY30" fmla="*/ 6890084 h 6897346"/>
              <a:gd name="connsiteX31" fmla="*/ 9889035 w 9889035"/>
              <a:gd name="connsiteY31" fmla="*/ 6897346 h 6897346"/>
              <a:gd name="connsiteX32" fmla="*/ 0 w 9889035"/>
              <a:gd name="connsiteY32" fmla="*/ 6890084 h 6897346"/>
              <a:gd name="connsiteX33" fmla="*/ 1941096 w 9889035"/>
              <a:gd name="connsiteY33" fmla="*/ 0 h 6897346"/>
              <a:gd name="connsiteX0" fmla="*/ 1941096 w 2877539"/>
              <a:gd name="connsiteY0" fmla="*/ 0 h 6890084"/>
              <a:gd name="connsiteX1" fmla="*/ 2877539 w 2877539"/>
              <a:gd name="connsiteY1" fmla="*/ 1902 h 6890084"/>
              <a:gd name="connsiteX2" fmla="*/ 2842502 w 2877539"/>
              <a:gd name="connsiteY2" fmla="*/ 429456 h 6890084"/>
              <a:gd name="connsiteX3" fmla="*/ 2798322 w 2877539"/>
              <a:gd name="connsiteY3" fmla="*/ 860740 h 6890084"/>
              <a:gd name="connsiteX4" fmla="*/ 2780841 w 2877539"/>
              <a:gd name="connsiteY4" fmla="*/ 1005223 h 6890084"/>
              <a:gd name="connsiteX5" fmla="*/ 2744173 w 2877539"/>
              <a:gd name="connsiteY5" fmla="*/ 1303505 h 6890084"/>
              <a:gd name="connsiteX6" fmla="*/ 2719305 w 2877539"/>
              <a:gd name="connsiteY6" fmla="*/ 1480450 h 6890084"/>
              <a:gd name="connsiteX7" fmla="*/ 2679827 w 2877539"/>
              <a:gd name="connsiteY7" fmla="*/ 1754855 h 6890084"/>
              <a:gd name="connsiteX8" fmla="*/ 2665837 w 2877539"/>
              <a:gd name="connsiteY8" fmla="*/ 1841859 h 6890084"/>
              <a:gd name="connsiteX9" fmla="*/ 2555421 w 2877539"/>
              <a:gd name="connsiteY9" fmla="*/ 2464895 h 6890084"/>
              <a:gd name="connsiteX10" fmla="*/ 2458090 w 2877539"/>
              <a:gd name="connsiteY10" fmla="*/ 2968089 h 6890084"/>
              <a:gd name="connsiteX11" fmla="*/ 2423318 w 2877539"/>
              <a:gd name="connsiteY11" fmla="*/ 3130924 h 6890084"/>
              <a:gd name="connsiteX12" fmla="*/ 2376262 w 2877539"/>
              <a:gd name="connsiteY12" fmla="*/ 3336145 h 6890084"/>
              <a:gd name="connsiteX13" fmla="*/ 2315861 w 2877539"/>
              <a:gd name="connsiteY13" fmla="*/ 3587165 h 6890084"/>
              <a:gd name="connsiteX14" fmla="*/ 2263600 w 2877539"/>
              <a:gd name="connsiteY14" fmla="*/ 3791202 h 6890084"/>
              <a:gd name="connsiteX15" fmla="*/ 2196995 w 2877539"/>
              <a:gd name="connsiteY15" fmla="*/ 4037324 h 6890084"/>
              <a:gd name="connsiteX16" fmla="*/ 2139630 w 2877539"/>
              <a:gd name="connsiteY16" fmla="*/ 4237976 h 6890084"/>
              <a:gd name="connsiteX17" fmla="*/ 2066427 w 2877539"/>
              <a:gd name="connsiteY17" fmla="*/ 4478514 h 6890084"/>
              <a:gd name="connsiteX18" fmla="*/ 2004128 w 2877539"/>
              <a:gd name="connsiteY18" fmla="*/ 4673622 h 6890084"/>
              <a:gd name="connsiteX19" fmla="*/ 1923793 w 2877539"/>
              <a:gd name="connsiteY19" fmla="*/ 4907969 h 6890084"/>
              <a:gd name="connsiteX20" fmla="*/ 1856870 w 2877539"/>
              <a:gd name="connsiteY20" fmla="*/ 5095247 h 6890084"/>
              <a:gd name="connsiteX21" fmla="*/ 1768612 w 2877539"/>
              <a:gd name="connsiteY21" fmla="*/ 5323059 h 6890084"/>
              <a:gd name="connsiteX22" fmla="*/ 1697636 w 2877539"/>
              <a:gd name="connsiteY22" fmla="*/ 5499927 h 6890084"/>
              <a:gd name="connsiteX23" fmla="*/ 1600094 w 2877539"/>
              <a:gd name="connsiteY23" fmla="*/ 5721573 h 6890084"/>
              <a:gd name="connsiteX24" fmla="*/ 1526207 w 2877539"/>
              <a:gd name="connsiteY24" fmla="*/ 5884717 h 6890084"/>
              <a:gd name="connsiteX25" fmla="*/ 1416527 w 2877539"/>
              <a:gd name="connsiteY25" fmla="*/ 6102547 h 6890084"/>
              <a:gd name="connsiteX26" fmla="*/ 1337439 w 2877539"/>
              <a:gd name="connsiteY26" fmla="*/ 6256232 h 6890084"/>
              <a:gd name="connsiteX27" fmla="*/ 1316168 w 2877539"/>
              <a:gd name="connsiteY27" fmla="*/ 6294192 h 6890084"/>
              <a:gd name="connsiteX28" fmla="*/ 1143519 w 2877539"/>
              <a:gd name="connsiteY28" fmla="*/ 6586808 h 6890084"/>
              <a:gd name="connsiteX29" fmla="*/ 1128896 w 2877539"/>
              <a:gd name="connsiteY29" fmla="*/ 6609184 h 6890084"/>
              <a:gd name="connsiteX30" fmla="*/ 936599 w 2877539"/>
              <a:gd name="connsiteY30" fmla="*/ 6890084 h 6890084"/>
              <a:gd name="connsiteX31" fmla="*/ 0 w 2877539"/>
              <a:gd name="connsiteY31" fmla="*/ 6890084 h 6890084"/>
              <a:gd name="connsiteX32" fmla="*/ 1941096 w 2877539"/>
              <a:gd name="connsiteY32" fmla="*/ 0 h 6890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877539" h="6890084">
                <a:moveTo>
                  <a:pt x="1941096" y="0"/>
                </a:moveTo>
                <a:lnTo>
                  <a:pt x="2877539" y="1902"/>
                </a:lnTo>
                <a:lnTo>
                  <a:pt x="2842502" y="429456"/>
                </a:lnTo>
                <a:lnTo>
                  <a:pt x="2798322" y="860740"/>
                </a:lnTo>
                <a:lnTo>
                  <a:pt x="2780841" y="1005223"/>
                </a:lnTo>
                <a:lnTo>
                  <a:pt x="2744173" y="1303505"/>
                </a:lnTo>
                <a:lnTo>
                  <a:pt x="2719305" y="1480450"/>
                </a:lnTo>
                <a:lnTo>
                  <a:pt x="2679827" y="1754855"/>
                </a:lnTo>
                <a:lnTo>
                  <a:pt x="2665837" y="1841859"/>
                </a:lnTo>
                <a:lnTo>
                  <a:pt x="2555421" y="2464895"/>
                </a:lnTo>
                <a:lnTo>
                  <a:pt x="2458090" y="2968089"/>
                </a:lnTo>
                <a:lnTo>
                  <a:pt x="2423318" y="3130924"/>
                </a:lnTo>
                <a:lnTo>
                  <a:pt x="2376262" y="3336145"/>
                </a:lnTo>
                <a:lnTo>
                  <a:pt x="2315861" y="3587165"/>
                </a:lnTo>
                <a:lnTo>
                  <a:pt x="2263600" y="3791202"/>
                </a:lnTo>
                <a:lnTo>
                  <a:pt x="2196995" y="4037324"/>
                </a:lnTo>
                <a:lnTo>
                  <a:pt x="2139630" y="4237976"/>
                </a:lnTo>
                <a:lnTo>
                  <a:pt x="2066427" y="4478514"/>
                </a:lnTo>
                <a:lnTo>
                  <a:pt x="2004128" y="4673622"/>
                </a:lnTo>
                <a:lnTo>
                  <a:pt x="1923793" y="4907969"/>
                </a:lnTo>
                <a:lnTo>
                  <a:pt x="1856870" y="5095247"/>
                </a:lnTo>
                <a:lnTo>
                  <a:pt x="1768612" y="5323059"/>
                </a:lnTo>
                <a:lnTo>
                  <a:pt x="1697636" y="5499927"/>
                </a:lnTo>
                <a:lnTo>
                  <a:pt x="1600094" y="5721573"/>
                </a:lnTo>
                <a:lnTo>
                  <a:pt x="1526207" y="5884717"/>
                </a:lnTo>
                <a:lnTo>
                  <a:pt x="1416527" y="6102547"/>
                </a:lnTo>
                <a:lnTo>
                  <a:pt x="1337439" y="6256232"/>
                </a:lnTo>
                <a:lnTo>
                  <a:pt x="1316168" y="6294192"/>
                </a:lnTo>
                <a:lnTo>
                  <a:pt x="1143519" y="6586808"/>
                </a:lnTo>
                <a:lnTo>
                  <a:pt x="1128896" y="6609184"/>
                </a:lnTo>
                <a:lnTo>
                  <a:pt x="936599" y="6890084"/>
                </a:lnTo>
                <a:lnTo>
                  <a:pt x="0" y="6890084"/>
                </a:lnTo>
                <a:cubicBezTo>
                  <a:pt x="1187114" y="5288545"/>
                  <a:pt x="1780676" y="2243222"/>
                  <a:pt x="1941096" y="0"/>
                </a:cubicBezTo>
                <a:close/>
              </a:path>
            </a:pathLst>
          </a:custGeom>
          <a:solidFill>
            <a:schemeClr val="accent2">
              <a:alpha val="26000"/>
            </a:schemeClr>
          </a:solidFill>
          <a:ln w="9525">
            <a:noFill/>
          </a:ln>
          <a:effectLst>
            <a:softEdge rad="292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endParaRPr lang="de-DE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2" name="Freihandform: Form 381"/>
          <p:cNvSpPr/>
          <p:nvPr>
            <p:custDataLst>
              <p:tags r:id="rId3"/>
            </p:custDataLst>
          </p:nvPr>
        </p:nvSpPr>
        <p:spPr bwMode="gray">
          <a:xfrm>
            <a:off x="0" y="0"/>
            <a:ext cx="12576720" cy="6858000"/>
          </a:xfrm>
          <a:custGeom>
            <a:avLst/>
            <a:gdLst>
              <a:gd name="connsiteX0" fmla="*/ 8732001 w 9023649"/>
              <a:gd name="connsiteY0" fmla="*/ 0 h 6858000"/>
              <a:gd name="connsiteX1" fmla="*/ 9023649 w 9023649"/>
              <a:gd name="connsiteY1" fmla="*/ 0 h 6858000"/>
              <a:gd name="connsiteX2" fmla="*/ 9023649 w 9023649"/>
              <a:gd name="connsiteY2" fmla="*/ 592 h 6858000"/>
              <a:gd name="connsiteX3" fmla="*/ 0 w 9023649"/>
              <a:gd name="connsiteY3" fmla="*/ 0 h 6858000"/>
              <a:gd name="connsiteX4" fmla="*/ 3839072 w 9023649"/>
              <a:gd name="connsiteY4" fmla="*/ 0 h 6858000"/>
              <a:gd name="connsiteX5" fmla="*/ 4513062 w 9023649"/>
              <a:gd name="connsiteY5" fmla="*/ 0 h 6858000"/>
              <a:gd name="connsiteX6" fmla="*/ 8732001 w 9023649"/>
              <a:gd name="connsiteY6" fmla="*/ 0 h 6858000"/>
              <a:gd name="connsiteX7" fmla="*/ 6900463 w 9023649"/>
              <a:gd name="connsiteY7" fmla="*/ 6735779 h 6858000"/>
              <a:gd name="connsiteX8" fmla="*/ 6818520 w 9023649"/>
              <a:gd name="connsiteY8" fmla="*/ 6858000 h 6858000"/>
              <a:gd name="connsiteX9" fmla="*/ 0 w 9023649"/>
              <a:gd name="connsiteY9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023649" h="6858000">
                <a:moveTo>
                  <a:pt x="8732001" y="0"/>
                </a:moveTo>
                <a:lnTo>
                  <a:pt x="9023649" y="0"/>
                </a:lnTo>
                <a:lnTo>
                  <a:pt x="9023649" y="592"/>
                </a:lnTo>
                <a:close/>
                <a:moveTo>
                  <a:pt x="0" y="0"/>
                </a:moveTo>
                <a:lnTo>
                  <a:pt x="3839072" y="0"/>
                </a:lnTo>
                <a:lnTo>
                  <a:pt x="4513062" y="0"/>
                </a:lnTo>
                <a:lnTo>
                  <a:pt x="8732001" y="0"/>
                </a:lnTo>
                <a:cubicBezTo>
                  <a:pt x="8576594" y="2173122"/>
                  <a:pt x="8014694" y="5098996"/>
                  <a:pt x="6900463" y="6735779"/>
                </a:cubicBezTo>
                <a:lnTo>
                  <a:pt x="6818520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100000">
                <a:schemeClr val="bg1">
                  <a:alpha val="80000"/>
                </a:schemeClr>
              </a:gs>
              <a:gs pos="0">
                <a:schemeClr val="bg1"/>
              </a:gs>
            </a:gsLst>
            <a:lin ang="5400000" scaled="1"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endParaRPr lang="de-DE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hteck 2"/>
          <p:cNvSpPr/>
          <p:nvPr>
            <p:custDataLst>
              <p:tags r:id="rId4"/>
            </p:custDataLst>
          </p:nvPr>
        </p:nvSpPr>
        <p:spPr bwMode="gray">
          <a:xfrm>
            <a:off x="6780888" y="1"/>
            <a:ext cx="1941096" cy="6890084"/>
          </a:xfrm>
          <a:custGeom>
            <a:avLst/>
            <a:gdLst>
              <a:gd name="connsiteX0" fmla="*/ 0 w 7920037"/>
              <a:gd name="connsiteY0" fmla="*/ 0 h 6858000"/>
              <a:gd name="connsiteX1" fmla="*/ 7920037 w 7920037"/>
              <a:gd name="connsiteY1" fmla="*/ 0 h 6858000"/>
              <a:gd name="connsiteX2" fmla="*/ 7920037 w 7920037"/>
              <a:gd name="connsiteY2" fmla="*/ 6858000 h 6858000"/>
              <a:gd name="connsiteX3" fmla="*/ 0 w 7920037"/>
              <a:gd name="connsiteY3" fmla="*/ 6858000 h 6858000"/>
              <a:gd name="connsiteX4" fmla="*/ 0 w 7920037"/>
              <a:gd name="connsiteY4" fmla="*/ 0 h 6858000"/>
              <a:gd name="connsiteX0" fmla="*/ 3657600 w 7920037"/>
              <a:gd name="connsiteY0" fmla="*/ 0 h 6874042"/>
              <a:gd name="connsiteX1" fmla="*/ 7920037 w 7920037"/>
              <a:gd name="connsiteY1" fmla="*/ 16042 h 6874042"/>
              <a:gd name="connsiteX2" fmla="*/ 7920037 w 7920037"/>
              <a:gd name="connsiteY2" fmla="*/ 6874042 h 6874042"/>
              <a:gd name="connsiteX3" fmla="*/ 0 w 7920037"/>
              <a:gd name="connsiteY3" fmla="*/ 6874042 h 6874042"/>
              <a:gd name="connsiteX4" fmla="*/ 3657600 w 7920037"/>
              <a:gd name="connsiteY4" fmla="*/ 0 h 6874042"/>
              <a:gd name="connsiteX0" fmla="*/ 3657600 w 9877174"/>
              <a:gd name="connsiteY0" fmla="*/ 0 h 6874042"/>
              <a:gd name="connsiteX1" fmla="*/ 9877174 w 9877174"/>
              <a:gd name="connsiteY1" fmla="*/ 0 h 6874042"/>
              <a:gd name="connsiteX2" fmla="*/ 7920037 w 9877174"/>
              <a:gd name="connsiteY2" fmla="*/ 6874042 h 6874042"/>
              <a:gd name="connsiteX3" fmla="*/ 0 w 9877174"/>
              <a:gd name="connsiteY3" fmla="*/ 6874042 h 6874042"/>
              <a:gd name="connsiteX4" fmla="*/ 3657600 w 9877174"/>
              <a:gd name="connsiteY4" fmla="*/ 0 h 6874042"/>
              <a:gd name="connsiteX0" fmla="*/ 3657600 w 9877174"/>
              <a:gd name="connsiteY0" fmla="*/ 0 h 6874042"/>
              <a:gd name="connsiteX1" fmla="*/ 9877174 w 9877174"/>
              <a:gd name="connsiteY1" fmla="*/ 0 h 6874042"/>
              <a:gd name="connsiteX2" fmla="*/ 9861132 w 9877174"/>
              <a:gd name="connsiteY2" fmla="*/ 6874042 h 6874042"/>
              <a:gd name="connsiteX3" fmla="*/ 0 w 9877174"/>
              <a:gd name="connsiteY3" fmla="*/ 6874042 h 6874042"/>
              <a:gd name="connsiteX4" fmla="*/ 3657600 w 9877174"/>
              <a:gd name="connsiteY4" fmla="*/ 0 h 6874042"/>
              <a:gd name="connsiteX0" fmla="*/ 9877174 w 9968614"/>
              <a:gd name="connsiteY0" fmla="*/ 0 h 6874042"/>
              <a:gd name="connsiteX1" fmla="*/ 9861132 w 9968614"/>
              <a:gd name="connsiteY1" fmla="*/ 6874042 h 6874042"/>
              <a:gd name="connsiteX2" fmla="*/ 0 w 9968614"/>
              <a:gd name="connsiteY2" fmla="*/ 6874042 h 6874042"/>
              <a:gd name="connsiteX3" fmla="*/ 3657600 w 9968614"/>
              <a:gd name="connsiteY3" fmla="*/ 0 h 6874042"/>
              <a:gd name="connsiteX4" fmla="*/ 9968614 w 9968614"/>
              <a:gd name="connsiteY4" fmla="*/ 91440 h 6874042"/>
              <a:gd name="connsiteX0" fmla="*/ 9877174 w 9877174"/>
              <a:gd name="connsiteY0" fmla="*/ 0 h 6874042"/>
              <a:gd name="connsiteX1" fmla="*/ 9861132 w 9877174"/>
              <a:gd name="connsiteY1" fmla="*/ 6874042 h 6874042"/>
              <a:gd name="connsiteX2" fmla="*/ 0 w 9877174"/>
              <a:gd name="connsiteY2" fmla="*/ 6874042 h 6874042"/>
              <a:gd name="connsiteX3" fmla="*/ 3657600 w 9877174"/>
              <a:gd name="connsiteY3" fmla="*/ 0 h 6874042"/>
              <a:gd name="connsiteX0" fmla="*/ 9861132 w 9861132"/>
              <a:gd name="connsiteY0" fmla="*/ 6874042 h 6874042"/>
              <a:gd name="connsiteX1" fmla="*/ 0 w 9861132"/>
              <a:gd name="connsiteY1" fmla="*/ 6874042 h 6874042"/>
              <a:gd name="connsiteX2" fmla="*/ 3657600 w 9861132"/>
              <a:gd name="connsiteY2" fmla="*/ 0 h 6874042"/>
              <a:gd name="connsiteX0" fmla="*/ 0 w 3657600"/>
              <a:gd name="connsiteY0" fmla="*/ 6874042 h 6874042"/>
              <a:gd name="connsiteX1" fmla="*/ 3657600 w 3657600"/>
              <a:gd name="connsiteY1" fmla="*/ 0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2" fmla="*/ 0 w 2775285"/>
              <a:gd name="connsiteY2" fmla="*/ 6874042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2" fmla="*/ 1659438 w 2775285"/>
              <a:gd name="connsiteY2" fmla="*/ 2775284 h 6874042"/>
              <a:gd name="connsiteX3" fmla="*/ 0 w 2775285"/>
              <a:gd name="connsiteY3" fmla="*/ 6874042 h 6874042"/>
              <a:gd name="connsiteX0" fmla="*/ 0 w 9840912"/>
              <a:gd name="connsiteY0" fmla="*/ 6874042 h 6874042"/>
              <a:gd name="connsiteX1" fmla="*/ 2775285 w 9840912"/>
              <a:gd name="connsiteY1" fmla="*/ 0 h 6874042"/>
              <a:gd name="connsiteX2" fmla="*/ 9840912 w 9840912"/>
              <a:gd name="connsiteY2" fmla="*/ 0 h 6874042"/>
              <a:gd name="connsiteX3" fmla="*/ 0 w 9840912"/>
              <a:gd name="connsiteY3" fmla="*/ 6874042 h 6874042"/>
              <a:gd name="connsiteX0" fmla="*/ 0 w 9840912"/>
              <a:gd name="connsiteY0" fmla="*/ 6874042 h 6874042"/>
              <a:gd name="connsiteX1" fmla="*/ 2775285 w 9840912"/>
              <a:gd name="connsiteY1" fmla="*/ 0 h 6874042"/>
              <a:gd name="connsiteX2" fmla="*/ 9840912 w 9840912"/>
              <a:gd name="connsiteY2" fmla="*/ 0 h 6874042"/>
              <a:gd name="connsiteX3" fmla="*/ 6135185 w 9840912"/>
              <a:gd name="connsiteY3" fmla="*/ 2598821 h 6874042"/>
              <a:gd name="connsiteX4" fmla="*/ 0 w 9840912"/>
              <a:gd name="connsiteY4" fmla="*/ 6874042 h 6874042"/>
              <a:gd name="connsiteX0" fmla="*/ 0 w 9840912"/>
              <a:gd name="connsiteY0" fmla="*/ 6874042 h 6882063"/>
              <a:gd name="connsiteX1" fmla="*/ 2775285 w 9840912"/>
              <a:gd name="connsiteY1" fmla="*/ 0 h 6882063"/>
              <a:gd name="connsiteX2" fmla="*/ 9840912 w 9840912"/>
              <a:gd name="connsiteY2" fmla="*/ 0 h 6882063"/>
              <a:gd name="connsiteX3" fmla="*/ 9824870 w 9840912"/>
              <a:gd name="connsiteY3" fmla="*/ 6882063 h 6882063"/>
              <a:gd name="connsiteX4" fmla="*/ 0 w 9840912"/>
              <a:gd name="connsiteY4" fmla="*/ 6874042 h 6882063"/>
              <a:gd name="connsiteX0" fmla="*/ 0 w 9889382"/>
              <a:gd name="connsiteY0" fmla="*/ 6874042 h 6882063"/>
              <a:gd name="connsiteX1" fmla="*/ 2775285 w 9889382"/>
              <a:gd name="connsiteY1" fmla="*/ 0 h 6882063"/>
              <a:gd name="connsiteX2" fmla="*/ 9840912 w 9889382"/>
              <a:gd name="connsiteY2" fmla="*/ 0 h 6882063"/>
              <a:gd name="connsiteX3" fmla="*/ 9889038 w 9889382"/>
              <a:gd name="connsiteY3" fmla="*/ 6882063 h 6882063"/>
              <a:gd name="connsiteX4" fmla="*/ 0 w 9889382"/>
              <a:gd name="connsiteY4" fmla="*/ 6874042 h 6882063"/>
              <a:gd name="connsiteX0" fmla="*/ 0 w 9889382"/>
              <a:gd name="connsiteY0" fmla="*/ 6874042 h 6882063"/>
              <a:gd name="connsiteX1" fmla="*/ 2775285 w 9889382"/>
              <a:gd name="connsiteY1" fmla="*/ 0 h 6882063"/>
              <a:gd name="connsiteX2" fmla="*/ 9840912 w 9889382"/>
              <a:gd name="connsiteY2" fmla="*/ 0 h 6882063"/>
              <a:gd name="connsiteX3" fmla="*/ 9889038 w 9889382"/>
              <a:gd name="connsiteY3" fmla="*/ 6882063 h 6882063"/>
              <a:gd name="connsiteX4" fmla="*/ 0 w 9889382"/>
              <a:gd name="connsiteY4" fmla="*/ 6874042 h 6882063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9840912 w 9932352"/>
              <a:gd name="connsiteY0" fmla="*/ 16042 h 6898105"/>
              <a:gd name="connsiteX1" fmla="*/ 9889038 w 9932352"/>
              <a:gd name="connsiteY1" fmla="*/ 6898105 h 6898105"/>
              <a:gd name="connsiteX2" fmla="*/ 0 w 9932352"/>
              <a:gd name="connsiteY2" fmla="*/ 6890084 h 6898105"/>
              <a:gd name="connsiteX3" fmla="*/ 1941096 w 9932352"/>
              <a:gd name="connsiteY3" fmla="*/ 0 h 6898105"/>
              <a:gd name="connsiteX4" fmla="*/ 9932352 w 9932352"/>
              <a:gd name="connsiteY4" fmla="*/ 107482 h 6898105"/>
              <a:gd name="connsiteX0" fmla="*/ 9840912 w 9889382"/>
              <a:gd name="connsiteY0" fmla="*/ 16042 h 6898105"/>
              <a:gd name="connsiteX1" fmla="*/ 9889038 w 9889382"/>
              <a:gd name="connsiteY1" fmla="*/ 6898105 h 6898105"/>
              <a:gd name="connsiteX2" fmla="*/ 0 w 9889382"/>
              <a:gd name="connsiteY2" fmla="*/ 6890084 h 6898105"/>
              <a:gd name="connsiteX3" fmla="*/ 1941096 w 9889382"/>
              <a:gd name="connsiteY3" fmla="*/ 0 h 6898105"/>
              <a:gd name="connsiteX0" fmla="*/ 9889038 w 9889038"/>
              <a:gd name="connsiteY0" fmla="*/ 6898105 h 6898105"/>
              <a:gd name="connsiteX1" fmla="*/ 0 w 9889038"/>
              <a:gd name="connsiteY1" fmla="*/ 6890084 h 6898105"/>
              <a:gd name="connsiteX2" fmla="*/ 1941096 w 9889038"/>
              <a:gd name="connsiteY2" fmla="*/ 0 h 6898105"/>
              <a:gd name="connsiteX0" fmla="*/ 0 w 1941096"/>
              <a:gd name="connsiteY0" fmla="*/ 6890084 h 6890084"/>
              <a:gd name="connsiteX1" fmla="*/ 1941096 w 1941096"/>
              <a:gd name="connsiteY1" fmla="*/ 0 h 6890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41096" h="6890084">
                <a:moveTo>
                  <a:pt x="0" y="6890084"/>
                </a:moveTo>
                <a:cubicBezTo>
                  <a:pt x="1187114" y="5288545"/>
                  <a:pt x="1780676" y="2243222"/>
                  <a:pt x="1941096" y="0"/>
                </a:cubicBezTo>
              </a:path>
            </a:pathLst>
          </a:custGeom>
          <a:noFill/>
          <a:ln w="9525"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22000">
                  <a:schemeClr val="bg1"/>
                </a:gs>
                <a:gs pos="80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endParaRPr lang="de-DE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hteck 2"/>
          <p:cNvSpPr/>
          <p:nvPr>
            <p:custDataLst>
              <p:tags r:id="rId5"/>
            </p:custDataLst>
          </p:nvPr>
        </p:nvSpPr>
        <p:spPr bwMode="gray">
          <a:xfrm>
            <a:off x="7020328" y="1"/>
            <a:ext cx="1941096" cy="6890084"/>
          </a:xfrm>
          <a:custGeom>
            <a:avLst/>
            <a:gdLst>
              <a:gd name="connsiteX0" fmla="*/ 0 w 7920037"/>
              <a:gd name="connsiteY0" fmla="*/ 0 h 6858000"/>
              <a:gd name="connsiteX1" fmla="*/ 7920037 w 7920037"/>
              <a:gd name="connsiteY1" fmla="*/ 0 h 6858000"/>
              <a:gd name="connsiteX2" fmla="*/ 7920037 w 7920037"/>
              <a:gd name="connsiteY2" fmla="*/ 6858000 h 6858000"/>
              <a:gd name="connsiteX3" fmla="*/ 0 w 7920037"/>
              <a:gd name="connsiteY3" fmla="*/ 6858000 h 6858000"/>
              <a:gd name="connsiteX4" fmla="*/ 0 w 7920037"/>
              <a:gd name="connsiteY4" fmla="*/ 0 h 6858000"/>
              <a:gd name="connsiteX0" fmla="*/ 3657600 w 7920037"/>
              <a:gd name="connsiteY0" fmla="*/ 0 h 6874042"/>
              <a:gd name="connsiteX1" fmla="*/ 7920037 w 7920037"/>
              <a:gd name="connsiteY1" fmla="*/ 16042 h 6874042"/>
              <a:gd name="connsiteX2" fmla="*/ 7920037 w 7920037"/>
              <a:gd name="connsiteY2" fmla="*/ 6874042 h 6874042"/>
              <a:gd name="connsiteX3" fmla="*/ 0 w 7920037"/>
              <a:gd name="connsiteY3" fmla="*/ 6874042 h 6874042"/>
              <a:gd name="connsiteX4" fmla="*/ 3657600 w 7920037"/>
              <a:gd name="connsiteY4" fmla="*/ 0 h 6874042"/>
              <a:gd name="connsiteX0" fmla="*/ 3657600 w 9877174"/>
              <a:gd name="connsiteY0" fmla="*/ 0 h 6874042"/>
              <a:gd name="connsiteX1" fmla="*/ 9877174 w 9877174"/>
              <a:gd name="connsiteY1" fmla="*/ 0 h 6874042"/>
              <a:gd name="connsiteX2" fmla="*/ 7920037 w 9877174"/>
              <a:gd name="connsiteY2" fmla="*/ 6874042 h 6874042"/>
              <a:gd name="connsiteX3" fmla="*/ 0 w 9877174"/>
              <a:gd name="connsiteY3" fmla="*/ 6874042 h 6874042"/>
              <a:gd name="connsiteX4" fmla="*/ 3657600 w 9877174"/>
              <a:gd name="connsiteY4" fmla="*/ 0 h 6874042"/>
              <a:gd name="connsiteX0" fmla="*/ 3657600 w 9877174"/>
              <a:gd name="connsiteY0" fmla="*/ 0 h 6874042"/>
              <a:gd name="connsiteX1" fmla="*/ 9877174 w 9877174"/>
              <a:gd name="connsiteY1" fmla="*/ 0 h 6874042"/>
              <a:gd name="connsiteX2" fmla="*/ 9861132 w 9877174"/>
              <a:gd name="connsiteY2" fmla="*/ 6874042 h 6874042"/>
              <a:gd name="connsiteX3" fmla="*/ 0 w 9877174"/>
              <a:gd name="connsiteY3" fmla="*/ 6874042 h 6874042"/>
              <a:gd name="connsiteX4" fmla="*/ 3657600 w 9877174"/>
              <a:gd name="connsiteY4" fmla="*/ 0 h 6874042"/>
              <a:gd name="connsiteX0" fmla="*/ 9877174 w 9968614"/>
              <a:gd name="connsiteY0" fmla="*/ 0 h 6874042"/>
              <a:gd name="connsiteX1" fmla="*/ 9861132 w 9968614"/>
              <a:gd name="connsiteY1" fmla="*/ 6874042 h 6874042"/>
              <a:gd name="connsiteX2" fmla="*/ 0 w 9968614"/>
              <a:gd name="connsiteY2" fmla="*/ 6874042 h 6874042"/>
              <a:gd name="connsiteX3" fmla="*/ 3657600 w 9968614"/>
              <a:gd name="connsiteY3" fmla="*/ 0 h 6874042"/>
              <a:gd name="connsiteX4" fmla="*/ 9968614 w 9968614"/>
              <a:gd name="connsiteY4" fmla="*/ 91440 h 6874042"/>
              <a:gd name="connsiteX0" fmla="*/ 9877174 w 9877174"/>
              <a:gd name="connsiteY0" fmla="*/ 0 h 6874042"/>
              <a:gd name="connsiteX1" fmla="*/ 9861132 w 9877174"/>
              <a:gd name="connsiteY1" fmla="*/ 6874042 h 6874042"/>
              <a:gd name="connsiteX2" fmla="*/ 0 w 9877174"/>
              <a:gd name="connsiteY2" fmla="*/ 6874042 h 6874042"/>
              <a:gd name="connsiteX3" fmla="*/ 3657600 w 9877174"/>
              <a:gd name="connsiteY3" fmla="*/ 0 h 6874042"/>
              <a:gd name="connsiteX0" fmla="*/ 9861132 w 9861132"/>
              <a:gd name="connsiteY0" fmla="*/ 6874042 h 6874042"/>
              <a:gd name="connsiteX1" fmla="*/ 0 w 9861132"/>
              <a:gd name="connsiteY1" fmla="*/ 6874042 h 6874042"/>
              <a:gd name="connsiteX2" fmla="*/ 3657600 w 9861132"/>
              <a:gd name="connsiteY2" fmla="*/ 0 h 6874042"/>
              <a:gd name="connsiteX0" fmla="*/ 0 w 3657600"/>
              <a:gd name="connsiteY0" fmla="*/ 6874042 h 6874042"/>
              <a:gd name="connsiteX1" fmla="*/ 3657600 w 3657600"/>
              <a:gd name="connsiteY1" fmla="*/ 0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2" fmla="*/ 0 w 2775285"/>
              <a:gd name="connsiteY2" fmla="*/ 6874042 h 6874042"/>
              <a:gd name="connsiteX0" fmla="*/ 0 w 2775285"/>
              <a:gd name="connsiteY0" fmla="*/ 6874042 h 6874042"/>
              <a:gd name="connsiteX1" fmla="*/ 2775285 w 2775285"/>
              <a:gd name="connsiteY1" fmla="*/ 0 h 6874042"/>
              <a:gd name="connsiteX2" fmla="*/ 1659438 w 2775285"/>
              <a:gd name="connsiteY2" fmla="*/ 2775284 h 6874042"/>
              <a:gd name="connsiteX3" fmla="*/ 0 w 2775285"/>
              <a:gd name="connsiteY3" fmla="*/ 6874042 h 6874042"/>
              <a:gd name="connsiteX0" fmla="*/ 0 w 9840912"/>
              <a:gd name="connsiteY0" fmla="*/ 6874042 h 6874042"/>
              <a:gd name="connsiteX1" fmla="*/ 2775285 w 9840912"/>
              <a:gd name="connsiteY1" fmla="*/ 0 h 6874042"/>
              <a:gd name="connsiteX2" fmla="*/ 9840912 w 9840912"/>
              <a:gd name="connsiteY2" fmla="*/ 0 h 6874042"/>
              <a:gd name="connsiteX3" fmla="*/ 0 w 9840912"/>
              <a:gd name="connsiteY3" fmla="*/ 6874042 h 6874042"/>
              <a:gd name="connsiteX0" fmla="*/ 0 w 9840912"/>
              <a:gd name="connsiteY0" fmla="*/ 6874042 h 6874042"/>
              <a:gd name="connsiteX1" fmla="*/ 2775285 w 9840912"/>
              <a:gd name="connsiteY1" fmla="*/ 0 h 6874042"/>
              <a:gd name="connsiteX2" fmla="*/ 9840912 w 9840912"/>
              <a:gd name="connsiteY2" fmla="*/ 0 h 6874042"/>
              <a:gd name="connsiteX3" fmla="*/ 6135185 w 9840912"/>
              <a:gd name="connsiteY3" fmla="*/ 2598821 h 6874042"/>
              <a:gd name="connsiteX4" fmla="*/ 0 w 9840912"/>
              <a:gd name="connsiteY4" fmla="*/ 6874042 h 6874042"/>
              <a:gd name="connsiteX0" fmla="*/ 0 w 9840912"/>
              <a:gd name="connsiteY0" fmla="*/ 6874042 h 6882063"/>
              <a:gd name="connsiteX1" fmla="*/ 2775285 w 9840912"/>
              <a:gd name="connsiteY1" fmla="*/ 0 h 6882063"/>
              <a:gd name="connsiteX2" fmla="*/ 9840912 w 9840912"/>
              <a:gd name="connsiteY2" fmla="*/ 0 h 6882063"/>
              <a:gd name="connsiteX3" fmla="*/ 9824870 w 9840912"/>
              <a:gd name="connsiteY3" fmla="*/ 6882063 h 6882063"/>
              <a:gd name="connsiteX4" fmla="*/ 0 w 9840912"/>
              <a:gd name="connsiteY4" fmla="*/ 6874042 h 6882063"/>
              <a:gd name="connsiteX0" fmla="*/ 0 w 9889382"/>
              <a:gd name="connsiteY0" fmla="*/ 6874042 h 6882063"/>
              <a:gd name="connsiteX1" fmla="*/ 2775285 w 9889382"/>
              <a:gd name="connsiteY1" fmla="*/ 0 h 6882063"/>
              <a:gd name="connsiteX2" fmla="*/ 9840912 w 9889382"/>
              <a:gd name="connsiteY2" fmla="*/ 0 h 6882063"/>
              <a:gd name="connsiteX3" fmla="*/ 9889038 w 9889382"/>
              <a:gd name="connsiteY3" fmla="*/ 6882063 h 6882063"/>
              <a:gd name="connsiteX4" fmla="*/ 0 w 9889382"/>
              <a:gd name="connsiteY4" fmla="*/ 6874042 h 6882063"/>
              <a:gd name="connsiteX0" fmla="*/ 0 w 9889382"/>
              <a:gd name="connsiteY0" fmla="*/ 6874042 h 6882063"/>
              <a:gd name="connsiteX1" fmla="*/ 2775285 w 9889382"/>
              <a:gd name="connsiteY1" fmla="*/ 0 h 6882063"/>
              <a:gd name="connsiteX2" fmla="*/ 9840912 w 9889382"/>
              <a:gd name="connsiteY2" fmla="*/ 0 h 6882063"/>
              <a:gd name="connsiteX3" fmla="*/ 9889038 w 9889382"/>
              <a:gd name="connsiteY3" fmla="*/ 6882063 h 6882063"/>
              <a:gd name="connsiteX4" fmla="*/ 0 w 9889382"/>
              <a:gd name="connsiteY4" fmla="*/ 6874042 h 6882063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0 w 9889382"/>
              <a:gd name="connsiteY0" fmla="*/ 6890084 h 6898105"/>
              <a:gd name="connsiteX1" fmla="*/ 1941096 w 9889382"/>
              <a:gd name="connsiteY1" fmla="*/ 0 h 6898105"/>
              <a:gd name="connsiteX2" fmla="*/ 9840912 w 9889382"/>
              <a:gd name="connsiteY2" fmla="*/ 16042 h 6898105"/>
              <a:gd name="connsiteX3" fmla="*/ 9889038 w 9889382"/>
              <a:gd name="connsiteY3" fmla="*/ 6898105 h 6898105"/>
              <a:gd name="connsiteX4" fmla="*/ 0 w 9889382"/>
              <a:gd name="connsiteY4" fmla="*/ 6890084 h 6898105"/>
              <a:gd name="connsiteX0" fmla="*/ 9840912 w 9932352"/>
              <a:gd name="connsiteY0" fmla="*/ 16042 h 6898105"/>
              <a:gd name="connsiteX1" fmla="*/ 9889038 w 9932352"/>
              <a:gd name="connsiteY1" fmla="*/ 6898105 h 6898105"/>
              <a:gd name="connsiteX2" fmla="*/ 0 w 9932352"/>
              <a:gd name="connsiteY2" fmla="*/ 6890084 h 6898105"/>
              <a:gd name="connsiteX3" fmla="*/ 1941096 w 9932352"/>
              <a:gd name="connsiteY3" fmla="*/ 0 h 6898105"/>
              <a:gd name="connsiteX4" fmla="*/ 9932352 w 9932352"/>
              <a:gd name="connsiteY4" fmla="*/ 107482 h 6898105"/>
              <a:gd name="connsiteX0" fmla="*/ 9840912 w 9889382"/>
              <a:gd name="connsiteY0" fmla="*/ 16042 h 6898105"/>
              <a:gd name="connsiteX1" fmla="*/ 9889038 w 9889382"/>
              <a:gd name="connsiteY1" fmla="*/ 6898105 h 6898105"/>
              <a:gd name="connsiteX2" fmla="*/ 0 w 9889382"/>
              <a:gd name="connsiteY2" fmla="*/ 6890084 h 6898105"/>
              <a:gd name="connsiteX3" fmla="*/ 1941096 w 9889382"/>
              <a:gd name="connsiteY3" fmla="*/ 0 h 6898105"/>
              <a:gd name="connsiteX0" fmla="*/ 9889038 w 9889038"/>
              <a:gd name="connsiteY0" fmla="*/ 6898105 h 6898105"/>
              <a:gd name="connsiteX1" fmla="*/ 0 w 9889038"/>
              <a:gd name="connsiteY1" fmla="*/ 6890084 h 6898105"/>
              <a:gd name="connsiteX2" fmla="*/ 1941096 w 9889038"/>
              <a:gd name="connsiteY2" fmla="*/ 0 h 6898105"/>
              <a:gd name="connsiteX0" fmla="*/ 0 w 1941096"/>
              <a:gd name="connsiteY0" fmla="*/ 6890084 h 6890084"/>
              <a:gd name="connsiteX1" fmla="*/ 1941096 w 1941096"/>
              <a:gd name="connsiteY1" fmla="*/ 0 h 6890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41096" h="6890084">
                <a:moveTo>
                  <a:pt x="0" y="6890084"/>
                </a:moveTo>
                <a:cubicBezTo>
                  <a:pt x="1187114" y="5288545"/>
                  <a:pt x="1780676" y="2243222"/>
                  <a:pt x="1941096" y="0"/>
                </a:cubicBezTo>
              </a:path>
            </a:pathLst>
          </a:custGeom>
          <a:noFill/>
          <a:ln w="9525"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22000">
                  <a:schemeClr val="bg1"/>
                </a:gs>
                <a:gs pos="80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endParaRPr lang="de-DE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 bwMode="gray">
          <a:xfrm>
            <a:off x="431216" y="260649"/>
            <a:ext cx="11352797" cy="456635"/>
          </a:xfrm>
        </p:spPr>
        <p:txBody>
          <a:bodyPr anchor="t"/>
          <a:lstStyle/>
          <a:p>
            <a:r>
              <a:rPr lang="de-DE" dirty="0"/>
              <a:t>Modular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Containerised</a:t>
            </a:r>
            <a:r>
              <a:rPr lang="de-DE" dirty="0"/>
              <a:t> Solutions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  <p:custDataLst>
              <p:tags r:id="rId7"/>
            </p:custDataLst>
          </p:nvPr>
        </p:nvSpPr>
        <p:spPr bwMode="gray">
          <a:xfrm>
            <a:off x="431217" y="705600"/>
            <a:ext cx="11376025" cy="360363"/>
          </a:xfrm>
        </p:spPr>
        <p:txBody>
          <a:bodyPr/>
          <a:lstStyle/>
          <a:p>
            <a:r>
              <a:rPr lang="de-DE" dirty="0" err="1"/>
              <a:t>Our</a:t>
            </a:r>
            <a:r>
              <a:rPr lang="de-DE" dirty="0"/>
              <a:t> </a:t>
            </a:r>
            <a:r>
              <a:rPr lang="de-DE" dirty="0" err="1"/>
              <a:t>Offering</a:t>
            </a:r>
            <a:endParaRPr lang="de-DE" dirty="0"/>
          </a:p>
        </p:txBody>
      </p:sp>
      <p:grpSp>
        <p:nvGrpSpPr>
          <p:cNvPr id="404" name="Gruppierung 11"/>
          <p:cNvGrpSpPr/>
          <p:nvPr/>
        </p:nvGrpSpPr>
        <p:grpSpPr>
          <a:xfrm>
            <a:off x="213621" y="1844824"/>
            <a:ext cx="4004171" cy="1130211"/>
            <a:chOff x="2608446" y="5174174"/>
            <a:chExt cx="6740240" cy="1778029"/>
          </a:xfrm>
        </p:grpSpPr>
        <p:pic>
          <p:nvPicPr>
            <p:cNvPr id="405" name="Picture 2"/>
            <p:cNvPicPr>
              <a:picLocks noChangeAspect="1" noChangeArrowheads="1"/>
            </p:cNvPicPr>
            <p:nvPr/>
          </p:nvPicPr>
          <p:blipFill rotWithShape="1"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608446" y="5174174"/>
              <a:ext cx="6740240" cy="17780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06" name="Bilde 20"/>
            <p:cNvPicPr>
              <a:picLocks noChangeAspect="1"/>
            </p:cNvPicPr>
            <p:nvPr/>
          </p:nvPicPr>
          <p:blipFill rotWithShape="1"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382541" y="5193816"/>
              <a:ext cx="4672450" cy="1137001"/>
            </a:xfrm>
            <a:prstGeom prst="rect">
              <a:avLst/>
            </a:prstGeom>
          </p:spPr>
        </p:pic>
      </p:grpSp>
      <p:sp>
        <p:nvSpPr>
          <p:cNvPr id="407" name="TekstSylinder 22"/>
          <p:cNvSpPr txBox="1"/>
          <p:nvPr/>
        </p:nvSpPr>
        <p:spPr>
          <a:xfrm>
            <a:off x="4437385" y="685208"/>
            <a:ext cx="5763073" cy="689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730033"/>
              </a:buClr>
            </a:pPr>
            <a:r>
              <a:rPr lang="en-US" sz="1800" b="1" dirty="0">
                <a:solidFill>
                  <a:srgbClr val="730033"/>
                </a:solidFill>
                <a:ea typeface="Trebuchet MS" charset="0"/>
                <a:cs typeface="Trebuchet MS" charset="0"/>
              </a:rPr>
              <a:t>The Container Datacenter</a:t>
            </a:r>
          </a:p>
          <a:p>
            <a:pPr marL="317492" indent="-182558">
              <a:buClr>
                <a:srgbClr val="730033"/>
              </a:buClr>
              <a:buFont typeface="Wingdings" charset="2"/>
              <a:buChar char="§"/>
            </a:pPr>
            <a:r>
              <a:rPr lang="en-US" sz="1600" dirty="0">
                <a:solidFill>
                  <a:srgbClr val="444444"/>
                </a:solidFill>
                <a:ea typeface="Trebuchet MS" charset="0"/>
                <a:cs typeface="Trebuchet MS" charset="0"/>
              </a:rPr>
              <a:t>DC near premise for low latency workload and high data sovereignty requirements</a:t>
            </a:r>
          </a:p>
          <a:p>
            <a:pPr marL="317492" indent="-182558">
              <a:buClr>
                <a:srgbClr val="730033"/>
              </a:buClr>
              <a:buFont typeface="Wingdings" charset="2"/>
              <a:buChar char="§"/>
            </a:pPr>
            <a:r>
              <a:rPr lang="en-US" sz="1600" dirty="0">
                <a:solidFill>
                  <a:srgbClr val="444444"/>
                </a:solidFill>
                <a:ea typeface="Trebuchet MS" charset="0"/>
                <a:cs typeface="Trebuchet MS" charset="0"/>
              </a:rPr>
              <a:t>Turn-Key delivery in 8-12 weeks instead of 100 weeks of planning and construction for a DC room or Brick &amp; Mortar facility</a:t>
            </a:r>
          </a:p>
          <a:p>
            <a:pPr marL="317492" indent="-182558">
              <a:buClr>
                <a:srgbClr val="730033"/>
              </a:buClr>
              <a:buFont typeface="Wingdings" charset="2"/>
              <a:buChar char="§"/>
            </a:pPr>
            <a:r>
              <a:rPr lang="de-DE" sz="1600" dirty="0" err="1">
                <a:solidFill>
                  <a:srgbClr val="444444"/>
                </a:solidFill>
                <a:ea typeface="Trebuchet MS" charset="0"/>
                <a:cs typeface="Trebuchet MS" charset="0"/>
              </a:rPr>
              <a:t>Highly</a:t>
            </a:r>
            <a:r>
              <a:rPr lang="de-DE" sz="1600" dirty="0">
                <a:solidFill>
                  <a:srgbClr val="444444"/>
                </a:solidFill>
                <a:ea typeface="Trebuchet MS" charset="0"/>
                <a:cs typeface="Trebuchet MS" charset="0"/>
              </a:rPr>
              <a:t> flexibel: DC </a:t>
            </a:r>
            <a:r>
              <a:rPr lang="de-DE" sz="1600" dirty="0" err="1">
                <a:solidFill>
                  <a:srgbClr val="444444"/>
                </a:solidFill>
                <a:ea typeface="Trebuchet MS" charset="0"/>
                <a:cs typeface="Trebuchet MS" charset="0"/>
              </a:rPr>
              <a:t>can</a:t>
            </a:r>
            <a:r>
              <a:rPr lang="de-DE" sz="1600" dirty="0">
                <a:solidFill>
                  <a:srgbClr val="444444"/>
                </a:solidFill>
                <a:ea typeface="Trebuchet MS" charset="0"/>
                <a:cs typeface="Trebuchet MS" charset="0"/>
              </a:rPr>
              <a:t> </a:t>
            </a:r>
            <a:r>
              <a:rPr lang="de-DE" sz="1600" dirty="0" err="1">
                <a:solidFill>
                  <a:srgbClr val="444444"/>
                </a:solidFill>
                <a:ea typeface="Trebuchet MS" charset="0"/>
                <a:cs typeface="Trebuchet MS" charset="0"/>
              </a:rPr>
              <a:t>be</a:t>
            </a:r>
            <a:r>
              <a:rPr lang="de-DE" sz="1600" dirty="0">
                <a:solidFill>
                  <a:srgbClr val="444444"/>
                </a:solidFill>
                <a:ea typeface="Trebuchet MS" charset="0"/>
                <a:cs typeface="Trebuchet MS" charset="0"/>
              </a:rPr>
              <a:t> </a:t>
            </a:r>
            <a:r>
              <a:rPr lang="de-DE" sz="1600" dirty="0" err="1">
                <a:solidFill>
                  <a:srgbClr val="444444"/>
                </a:solidFill>
                <a:ea typeface="Trebuchet MS" charset="0"/>
                <a:cs typeface="Trebuchet MS" charset="0"/>
              </a:rPr>
              <a:t>transported</a:t>
            </a:r>
            <a:r>
              <a:rPr lang="de-DE" sz="1600" dirty="0">
                <a:solidFill>
                  <a:srgbClr val="444444"/>
                </a:solidFill>
                <a:ea typeface="Trebuchet MS" charset="0"/>
                <a:cs typeface="Trebuchet MS" charset="0"/>
              </a:rPr>
              <a:t> </a:t>
            </a:r>
            <a:r>
              <a:rPr lang="de-DE" sz="1600" dirty="0" err="1">
                <a:solidFill>
                  <a:srgbClr val="444444"/>
                </a:solidFill>
                <a:ea typeface="Trebuchet MS" charset="0"/>
                <a:cs typeface="Trebuchet MS" charset="0"/>
              </a:rPr>
              <a:t>to</a:t>
            </a:r>
            <a:r>
              <a:rPr lang="de-DE" sz="1600" dirty="0">
                <a:solidFill>
                  <a:srgbClr val="444444"/>
                </a:solidFill>
                <a:ea typeface="Trebuchet MS" charset="0"/>
                <a:cs typeface="Trebuchet MS" charset="0"/>
              </a:rPr>
              <a:t> </a:t>
            </a:r>
            <a:r>
              <a:rPr lang="de-DE" sz="1600" dirty="0" err="1">
                <a:solidFill>
                  <a:srgbClr val="444444"/>
                </a:solidFill>
                <a:ea typeface="Trebuchet MS" charset="0"/>
                <a:cs typeface="Trebuchet MS" charset="0"/>
              </a:rPr>
              <a:t>any</a:t>
            </a:r>
            <a:r>
              <a:rPr lang="de-DE" sz="1600" dirty="0">
                <a:solidFill>
                  <a:srgbClr val="444444"/>
                </a:solidFill>
                <a:ea typeface="Trebuchet MS" charset="0"/>
                <a:cs typeface="Trebuchet MS" charset="0"/>
              </a:rPr>
              <a:t> </a:t>
            </a:r>
            <a:r>
              <a:rPr lang="de-DE" sz="1600" dirty="0" err="1">
                <a:solidFill>
                  <a:srgbClr val="444444"/>
                </a:solidFill>
                <a:ea typeface="Trebuchet MS" charset="0"/>
                <a:cs typeface="Trebuchet MS" charset="0"/>
              </a:rPr>
              <a:t>requested</a:t>
            </a:r>
            <a:r>
              <a:rPr lang="de-DE" sz="1600" dirty="0">
                <a:solidFill>
                  <a:srgbClr val="444444"/>
                </a:solidFill>
                <a:ea typeface="Trebuchet MS" charset="0"/>
                <a:cs typeface="Trebuchet MS" charset="0"/>
              </a:rPr>
              <a:t> </a:t>
            </a:r>
            <a:r>
              <a:rPr lang="de-DE" sz="1600" dirty="0" err="1">
                <a:solidFill>
                  <a:srgbClr val="444444"/>
                </a:solidFill>
                <a:ea typeface="Trebuchet MS" charset="0"/>
                <a:cs typeface="Trebuchet MS" charset="0"/>
              </a:rPr>
              <a:t>site</a:t>
            </a:r>
            <a:endParaRPr lang="de-DE" sz="1600" dirty="0">
              <a:solidFill>
                <a:srgbClr val="444444"/>
              </a:solidFill>
              <a:ea typeface="Trebuchet MS" charset="0"/>
              <a:cs typeface="Trebuchet MS" charset="0"/>
            </a:endParaRPr>
          </a:p>
          <a:p>
            <a:pPr marL="317492" indent="-182558">
              <a:buClr>
                <a:srgbClr val="730033"/>
              </a:buClr>
              <a:buFont typeface="Wingdings" charset="2"/>
              <a:buChar char="§"/>
            </a:pPr>
            <a:r>
              <a:rPr lang="de-DE" sz="1600" dirty="0">
                <a:solidFill>
                  <a:srgbClr val="444444"/>
                </a:solidFill>
                <a:ea typeface="Trebuchet MS" charset="0"/>
                <a:cs typeface="Trebuchet MS" charset="0"/>
              </a:rPr>
              <a:t>On </a:t>
            </a:r>
            <a:r>
              <a:rPr lang="de-DE" sz="1600" dirty="0" err="1">
                <a:solidFill>
                  <a:srgbClr val="444444"/>
                </a:solidFill>
                <a:ea typeface="Trebuchet MS" charset="0"/>
                <a:cs typeface="Trebuchet MS" charset="0"/>
              </a:rPr>
              <a:t>request</a:t>
            </a:r>
            <a:r>
              <a:rPr lang="de-DE" sz="1600" dirty="0">
                <a:solidFill>
                  <a:srgbClr val="444444"/>
                </a:solidFill>
                <a:ea typeface="Trebuchet MS" charset="0"/>
                <a:cs typeface="Trebuchet MS" charset="0"/>
              </a:rPr>
              <a:t>: </a:t>
            </a:r>
            <a:r>
              <a:rPr lang="de-DE" sz="1600" dirty="0" err="1">
                <a:solidFill>
                  <a:srgbClr val="444444"/>
                </a:solidFill>
                <a:ea typeface="Trebuchet MS" charset="0"/>
                <a:cs typeface="Trebuchet MS" charset="0"/>
              </a:rPr>
              <a:t>fully</a:t>
            </a:r>
            <a:r>
              <a:rPr lang="de-DE" sz="1600" dirty="0">
                <a:solidFill>
                  <a:srgbClr val="444444"/>
                </a:solidFill>
                <a:ea typeface="Trebuchet MS" charset="0"/>
                <a:cs typeface="Trebuchet MS" charset="0"/>
              </a:rPr>
              <a:t> </a:t>
            </a:r>
            <a:r>
              <a:rPr lang="de-DE" sz="1600" dirty="0" err="1">
                <a:solidFill>
                  <a:srgbClr val="444444"/>
                </a:solidFill>
                <a:ea typeface="Trebuchet MS" charset="0"/>
                <a:cs typeface="Trebuchet MS" charset="0"/>
              </a:rPr>
              <a:t>opexed</a:t>
            </a:r>
            <a:r>
              <a:rPr lang="de-DE" sz="1600" dirty="0">
                <a:solidFill>
                  <a:srgbClr val="444444"/>
                </a:solidFill>
                <a:ea typeface="Trebuchet MS" charset="0"/>
                <a:cs typeface="Trebuchet MS" charset="0"/>
              </a:rPr>
              <a:t> on a </a:t>
            </a:r>
            <a:r>
              <a:rPr lang="de-DE" sz="1600" dirty="0" err="1">
                <a:solidFill>
                  <a:srgbClr val="444444"/>
                </a:solidFill>
                <a:ea typeface="Trebuchet MS" charset="0"/>
                <a:cs typeface="Trebuchet MS" charset="0"/>
              </a:rPr>
              <a:t>pay</a:t>
            </a:r>
            <a:r>
              <a:rPr lang="de-DE" sz="1600" dirty="0">
                <a:solidFill>
                  <a:srgbClr val="444444"/>
                </a:solidFill>
                <a:ea typeface="Trebuchet MS" charset="0"/>
                <a:cs typeface="Trebuchet MS" charset="0"/>
              </a:rPr>
              <a:t> </a:t>
            </a:r>
            <a:r>
              <a:rPr lang="de-DE" sz="1600" dirty="0" err="1">
                <a:solidFill>
                  <a:srgbClr val="444444"/>
                </a:solidFill>
                <a:ea typeface="Trebuchet MS" charset="0"/>
                <a:cs typeface="Trebuchet MS" charset="0"/>
              </a:rPr>
              <a:t>as</a:t>
            </a:r>
            <a:r>
              <a:rPr lang="de-DE" sz="1600" dirty="0">
                <a:solidFill>
                  <a:srgbClr val="444444"/>
                </a:solidFill>
                <a:ea typeface="Trebuchet MS" charset="0"/>
                <a:cs typeface="Trebuchet MS" charset="0"/>
              </a:rPr>
              <a:t> </a:t>
            </a:r>
            <a:r>
              <a:rPr lang="de-DE" sz="1600" dirty="0" err="1">
                <a:solidFill>
                  <a:srgbClr val="444444"/>
                </a:solidFill>
                <a:ea typeface="Trebuchet MS" charset="0"/>
                <a:cs typeface="Trebuchet MS" charset="0"/>
              </a:rPr>
              <a:t>you</a:t>
            </a:r>
            <a:r>
              <a:rPr lang="de-DE" sz="1600" dirty="0">
                <a:solidFill>
                  <a:srgbClr val="444444"/>
                </a:solidFill>
                <a:ea typeface="Trebuchet MS" charset="0"/>
                <a:cs typeface="Trebuchet MS" charset="0"/>
              </a:rPr>
              <a:t> </a:t>
            </a:r>
            <a:r>
              <a:rPr lang="de-DE" sz="1600" dirty="0" err="1">
                <a:solidFill>
                  <a:srgbClr val="444444"/>
                </a:solidFill>
                <a:ea typeface="Trebuchet MS" charset="0"/>
                <a:cs typeface="Trebuchet MS" charset="0"/>
              </a:rPr>
              <a:t>go</a:t>
            </a:r>
            <a:r>
              <a:rPr lang="de-DE" sz="1600" dirty="0">
                <a:solidFill>
                  <a:srgbClr val="444444"/>
                </a:solidFill>
                <a:ea typeface="Trebuchet MS" charset="0"/>
                <a:cs typeface="Trebuchet MS" charset="0"/>
              </a:rPr>
              <a:t> </a:t>
            </a:r>
            <a:r>
              <a:rPr lang="de-DE" sz="1600" dirty="0" err="1">
                <a:solidFill>
                  <a:srgbClr val="444444"/>
                </a:solidFill>
                <a:ea typeface="Trebuchet MS" charset="0"/>
                <a:cs typeface="Trebuchet MS" charset="0"/>
              </a:rPr>
              <a:t>basis</a:t>
            </a:r>
            <a:endParaRPr lang="de-DE" sz="1600" dirty="0">
              <a:solidFill>
                <a:srgbClr val="444444"/>
              </a:solidFill>
              <a:ea typeface="Trebuchet MS" charset="0"/>
              <a:cs typeface="Trebuchet MS" charset="0"/>
            </a:endParaRPr>
          </a:p>
          <a:p>
            <a:pPr marL="134934">
              <a:buClr>
                <a:srgbClr val="730033"/>
              </a:buClr>
            </a:pPr>
            <a:endParaRPr lang="en-US" sz="1600" dirty="0">
              <a:solidFill>
                <a:srgbClr val="444444"/>
              </a:solidFill>
              <a:ea typeface="Trebuchet MS" charset="0"/>
              <a:cs typeface="Trebuchet MS" charset="0"/>
            </a:endParaRPr>
          </a:p>
          <a:p>
            <a:r>
              <a:rPr lang="en-US" sz="1800" b="1" dirty="0">
                <a:solidFill>
                  <a:srgbClr val="730033"/>
                </a:solidFill>
                <a:ea typeface="Trebuchet MS" charset="0"/>
                <a:cs typeface="Trebuchet MS" charset="0"/>
              </a:rPr>
              <a:t>Highly secure BCC IT Container</a:t>
            </a:r>
          </a:p>
          <a:p>
            <a:pPr marL="317492" indent="-182558">
              <a:buClr>
                <a:srgbClr val="730033"/>
              </a:buClr>
              <a:buFont typeface="Wingdings" charset="2"/>
              <a:buChar char="§"/>
            </a:pPr>
            <a:r>
              <a:rPr lang="en-US" sz="1600" dirty="0">
                <a:solidFill>
                  <a:srgbClr val="444444"/>
                </a:solidFill>
                <a:ea typeface="Trebuchet MS" charset="0"/>
                <a:cs typeface="Trebuchet MS" charset="0"/>
              </a:rPr>
              <a:t>Early Fire Detection, Fire extinguishing in place, F90 container enclosure available on request</a:t>
            </a:r>
          </a:p>
          <a:p>
            <a:pPr marL="317492" indent="-182558">
              <a:buClr>
                <a:srgbClr val="730033"/>
              </a:buClr>
              <a:buFont typeface="Wingdings" charset="2"/>
              <a:buChar char="§"/>
            </a:pPr>
            <a:r>
              <a:rPr lang="en-US" sz="1600" dirty="0">
                <a:solidFill>
                  <a:srgbClr val="444444"/>
                </a:solidFill>
                <a:ea typeface="Trebuchet MS" charset="0"/>
                <a:cs typeface="Trebuchet MS" charset="0"/>
              </a:rPr>
              <a:t>Alarm systems, video </a:t>
            </a:r>
            <a:r>
              <a:rPr lang="en-US" sz="1600" dirty="0" err="1">
                <a:solidFill>
                  <a:srgbClr val="444444"/>
                </a:solidFill>
                <a:ea typeface="Trebuchet MS" charset="0"/>
                <a:cs typeface="Trebuchet MS" charset="0"/>
              </a:rPr>
              <a:t>surveilleince</a:t>
            </a:r>
            <a:r>
              <a:rPr lang="en-US" sz="1600" dirty="0">
                <a:solidFill>
                  <a:srgbClr val="444444"/>
                </a:solidFill>
                <a:ea typeface="Trebuchet MS" charset="0"/>
                <a:cs typeface="Trebuchet MS" charset="0"/>
              </a:rPr>
              <a:t> within the container available on request</a:t>
            </a:r>
          </a:p>
          <a:p>
            <a:pPr marL="317492" indent="-182558">
              <a:buClr>
                <a:srgbClr val="730033"/>
              </a:buClr>
              <a:buFont typeface="Wingdings" charset="2"/>
              <a:buChar char="§"/>
            </a:pPr>
            <a:r>
              <a:rPr lang="de-DE" sz="1600" dirty="0">
                <a:solidFill>
                  <a:srgbClr val="444444"/>
                </a:solidFill>
                <a:ea typeface="Trebuchet MS" charset="0"/>
                <a:cs typeface="Trebuchet MS" charset="0"/>
              </a:rPr>
              <a:t>Access Control </a:t>
            </a:r>
            <a:r>
              <a:rPr lang="de-DE" sz="1600" dirty="0" err="1">
                <a:solidFill>
                  <a:srgbClr val="444444"/>
                </a:solidFill>
                <a:ea typeface="Trebuchet MS" charset="0"/>
                <a:cs typeface="Trebuchet MS" charset="0"/>
              </a:rPr>
              <a:t>to</a:t>
            </a:r>
            <a:r>
              <a:rPr lang="de-DE" sz="1600" dirty="0">
                <a:solidFill>
                  <a:srgbClr val="444444"/>
                </a:solidFill>
                <a:ea typeface="Trebuchet MS" charset="0"/>
                <a:cs typeface="Trebuchet MS" charset="0"/>
              </a:rPr>
              <a:t> </a:t>
            </a:r>
            <a:r>
              <a:rPr lang="de-DE" sz="1600" dirty="0" err="1">
                <a:solidFill>
                  <a:srgbClr val="444444"/>
                </a:solidFill>
                <a:ea typeface="Trebuchet MS" charset="0"/>
                <a:cs typeface="Trebuchet MS" charset="0"/>
              </a:rPr>
              <a:t>container</a:t>
            </a:r>
            <a:r>
              <a:rPr lang="de-DE" sz="1600" dirty="0">
                <a:solidFill>
                  <a:srgbClr val="444444"/>
                </a:solidFill>
                <a:ea typeface="Trebuchet MS" charset="0"/>
                <a:cs typeface="Trebuchet MS" charset="0"/>
              </a:rPr>
              <a:t> </a:t>
            </a:r>
            <a:r>
              <a:rPr lang="de-DE" sz="1600" dirty="0" err="1">
                <a:solidFill>
                  <a:srgbClr val="444444"/>
                </a:solidFill>
                <a:ea typeface="Trebuchet MS" charset="0"/>
                <a:cs typeface="Trebuchet MS" charset="0"/>
              </a:rPr>
              <a:t>can</a:t>
            </a:r>
            <a:r>
              <a:rPr lang="de-DE" sz="1600" dirty="0">
                <a:solidFill>
                  <a:srgbClr val="444444"/>
                </a:solidFill>
                <a:ea typeface="Trebuchet MS" charset="0"/>
                <a:cs typeface="Trebuchet MS" charset="0"/>
              </a:rPr>
              <a:t> </a:t>
            </a:r>
            <a:r>
              <a:rPr lang="de-DE" sz="1600" dirty="0" err="1">
                <a:solidFill>
                  <a:srgbClr val="444444"/>
                </a:solidFill>
                <a:ea typeface="Trebuchet MS" charset="0"/>
                <a:cs typeface="Trebuchet MS" charset="0"/>
              </a:rPr>
              <a:t>be</a:t>
            </a:r>
            <a:r>
              <a:rPr lang="de-DE" sz="1600" dirty="0">
                <a:solidFill>
                  <a:srgbClr val="444444"/>
                </a:solidFill>
                <a:ea typeface="Trebuchet MS" charset="0"/>
                <a:cs typeface="Trebuchet MS" charset="0"/>
              </a:rPr>
              <a:t> </a:t>
            </a:r>
            <a:r>
              <a:rPr lang="de-DE" sz="1600" dirty="0" err="1">
                <a:solidFill>
                  <a:srgbClr val="444444"/>
                </a:solidFill>
                <a:ea typeface="Trebuchet MS" charset="0"/>
                <a:cs typeface="Trebuchet MS" charset="0"/>
              </a:rPr>
              <a:t>synced</a:t>
            </a:r>
            <a:r>
              <a:rPr lang="de-DE" sz="1600" dirty="0">
                <a:solidFill>
                  <a:srgbClr val="444444"/>
                </a:solidFill>
                <a:ea typeface="Trebuchet MS" charset="0"/>
                <a:cs typeface="Trebuchet MS" charset="0"/>
              </a:rPr>
              <a:t> </a:t>
            </a:r>
            <a:r>
              <a:rPr lang="de-DE" sz="1600" dirty="0" err="1">
                <a:solidFill>
                  <a:srgbClr val="444444"/>
                </a:solidFill>
                <a:ea typeface="Trebuchet MS" charset="0"/>
                <a:cs typeface="Trebuchet MS" charset="0"/>
              </a:rPr>
              <a:t>to</a:t>
            </a:r>
            <a:r>
              <a:rPr lang="de-DE" sz="1600" dirty="0">
                <a:solidFill>
                  <a:srgbClr val="444444"/>
                </a:solidFill>
                <a:ea typeface="Trebuchet MS" charset="0"/>
                <a:cs typeface="Trebuchet MS" charset="0"/>
              </a:rPr>
              <a:t> </a:t>
            </a:r>
            <a:r>
              <a:rPr lang="de-DE" sz="1600" dirty="0" err="1">
                <a:solidFill>
                  <a:srgbClr val="444444"/>
                </a:solidFill>
                <a:ea typeface="Trebuchet MS" charset="0"/>
                <a:cs typeface="Trebuchet MS" charset="0"/>
              </a:rPr>
              <a:t>existing</a:t>
            </a:r>
            <a:r>
              <a:rPr lang="de-DE" sz="1600" dirty="0">
                <a:solidFill>
                  <a:srgbClr val="444444"/>
                </a:solidFill>
                <a:ea typeface="Trebuchet MS" charset="0"/>
                <a:cs typeface="Trebuchet MS" charset="0"/>
              </a:rPr>
              <a:t> </a:t>
            </a:r>
            <a:r>
              <a:rPr lang="de-DE" sz="1600" dirty="0" err="1">
                <a:solidFill>
                  <a:srgbClr val="444444"/>
                </a:solidFill>
                <a:ea typeface="Trebuchet MS" charset="0"/>
                <a:cs typeface="Trebuchet MS" charset="0"/>
              </a:rPr>
              <a:t>access</a:t>
            </a:r>
            <a:r>
              <a:rPr lang="de-DE" sz="1600" dirty="0">
                <a:solidFill>
                  <a:srgbClr val="444444"/>
                </a:solidFill>
                <a:ea typeface="Trebuchet MS" charset="0"/>
                <a:cs typeface="Trebuchet MS" charset="0"/>
              </a:rPr>
              <a:t> </a:t>
            </a:r>
            <a:r>
              <a:rPr lang="de-DE" sz="1600" dirty="0" err="1">
                <a:solidFill>
                  <a:srgbClr val="444444"/>
                </a:solidFill>
                <a:ea typeface="Trebuchet MS" charset="0"/>
                <a:cs typeface="Trebuchet MS" charset="0"/>
              </a:rPr>
              <a:t>control</a:t>
            </a:r>
            <a:r>
              <a:rPr lang="de-DE" sz="1600" dirty="0">
                <a:solidFill>
                  <a:srgbClr val="444444"/>
                </a:solidFill>
                <a:ea typeface="Trebuchet MS" charset="0"/>
                <a:cs typeface="Trebuchet MS" charset="0"/>
              </a:rPr>
              <a:t> </a:t>
            </a:r>
            <a:r>
              <a:rPr lang="de-DE" sz="1600" dirty="0" err="1">
                <a:solidFill>
                  <a:srgbClr val="444444"/>
                </a:solidFill>
                <a:ea typeface="Trebuchet MS" charset="0"/>
                <a:cs typeface="Trebuchet MS" charset="0"/>
              </a:rPr>
              <a:t>system</a:t>
            </a:r>
            <a:endParaRPr lang="de-DE" sz="1600" dirty="0">
              <a:solidFill>
                <a:srgbClr val="444444"/>
              </a:solidFill>
              <a:ea typeface="Trebuchet MS" charset="0"/>
              <a:cs typeface="Trebuchet MS" charset="0"/>
            </a:endParaRPr>
          </a:p>
          <a:p>
            <a:pPr marL="134934">
              <a:buClr>
                <a:srgbClr val="730033"/>
              </a:buClr>
            </a:pPr>
            <a:endParaRPr lang="en-US" sz="1800" dirty="0">
              <a:solidFill>
                <a:srgbClr val="444444"/>
              </a:solidFill>
              <a:ea typeface="Trebuchet MS" charset="0"/>
              <a:cs typeface="Trebuchet MS" charset="0"/>
            </a:endParaRPr>
          </a:p>
          <a:p>
            <a:pPr>
              <a:buClr>
                <a:srgbClr val="730033"/>
              </a:buClr>
            </a:pPr>
            <a:r>
              <a:rPr lang="en-US" sz="1800" b="1" dirty="0">
                <a:solidFill>
                  <a:srgbClr val="730033"/>
                </a:solidFill>
                <a:ea typeface="Trebuchet MS" charset="0"/>
                <a:cs typeface="Trebuchet MS" charset="0"/>
              </a:rPr>
              <a:t>Full scalable OT &amp; IT</a:t>
            </a:r>
          </a:p>
          <a:p>
            <a:pPr marL="317492" indent="-182558">
              <a:buClr>
                <a:srgbClr val="730033"/>
              </a:buClr>
              <a:buFont typeface="Wingdings" charset="2"/>
              <a:buChar char="§"/>
            </a:pPr>
            <a:r>
              <a:rPr lang="en-US" sz="1600" dirty="0">
                <a:solidFill>
                  <a:srgbClr val="444444"/>
                </a:solidFill>
              </a:rPr>
              <a:t>DC Containers available with Chiller Container, UPS Container and generator for maximum autonomy</a:t>
            </a:r>
          </a:p>
          <a:p>
            <a:pPr marL="317492" indent="-182558">
              <a:buClr>
                <a:srgbClr val="730033"/>
              </a:buClr>
              <a:buFont typeface="Wingdings" charset="2"/>
              <a:buChar char="§"/>
            </a:pPr>
            <a:r>
              <a:rPr lang="en-US" sz="1600" dirty="0">
                <a:solidFill>
                  <a:srgbClr val="444444"/>
                </a:solidFill>
              </a:rPr>
              <a:t>Ready for 200-300 KW redundant IT capacity in 10 </a:t>
            </a:r>
            <a:r>
              <a:rPr lang="en-US" sz="1600" dirty="0" err="1">
                <a:solidFill>
                  <a:srgbClr val="444444"/>
                </a:solidFill>
              </a:rPr>
              <a:t>Rittal</a:t>
            </a:r>
            <a:r>
              <a:rPr lang="en-US" sz="1600" dirty="0">
                <a:solidFill>
                  <a:srgbClr val="444444"/>
                </a:solidFill>
              </a:rPr>
              <a:t> TS-IT Racks</a:t>
            </a:r>
          </a:p>
          <a:p>
            <a:pPr marL="317492" indent="-182558">
              <a:buClr>
                <a:srgbClr val="730033"/>
              </a:buClr>
              <a:buFont typeface="Wingdings" charset="2"/>
              <a:buChar char="§"/>
            </a:pPr>
            <a:r>
              <a:rPr lang="en-GB" sz="1600" dirty="0">
                <a:solidFill>
                  <a:srgbClr val="444444"/>
                </a:solidFill>
                <a:ea typeface="Trebuchet MS" charset="0"/>
                <a:cs typeface="Trebuchet MS" charset="0"/>
              </a:rPr>
              <a:t>IT Equipment can be scaled and shaped according to the individual Use Case and Cloud Purpose</a:t>
            </a:r>
          </a:p>
          <a:p>
            <a:pPr marL="317492" indent="-182558">
              <a:buClr>
                <a:srgbClr val="730033"/>
              </a:buClr>
              <a:buFont typeface="Wingdings" charset="2"/>
              <a:buChar char="§"/>
            </a:pPr>
            <a:endParaRPr lang="en-US" sz="1600" dirty="0">
              <a:solidFill>
                <a:srgbClr val="444444"/>
              </a:solidFill>
              <a:ea typeface="Trebuchet MS" charset="0"/>
              <a:cs typeface="Trebuchet MS" charset="0"/>
            </a:endParaRPr>
          </a:p>
          <a:p>
            <a:pPr marL="134934">
              <a:buClr>
                <a:srgbClr val="730033"/>
              </a:buClr>
            </a:pPr>
            <a:endParaRPr lang="en-US" sz="1800" dirty="0">
              <a:solidFill>
                <a:srgbClr val="444444"/>
              </a:solidFill>
              <a:ea typeface="Trebuchet MS" charset="0"/>
              <a:cs typeface="Trebuchet MS" charset="0"/>
            </a:endParaRPr>
          </a:p>
        </p:txBody>
      </p:sp>
      <p:pic>
        <p:nvPicPr>
          <p:cNvPr id="408" name="Bild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9576" y="3789040"/>
            <a:ext cx="5510008" cy="2657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217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HANGETRACKING" val="true"/>
  <p:tag name="MIO_EK" val="8773"/>
  <p:tag name="MIO_EKGUID" val="b6b4dc0a-5d71-41c2-be9a-7ad44962abfc"/>
  <p:tag name="MIO_UPDATE" val="True"/>
  <p:tag name="MIO_VERSION" val="15.02.2017 10:47:33"/>
  <p:tag name="MIO_DBID" val="338A29B5-695B-45AD-981D-46622E76BF4A"/>
  <p:tag name="MIO_LASTDOWNLOADED" val="15.02.2017 11:06:09"/>
  <p:tag name="MIO_OBJECTNAME" val="neu16.9en"/>
  <p:tag name="MIO_LASTEDITORNAME" val="Jacqueline Dorn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-BODYINDENTATION" val="0;0;0;18.89717;18.7948;37.79433;37.69197;56.6915;56.58913;75.58866;56.58913;75.58866;56.58913;75.58866;56.58913;75.58866;56.58913;75.58866;"/>
  <p:tag name="VCT-BULLETVISIBILITY" val="G ********"/>
  <p:tag name="VCTCREATESHAPEHANDLED" val="0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-BODYINDENTATION" val="0;0;0;18.89717;18.7948;37.79433;37.69197;56.6915;56.58913;75.58866;56.58913;75.58866;56.58913;75.58866;56.58913;75.58866;56.58913;75.58866;"/>
  <p:tag name="VCT-BULLETVISIBILITY" val="G ********"/>
  <p:tag name="VCTCREATESHAPEHANDLED" val="0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-BODYINDENTATION" val="0;0;0;18.89717;18.7948;37.79433;37.69197;56.6915;56.58913;75.58866;56.58913;75.58866;56.58913;75.58866;56.58913;75.58866;56.58913;75.58866;"/>
  <p:tag name="VCT-BULLETVISIBILITY" val="G ********"/>
  <p:tag name="VCTCREATESHAPEHANDLED" val="0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PRESI_FIRST_SLIDENUMBER" val="1"/>
  <p:tag name="MIO_FALLBACK_LAYOUT" val="3"/>
  <p:tag name="MIO_SHOW_DATE" val="False"/>
  <p:tag name="MIO_SHOW_FOOTER" val="True"/>
  <p:tag name="MIO_SHOW_PAGENUMBER" val="True"/>
  <p:tag name="MIO_AVOID_BLANK_LAYOUT" val="True"/>
  <p:tag name="MIO_CD_LAYOUT_VALID_AREA" val="False"/>
  <p:tag name="MIO_NUMBER_OF_VALID_LAYOUTS" val="5"/>
  <p:tag name="MIO_HDS" val="True"/>
  <p:tag name="MIO_EK" val="3138"/>
  <p:tag name="MIO_EKGUID" val="e50c0736-0562-4b25-a804-fb22a9b15ad2"/>
  <p:tag name="MIO_UPDATE" val="True"/>
  <p:tag name="MIO_VERSION" val="25.01.2017 12:44:43"/>
  <p:tag name="MIO_DBID" val="338A29B5-695B-45AD-981D-46622E76BF4A"/>
  <p:tag name="MIO_LASTDOWNLOADED" val="15.02.2017 10:04:43"/>
  <p:tag name="MIO_OBJECTNAME" val="16:9 EN Master Rittal"/>
  <p:tag name="MIO_LASTEDITORNAME" val="Katharina Kampen"/>
  <p:tag name="MIO_CDID" val="1dbdf7e2-6949-44a4-8710-a3706efefda4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PRESI_FIRST_SLIDENUMBER" val="1"/>
  <p:tag name="MIO_FALLBACK_LAYOUT" val="3"/>
  <p:tag name="MIO_SHOW_DATE" val="False"/>
  <p:tag name="MIO_SHOW_FOOTER" val="True"/>
  <p:tag name="MIO_SHOW_PAGENUMBER" val="True"/>
  <p:tag name="MIO_AVOID_BLANK_LAYOUT" val="True"/>
  <p:tag name="MIO_CD_LAYOUT_VALID_AREA" val="False"/>
  <p:tag name="MIO_NUMBER_OF_VALID_LAYOUTS" val="5"/>
  <p:tag name="MIO_HDS" val="True"/>
  <p:tag name="MIO_EK" val="3138"/>
  <p:tag name="MIO_EKGUID" val="e50c0736-0562-4b25-a804-fb22a9b15ad2"/>
  <p:tag name="MIO_UPDATE" val="True"/>
  <p:tag name="MIO_VERSION" val="25.01.2017 12:44:43"/>
  <p:tag name="MIO_DBID" val="338A29B5-695B-45AD-981D-46622E76BF4A"/>
  <p:tag name="MIO_LASTDOWNLOADED" val="15.02.2017 10:04:43"/>
  <p:tag name="MIO_OBJECTNAME" val="16:9 EN Master Rittal"/>
  <p:tag name="MIO_LASTEDITORNAME" val="Katharina Kampen"/>
  <p:tag name="MIO_CDID" val="1dbdf7e2-6949-44a4-8710-a3706efefda4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4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4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4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4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-BODYINDENTATION" val="0;0;0;18.89717;18.7948;37.79433;37.69197;56.6915;56.58913;75.58866;56.58913;75.58866;56.58913;75.58866;56.58913;75.58866;56.58913;75.58866;"/>
  <p:tag name="VCT-BULLETVISIBILITY" val="G ********"/>
  <p:tag name="VCTCREATESHAPEHANDLED" val="0"/>
</p:tagLst>
</file>

<file path=ppt/tags/tag4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-BODYINDENTATION" val="0;0;0;18.89717;18.7948;37.79433;37.69197;56.6915;56.58913;75.58866;56.58913;75.58866;56.58913;75.58866;56.58913;75.58866;56.58913;75.58866;"/>
  <p:tag name="VCT-BULLETVISIBILITY" val="G ********"/>
  <p:tag name="VCTCREATESHAPEHANDLED" val="0"/>
</p:tagLst>
</file>

<file path=ppt/tags/tag4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-BODYINDENTATION" val="0;0;0;18.89717;18.7948;37.79433;37.69197;56.6915;56.58913;75.58866;56.58913;75.58866;56.58913;75.58866;56.58913;75.58866;56.58913;75.58866;"/>
  <p:tag name="VCT-BULLETVISIBILITY" val="G ********"/>
  <p:tag name="VCTCREATESHAPEHANDLED" val="0"/>
</p:tagLst>
</file>

<file path=ppt/tags/tag4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-BODYINDENTATION" val="0;0;0;18.89717;18.7948;37.79433;37.69197;56.6915;56.58913;75.58866;56.58913;75.58866;56.58913;75.58866;56.58913;75.58866;56.58913;75.58866;"/>
  <p:tag name="VCT-BULLETVISIBILITY" val="G ********"/>
  <p:tag name="VCTCREATESHAPEHANDLED" val="0"/>
</p:tagLst>
</file>

<file path=ppt/tags/tag4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-BODYINDENTATION" val="0;0;0;18.89717;18.7948;37.79433;37.69197;56.6915;56.58913;75.58866;56.58913;75.58866;56.58913;75.58866;56.58913;75.58866;56.58913;75.58866;"/>
  <p:tag name="VCT-BULLETVISIBILITY" val="G ********"/>
  <p:tag name="VCTCREATESHAPEHANDLED" val="0"/>
</p:tagLst>
</file>

<file path=ppt/tags/tag4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4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4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4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4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5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5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5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5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5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5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8b3d7385-d18f-463d-9e45-00eab044c22a"/>
  <p:tag name="MIO_EK" val="8815"/>
  <p:tag name="MIO_EKGUID" val="363897be-0dd7-494c-909b-33cfc546bce4"/>
  <p:tag name="MIO_UPDATE" val="True"/>
  <p:tag name="MIO_VERSION" val="15.02.2017 10:46:45"/>
  <p:tag name="MIO_DBID" val="338A29B5-695B-45AD-981D-46622E76BF4A"/>
  <p:tag name="MIO_LASTDOWNLOADED" val="15.02.2017 11:06:09"/>
  <p:tag name="MIO_OBJECTNAME" val="Department/Name/Date (4)"/>
  <p:tag name="MIO_LASTEDITORNAME" val="Jacqueline Dorn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GUID" val="efb5eebf-2640-4361-8a4a-bcb9cbf42b63"/>
  <p:tag name="MIO_EK" val="8775"/>
  <p:tag name="MIO_EKGUID" val="744d3790-4754-48f0-9a4b-4215e30731ae"/>
  <p:tag name="MIO_UPDATE" val="True"/>
  <p:tag name="MIO_VERSION" val="15.02.2017 10:06:14"/>
  <p:tag name="MIO_DBID" val="338A29B5-695B-45AD-981D-46622E76BF4A"/>
  <p:tag name="MIO_LASTDOWNLOADED" val="15.02.2017 11:06:09"/>
  <p:tag name="MIO_OBJECTNAME" val="Überschrift / Headline 24 pt (2) (2) (2)"/>
  <p:tag name="MIO_LASTEDITORNAME" val="Jacqueline Dorn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AYOUT_VALID_AREA" val="true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heme/theme1.xml><?xml version="1.0" encoding="utf-8"?>
<a:theme xmlns:a="http://schemas.openxmlformats.org/drawingml/2006/main" name="For external and internal Presentation">
  <a:themeElements>
    <a:clrScheme name="Hyperlink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3006A"/>
      </a:accent1>
      <a:accent2>
        <a:srgbClr val="93117E"/>
      </a:accent2>
      <a:accent3>
        <a:srgbClr val="005EA8"/>
      </a:accent3>
      <a:accent4>
        <a:srgbClr val="008BD0"/>
      </a:accent4>
      <a:accent5>
        <a:srgbClr val="008E4F"/>
      </a:accent5>
      <a:accent6>
        <a:srgbClr val="000000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lumMod val="85000"/>
          </a:schemeClr>
        </a:solidFill>
        <a:ln w="9525" algn="ctr">
          <a:noFill/>
          <a:miter lim="800000"/>
          <a:headEnd/>
          <a:tailEnd/>
        </a:ln>
      </a:spPr>
      <a:bodyPr lIns="72000" tIns="72000" rIns="72000" bIns="72000" rtlCol="0" anchor="ctr"/>
      <a:lstStyle>
        <a:defPPr algn="ctr" rtl="0" eaLnBrk="1" fontAlgn="base" hangingPunct="1">
          <a:lnSpc>
            <a:spcPct val="100000"/>
          </a:lnSpc>
          <a:spcBef>
            <a:spcPct val="0"/>
          </a:spcBef>
          <a:spcAft>
            <a:spcPct val="0"/>
          </a:spcAft>
          <a:defRPr sz="1800" b="1" i="0" u="none" kern="0" baseline="0" dirty="0" smtClean="0">
            <a:solidFill>
              <a:srgbClr val="000000"/>
            </a:solidFill>
            <a:latin typeface="Arial"/>
            <a:ea typeface="ＭＳ Ｐゴシック" charset="-128"/>
          </a:defRPr>
        </a:defPPr>
      </a:lst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vert="horz" wrap="square" lIns="72000" tIns="72000" rIns="72000" bIns="72000" rtlCol="0" anchor="ctr">
        <a:spAutoFit/>
      </a:bodyPr>
      <a:lstStyle>
        <a:defPPr marL="180975" indent="-180975" algn="ctr" rtl="0" eaLnBrk="1" fontAlgn="base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dk1"/>
          </a:buClr>
          <a:buFont typeface="Wingdings"/>
          <a:buChar char="§"/>
          <a:defRPr sz="1800" b="0" i="0" u="none" baseline="0" dirty="0" smtClean="0">
            <a:solidFill>
              <a:srgbClr val="000000"/>
            </a:solidFill>
            <a:latin typeface="Arial"/>
            <a:ea typeface="ＭＳ Ｐゴシック" charset="-128"/>
            <a:cs typeface="Arial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Rittal_Template_professional_german_4_3_für empower.potx" id="{3F3A8DE8-E5CD-4ECD-9B08-CEBDED6CF625}" vid="{DFCC9412-FA64-4624-8028-4F5A4F93D911}"/>
    </a:ext>
  </a:extLst>
</a:theme>
</file>

<file path=ppt/theme/theme2.xml><?xml version="1.0" encoding="utf-8"?>
<a:theme xmlns:a="http://schemas.openxmlformats.org/drawingml/2006/main" name="For external and internal Presentation">
  <a:themeElements>
    <a:clrScheme name="Hyperlink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3006A"/>
      </a:accent1>
      <a:accent2>
        <a:srgbClr val="93117E"/>
      </a:accent2>
      <a:accent3>
        <a:srgbClr val="005EA8"/>
      </a:accent3>
      <a:accent4>
        <a:srgbClr val="008BD0"/>
      </a:accent4>
      <a:accent5>
        <a:srgbClr val="008E4F"/>
      </a:accent5>
      <a:accent6>
        <a:srgbClr val="000000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lumMod val="85000"/>
          </a:schemeClr>
        </a:solidFill>
        <a:ln w="9525" algn="ctr">
          <a:noFill/>
          <a:miter lim="800000"/>
          <a:headEnd/>
          <a:tailEnd/>
        </a:ln>
      </a:spPr>
      <a:bodyPr lIns="72000" tIns="72000" rIns="72000" bIns="72000" rtlCol="0" anchor="ctr"/>
      <a:lstStyle>
        <a:defPPr algn="ctr" rtl="0" eaLnBrk="1" fontAlgn="base" hangingPunct="1">
          <a:lnSpc>
            <a:spcPct val="100000"/>
          </a:lnSpc>
          <a:spcBef>
            <a:spcPct val="0"/>
          </a:spcBef>
          <a:spcAft>
            <a:spcPct val="0"/>
          </a:spcAft>
          <a:defRPr sz="1800" b="1" i="0" u="none" kern="0" baseline="0" dirty="0" smtClean="0">
            <a:solidFill>
              <a:srgbClr val="000000"/>
            </a:solidFill>
            <a:latin typeface="Arial"/>
            <a:ea typeface="ＭＳ Ｐゴシック" charset="-128"/>
          </a:defRPr>
        </a:defPPr>
      </a:lst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vert="horz" wrap="square" lIns="72000" tIns="72000" rIns="72000" bIns="72000" rtlCol="0" anchor="ctr">
        <a:spAutoFit/>
      </a:bodyPr>
      <a:lstStyle>
        <a:defPPr marL="180975" indent="-180975" algn="ctr" rtl="0" eaLnBrk="1" fontAlgn="base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dk1"/>
          </a:buClr>
          <a:buFont typeface="Wingdings"/>
          <a:buChar char="§"/>
          <a:defRPr sz="1800" b="0" i="0" u="none" baseline="0" dirty="0" smtClean="0">
            <a:solidFill>
              <a:srgbClr val="000000"/>
            </a:solidFill>
            <a:latin typeface="Arial"/>
            <a:ea typeface="ＭＳ Ｐゴシック" charset="-128"/>
            <a:cs typeface="Arial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Rittal_Template_professional_german_4_3_für empower.potx" id="{3F3A8DE8-E5CD-4ECD-9B08-CEBDED6CF625}" vid="{DFCC9412-FA64-4624-8028-4F5A4F93D911}"/>
    </a:ext>
  </a:extLst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1937</TotalTime>
  <Words>1125</Words>
  <Application>Microsoft Office PowerPoint</Application>
  <PresentationFormat>Widescreen</PresentationFormat>
  <Paragraphs>184</Paragraphs>
  <Slides>15</Slides>
  <Notes>9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15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15</vt:i4>
      </vt:variant>
    </vt:vector>
  </HeadingPairs>
  <TitlesOfParts>
    <vt:vector size="32" baseType="lpstr">
      <vt:lpstr>MS PGothic</vt:lpstr>
      <vt:lpstr>MS PGothic</vt:lpstr>
      <vt:lpstr>Arial</vt:lpstr>
      <vt:lpstr>Calibri</vt:lpstr>
      <vt:lpstr>DB Office</vt:lpstr>
      <vt:lpstr>Frutiger 45 Light</vt:lpstr>
      <vt:lpstr>Gotham Book</vt:lpstr>
      <vt:lpstr>Open sans</vt:lpstr>
      <vt:lpstr>Open sans</vt:lpstr>
      <vt:lpstr>Open Sans Semibold</vt:lpstr>
      <vt:lpstr>Symbol</vt:lpstr>
      <vt:lpstr>Trebuchet MS</vt:lpstr>
      <vt:lpstr>Webdings</vt:lpstr>
      <vt:lpstr>Wingdings</vt:lpstr>
      <vt:lpstr>ヒラギノ角ゴ Pro W3</vt:lpstr>
      <vt:lpstr>For external and internal Presentation</vt:lpstr>
      <vt:lpstr>For external and internal Presentation</vt:lpstr>
      <vt:lpstr>Presentazione standard di PowerPoint</vt:lpstr>
      <vt:lpstr>Rittal &amp; iNNOVO Cloud</vt:lpstr>
      <vt:lpstr>iNNOVO &amp; Rittal</vt:lpstr>
      <vt:lpstr>Solution Stack</vt:lpstr>
      <vt:lpstr>The Edge Market</vt:lpstr>
      <vt:lpstr>Use Cases    for HPC (aaS)- Application in       Manufacturing</vt:lpstr>
      <vt:lpstr>HPC applications at the Edge</vt:lpstr>
      <vt:lpstr>HPC (ITaaS) Edge</vt:lpstr>
      <vt:lpstr>Modular and Containerised Solutions</vt:lpstr>
      <vt:lpstr>Modular and containerised</vt:lpstr>
      <vt:lpstr>German Edge Cloud</vt:lpstr>
      <vt:lpstr>iNNOVO‘s Cloud Park in Höchst</vt:lpstr>
      <vt:lpstr>Edge Datacenter</vt:lpstr>
      <vt:lpstr>Lefdal Mine Datacenter </vt:lpstr>
      <vt:lpstr>HPC IaaS Use Case – Architecture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der Präsentation / Headline 24 pt</dc:title>
  <dc:creator>Jacqueline Dorn</dc:creator>
  <cp:lastModifiedBy>guidorusso2</cp:lastModifiedBy>
  <cp:revision>115</cp:revision>
  <cp:lastPrinted>2016-05-04T12:56:23Z</cp:lastPrinted>
  <dcterms:created xsi:type="dcterms:W3CDTF">2017-02-15T07:21:40Z</dcterms:created>
  <dcterms:modified xsi:type="dcterms:W3CDTF">2018-03-19T08:07:05Z</dcterms:modified>
</cp:coreProperties>
</file>