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136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A107FF9-5382-40AB-8377-91235EB8F834}" type="datetimeFigureOut">
              <a:rPr lang="en-GB" smtClean="0"/>
              <a:t>24/08/2017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3174039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107FF9-5382-40AB-8377-91235EB8F834}" type="datetimeFigureOut">
              <a:rPr lang="en-GB" smtClean="0"/>
              <a:t>24/08/2017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932648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107FF9-5382-40AB-8377-91235EB8F834}" type="datetimeFigureOut">
              <a:rPr lang="en-GB" smtClean="0"/>
              <a:t>24/08/2017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1021532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107FF9-5382-40AB-8377-91235EB8F834}" type="datetimeFigureOut">
              <a:rPr lang="en-GB" smtClean="0"/>
              <a:t>24/08/2017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1660822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A107FF9-5382-40AB-8377-91235EB8F834}" type="datetimeFigureOut">
              <a:rPr lang="en-GB" smtClean="0"/>
              <a:t>24/08/2017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1525519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A107FF9-5382-40AB-8377-91235EB8F834}" type="datetimeFigureOut">
              <a:rPr lang="en-GB" smtClean="0"/>
              <a:t>24/08/2017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3107399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107FF9-5382-40AB-8377-91235EB8F834}" type="datetimeFigureOut">
              <a:rPr lang="en-GB" smtClean="0"/>
              <a:t>24/08/2017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2781002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A107FF9-5382-40AB-8377-91235EB8F834}" type="datetimeFigureOut">
              <a:rPr lang="en-GB" smtClean="0"/>
              <a:t>24/08/2017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426204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107FF9-5382-40AB-8377-91235EB8F834}" type="datetimeFigureOut">
              <a:rPr lang="en-GB" smtClean="0"/>
              <a:t>24/08/2017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419515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A107FF9-5382-40AB-8377-91235EB8F834}" type="datetimeFigureOut">
              <a:rPr lang="en-GB" smtClean="0"/>
              <a:t>24/08/2017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2242364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A107FF9-5382-40AB-8377-91235EB8F834}" type="datetimeFigureOut">
              <a:rPr lang="en-GB" smtClean="0"/>
              <a:t>24/08/2017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053EF5-FC14-40CA-8849-AA784FD22660}" type="slidenum">
              <a:rPr lang="en-GB" smtClean="0"/>
              <a:t>‹#›</a:t>
            </a:fld>
            <a:endParaRPr lang="en-GB"/>
          </a:p>
        </p:txBody>
      </p:sp>
    </p:spTree>
    <p:extLst>
      <p:ext uri="{BB962C8B-B14F-4D97-AF65-F5344CB8AC3E}">
        <p14:creationId xmlns:p14="http://schemas.microsoft.com/office/powerpoint/2010/main" val="4028714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107FF9-5382-40AB-8377-91235EB8F834}" type="datetimeFigureOut">
              <a:rPr lang="en-GB" smtClean="0"/>
              <a:t>24/08/2017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053EF5-FC14-40CA-8849-AA784FD22660}" type="slidenum">
              <a:rPr lang="en-GB" smtClean="0"/>
              <a:t>‹#›</a:t>
            </a:fld>
            <a:endParaRPr lang="en-GB"/>
          </a:p>
        </p:txBody>
      </p:sp>
    </p:spTree>
    <p:extLst>
      <p:ext uri="{BB962C8B-B14F-4D97-AF65-F5344CB8AC3E}">
        <p14:creationId xmlns:p14="http://schemas.microsoft.com/office/powerpoint/2010/main" val="22831576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1338" y="630620"/>
            <a:ext cx="7630509" cy="4801314"/>
          </a:xfrm>
          <a:prstGeom prst="rect">
            <a:avLst/>
          </a:prstGeom>
          <a:noFill/>
        </p:spPr>
        <p:txBody>
          <a:bodyPr wrap="square" rtlCol="0">
            <a:spAutoFit/>
          </a:bodyPr>
          <a:lstStyle/>
          <a:p>
            <a:r>
              <a:rPr lang="en-US" b="1" dirty="0"/>
              <a:t>LIU-PS Beam Dynamics Working Group</a:t>
            </a:r>
            <a:endParaRPr lang="en-GB" dirty="0"/>
          </a:p>
          <a:p>
            <a:r>
              <a:rPr lang="en-US" dirty="0"/>
              <a:t> </a:t>
            </a:r>
            <a:endParaRPr lang="en-GB" dirty="0"/>
          </a:p>
          <a:p>
            <a:r>
              <a:rPr lang="en-US" b="1" dirty="0"/>
              <a:t>Mandate:</a:t>
            </a:r>
            <a:endParaRPr lang="en-GB" dirty="0"/>
          </a:p>
          <a:p>
            <a:r>
              <a:rPr lang="en-US" dirty="0"/>
              <a:t>The LIU-PS beam dynamics working group will focus on measurements, calculations and simulations covering all beam dynamics aspects in the PS relevant to reliably achieving the LIU/HL-LHC beam parameters. It will steer the priorities for both, machine development and simulation studies for LHC-type beams to identify limitations and propose possible solutions. Furthermore, the working group will serve as an interface between beam dynamics and hardware related issues. Improvements and upgrade options, as well as their implementation will be recommended by the working group and reported to the LIU-PS Coordination meeting.</a:t>
            </a:r>
            <a:endParaRPr lang="en-GB" dirty="0"/>
          </a:p>
          <a:p>
            <a:r>
              <a:rPr lang="en-US" dirty="0"/>
              <a:t> </a:t>
            </a:r>
            <a:endParaRPr lang="en-GB" dirty="0"/>
          </a:p>
          <a:p>
            <a:r>
              <a:rPr lang="en-US" dirty="0"/>
              <a:t>Chairperson: 		</a:t>
            </a:r>
            <a:r>
              <a:rPr lang="en-US" dirty="0" smtClean="0"/>
              <a:t>     H</a:t>
            </a:r>
            <a:r>
              <a:rPr lang="en-US" dirty="0"/>
              <a:t>. Damerau</a:t>
            </a:r>
            <a:endParaRPr lang="en-GB" dirty="0"/>
          </a:p>
          <a:p>
            <a:r>
              <a:rPr lang="en-US" dirty="0"/>
              <a:t>Deputy </a:t>
            </a:r>
            <a:r>
              <a:rPr lang="en-US" dirty="0" smtClean="0"/>
              <a:t>Chairperson :  A. </a:t>
            </a:r>
            <a:r>
              <a:rPr lang="en-US" dirty="0" err="1"/>
              <a:t>Huschauer</a:t>
            </a:r>
            <a:endParaRPr lang="en-GB" dirty="0"/>
          </a:p>
          <a:p>
            <a:r>
              <a:rPr lang="en-US" dirty="0"/>
              <a:t>Scientific Secretary:	</a:t>
            </a:r>
            <a:r>
              <a:rPr lang="en-US" dirty="0" smtClean="0"/>
              <a:t>     A. </a:t>
            </a:r>
            <a:r>
              <a:rPr lang="en-US" dirty="0" err="1" smtClean="0"/>
              <a:t>Lasheen</a:t>
            </a:r>
            <a:endParaRPr lang="en-GB" dirty="0"/>
          </a:p>
          <a:p>
            <a:endParaRPr lang="en-GB" dirty="0"/>
          </a:p>
        </p:txBody>
      </p:sp>
    </p:spTree>
    <p:extLst>
      <p:ext uri="{BB962C8B-B14F-4D97-AF65-F5344CB8AC3E}">
        <p14:creationId xmlns:p14="http://schemas.microsoft.com/office/powerpoint/2010/main" val="1375571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1338" y="630620"/>
            <a:ext cx="7630509" cy="5632311"/>
          </a:xfrm>
          <a:prstGeom prst="rect">
            <a:avLst/>
          </a:prstGeom>
          <a:noFill/>
        </p:spPr>
        <p:txBody>
          <a:bodyPr wrap="square" rtlCol="0">
            <a:spAutoFit/>
          </a:bodyPr>
          <a:lstStyle/>
          <a:p>
            <a:r>
              <a:rPr lang="en-US" b="1" dirty="0" smtClean="0"/>
              <a:t>LIU-PSB Beam </a:t>
            </a:r>
            <a:r>
              <a:rPr lang="en-US" b="1" dirty="0"/>
              <a:t>Dynamics Working Group</a:t>
            </a:r>
            <a:endParaRPr lang="en-GB" dirty="0"/>
          </a:p>
          <a:p>
            <a:r>
              <a:rPr lang="en-US" dirty="0"/>
              <a:t> </a:t>
            </a:r>
            <a:endParaRPr lang="en-GB" dirty="0"/>
          </a:p>
          <a:p>
            <a:r>
              <a:rPr lang="en-US" b="1" dirty="0"/>
              <a:t>Mandate:</a:t>
            </a:r>
            <a:endParaRPr lang="en-GB" dirty="0"/>
          </a:p>
          <a:p>
            <a:r>
              <a:rPr lang="en-US" dirty="0"/>
              <a:t>The </a:t>
            </a:r>
            <a:r>
              <a:rPr lang="en-US" dirty="0" smtClean="0"/>
              <a:t>LIU-PSB </a:t>
            </a:r>
            <a:r>
              <a:rPr lang="en-US" dirty="0"/>
              <a:t>beam dynamics working group will focus on measurements, calculations and simulations covering all beam dynamics aspects in the </a:t>
            </a:r>
            <a:r>
              <a:rPr lang="en-US" dirty="0" smtClean="0"/>
              <a:t>PSB </a:t>
            </a:r>
            <a:r>
              <a:rPr lang="en-US" dirty="0"/>
              <a:t>relevant to reliably achieving the LIU/HL-LHC beam parameters. It will steer the priorities for both, machine development and simulation studies for LHC-type beams to identify limitations and propose possible solutions. Furthermore, the working group will serve as an interface between beam dynamics and hardware related issues. Improvements and upgrade options, as well as their implementation will be recommended by the working group and reported to the </a:t>
            </a:r>
            <a:r>
              <a:rPr lang="en-US" dirty="0" smtClean="0"/>
              <a:t>LIU-PSB </a:t>
            </a:r>
            <a:r>
              <a:rPr lang="en-US" dirty="0"/>
              <a:t>Coordination meeting.</a:t>
            </a:r>
            <a:endParaRPr lang="en-GB" dirty="0"/>
          </a:p>
          <a:p>
            <a:r>
              <a:rPr lang="en-US" dirty="0"/>
              <a:t> </a:t>
            </a:r>
            <a:endParaRPr lang="en-GB" dirty="0"/>
          </a:p>
          <a:p>
            <a:r>
              <a:rPr lang="en-US" dirty="0"/>
              <a:t>Chairperson: 		</a:t>
            </a:r>
            <a:r>
              <a:rPr lang="en-US" dirty="0" smtClean="0"/>
              <a:t>     GP Di Giovanni  </a:t>
            </a:r>
            <a:r>
              <a:rPr lang="en-US" dirty="0" err="1" smtClean="0"/>
              <a:t>t.b.c</a:t>
            </a:r>
            <a:r>
              <a:rPr lang="en-US" dirty="0" smtClean="0"/>
              <a:t>.</a:t>
            </a:r>
            <a:endParaRPr lang="en-GB" dirty="0"/>
          </a:p>
          <a:p>
            <a:r>
              <a:rPr lang="en-US" dirty="0"/>
              <a:t>Deputy </a:t>
            </a:r>
            <a:r>
              <a:rPr lang="en-US" dirty="0" smtClean="0"/>
              <a:t>Chairperson :  F. </a:t>
            </a:r>
            <a:r>
              <a:rPr lang="en-US" dirty="0" err="1" smtClean="0"/>
              <a:t>Antniou</a:t>
            </a:r>
            <a:r>
              <a:rPr lang="en-US" dirty="0" smtClean="0"/>
              <a:t> </a:t>
            </a:r>
            <a:r>
              <a:rPr lang="en-US" dirty="0" err="1" smtClean="0"/>
              <a:t>t.b.c</a:t>
            </a:r>
            <a:r>
              <a:rPr lang="en-US" dirty="0" smtClean="0"/>
              <a:t>.</a:t>
            </a:r>
            <a:endParaRPr lang="en-GB" dirty="0"/>
          </a:p>
          <a:p>
            <a:r>
              <a:rPr lang="en-US" dirty="0"/>
              <a:t>Scientific Secretary:	</a:t>
            </a:r>
            <a:r>
              <a:rPr lang="en-US" dirty="0" smtClean="0"/>
              <a:t>     </a:t>
            </a:r>
            <a:r>
              <a:rPr lang="en-US" dirty="0" err="1" smtClean="0"/>
              <a:t>t.b.c</a:t>
            </a:r>
            <a:r>
              <a:rPr lang="en-US" dirty="0" smtClean="0"/>
              <a:t>.</a:t>
            </a:r>
          </a:p>
          <a:p>
            <a:endParaRPr lang="en-US" dirty="0"/>
          </a:p>
          <a:p>
            <a:r>
              <a:rPr lang="en-US" i="1" dirty="0" smtClean="0"/>
              <a:t>For discussion: should we </a:t>
            </a:r>
            <a:r>
              <a:rPr lang="en-US" i="1" dirty="0" err="1" smtClean="0"/>
              <a:t>explicitely</a:t>
            </a:r>
            <a:r>
              <a:rPr lang="en-US" i="1" dirty="0" smtClean="0"/>
              <a:t> mention H- injection as a study topic,  or is this already covered by the injection working group?</a:t>
            </a:r>
            <a:endParaRPr lang="en-GB" i="1" dirty="0"/>
          </a:p>
          <a:p>
            <a:endParaRPr lang="en-GB" dirty="0"/>
          </a:p>
        </p:txBody>
      </p:sp>
    </p:spTree>
    <p:extLst>
      <p:ext uri="{BB962C8B-B14F-4D97-AF65-F5344CB8AC3E}">
        <p14:creationId xmlns:p14="http://schemas.microsoft.com/office/powerpoint/2010/main" val="6435417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TotalTime>
  <Words>10</Words>
  <Application>Microsoft Office PowerPoint</Application>
  <PresentationFormat>On-screen Show (4:3)</PresentationFormat>
  <Paragraphs>18</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Klaus Hanke</dc:creator>
  <cp:lastModifiedBy>Klaus Hanke</cp:lastModifiedBy>
  <cp:revision>4</cp:revision>
  <dcterms:created xsi:type="dcterms:W3CDTF">2017-08-24T05:39:45Z</dcterms:created>
  <dcterms:modified xsi:type="dcterms:W3CDTF">2017-08-24T05:49:52Z</dcterms:modified>
</cp:coreProperties>
</file>