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theme/theme2.xml" ContentType="application/vnd.openxmlformats-officedocument.theme+xml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media1.mp4" ContentType="video/unknown"/>
  <Override PartName="/ppt/media/image4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>
          <a:latin typeface="Hoefler Text"/>
          <a:ea typeface="Hoefler Text"/>
          <a:cs typeface="Hoefler Text"/>
        </a:font>
        <a:srgbClr val="56533A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n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n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n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D51ADE6A-740E-44AE-83CC-AE7238B6C88D}" styleName="">
    <a:tblBg/>
    <a:wholeTbl>
      <a:tcTxStyle b="off" i="off">
        <a:font>
          <a:latin typeface="Baskerville"/>
          <a:ea typeface="Baskerville"/>
          <a:cs typeface="Baskerville"/>
        </a:font>
        <a:srgbClr val="6C6963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Baskerville"/>
          <a:ea typeface="Baskerville"/>
          <a:cs typeface="Baskerville"/>
        </a:font>
        <a:srgbClr val="FFFFFF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Baskerville"/>
          <a:ea typeface="Baskerville"/>
          <a:cs typeface="Baskerville"/>
        </a:font>
        <a:srgbClr val="FFFFFF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Baskerville"/>
          <a:ea typeface="Baskerville"/>
          <a:cs typeface="Baskerville"/>
        </a:font>
        <a:srgbClr val="FFFFFF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4A9BC294-FFE2-49D5-8D69-9E1BD2C41BD5}" styleName="">
    <a:tblBg/>
    <a:wholeTb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BBFC77FB-9ED0-4EC9-95AA-A1379042E648}" styleName="">
    <a:tblBg/>
    <a:wholeTbl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3DC5C2F9-1CAC-4260-A1DD-9FCDBB877499}" styleName="">
    <a:tblBg/>
    <a:wholeTbl>
      <a:tcTxStyle b="off" i="off">
        <a:font>
          <a:latin typeface="Cochin"/>
          <a:ea typeface="Cochin"/>
          <a:cs typeface="Cochin"/>
        </a:font>
        <a:srgbClr val="3D3E3F">
          <a:alpha val="90000"/>
        </a:srgbClr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ochin"/>
          <a:ea typeface="Cochin"/>
          <a:cs typeface="Cochin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Cochin"/>
          <a:ea typeface="Cochin"/>
          <a:cs typeface="Cochin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Cochin"/>
          <a:ea typeface="Cochin"/>
          <a:cs typeface="Cochin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6CBB8FF1-D9AA-43F3-AF6F-95CC898621D3}" styleName="">
    <a:tblBg/>
    <a:wholeTbl>
      <a:tcTxStyle b="off" i="off">
        <a:font>
          <a:latin typeface="Copperplate Light"/>
          <a:ea typeface="Copperplate Light"/>
          <a:cs typeface="Copperplate Light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0F679681-A51A-4888-94B4-CF37C336672B}" styleName="">
    <a:tblBg/>
    <a:wholeTbl>
      <a:tcTxStyle b="off" i="off">
        <a:fontRef idx="minor">
          <a:srgbClr val="3A5253"/>
        </a:fontRef>
        <a:srgbClr val="3A5253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firstRow>
  </a:tblStyle>
  <a:tblStyle styleId="{0375AD32-D624-443D-9FFC-A41B59066E5D}" styleName="">
    <a:tblBg/>
    <a:wholeTbl>
      <a:tcTxStyle b="off" i="off">
        <a:font>
          <a:latin typeface="Palatino"/>
          <a:ea typeface="Palatino"/>
          <a:cs typeface="Palatino"/>
        </a:font>
        <a:srgbClr val="728FBC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solidFill>
            <a:srgbClr val="7AA9F0">
              <a:alpha val="50000"/>
            </a:srgbClr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solidFill>
            <a:srgbClr val="7AA9F0">
              <a:alpha val="50000"/>
            </a:srgbClr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solidFill>
            <a:srgbClr val="7AA9F0">
              <a:alpha val="50000"/>
            </a:srgbClr>
          </a:solidFill>
        </a:fill>
      </a:tcStyle>
    </a:firstRow>
  </a:tblStyle>
  <a:tblStyle styleId="{68815255-6FAB-4BBE-B690-F1674B900602}" styleName="">
    <a:tblBg/>
    <a:wholeTb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E6DED5E0-E73E-4535-AE32-DC97B0DE64B3}" styleName="">
    <a:tblBg/>
    <a:wholeTb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22F7A1E6-CB98-4CE2-B3D1-EF4B95D0D1FF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9" name="Shape 145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60" name="Shape 146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355600" latinLnBrk="0">
      <a:defRPr sz="1400">
        <a:latin typeface="Lucida Grande"/>
        <a:ea typeface="Lucida Grande"/>
        <a:cs typeface="Lucida Grande"/>
        <a:sym typeface="Lucida Grande"/>
      </a:defRPr>
    </a:lvl1pPr>
    <a:lvl2pPr indent="228600" defTabSz="355600" latinLnBrk="0">
      <a:defRPr sz="1400">
        <a:latin typeface="Lucida Grande"/>
        <a:ea typeface="Lucida Grande"/>
        <a:cs typeface="Lucida Grande"/>
        <a:sym typeface="Lucida Grande"/>
      </a:defRPr>
    </a:lvl2pPr>
    <a:lvl3pPr indent="457200" defTabSz="355600" latinLnBrk="0">
      <a:defRPr sz="1400">
        <a:latin typeface="Lucida Grande"/>
        <a:ea typeface="Lucida Grande"/>
        <a:cs typeface="Lucida Grande"/>
        <a:sym typeface="Lucida Grande"/>
      </a:defRPr>
    </a:lvl3pPr>
    <a:lvl4pPr indent="685800" defTabSz="355600" latinLnBrk="0">
      <a:defRPr sz="1400">
        <a:latin typeface="Lucida Grande"/>
        <a:ea typeface="Lucida Grande"/>
        <a:cs typeface="Lucida Grande"/>
        <a:sym typeface="Lucida Grande"/>
      </a:defRPr>
    </a:lvl4pPr>
    <a:lvl5pPr indent="914400" defTabSz="355600" latinLnBrk="0">
      <a:defRPr sz="1400">
        <a:latin typeface="Lucida Grande"/>
        <a:ea typeface="Lucida Grande"/>
        <a:cs typeface="Lucida Grande"/>
        <a:sym typeface="Lucida Grande"/>
      </a:defRPr>
    </a:lvl5pPr>
    <a:lvl6pPr indent="1143000" defTabSz="355600" latinLnBrk="0">
      <a:defRPr sz="1400">
        <a:latin typeface="Lucida Grande"/>
        <a:ea typeface="Lucida Grande"/>
        <a:cs typeface="Lucida Grande"/>
        <a:sym typeface="Lucida Grande"/>
      </a:defRPr>
    </a:lvl6pPr>
    <a:lvl7pPr indent="1371600" defTabSz="355600" latinLnBrk="0">
      <a:defRPr sz="1400">
        <a:latin typeface="Lucida Grande"/>
        <a:ea typeface="Lucida Grande"/>
        <a:cs typeface="Lucida Grande"/>
        <a:sym typeface="Lucida Grande"/>
      </a:defRPr>
    </a:lvl7pPr>
    <a:lvl8pPr indent="1600200" defTabSz="355600" latinLnBrk="0">
      <a:defRPr sz="1400">
        <a:latin typeface="Lucida Grande"/>
        <a:ea typeface="Lucida Grande"/>
        <a:cs typeface="Lucida Grande"/>
        <a:sym typeface="Lucida Grande"/>
      </a:defRPr>
    </a:lvl8pPr>
    <a:lvl9pPr indent="1828800" defTabSz="355600" latinLnBrk="0">
      <a:defRPr sz="14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5.png"/></Relationships>
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33.png"/></Relationships>
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33.png"/></Relationships>
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33.png"/></Relationships>
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png"/></Relationships>
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png"/></Relationships>
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/Relationships>
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2.tif"/></Relationships>
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
</file>

<file path=ppt/slideLayouts/_rels/slideLayout1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1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1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1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1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/Relationships>

</file>

<file path=ppt/slideLayouts/_rels/slideLayout1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tif"/></Relationships>

</file>

<file path=ppt/slideLayouts/_rels/slideLayout1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3.tif"/><Relationship Id="rId4" Type="http://schemas.openxmlformats.org/officeDocument/2006/relationships/image" Target="../media/image5.png"/></Relationships>

</file>

<file path=ppt/slideLayouts/_rels/slideLayout1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png"/></Relationships>

</file>

<file path=ppt/slideLayouts/_rels/slideLayout1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2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1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1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/Relationships>

</file>

<file path=ppt/slideLayouts/_rels/slideLayout1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1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3.tif"/><Relationship Id="rId4" Type="http://schemas.openxmlformats.org/officeDocument/2006/relationships/image" Target="../media/image5.png"/></Relationships>

</file>

<file path=ppt/slideLayouts/_rels/slideLayout1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
</file>

<file path=ppt/slideLayouts/_rels/slideLayout1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
</file>

<file path=ppt/slideLayouts/_rels/slideLayout1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
</file>

<file path=ppt/slideLayouts/_rels/slideLayout1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png"/></Relationships>

</file>

<file path=ppt/slideLayouts/_rels/slideLayout1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1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1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1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1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3.tif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4.tif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tif"/><Relationship Id="rId4" Type="http://schemas.openxmlformats.org/officeDocument/2006/relationships/image" Target="../media/image5.pn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3.tif"/><Relationship Id="rId4" Type="http://schemas.openxmlformats.org/officeDocument/2006/relationships/image" Target="../media/image5.png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3.tif"/><Relationship Id="rId4" Type="http://schemas.openxmlformats.org/officeDocument/2006/relationships/image" Target="../media/image5.png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5.png"/></Relationships>
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13.png"/></Relationships>
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/Relationships>
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/Relationships>
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/Relationships>
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5.tif"/></Relationships>
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5.tif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5.tif"/></Relationships>
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/Relationships>
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/Relationships>
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Relationship Id="rId3" Type="http://schemas.openxmlformats.org/officeDocument/2006/relationships/image" Target="../media/image5.tif"/></Relationships>
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5.tif"/></Relationships>
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5.tif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/Relationships>
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tif"/></Relationships>
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png"/></Relationships>
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2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tif"/></Relationships>
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/Relationships>
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33.png"/></Relationships>
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33.png"/></Relationships>
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Relationship Id="rId3" Type="http://schemas.openxmlformats.org/officeDocument/2006/relationships/image" Target="../media/image33.png"/></Relationships>
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4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eparator.tiff" descr="separator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76600" y="3746500"/>
            <a:ext cx="3708400" cy="10160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itle Text"/>
          <p:cNvSpPr txBox="1"/>
          <p:nvPr>
            <p:ph type="title"/>
          </p:nvPr>
        </p:nvSpPr>
        <p:spPr>
          <a:xfrm>
            <a:off x="990600" y="1790700"/>
            <a:ext cx="8178800" cy="18669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3" name="Body Level One…"/>
          <p:cNvSpPr txBox="1"/>
          <p:nvPr>
            <p:ph type="body" sz="quarter" idx="1"/>
          </p:nvPr>
        </p:nvSpPr>
        <p:spPr>
          <a:xfrm>
            <a:off x="990600" y="4051300"/>
            <a:ext cx="8178800" cy="1270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0" algn="ctr">
              <a:spcBef>
                <a:spcPts val="0"/>
              </a:spcBef>
              <a:buSzTx/>
              <a:buNone/>
            </a:lvl2pPr>
            <a:lvl3pPr marL="0" indent="0" algn="ctr">
              <a:spcBef>
                <a:spcPts val="0"/>
              </a:spcBef>
              <a:buSzTx/>
              <a:buNone/>
            </a:lvl3pPr>
            <a:lvl4pPr marL="0" indent="0" algn="ctr">
              <a:spcBef>
                <a:spcPts val="0"/>
              </a:spcBef>
              <a:buSzTx/>
              <a:buNone/>
            </a:lvl4pPr>
            <a:lvl5pPr marL="0" indent="0" algn="ctr">
              <a:spcBef>
                <a:spcPts val="0"/>
              </a:spcBef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letterpress_photo-bullets.pdf" descr="letterpress_photo-bulle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2" name="Body Level One…"/>
          <p:cNvSpPr txBox="1"/>
          <p:nvPr>
            <p:ph type="body" sz="half" idx="1"/>
          </p:nvPr>
        </p:nvSpPr>
        <p:spPr>
          <a:xfrm>
            <a:off x="990600" y="1943100"/>
            <a:ext cx="3835400" cy="4965700"/>
          </a:xfrm>
          <a:prstGeom prst="rect">
            <a:avLst/>
          </a:prstGeom>
        </p:spPr>
        <p:txBody>
          <a:bodyPr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C2D4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7" name="watercolor_photo-v.pdf" descr="watercolor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888" name="Title Text"/>
          <p:cNvSpPr txBox="1"/>
          <p:nvPr>
            <p:ph type="title"/>
          </p:nvPr>
        </p:nvSpPr>
        <p:spPr>
          <a:xfrm>
            <a:off x="342900" y="1104900"/>
            <a:ext cx="51308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89" name="Body Level One…"/>
          <p:cNvSpPr txBox="1"/>
          <p:nvPr>
            <p:ph type="body" sz="quarter" idx="1"/>
          </p:nvPr>
        </p:nvSpPr>
        <p:spPr>
          <a:xfrm>
            <a:off x="342900" y="3746500"/>
            <a:ext cx="51308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0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C2D4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7" name="watercolor_bullet.pdf" descr="watercolor_bulle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898" name="Title Text"/>
          <p:cNvSpPr txBox="1"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99" name="Body Level One…"/>
          <p:cNvSpPr txBox="1"/>
          <p:nvPr>
            <p:ph type="body" sz="half" idx="1"/>
          </p:nvPr>
        </p:nvSpPr>
        <p:spPr>
          <a:xfrm>
            <a:off x="342900" y="1854200"/>
            <a:ext cx="5130800" cy="5080000"/>
          </a:xfrm>
          <a:prstGeom prst="rect">
            <a:avLst/>
          </a:prstGeom>
          <a:effectLst/>
        </p:spPr>
        <p:txBody>
          <a:bodyPr/>
          <a:lstStyle>
            <a:lvl1pPr marL="6593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0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Title Text"/>
          <p:cNvSpPr txBox="1"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08" name="Body Level One…"/>
          <p:cNvSpPr txBox="1"/>
          <p:nvPr>
            <p:ph type="body" sz="half" idx="1"/>
          </p:nvPr>
        </p:nvSpPr>
        <p:spPr>
          <a:xfrm>
            <a:off x="342900" y="1854200"/>
            <a:ext cx="5130800" cy="5080000"/>
          </a:xfrm>
          <a:prstGeom prst="rect">
            <a:avLst/>
          </a:prstGeom>
          <a:effectLst/>
        </p:spPr>
        <p:txBody>
          <a:bodyPr/>
          <a:lstStyle>
            <a:lvl1pPr marL="6593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9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Title Text"/>
          <p:cNvSpPr txBox="1"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17" name="Body Level One…"/>
          <p:cNvSpPr txBox="1"/>
          <p:nvPr>
            <p:ph type="body" sz="half" idx="1"/>
          </p:nvPr>
        </p:nvSpPr>
        <p:spPr>
          <a:xfrm>
            <a:off x="6070600" y="1854200"/>
            <a:ext cx="3746500" cy="5080000"/>
          </a:xfrm>
          <a:prstGeom prst="rect">
            <a:avLst/>
          </a:prstGeom>
          <a:effectLst/>
        </p:spPr>
        <p:txBody>
          <a:bodyPr/>
          <a:lstStyle>
            <a:lvl1pPr marL="6593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8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Title 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26" name="Body Level One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7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35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6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44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 numCol="2" spcCol="408940" anchor="t"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5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Body Level One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3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6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1" name="Body Level One…"/>
          <p:cNvSpPr txBox="1"/>
          <p:nvPr>
            <p:ph type="body" sz="half" idx="1"/>
          </p:nvPr>
        </p:nvSpPr>
        <p:spPr>
          <a:xfrm>
            <a:off x="990600" y="1943100"/>
            <a:ext cx="3835400" cy="4965700"/>
          </a:xfrm>
          <a:prstGeom prst="rect">
            <a:avLst/>
          </a:prstGeom>
        </p:spPr>
        <p:txBody>
          <a:bodyPr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Title 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76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" name="gradient_photo-h-2.pdf" descr="gradient_photo-h-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984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85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 Reflectio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93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0" name="gradient_photo-v-1.pdf" descr="gradient_photo-v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01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02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03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 Reflectio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11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9" name="gradient_photo-bullets.pdf" descr="gradient_photo-bulle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20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21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30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1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39" name="Body Level One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0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Title 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48" name="Body Level One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57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0" name="Body Level One…"/>
          <p:cNvSpPr txBox="1"/>
          <p:nvPr>
            <p:ph type="body" sz="half" idx="1"/>
          </p:nvPr>
        </p:nvSpPr>
        <p:spPr>
          <a:xfrm>
            <a:off x="5880100" y="1943100"/>
            <a:ext cx="3289300" cy="4965700"/>
          </a:xfrm>
          <a:prstGeom prst="rect">
            <a:avLst/>
          </a:prstGeom>
        </p:spPr>
        <p:txBody>
          <a:bodyPr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66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 numCol="2" spcCol="408940" anchor="t"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7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Body Level One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5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90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Title 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9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" name="black_photo-h.pdf" descr="black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06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07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15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2" name="black_photo-v.pdf" descr="black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23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24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5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33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4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1" name="black_photo-bullets-2.pdf" descr="black_photo-bullets-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42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43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4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separator_tiff.tiff" descr="separator_tiff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05300" y="3670300"/>
            <a:ext cx="1571297" cy="292100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Title Text"/>
          <p:cNvSpPr txBox="1"/>
          <p:nvPr>
            <p:ph type="title"/>
          </p:nvPr>
        </p:nvSpPr>
        <p:spPr>
          <a:xfrm>
            <a:off x="990600" y="1600200"/>
            <a:ext cx="8178800" cy="19050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6D625D">
                <a:alpha val="90000"/>
              </a:srgbClr>
            </a:outerShdw>
          </a:effectLst>
        </p:spPr>
        <p:txBody>
          <a:bodyPr anchor="b"/>
          <a:lstStyle>
            <a:lvl1pPr defTabSz="457200">
              <a:defRPr sz="6000">
                <a:solidFill>
                  <a:srgbClr val="BEA56D"/>
                </a:solidFill>
                <a:effectLst>
                  <a:outerShdw sx="100000" sy="100000" kx="0" ky="0" algn="b" rotWithShape="0" blurRad="38100" dist="254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0" name="Body Level One…"/>
          <p:cNvSpPr txBox="1"/>
          <p:nvPr>
            <p:ph type="body" sz="quarter" idx="1"/>
          </p:nvPr>
        </p:nvSpPr>
        <p:spPr>
          <a:xfrm>
            <a:off x="990600" y="4191000"/>
            <a:ext cx="8178800" cy="1447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6D625D">
                <a:alpha val="90000"/>
              </a:srgbClr>
            </a:outerShdw>
          </a:effectLst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  <a:lvl2pPr marL="0" indent="0" algn="ctr" defTabSz="457200">
              <a:spcBef>
                <a:spcPts val="0"/>
              </a:spcBef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2pPr>
            <a:lvl3pPr marL="0" indent="0" algn="ctr" defTabSz="457200">
              <a:spcBef>
                <a:spcPts val="0"/>
              </a:spcBef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3pPr>
            <a:lvl4pPr marL="0" indent="0" algn="ctr" defTabSz="457200">
              <a:spcBef>
                <a:spcPts val="0"/>
              </a:spcBef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4pPr>
            <a:lvl5pPr marL="0" indent="0" algn="ctr" defTabSz="457200">
              <a:spcBef>
                <a:spcPts val="0"/>
              </a:spcBef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52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3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61" name="Body Level One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Title Text"/>
          <p:cNvSpPr txBox="1"/>
          <p:nvPr>
            <p:ph type="title"/>
          </p:nvPr>
        </p:nvSpPr>
        <p:spPr>
          <a:xfrm>
            <a:off x="990600" y="850900"/>
            <a:ext cx="8178800" cy="28829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70" name="Body Level One…"/>
          <p:cNvSpPr txBox="1"/>
          <p:nvPr>
            <p:ph type="body" sz="quarter" idx="1"/>
          </p:nvPr>
        </p:nvSpPr>
        <p:spPr>
          <a:xfrm>
            <a:off x="990600" y="3810000"/>
            <a:ext cx="8178800" cy="17399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1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79" name="Body Level One…"/>
          <p:cNvSpPr txBox="1"/>
          <p:nvPr>
            <p:ph type="body" idx="1"/>
          </p:nvPr>
        </p:nvSpPr>
        <p:spPr>
          <a:xfrm>
            <a:off x="12700" y="2171700"/>
            <a:ext cx="10134600" cy="48641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0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88" name="Body Level One…"/>
          <p:cNvSpPr txBox="1"/>
          <p:nvPr>
            <p:ph type="body" idx="1"/>
          </p:nvPr>
        </p:nvSpPr>
        <p:spPr>
          <a:xfrm>
            <a:off x="12700" y="2171700"/>
            <a:ext cx="10134600" cy="4864100"/>
          </a:xfrm>
          <a:prstGeom prst="rect">
            <a:avLst/>
          </a:prstGeom>
          <a:effectLst/>
        </p:spPr>
        <p:txBody>
          <a:bodyPr numCol="2" spcCol="506730" anchor="t"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9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Body Level One…"/>
          <p:cNvSpPr txBox="1"/>
          <p:nvPr>
            <p:ph type="body" idx="1"/>
          </p:nvPr>
        </p:nvSpPr>
        <p:spPr>
          <a:xfrm>
            <a:off x="12700" y="850900"/>
            <a:ext cx="10134600" cy="59182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7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12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" name="Title Text"/>
          <p:cNvSpPr txBox="1"/>
          <p:nvPr>
            <p:ph type="title"/>
          </p:nvPr>
        </p:nvSpPr>
        <p:spPr>
          <a:xfrm>
            <a:off x="990600" y="2413000"/>
            <a:ext cx="8178800" cy="27813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20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7" name="pinstripe_photo-h.pdf" descr="pinstripe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28" name="Title Text"/>
          <p:cNvSpPr txBox="1"/>
          <p:nvPr>
            <p:ph type="title"/>
          </p:nvPr>
        </p:nvSpPr>
        <p:spPr>
          <a:xfrm>
            <a:off x="990600" y="53975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29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leatherbook_line-long.tiff" descr="leatherbook_line-long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Title Text"/>
          <p:cNvSpPr txBox="1"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0" name="Body Level One…"/>
          <p:cNvSpPr txBox="1"/>
          <p:nvPr>
            <p:ph type="body" idx="1"/>
          </p:nvPr>
        </p:nvSpPr>
        <p:spPr>
          <a:xfrm>
            <a:off x="596900" y="2159000"/>
            <a:ext cx="8966200" cy="4470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6985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10414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3843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7272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20701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6" name="pinstripe_photo-v.pdf" descr="pinstripe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37" name="Title 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200">
                <a:solidFill>
                  <a:srgbClr val="FFFCF5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38" name="Body Level One…"/>
          <p:cNvSpPr txBox="1"/>
          <p:nvPr>
            <p:ph type="body" sz="quarter" idx="1"/>
          </p:nvPr>
        </p:nvSpPr>
        <p:spPr>
          <a:xfrm>
            <a:off x="495300" y="3746500"/>
            <a:ext cx="4584700" cy="22860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39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6" name="pinstripe_bullet.pdf" descr="pinstripe_bulle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47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48" name="Body Level One…"/>
          <p:cNvSpPr txBox="1"/>
          <p:nvPr>
            <p:ph type="body" sz="half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9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6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57" name="Body Level One…"/>
          <p:cNvSpPr txBox="1"/>
          <p:nvPr>
            <p:ph type="body" sz="half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58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66" name="Body Level One…"/>
          <p:cNvSpPr txBox="1"/>
          <p:nvPr>
            <p:ph type="body" sz="half" idx="1"/>
          </p:nvPr>
        </p:nvSpPr>
        <p:spPr>
          <a:xfrm>
            <a:off x="5422900" y="2171700"/>
            <a:ext cx="4152900" cy="4864100"/>
          </a:xfrm>
          <a:prstGeom prst="rect">
            <a:avLst/>
          </a:prstGeom>
          <a:effectLst/>
        </p:spPr>
        <p:txBody>
          <a:bodyPr/>
          <a:lstStyle>
            <a:lvl1pPr marL="12636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6065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19621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3177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26860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7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copy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1" name="Title 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82" name="Body Level One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3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91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00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 numCol="2" spcCol="408940" anchor="t"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1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8" name="Body Level One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leatherbook_line-long.tiff" descr="leatherbook_line-long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Title Text"/>
          <p:cNvSpPr txBox="1"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0" name="Body Level One…"/>
          <p:cNvSpPr txBox="1"/>
          <p:nvPr>
            <p:ph type="body" idx="1"/>
          </p:nvPr>
        </p:nvSpPr>
        <p:spPr>
          <a:xfrm>
            <a:off x="596900" y="2159000"/>
            <a:ext cx="8966200" cy="4470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 numCol="2" spcCol="448309" anchor="t"/>
          <a:lstStyle>
            <a:lvl1pPr marL="6985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10414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3843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7272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20701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1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24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" name="Title 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3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9" name="black_photo-h.pdf" descr="black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40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41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4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6" name="black_photo-v.pdf" descr="black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57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58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5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6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67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5" name="black_photo-bullets-2.pdf" descr="black_photo-bullets-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76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77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86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7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95" name="Body Level One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6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Slide Number"/>
          <p:cNvSpPr txBox="1"/>
          <p:nvPr>
            <p:ph type="sldNum" sz="quarter" idx="2"/>
          </p:nvPr>
        </p:nvSpPr>
        <p:spPr>
          <a:xfrm>
            <a:off x="4953572" y="7239000"/>
            <a:ext cx="256092" cy="302443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Body Level One…"/>
          <p:cNvSpPr txBox="1"/>
          <p:nvPr>
            <p:ph type="body" idx="1"/>
          </p:nvPr>
        </p:nvSpPr>
        <p:spPr>
          <a:xfrm>
            <a:off x="596900" y="571500"/>
            <a:ext cx="8966200" cy="64770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698500" indent="-444500" defTabSz="457200">
              <a:spcBef>
                <a:spcPts val="3900"/>
              </a:spcBef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1041400" indent="-444500" defTabSz="457200">
              <a:spcBef>
                <a:spcPts val="3900"/>
              </a:spcBef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384300" indent="-444500" defTabSz="457200">
              <a:spcBef>
                <a:spcPts val="3900"/>
              </a:spcBef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727200" indent="-444500" defTabSz="457200">
              <a:spcBef>
                <a:spcPts val="3900"/>
              </a:spcBef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2070100" indent="-444500" defTabSz="457200">
              <a:spcBef>
                <a:spcPts val="3900"/>
              </a:spcBef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copy 1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copy 2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7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copy 3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copy 4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1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" name="Body Level One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3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Slide Number"/>
          <p:cNvSpPr txBox="1"/>
          <p:nvPr>
            <p:ph type="sldNum" sz="quarter" idx="2"/>
          </p:nvPr>
        </p:nvSpPr>
        <p:spPr>
          <a:xfrm>
            <a:off x="4955429" y="6373564"/>
            <a:ext cx="241701" cy="237332"/>
          </a:xfrm>
          <a:prstGeom prst="rect">
            <a:avLst/>
          </a:prstGeom>
          <a:effectLst/>
        </p:spPr>
        <p:txBody>
          <a:bodyPr lIns="29765" tIns="29765" rIns="29765" bIns="29765"/>
          <a:lstStyle>
            <a:lvl1pPr defTabSz="584200">
              <a:defRPr sz="1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Slide Number"/>
          <p:cNvSpPr txBox="1"/>
          <p:nvPr>
            <p:ph type="sldNum" sz="quarter" idx="2"/>
          </p:nvPr>
        </p:nvSpPr>
        <p:spPr>
          <a:xfrm>
            <a:off x="4940872" y="7215957"/>
            <a:ext cx="281492" cy="327843"/>
          </a:xfrm>
          <a:prstGeom prst="rect">
            <a:avLst/>
          </a:prstGeom>
          <a:effectLst/>
        </p:spPr>
        <p:txBody>
          <a:bodyPr lIns="50800" tIns="50800" rIns="50800" bIns="50800" anchor="b"/>
          <a:lstStyle>
            <a:lvl1pPr>
              <a:defRPr sz="14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leatherbook_line-long.tiff" descr="leatherbook_line-long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Title Text"/>
          <p:cNvSpPr txBox="1"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5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/>
          <p:nvPr>
            <p:ph type="title"/>
          </p:nvPr>
        </p:nvSpPr>
        <p:spPr>
          <a:xfrm>
            <a:off x="596900" y="2819400"/>
            <a:ext cx="8966200" cy="19812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3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D8D2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leatherbook_photo-h.pdf" descr="leatherbook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Title Text"/>
          <p:cNvSpPr txBox="1"/>
          <p:nvPr>
            <p:ph type="title"/>
          </p:nvPr>
        </p:nvSpPr>
        <p:spPr>
          <a:xfrm>
            <a:off x="596900" y="5740400"/>
            <a:ext cx="8966200" cy="12319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2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D8D2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leatherbook_photo-v.pdf" descr="leatherbook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leatherbook_line-short.tiff" descr="leatherbook_line-short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9500" y="3810000"/>
            <a:ext cx="3009900" cy="69536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Title Text"/>
          <p:cNvSpPr txBox="1"/>
          <p:nvPr>
            <p:ph type="title"/>
          </p:nvPr>
        </p:nvSpPr>
        <p:spPr>
          <a:xfrm>
            <a:off x="495300" y="1079500"/>
            <a:ext cx="4191000" cy="26035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 anchor="b"/>
          <a:lstStyle>
            <a:lvl1pPr defTabSz="457200">
              <a:def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2" name="Body Level One…"/>
          <p:cNvSpPr txBox="1"/>
          <p:nvPr>
            <p:ph type="body" sz="quarter" idx="1"/>
          </p:nvPr>
        </p:nvSpPr>
        <p:spPr>
          <a:xfrm>
            <a:off x="495300" y="4025900"/>
            <a:ext cx="4191000" cy="26035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Font typeface="Zapf Dingbats"/>
              <a:buNone/>
              <a:defRPr i="1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0" indent="0" algn="ctr" defTabSz="457200">
              <a:spcBef>
                <a:spcPts val="0"/>
              </a:spcBef>
              <a:buSzTx/>
              <a:buFont typeface="Zapf Dingbats"/>
              <a:buNone/>
              <a:defRPr i="1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0" indent="0" algn="ctr" defTabSz="457200">
              <a:spcBef>
                <a:spcPts val="0"/>
              </a:spcBef>
              <a:buSzTx/>
              <a:buFont typeface="Zapf Dingbats"/>
              <a:buNone/>
              <a:defRPr i="1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0" indent="0" algn="ctr" defTabSz="457200">
              <a:spcBef>
                <a:spcPts val="0"/>
              </a:spcBef>
              <a:buSzTx/>
              <a:buFont typeface="Zapf Dingbats"/>
              <a:buNone/>
              <a:defRPr i="1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0" indent="0" algn="ctr" defTabSz="457200">
              <a:spcBef>
                <a:spcPts val="0"/>
              </a:spcBef>
              <a:buSzTx/>
              <a:buFont typeface="Zapf Dingbats"/>
              <a:buNone/>
              <a:defRPr i="1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D8D2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leatherbook_photo-bullets.pdf" descr="leatherbook_photo-bulle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leatherbook_line-long.tiff" descr="leatherbook_line-long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Title Text"/>
          <p:cNvSpPr txBox="1"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3" name="Body Level One…"/>
          <p:cNvSpPr txBox="1"/>
          <p:nvPr>
            <p:ph type="body" sz="half" idx="1"/>
          </p:nvPr>
        </p:nvSpPr>
        <p:spPr>
          <a:xfrm>
            <a:off x="596900" y="2070100"/>
            <a:ext cx="4165600" cy="48006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5461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8890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2319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5748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19177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4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leatherbook_line-long.tiff" descr="leatherbook_line-long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Title Text"/>
          <p:cNvSpPr txBox="1"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13" name="Body Level One…"/>
          <p:cNvSpPr txBox="1"/>
          <p:nvPr>
            <p:ph type="body" sz="half" idx="1"/>
          </p:nvPr>
        </p:nvSpPr>
        <p:spPr>
          <a:xfrm>
            <a:off x="596900" y="2070100"/>
            <a:ext cx="4165600" cy="48006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5461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8890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2319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5748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19177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4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leatherbook_line-long.tiff" descr="leatherbook_line-long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Title Text"/>
          <p:cNvSpPr txBox="1"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3" name="Body Level One…"/>
          <p:cNvSpPr txBox="1"/>
          <p:nvPr>
            <p:ph type="body" sz="half" idx="1"/>
          </p:nvPr>
        </p:nvSpPr>
        <p:spPr>
          <a:xfrm>
            <a:off x="5892800" y="2070100"/>
            <a:ext cx="3670300" cy="48006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5461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8890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2319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5748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19177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4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itle 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32" name="Body Level One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3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41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50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 numCol="2" spcCol="408940" anchor="t"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1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Body Level One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numCol="2" spcCol="408940" anchor="t"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74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itle 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8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black_photo-h.pdf" descr="black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1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black_photo-v.pdf" descr="black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08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17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black_photo-bullets-2.pdf" descr="black_photo-bullets-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27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36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7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45" name="Body Level One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6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itle Text"/>
          <p:cNvSpPr txBox="1"/>
          <p:nvPr>
            <p:ph type="title"/>
          </p:nvPr>
        </p:nvSpPr>
        <p:spPr>
          <a:xfrm>
            <a:off x="711200" y="1435100"/>
            <a:ext cx="8737600" cy="23876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b"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54" name="Body Level One…"/>
          <p:cNvSpPr txBox="1"/>
          <p:nvPr>
            <p:ph type="body" sz="quarter" idx="1"/>
          </p:nvPr>
        </p:nvSpPr>
        <p:spPr>
          <a:xfrm>
            <a:off x="711200" y="3924300"/>
            <a:ext cx="8737600" cy="9906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5" name="Slide Number"/>
          <p:cNvSpPr txBox="1"/>
          <p:nvPr>
            <p:ph type="sldNum" sz="quarter" idx="2"/>
          </p:nvPr>
        </p:nvSpPr>
        <p:spPr>
          <a:xfrm>
            <a:off x="4928274" y="72644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ody Level One…"/>
          <p:cNvSpPr txBox="1"/>
          <p:nvPr>
            <p:ph type="body" idx="1"/>
          </p:nvPr>
        </p:nvSpPr>
        <p:spPr>
          <a:xfrm>
            <a:off x="990600" y="711200"/>
            <a:ext cx="8178800" cy="6197600"/>
          </a:xfrm>
          <a:prstGeom prst="rect">
            <a:avLst/>
          </a:prstGeom>
        </p:spPr>
        <p:txBody>
          <a:bodyPr/>
          <a:lstStyle>
            <a:lvl1pPr>
              <a:spcBef>
                <a:spcPts val="4500"/>
              </a:spcBef>
            </a:lvl1pPr>
            <a:lvl2pPr>
              <a:spcBef>
                <a:spcPts val="4500"/>
              </a:spcBef>
            </a:lvl2pPr>
            <a:lvl3pPr>
              <a:spcBef>
                <a:spcPts val="4500"/>
              </a:spcBef>
            </a:lvl3pPr>
            <a:lvl4pPr>
              <a:spcBef>
                <a:spcPts val="4500"/>
              </a:spcBef>
            </a:lvl4pPr>
            <a:lvl5pPr>
              <a:spcBef>
                <a:spcPts val="4500"/>
              </a:spcBef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Title Text"/>
          <p:cNvSpPr txBox="1"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63" name="Body Level One…"/>
          <p:cNvSpPr txBox="1"/>
          <p:nvPr>
            <p:ph type="body" idx="1"/>
          </p:nvPr>
        </p:nvSpPr>
        <p:spPr>
          <a:xfrm>
            <a:off x="711200" y="2197100"/>
            <a:ext cx="87376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702351" indent="-410251">
              <a:spcBef>
                <a:spcPts val="23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59551" indent="-410251">
              <a:spcBef>
                <a:spcPts val="23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616751" indent="-410251">
              <a:spcBef>
                <a:spcPts val="23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73951" indent="-410251">
              <a:spcBef>
                <a:spcPts val="23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31151" indent="-410251">
              <a:spcBef>
                <a:spcPts val="23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4" name="Slide Number"/>
          <p:cNvSpPr txBox="1"/>
          <p:nvPr>
            <p:ph type="sldNum" sz="quarter" idx="2"/>
          </p:nvPr>
        </p:nvSpPr>
        <p:spPr>
          <a:xfrm>
            <a:off x="4928274" y="72644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itle Text"/>
          <p:cNvSpPr txBox="1"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72" name="Body Level One…"/>
          <p:cNvSpPr txBox="1"/>
          <p:nvPr>
            <p:ph type="body" idx="1"/>
          </p:nvPr>
        </p:nvSpPr>
        <p:spPr>
          <a:xfrm>
            <a:off x="711200" y="2197100"/>
            <a:ext cx="87376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numCol="2" spcCol="436880" anchor="t"/>
          <a:lstStyle>
            <a:lvl1pPr marL="6712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3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Body Level One…"/>
          <p:cNvSpPr txBox="1"/>
          <p:nvPr>
            <p:ph type="body" idx="1"/>
          </p:nvPr>
        </p:nvSpPr>
        <p:spPr>
          <a:xfrm>
            <a:off x="711200" y="952500"/>
            <a:ext cx="8737600" cy="57150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702351" indent="-410251">
              <a:spcBef>
                <a:spcPts val="42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59551" indent="-410251">
              <a:spcBef>
                <a:spcPts val="42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616751" indent="-410251">
              <a:spcBef>
                <a:spcPts val="42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73951" indent="-410251">
              <a:spcBef>
                <a:spcPts val="42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31151" indent="-410251">
              <a:spcBef>
                <a:spcPts val="42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1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Title Text"/>
          <p:cNvSpPr txBox="1"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96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Title Text"/>
          <p:cNvSpPr txBox="1"/>
          <p:nvPr>
            <p:ph type="title"/>
          </p:nvPr>
        </p:nvSpPr>
        <p:spPr>
          <a:xfrm>
            <a:off x="711200" y="2616200"/>
            <a:ext cx="8737600" cy="23876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4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2828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" name="pushpin_photo-h.pdf" descr="pushpin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12" name="bullet_pp_2.png" descr="bullet_pp_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76800" y="1879600"/>
            <a:ext cx="389165" cy="558800"/>
          </a:xfrm>
          <a:prstGeom prst="rect">
            <a:avLst/>
          </a:prstGeom>
          <a:ln w="12700">
            <a:miter lim="400000"/>
          </a:ln>
        </p:spPr>
      </p:pic>
      <p:sp>
        <p:nvSpPr>
          <p:cNvPr id="413" name="Title Text"/>
          <p:cNvSpPr txBox="1"/>
          <p:nvPr>
            <p:ph type="title"/>
          </p:nvPr>
        </p:nvSpPr>
        <p:spPr>
          <a:xfrm>
            <a:off x="711200" y="6007100"/>
            <a:ext cx="8737600" cy="10160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t"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14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2828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" name="pushpin_photo-v.pdf" descr="pushpin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2" name="bullet_pp_2.png" descr="bullet_pp_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99300" y="1206500"/>
            <a:ext cx="389165" cy="558800"/>
          </a:xfrm>
          <a:prstGeom prst="rect">
            <a:avLst/>
          </a:prstGeom>
          <a:ln w="12700">
            <a:miter lim="400000"/>
          </a:ln>
        </p:spPr>
      </p:pic>
      <p:sp>
        <p:nvSpPr>
          <p:cNvPr id="423" name="Title Text"/>
          <p:cNvSpPr txBox="1"/>
          <p:nvPr>
            <p:ph type="title"/>
          </p:nvPr>
        </p:nvSpPr>
        <p:spPr>
          <a:xfrm>
            <a:off x="508000" y="1612900"/>
            <a:ext cx="4572000" cy="2235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b"/>
          <a:lstStyle>
            <a:lvl1pPr>
              <a:defRPr sz="46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24" name="Body Level One…"/>
          <p:cNvSpPr txBox="1"/>
          <p:nvPr>
            <p:ph type="body" sz="quarter" idx="1"/>
          </p:nvPr>
        </p:nvSpPr>
        <p:spPr>
          <a:xfrm>
            <a:off x="508000" y="3962400"/>
            <a:ext cx="4572000" cy="2108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0" indent="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0" indent="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0" indent="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0" indent="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5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2828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" name="pushpin_photo-bullets.pdf" descr="pushpin_photo-bulle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Title Text"/>
          <p:cNvSpPr txBox="1"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34" name="Body Level One…"/>
          <p:cNvSpPr txBox="1"/>
          <p:nvPr>
            <p:ph type="body" sz="half" idx="1"/>
          </p:nvPr>
        </p:nvSpPr>
        <p:spPr>
          <a:xfrm>
            <a:off x="711200" y="2197100"/>
            <a:ext cx="42672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6712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5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Title Text"/>
          <p:cNvSpPr txBox="1"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43" name="Body Level One…"/>
          <p:cNvSpPr txBox="1"/>
          <p:nvPr>
            <p:ph type="body" sz="half" idx="1"/>
          </p:nvPr>
        </p:nvSpPr>
        <p:spPr>
          <a:xfrm>
            <a:off x="711200" y="2197100"/>
            <a:ext cx="42672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6712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4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Title Text"/>
          <p:cNvSpPr txBox="1"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52" name="Body Level One…"/>
          <p:cNvSpPr txBox="1"/>
          <p:nvPr>
            <p:ph type="body" sz="quarter" idx="1"/>
          </p:nvPr>
        </p:nvSpPr>
        <p:spPr>
          <a:xfrm>
            <a:off x="6070600" y="2197100"/>
            <a:ext cx="33782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6712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3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Title Text"/>
          <p:cNvSpPr txBox="1"/>
          <p:nvPr>
            <p:ph type="title"/>
          </p:nvPr>
        </p:nvSpPr>
        <p:spPr>
          <a:xfrm>
            <a:off x="787400" y="1587500"/>
            <a:ext cx="8572500" cy="25146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b"/>
          <a:lstStyle>
            <a:lvl1pPr defTabSz="457200">
              <a:defRPr sz="83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61" name="Body Level One…"/>
          <p:cNvSpPr txBox="1"/>
          <p:nvPr>
            <p:ph type="body" sz="quarter" idx="1"/>
          </p:nvPr>
        </p:nvSpPr>
        <p:spPr>
          <a:xfrm>
            <a:off x="787400" y="4191000"/>
            <a:ext cx="8572500" cy="11557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t"/>
          <a:lstStyle>
            <a:lvl1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2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Title Text"/>
          <p:cNvSpPr txBox="1"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70" name="Body Level One…"/>
          <p:cNvSpPr txBox="1"/>
          <p:nvPr>
            <p:ph type="body" idx="1"/>
          </p:nvPr>
        </p:nvSpPr>
        <p:spPr>
          <a:xfrm>
            <a:off x="787400" y="2159000"/>
            <a:ext cx="8572500" cy="4470400"/>
          </a:xfrm>
          <a:prstGeom prst="rect">
            <a:avLst/>
          </a:prstGeom>
          <a:effectLst/>
        </p:spPr>
        <p:txBody>
          <a:bodyPr/>
          <a:lstStyle>
            <a:lvl1pPr marL="495300" indent="-495300" defTabSz="457200">
              <a:buSzPct val="65000"/>
              <a:buFont typeface="Type Embellishments One LET"/>
              <a:buChar char="n"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 defTabSz="457200">
              <a:buSzPct val="65000"/>
              <a:buFont typeface="Type Embellishments One LET"/>
              <a:buChar char="n"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 defTabSz="457200">
              <a:buSzPct val="65000"/>
              <a:buFont typeface="Type Embellishments One LET"/>
              <a:buChar char="n"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 defTabSz="457200">
              <a:buSzPct val="65000"/>
              <a:buFont typeface="Type Embellishments One LET"/>
              <a:buChar char="n"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 defTabSz="457200">
              <a:buSzPct val="65000"/>
              <a:buFont typeface="Type Embellishments One LET"/>
              <a:buChar char="n"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1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Title Text"/>
          <p:cNvSpPr txBox="1"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79" name="Body Level One…"/>
          <p:cNvSpPr txBox="1"/>
          <p:nvPr>
            <p:ph type="body" idx="1"/>
          </p:nvPr>
        </p:nvSpPr>
        <p:spPr>
          <a:xfrm>
            <a:off x="787400" y="2159000"/>
            <a:ext cx="8572500" cy="4470400"/>
          </a:xfrm>
          <a:prstGeom prst="rect">
            <a:avLst/>
          </a:prstGeom>
          <a:effectLst/>
        </p:spPr>
        <p:txBody>
          <a:bodyPr numCol="2" spcCol="428625" anchor="t"/>
          <a:lstStyle>
            <a:lvl1pPr marL="495300" indent="-495300" defTabSz="457200">
              <a:spcBef>
                <a:spcPts val="2700"/>
              </a:spcBef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 defTabSz="457200">
              <a:spcBef>
                <a:spcPts val="2700"/>
              </a:spcBef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 defTabSz="457200">
              <a:spcBef>
                <a:spcPts val="2700"/>
              </a:spcBef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 defTabSz="457200">
              <a:spcBef>
                <a:spcPts val="2700"/>
              </a:spcBef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 defTabSz="457200">
              <a:spcBef>
                <a:spcPts val="2700"/>
              </a:spcBef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0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Body Level One…"/>
          <p:cNvSpPr txBox="1"/>
          <p:nvPr>
            <p:ph type="body" idx="1"/>
          </p:nvPr>
        </p:nvSpPr>
        <p:spPr>
          <a:xfrm>
            <a:off x="787400" y="990600"/>
            <a:ext cx="8572500" cy="5638800"/>
          </a:xfrm>
          <a:prstGeom prst="rect">
            <a:avLst/>
          </a:prstGeom>
          <a:effectLst/>
        </p:spPr>
        <p:txBody>
          <a:bodyPr/>
          <a:lstStyle>
            <a:lvl1pPr marL="495300" indent="-495300" defTabSz="457200">
              <a:spcBef>
                <a:spcPts val="3800"/>
              </a:spcBef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 defTabSz="457200">
              <a:spcBef>
                <a:spcPts val="3800"/>
              </a:spcBef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 defTabSz="457200">
              <a:spcBef>
                <a:spcPts val="3800"/>
              </a:spcBef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 defTabSz="457200">
              <a:spcBef>
                <a:spcPts val="3800"/>
              </a:spcBef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 defTabSz="457200">
              <a:spcBef>
                <a:spcPts val="3800"/>
              </a:spcBef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8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Title Text"/>
          <p:cNvSpPr txBox="1"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03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Title Text"/>
          <p:cNvSpPr txBox="1"/>
          <p:nvPr>
            <p:ph type="title"/>
          </p:nvPr>
        </p:nvSpPr>
        <p:spPr>
          <a:xfrm>
            <a:off x="787400" y="2552700"/>
            <a:ext cx="8572500" cy="25146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8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11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" name="formal_photo-h.pdf" descr="formal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19" name="Title Text"/>
          <p:cNvSpPr txBox="1"/>
          <p:nvPr>
            <p:ph type="title"/>
          </p:nvPr>
        </p:nvSpPr>
        <p:spPr>
          <a:xfrm>
            <a:off x="787400" y="5842000"/>
            <a:ext cx="8572500" cy="12954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7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20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7" name="formal_photo-v.pdf" descr="formal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28" name="Title Text"/>
          <p:cNvSpPr txBox="1"/>
          <p:nvPr>
            <p:ph type="title"/>
          </p:nvPr>
        </p:nvSpPr>
        <p:spPr>
          <a:xfrm>
            <a:off x="393700" y="1092200"/>
            <a:ext cx="4660900" cy="28956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b"/>
          <a:lstStyle>
            <a:lvl1pPr defTabSz="457200">
              <a:defRPr sz="6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29" name="Body Level One…"/>
          <p:cNvSpPr txBox="1"/>
          <p:nvPr>
            <p:ph type="body" sz="quarter" idx="1"/>
          </p:nvPr>
        </p:nvSpPr>
        <p:spPr>
          <a:xfrm>
            <a:off x="393700" y="4076700"/>
            <a:ext cx="4660900" cy="25273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t"/>
          <a:lstStyle>
            <a:lvl1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0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Big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" name="formal_inside-photo-big.pdf" descr="formal_inside-photo-big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38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5" name="formal_inside-3up.pdf" descr="formal_inside-3u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46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Big Cover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" name="formal_cover-photo-big.pdf" descr="formal_cover-photo-big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54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 Cover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1" name="formal_cover-3up.pdf" descr="formal_cover-3u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62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9" name="formal_photo-bullets.pdf" descr="formal_photo-bulle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70" name="Title Text"/>
          <p:cNvSpPr txBox="1"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71" name="Body Level One…"/>
          <p:cNvSpPr txBox="1"/>
          <p:nvPr>
            <p:ph type="body" sz="half" idx="1"/>
          </p:nvPr>
        </p:nvSpPr>
        <p:spPr>
          <a:xfrm>
            <a:off x="787400" y="2159000"/>
            <a:ext cx="4292600" cy="4470400"/>
          </a:xfrm>
          <a:prstGeom prst="rect">
            <a:avLst/>
          </a:prstGeom>
          <a:effectLst/>
        </p:spPr>
        <p:txBody>
          <a:bodyPr/>
          <a:lstStyle>
            <a:lvl1pPr marL="4953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2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itle Text"/>
          <p:cNvSpPr txBox="1"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80" name="Body Level One…"/>
          <p:cNvSpPr txBox="1"/>
          <p:nvPr>
            <p:ph type="body" sz="half" idx="1"/>
          </p:nvPr>
        </p:nvSpPr>
        <p:spPr>
          <a:xfrm>
            <a:off x="787400" y="2159000"/>
            <a:ext cx="4292600" cy="4470400"/>
          </a:xfrm>
          <a:prstGeom prst="rect">
            <a:avLst/>
          </a:prstGeom>
          <a:effectLst/>
        </p:spPr>
        <p:txBody>
          <a:bodyPr/>
          <a:lstStyle>
            <a:lvl1pPr marL="4953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1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Title Text"/>
          <p:cNvSpPr txBox="1"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89" name="Body Level One…"/>
          <p:cNvSpPr txBox="1"/>
          <p:nvPr>
            <p:ph type="body" sz="quarter" idx="1"/>
          </p:nvPr>
        </p:nvSpPr>
        <p:spPr>
          <a:xfrm>
            <a:off x="6083300" y="2159000"/>
            <a:ext cx="3276600" cy="4470400"/>
          </a:xfrm>
          <a:prstGeom prst="rect">
            <a:avLst/>
          </a:prstGeom>
          <a:effectLst/>
        </p:spPr>
        <p:txBody>
          <a:bodyPr/>
          <a:lstStyle>
            <a:lvl1pPr marL="4953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0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Title Text"/>
          <p:cNvSpPr txBox="1"/>
          <p:nvPr>
            <p:ph type="title"/>
          </p:nvPr>
        </p:nvSpPr>
        <p:spPr>
          <a:xfrm>
            <a:off x="800100" y="1930400"/>
            <a:ext cx="8547100" cy="2120900"/>
          </a:xfrm>
          <a:prstGeom prst="rect">
            <a:avLst/>
          </a:prstGeom>
          <a:effectLst/>
        </p:spPr>
        <p:txBody>
          <a:bodyPr anchor="b"/>
          <a:lstStyle>
            <a:lvl1pPr algn="r" defTabSz="457200">
              <a:defRPr sz="66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98" name="Body Level One…"/>
          <p:cNvSpPr txBox="1"/>
          <p:nvPr>
            <p:ph type="body" sz="quarter" idx="1"/>
          </p:nvPr>
        </p:nvSpPr>
        <p:spPr>
          <a:xfrm>
            <a:off x="800100" y="4064000"/>
            <a:ext cx="8547100" cy="952500"/>
          </a:xfrm>
          <a:prstGeom prst="rect">
            <a:avLst/>
          </a:prstGeom>
          <a:effectLst/>
        </p:spPr>
        <p:txBody>
          <a:bodyPr anchor="t"/>
          <a:lstStyle>
            <a:lvl1pPr marL="0" indent="0" algn="r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0" indent="0" algn="r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0" indent="0" algn="r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0" indent="0" algn="r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0" indent="0" algn="r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9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Title Text"/>
          <p:cNvSpPr txBox="1"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07" name="Body Level One…"/>
          <p:cNvSpPr txBox="1"/>
          <p:nvPr>
            <p:ph type="body" idx="1"/>
          </p:nvPr>
        </p:nvSpPr>
        <p:spPr>
          <a:xfrm>
            <a:off x="495300" y="1676400"/>
            <a:ext cx="9169400" cy="5245100"/>
          </a:xfrm>
          <a:prstGeom prst="rect">
            <a:avLst/>
          </a:prstGeom>
          <a:effectLst/>
        </p:spPr>
        <p:txBody>
          <a:bodyPr/>
          <a:lstStyle>
            <a:lvl1pPr marL="3810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8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Title Text"/>
          <p:cNvSpPr txBox="1"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16" name="Body Level One…"/>
          <p:cNvSpPr txBox="1"/>
          <p:nvPr>
            <p:ph type="body" idx="1"/>
          </p:nvPr>
        </p:nvSpPr>
        <p:spPr>
          <a:xfrm>
            <a:off x="495300" y="1676400"/>
            <a:ext cx="9169400" cy="5245100"/>
          </a:xfrm>
          <a:prstGeom prst="rect">
            <a:avLst/>
          </a:prstGeom>
          <a:effectLst/>
        </p:spPr>
        <p:txBody>
          <a:bodyPr numCol="2" spcCol="458470" anchor="t"/>
          <a:lstStyle>
            <a:lvl1pPr marL="381000" indent="-381000" defTabSz="457200">
              <a:spcBef>
                <a:spcPts val="34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 defTabSz="457200">
              <a:spcBef>
                <a:spcPts val="34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 defTabSz="457200">
              <a:spcBef>
                <a:spcPts val="34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 defTabSz="457200">
              <a:spcBef>
                <a:spcPts val="34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 defTabSz="457200">
              <a:spcBef>
                <a:spcPts val="34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7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/>
          <p:nvPr>
            <p:ph type="title"/>
          </p:nvPr>
        </p:nvSpPr>
        <p:spPr>
          <a:xfrm>
            <a:off x="990600" y="2870200"/>
            <a:ext cx="8178800" cy="18669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Body Level One…"/>
          <p:cNvSpPr txBox="1"/>
          <p:nvPr>
            <p:ph type="body" idx="1"/>
          </p:nvPr>
        </p:nvSpPr>
        <p:spPr>
          <a:xfrm>
            <a:off x="495300" y="685800"/>
            <a:ext cx="9169400" cy="6235700"/>
          </a:xfrm>
          <a:prstGeom prst="rect">
            <a:avLst/>
          </a:prstGeom>
          <a:effectLst/>
        </p:spPr>
        <p:txBody>
          <a:bodyPr/>
          <a:lstStyle>
            <a:lvl1pPr marL="381000" indent="-381000" defTabSz="457200">
              <a:spcBef>
                <a:spcPts val="4800"/>
              </a:spcBef>
              <a:buSzPct val="60000"/>
              <a:buBlip>
                <a:blip r:embed="rId3"/>
              </a:buBlip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 defTabSz="457200">
              <a:spcBef>
                <a:spcPts val="4800"/>
              </a:spcBef>
              <a:buSzPct val="60000"/>
              <a:buBlip>
                <a:blip r:embed="rId3"/>
              </a:buBlip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 defTabSz="457200">
              <a:spcBef>
                <a:spcPts val="4800"/>
              </a:spcBef>
              <a:buSzPct val="60000"/>
              <a:buBlip>
                <a:blip r:embed="rId3"/>
              </a:buBlip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 defTabSz="457200">
              <a:spcBef>
                <a:spcPts val="4800"/>
              </a:spcBef>
              <a:buSzPct val="60000"/>
              <a:buBlip>
                <a:blip r:embed="rId3"/>
              </a:buBlip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 defTabSz="457200">
              <a:spcBef>
                <a:spcPts val="4800"/>
              </a:spcBef>
              <a:buSzPct val="60000"/>
              <a:buBlip>
                <a:blip r:embed="rId3"/>
              </a:buBlip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5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Rectangle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25400">
            <a:miter lim="400000"/>
          </a:ln>
        </p:spPr>
        <p:txBody>
          <a:bodyPr lIns="25400" tIns="25400" rIns="25400" bIns="25400" anchor="ctr"/>
          <a:lstStyle/>
          <a:p>
            <a:pPr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633" name="PARTICLE SPECTRUM"/>
          <p:cNvSpPr txBox="1"/>
          <p:nvPr/>
        </p:nvSpPr>
        <p:spPr>
          <a:xfrm>
            <a:off x="3055035" y="133350"/>
            <a:ext cx="403248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PARTICLE SPECTRUM</a:t>
            </a:r>
          </a:p>
        </p:txBody>
      </p:sp>
      <p:sp>
        <p:nvSpPr>
          <p:cNvPr id="634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Master #13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Rectangle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25400">
            <a:miter lim="400000"/>
          </a:ln>
        </p:spPr>
        <p:txBody>
          <a:bodyPr lIns="25400" tIns="25400" rIns="25400" bIns="25400" anchor="ctr"/>
          <a:lstStyle/>
          <a:p>
            <a:pPr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642" name="FIELDS"/>
          <p:cNvSpPr txBox="1"/>
          <p:nvPr/>
        </p:nvSpPr>
        <p:spPr>
          <a:xfrm>
            <a:off x="4356763" y="133350"/>
            <a:ext cx="1429024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FIELDS</a:t>
            </a:r>
          </a:p>
        </p:txBody>
      </p:sp>
      <p:sp>
        <p:nvSpPr>
          <p:cNvPr id="643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Title Text"/>
          <p:cNvSpPr txBox="1"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51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Title Text"/>
          <p:cNvSpPr txBox="1"/>
          <p:nvPr>
            <p:ph type="title"/>
          </p:nvPr>
        </p:nvSpPr>
        <p:spPr>
          <a:xfrm>
            <a:off x="800100" y="2298700"/>
            <a:ext cx="8547100" cy="3022600"/>
          </a:xfrm>
          <a:prstGeom prst="rect">
            <a:avLst/>
          </a:prstGeom>
          <a:effectLst/>
        </p:spPr>
        <p:txBody>
          <a:bodyPr/>
          <a:lstStyle>
            <a:lvl1pPr algn="r" defTabSz="457200">
              <a:defRPr sz="66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59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6" name="oldsilk_photo-h.pdf" descr="oldsilk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667" name="Title Text"/>
          <p:cNvSpPr txBox="1"/>
          <p:nvPr>
            <p:ph type="title"/>
          </p:nvPr>
        </p:nvSpPr>
        <p:spPr>
          <a:xfrm>
            <a:off x="495300" y="6032500"/>
            <a:ext cx="9169400" cy="11557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6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68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oldsilk_photo-v.pdf" descr="oldsilk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676" name="Title Text"/>
          <p:cNvSpPr txBox="1"/>
          <p:nvPr>
            <p:ph type="title"/>
          </p:nvPr>
        </p:nvSpPr>
        <p:spPr>
          <a:xfrm>
            <a:off x="495300" y="1930400"/>
            <a:ext cx="4699000" cy="2120900"/>
          </a:xfrm>
          <a:prstGeom prst="rect">
            <a:avLst/>
          </a:prstGeom>
          <a:effectLst/>
        </p:spPr>
        <p:txBody>
          <a:bodyPr anchor="b"/>
          <a:lstStyle>
            <a:lvl1pPr algn="l" defTabSz="457200">
              <a:defRPr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77" name="Body Level One…"/>
          <p:cNvSpPr txBox="1"/>
          <p:nvPr>
            <p:ph type="body" sz="quarter" idx="1"/>
          </p:nvPr>
        </p:nvSpPr>
        <p:spPr>
          <a:xfrm>
            <a:off x="495300" y="4064000"/>
            <a:ext cx="4699000" cy="952500"/>
          </a:xfrm>
          <a:prstGeom prst="rect">
            <a:avLst/>
          </a:prstGeom>
          <a:effectLst/>
        </p:spPr>
        <p:txBody>
          <a:bodyPr anchor="t"/>
          <a:lstStyle>
            <a:lvl1pPr marL="0" indent="0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0" indent="0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0" indent="0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0" indent="0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0" indent="0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8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5" name="oldsilk_photo-bullets.pdf" descr="oldsilk_photo-bulle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686" name="Title Text"/>
          <p:cNvSpPr txBox="1"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87" name="Body Level One…"/>
          <p:cNvSpPr txBox="1"/>
          <p:nvPr>
            <p:ph type="body" sz="half" idx="1"/>
          </p:nvPr>
        </p:nvSpPr>
        <p:spPr>
          <a:xfrm>
            <a:off x="495300" y="1676400"/>
            <a:ext cx="4660900" cy="5245100"/>
          </a:xfrm>
          <a:prstGeom prst="rect">
            <a:avLst/>
          </a:prstGeom>
          <a:effectLst/>
        </p:spPr>
        <p:txBody>
          <a:bodyPr/>
          <a:lstStyle>
            <a:lvl1pPr marL="3810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8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Title Text"/>
          <p:cNvSpPr txBox="1"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96" name="Body Level One…"/>
          <p:cNvSpPr txBox="1"/>
          <p:nvPr>
            <p:ph type="body" sz="half" idx="1"/>
          </p:nvPr>
        </p:nvSpPr>
        <p:spPr>
          <a:xfrm>
            <a:off x="495300" y="1676400"/>
            <a:ext cx="4660900" cy="5245100"/>
          </a:xfrm>
          <a:prstGeom prst="rect">
            <a:avLst/>
          </a:prstGeom>
          <a:effectLst/>
        </p:spPr>
        <p:txBody>
          <a:bodyPr/>
          <a:lstStyle>
            <a:lvl1pPr marL="3810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97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Title Text"/>
          <p:cNvSpPr txBox="1"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05" name="Body Level One…"/>
          <p:cNvSpPr txBox="1"/>
          <p:nvPr>
            <p:ph type="body" sz="half" idx="1"/>
          </p:nvPr>
        </p:nvSpPr>
        <p:spPr>
          <a:xfrm>
            <a:off x="6438900" y="1676400"/>
            <a:ext cx="3225800" cy="5245100"/>
          </a:xfrm>
          <a:prstGeom prst="rect">
            <a:avLst/>
          </a:prstGeom>
          <a:effectLst/>
        </p:spPr>
        <p:txBody>
          <a:bodyPr/>
          <a:lstStyle>
            <a:lvl1pPr marL="3810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6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letterpress_photo-h.pdf" descr="letterpress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Title Text"/>
          <p:cNvSpPr txBox="1"/>
          <p:nvPr>
            <p:ph type="title"/>
          </p:nvPr>
        </p:nvSpPr>
        <p:spPr>
          <a:xfrm>
            <a:off x="990600" y="5676900"/>
            <a:ext cx="8178800" cy="1549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Title Text"/>
          <p:cNvSpPr txBox="1"/>
          <p:nvPr>
            <p:ph type="title"/>
          </p:nvPr>
        </p:nvSpPr>
        <p:spPr>
          <a:xfrm>
            <a:off x="990600" y="850900"/>
            <a:ext cx="8178800" cy="28829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14" name="Body Level One…"/>
          <p:cNvSpPr txBox="1"/>
          <p:nvPr>
            <p:ph type="body" sz="quarter" idx="1"/>
          </p:nvPr>
        </p:nvSpPr>
        <p:spPr>
          <a:xfrm>
            <a:off x="990600" y="3810000"/>
            <a:ext cx="8178800" cy="17399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5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23" name="Body Level One…"/>
          <p:cNvSpPr txBox="1"/>
          <p:nvPr>
            <p:ph type="body" idx="1"/>
          </p:nvPr>
        </p:nvSpPr>
        <p:spPr>
          <a:xfrm>
            <a:off x="12700" y="2171700"/>
            <a:ext cx="10134600" cy="48641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4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32" name="Body Level One…"/>
          <p:cNvSpPr txBox="1"/>
          <p:nvPr>
            <p:ph type="body" idx="1"/>
          </p:nvPr>
        </p:nvSpPr>
        <p:spPr>
          <a:xfrm>
            <a:off x="12700" y="2171700"/>
            <a:ext cx="10134600" cy="4864100"/>
          </a:xfrm>
          <a:prstGeom prst="rect">
            <a:avLst/>
          </a:prstGeom>
          <a:effectLst/>
        </p:spPr>
        <p:txBody>
          <a:bodyPr numCol="2" spcCol="506730" anchor="t"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3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Body Level One…"/>
          <p:cNvSpPr txBox="1"/>
          <p:nvPr>
            <p:ph type="body" idx="1"/>
          </p:nvPr>
        </p:nvSpPr>
        <p:spPr>
          <a:xfrm>
            <a:off x="12700" y="850900"/>
            <a:ext cx="10134600" cy="59182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1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Rectangle"/>
          <p:cNvSpPr/>
          <p:nvPr/>
        </p:nvSpPr>
        <p:spPr>
          <a:xfrm>
            <a:off x="-317500" y="-101600"/>
            <a:ext cx="10515600" cy="1270000"/>
          </a:xfrm>
          <a:prstGeom prst="rect">
            <a:avLst/>
          </a:prstGeom>
          <a:solidFill>
            <a:srgbClr val="00F900">
              <a:alpha val="38000"/>
            </a:srgbClr>
          </a:solidFill>
          <a:ln w="25400">
            <a:solidFill>
              <a:srgbClr val="3A5253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6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pPr>
          </a:p>
        </p:txBody>
      </p:sp>
      <p:sp>
        <p:nvSpPr>
          <p:cNvPr id="749" name="Fields"/>
          <p:cNvSpPr txBox="1"/>
          <p:nvPr/>
        </p:nvSpPr>
        <p:spPr>
          <a:xfrm>
            <a:off x="4397697" y="228600"/>
            <a:ext cx="1361629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5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Fields</a:t>
            </a:r>
          </a:p>
        </p:txBody>
      </p:sp>
      <p:sp>
        <p:nvSpPr>
          <p:cNvPr id="750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58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Title Text"/>
          <p:cNvSpPr txBox="1"/>
          <p:nvPr>
            <p:ph type="title"/>
          </p:nvPr>
        </p:nvSpPr>
        <p:spPr>
          <a:xfrm>
            <a:off x="990600" y="2413000"/>
            <a:ext cx="8178800" cy="27813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66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3" name="pinstripe_photo-h.pdf" descr="pinstripe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774" name="Title Text"/>
          <p:cNvSpPr txBox="1"/>
          <p:nvPr>
            <p:ph type="title"/>
          </p:nvPr>
        </p:nvSpPr>
        <p:spPr>
          <a:xfrm>
            <a:off x="990600" y="53975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75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2" name="pinstripe_photo-v.pdf" descr="pinstripe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783" name="Title 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200">
                <a:solidFill>
                  <a:srgbClr val="FFFCF5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84" name="Body Level One…"/>
          <p:cNvSpPr txBox="1"/>
          <p:nvPr>
            <p:ph type="body" sz="quarter" idx="1"/>
          </p:nvPr>
        </p:nvSpPr>
        <p:spPr>
          <a:xfrm>
            <a:off x="495300" y="3746500"/>
            <a:ext cx="4584700" cy="22860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5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2" name="pinstripe_bullet.pdf" descr="pinstripe_bulle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793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94" name="Body Level One…"/>
          <p:cNvSpPr txBox="1"/>
          <p:nvPr>
            <p:ph type="body" sz="half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95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letterpress_photo-v.pdf" descr="letterpress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separator.tiff" descr="separator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7100" y="3746500"/>
            <a:ext cx="3708400" cy="101600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Title Text"/>
          <p:cNvSpPr txBox="1"/>
          <p:nvPr>
            <p:ph type="title"/>
          </p:nvPr>
        </p:nvSpPr>
        <p:spPr>
          <a:xfrm>
            <a:off x="482600" y="1270000"/>
            <a:ext cx="4597400" cy="2387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82" name="Body Level One…"/>
          <p:cNvSpPr txBox="1"/>
          <p:nvPr>
            <p:ph type="body" sz="quarter" idx="1"/>
          </p:nvPr>
        </p:nvSpPr>
        <p:spPr>
          <a:xfrm>
            <a:off x="482600" y="4051300"/>
            <a:ext cx="4597400" cy="23876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0" algn="ctr">
              <a:spcBef>
                <a:spcPts val="0"/>
              </a:spcBef>
              <a:buSzTx/>
              <a:buNone/>
            </a:lvl2pPr>
            <a:lvl3pPr marL="0" indent="0" algn="ctr">
              <a:spcBef>
                <a:spcPts val="0"/>
              </a:spcBef>
              <a:buSzTx/>
              <a:buNone/>
            </a:lvl3pPr>
            <a:lvl4pPr marL="0" indent="0" algn="ctr">
              <a:spcBef>
                <a:spcPts val="0"/>
              </a:spcBef>
              <a:buSzTx/>
              <a:buNone/>
            </a:lvl4pPr>
            <a:lvl5pPr marL="0" indent="0" algn="ctr">
              <a:spcBef>
                <a:spcPts val="0"/>
              </a:spcBef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03" name="Body Level One…"/>
          <p:cNvSpPr txBox="1"/>
          <p:nvPr>
            <p:ph type="body" sz="half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4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12" name="Body Level One…"/>
          <p:cNvSpPr txBox="1"/>
          <p:nvPr>
            <p:ph type="body" sz="half" idx="1"/>
          </p:nvPr>
        </p:nvSpPr>
        <p:spPr>
          <a:xfrm>
            <a:off x="5422900" y="2171700"/>
            <a:ext cx="4152900" cy="4864100"/>
          </a:xfrm>
          <a:prstGeom prst="rect">
            <a:avLst/>
          </a:prstGeom>
          <a:effectLst/>
        </p:spPr>
        <p:txBody>
          <a:bodyPr/>
          <a:lstStyle>
            <a:lvl1pPr marL="12636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6065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19621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3177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26860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3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Title Text"/>
          <p:cNvSpPr txBox="1"/>
          <p:nvPr>
            <p:ph type="title"/>
          </p:nvPr>
        </p:nvSpPr>
        <p:spPr>
          <a:xfrm>
            <a:off x="342900" y="2476500"/>
            <a:ext cx="9461500" cy="16002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21" name="Body Level One…"/>
          <p:cNvSpPr txBox="1"/>
          <p:nvPr>
            <p:ph type="body" sz="quarter" idx="1"/>
          </p:nvPr>
        </p:nvSpPr>
        <p:spPr>
          <a:xfrm>
            <a:off x="342900" y="4178300"/>
            <a:ext cx="9461500" cy="965200"/>
          </a:xfrm>
          <a:prstGeom prst="rect">
            <a:avLst/>
          </a:prstGeom>
          <a:effectLst/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2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Title Text"/>
          <p:cNvSpPr txBox="1"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30" name="Body Level One…"/>
          <p:cNvSpPr txBox="1"/>
          <p:nvPr>
            <p:ph type="body" idx="1"/>
          </p:nvPr>
        </p:nvSpPr>
        <p:spPr>
          <a:xfrm>
            <a:off x="342900" y="1854200"/>
            <a:ext cx="9461500" cy="5080000"/>
          </a:xfrm>
          <a:prstGeom prst="rect">
            <a:avLst/>
          </a:prstGeom>
          <a:effectLst/>
        </p:spPr>
        <p:txBody>
          <a:bodyPr/>
          <a:lstStyle>
            <a:lvl1pPr marL="689634" indent="-308634">
              <a:spcBef>
                <a:spcPts val="2800"/>
              </a:spcBef>
              <a:buSzPct val="34000"/>
              <a:buBlip>
                <a:blip r:embed="rId3"/>
              </a:buBlip>
              <a:tabLst>
                <a:tab pos="11938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45234" indent="-308634">
              <a:spcBef>
                <a:spcPts val="2800"/>
              </a:spcBef>
              <a:buSzPct val="34000"/>
              <a:buBlip>
                <a:blip r:embed="rId3"/>
              </a:buBlip>
              <a:tabLst>
                <a:tab pos="15494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88134" indent="-308634">
              <a:spcBef>
                <a:spcPts val="2800"/>
              </a:spcBef>
              <a:buSzPct val="34000"/>
              <a:buBlip>
                <a:blip r:embed="rId3"/>
              </a:buBlip>
              <a:tabLst>
                <a:tab pos="18923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43734" indent="-308634">
              <a:spcBef>
                <a:spcPts val="2800"/>
              </a:spcBef>
              <a:buSzPct val="34000"/>
              <a:buBlip>
                <a:blip r:embed="rId3"/>
              </a:buBlip>
              <a:tabLst>
                <a:tab pos="22479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99334" indent="-308634">
              <a:spcBef>
                <a:spcPts val="2800"/>
              </a:spcBef>
              <a:buSzPct val="34000"/>
              <a:buBlip>
                <a:blip r:embed="rId3"/>
              </a:buBlip>
              <a:tabLst>
                <a:tab pos="26035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1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Title Text"/>
          <p:cNvSpPr txBox="1"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39" name="Body Level One…"/>
          <p:cNvSpPr txBox="1"/>
          <p:nvPr>
            <p:ph type="body" idx="1"/>
          </p:nvPr>
        </p:nvSpPr>
        <p:spPr>
          <a:xfrm>
            <a:off x="342900" y="1854200"/>
            <a:ext cx="9461500" cy="5080000"/>
          </a:xfrm>
          <a:prstGeom prst="rect">
            <a:avLst/>
          </a:prstGeom>
          <a:effectLst/>
        </p:spPr>
        <p:txBody>
          <a:bodyPr numCol="2" spcCol="473075" anchor="t"/>
          <a:lstStyle>
            <a:lvl1pPr marL="6593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0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Body Level One…"/>
          <p:cNvSpPr txBox="1"/>
          <p:nvPr>
            <p:ph type="body" idx="1"/>
          </p:nvPr>
        </p:nvSpPr>
        <p:spPr>
          <a:xfrm>
            <a:off x="342900" y="990600"/>
            <a:ext cx="9461500" cy="5638800"/>
          </a:xfrm>
          <a:prstGeom prst="rect">
            <a:avLst/>
          </a:prstGeom>
          <a:effectLst/>
        </p:spPr>
        <p:txBody>
          <a:bodyPr/>
          <a:lstStyle>
            <a:lvl1pPr marL="689634" indent="-308634">
              <a:spcBef>
                <a:spcPts val="3200"/>
              </a:spcBef>
              <a:buSzPct val="34000"/>
              <a:buBlip>
                <a:blip r:embed="rId3"/>
              </a:buBlip>
              <a:tabLst>
                <a:tab pos="11938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45234" indent="-308634">
              <a:spcBef>
                <a:spcPts val="3200"/>
              </a:spcBef>
              <a:buSzPct val="34000"/>
              <a:buBlip>
                <a:blip r:embed="rId3"/>
              </a:buBlip>
              <a:tabLst>
                <a:tab pos="15494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88134" indent="-308634">
              <a:spcBef>
                <a:spcPts val="3200"/>
              </a:spcBef>
              <a:buSzPct val="34000"/>
              <a:buBlip>
                <a:blip r:embed="rId3"/>
              </a:buBlip>
              <a:tabLst>
                <a:tab pos="18923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43734" indent="-308634">
              <a:spcBef>
                <a:spcPts val="3200"/>
              </a:spcBef>
              <a:buSzPct val="34000"/>
              <a:buBlip>
                <a:blip r:embed="rId3"/>
              </a:buBlip>
              <a:tabLst>
                <a:tab pos="22479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99334" indent="-308634">
              <a:spcBef>
                <a:spcPts val="3200"/>
              </a:spcBef>
              <a:buSzPct val="34000"/>
              <a:buBlip>
                <a:blip r:embed="rId3"/>
              </a:buBlip>
              <a:tabLst>
                <a:tab pos="26035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8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Title Text"/>
          <p:cNvSpPr txBox="1"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63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Title Text"/>
          <p:cNvSpPr txBox="1"/>
          <p:nvPr>
            <p:ph type="title"/>
          </p:nvPr>
        </p:nvSpPr>
        <p:spPr>
          <a:xfrm>
            <a:off x="342900" y="2476500"/>
            <a:ext cx="9461500" cy="26543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71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C2D4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8" name="watercolor_photo-h.pdf" descr="watercolor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879" name="Title Text"/>
          <p:cNvSpPr txBox="1"/>
          <p:nvPr>
            <p:ph type="title"/>
          </p:nvPr>
        </p:nvSpPr>
        <p:spPr>
          <a:xfrm>
            <a:off x="342900" y="5105400"/>
            <a:ext cx="9461500" cy="17399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80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6.xml"/><Relationship Id="rId29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28.xml"/><Relationship Id="rId31" Type="http://schemas.openxmlformats.org/officeDocument/2006/relationships/slideLayout" Target="../slideLayouts/slideLayout29.xml"/><Relationship Id="rId32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1.xml"/><Relationship Id="rId34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3.xml"/><Relationship Id="rId36" Type="http://schemas.openxmlformats.org/officeDocument/2006/relationships/slideLayout" Target="../slideLayouts/slideLayout34.xml"/><Relationship Id="rId37" Type="http://schemas.openxmlformats.org/officeDocument/2006/relationships/slideLayout" Target="../slideLayouts/slideLayout35.xml"/><Relationship Id="rId38" Type="http://schemas.openxmlformats.org/officeDocument/2006/relationships/slideLayout" Target="../slideLayouts/slideLayout36.xml"/><Relationship Id="rId39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38.xml"/><Relationship Id="rId41" Type="http://schemas.openxmlformats.org/officeDocument/2006/relationships/slideLayout" Target="../slideLayouts/slideLayout39.xml"/><Relationship Id="rId42" Type="http://schemas.openxmlformats.org/officeDocument/2006/relationships/slideLayout" Target="../slideLayouts/slideLayout40.xml"/><Relationship Id="rId43" Type="http://schemas.openxmlformats.org/officeDocument/2006/relationships/slideLayout" Target="../slideLayouts/slideLayout41.xml"/><Relationship Id="rId44" Type="http://schemas.openxmlformats.org/officeDocument/2006/relationships/slideLayout" Target="../slideLayouts/slideLayout42.xml"/><Relationship Id="rId45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44.xml"/><Relationship Id="rId47" Type="http://schemas.openxmlformats.org/officeDocument/2006/relationships/slideLayout" Target="../slideLayouts/slideLayout45.xml"/><Relationship Id="rId48" Type="http://schemas.openxmlformats.org/officeDocument/2006/relationships/slideLayout" Target="../slideLayouts/slideLayout46.xml"/><Relationship Id="rId49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48.xml"/><Relationship Id="rId51" Type="http://schemas.openxmlformats.org/officeDocument/2006/relationships/slideLayout" Target="../slideLayouts/slideLayout49.xml"/><Relationship Id="rId52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51.xml"/><Relationship Id="rId54" Type="http://schemas.openxmlformats.org/officeDocument/2006/relationships/slideLayout" Target="../slideLayouts/slideLayout52.xml"/><Relationship Id="rId55" Type="http://schemas.openxmlformats.org/officeDocument/2006/relationships/slideLayout" Target="../slideLayouts/slideLayout53.xml"/><Relationship Id="rId56" Type="http://schemas.openxmlformats.org/officeDocument/2006/relationships/slideLayout" Target="../slideLayouts/slideLayout54.xml"/><Relationship Id="rId57" Type="http://schemas.openxmlformats.org/officeDocument/2006/relationships/slideLayout" Target="../slideLayouts/slideLayout55.xml"/><Relationship Id="rId58" Type="http://schemas.openxmlformats.org/officeDocument/2006/relationships/slideLayout" Target="../slideLayouts/slideLayout56.xml"/><Relationship Id="rId59" Type="http://schemas.openxmlformats.org/officeDocument/2006/relationships/slideLayout" Target="../slideLayouts/slideLayout57.xml"/><Relationship Id="rId60" Type="http://schemas.openxmlformats.org/officeDocument/2006/relationships/slideLayout" Target="../slideLayouts/slideLayout58.xml"/><Relationship Id="rId61" Type="http://schemas.openxmlformats.org/officeDocument/2006/relationships/slideLayout" Target="../slideLayouts/slideLayout59.xml"/><Relationship Id="rId62" Type="http://schemas.openxmlformats.org/officeDocument/2006/relationships/slideLayout" Target="../slideLayouts/slideLayout60.xml"/><Relationship Id="rId63" Type="http://schemas.openxmlformats.org/officeDocument/2006/relationships/slideLayout" Target="../slideLayouts/slideLayout61.xml"/><Relationship Id="rId64" Type="http://schemas.openxmlformats.org/officeDocument/2006/relationships/slideLayout" Target="../slideLayouts/slideLayout62.xml"/><Relationship Id="rId65" Type="http://schemas.openxmlformats.org/officeDocument/2006/relationships/slideLayout" Target="../slideLayouts/slideLayout63.xml"/><Relationship Id="rId66" Type="http://schemas.openxmlformats.org/officeDocument/2006/relationships/slideLayout" Target="../slideLayouts/slideLayout64.xml"/><Relationship Id="rId67" Type="http://schemas.openxmlformats.org/officeDocument/2006/relationships/slideLayout" Target="../slideLayouts/slideLayout65.xml"/><Relationship Id="rId68" Type="http://schemas.openxmlformats.org/officeDocument/2006/relationships/slideLayout" Target="../slideLayouts/slideLayout66.xml"/><Relationship Id="rId69" Type="http://schemas.openxmlformats.org/officeDocument/2006/relationships/slideLayout" Target="../slideLayouts/slideLayout67.xml"/><Relationship Id="rId70" Type="http://schemas.openxmlformats.org/officeDocument/2006/relationships/slideLayout" Target="../slideLayouts/slideLayout68.xml"/><Relationship Id="rId71" Type="http://schemas.openxmlformats.org/officeDocument/2006/relationships/slideLayout" Target="../slideLayouts/slideLayout69.xml"/><Relationship Id="rId72" Type="http://schemas.openxmlformats.org/officeDocument/2006/relationships/slideLayout" Target="../slideLayouts/slideLayout70.xml"/><Relationship Id="rId73" Type="http://schemas.openxmlformats.org/officeDocument/2006/relationships/slideLayout" Target="../slideLayouts/slideLayout71.xml"/><Relationship Id="rId74" Type="http://schemas.openxmlformats.org/officeDocument/2006/relationships/slideLayout" Target="../slideLayouts/slideLayout72.xml"/><Relationship Id="rId75" Type="http://schemas.openxmlformats.org/officeDocument/2006/relationships/slideLayout" Target="../slideLayouts/slideLayout73.xml"/><Relationship Id="rId76" Type="http://schemas.openxmlformats.org/officeDocument/2006/relationships/slideLayout" Target="../slideLayouts/slideLayout74.xml"/><Relationship Id="rId77" Type="http://schemas.openxmlformats.org/officeDocument/2006/relationships/slideLayout" Target="../slideLayouts/slideLayout75.xml"/><Relationship Id="rId78" Type="http://schemas.openxmlformats.org/officeDocument/2006/relationships/slideLayout" Target="../slideLayouts/slideLayout76.xml"/><Relationship Id="rId79" Type="http://schemas.openxmlformats.org/officeDocument/2006/relationships/slideLayout" Target="../slideLayouts/slideLayout77.xml"/><Relationship Id="rId80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79.xml"/><Relationship Id="rId82" Type="http://schemas.openxmlformats.org/officeDocument/2006/relationships/slideLayout" Target="../slideLayouts/slideLayout80.xml"/><Relationship Id="rId83" Type="http://schemas.openxmlformats.org/officeDocument/2006/relationships/slideLayout" Target="../slideLayouts/slideLayout81.xml"/><Relationship Id="rId84" Type="http://schemas.openxmlformats.org/officeDocument/2006/relationships/slideLayout" Target="../slideLayouts/slideLayout82.xml"/><Relationship Id="rId85" Type="http://schemas.openxmlformats.org/officeDocument/2006/relationships/slideLayout" Target="../slideLayouts/slideLayout83.xml"/><Relationship Id="rId86" Type="http://schemas.openxmlformats.org/officeDocument/2006/relationships/slideLayout" Target="../slideLayouts/slideLayout84.xml"/><Relationship Id="rId87" Type="http://schemas.openxmlformats.org/officeDocument/2006/relationships/slideLayout" Target="../slideLayouts/slideLayout85.xml"/><Relationship Id="rId88" Type="http://schemas.openxmlformats.org/officeDocument/2006/relationships/slideLayout" Target="../slideLayouts/slideLayout86.xml"/><Relationship Id="rId89" Type="http://schemas.openxmlformats.org/officeDocument/2006/relationships/slideLayout" Target="../slideLayouts/slideLayout87.xml"/><Relationship Id="rId90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89.xml"/><Relationship Id="rId92" Type="http://schemas.openxmlformats.org/officeDocument/2006/relationships/slideLayout" Target="../slideLayouts/slideLayout90.xml"/><Relationship Id="rId93" Type="http://schemas.openxmlformats.org/officeDocument/2006/relationships/slideLayout" Target="../slideLayouts/slideLayout91.xml"/><Relationship Id="rId94" Type="http://schemas.openxmlformats.org/officeDocument/2006/relationships/slideLayout" Target="../slideLayouts/slideLayout92.xml"/><Relationship Id="rId95" Type="http://schemas.openxmlformats.org/officeDocument/2006/relationships/slideLayout" Target="../slideLayouts/slideLayout93.xml"/><Relationship Id="rId96" Type="http://schemas.openxmlformats.org/officeDocument/2006/relationships/slideLayout" Target="../slideLayouts/slideLayout94.xml"/><Relationship Id="rId97" Type="http://schemas.openxmlformats.org/officeDocument/2006/relationships/slideLayout" Target="../slideLayouts/slideLayout95.xml"/><Relationship Id="rId98" Type="http://schemas.openxmlformats.org/officeDocument/2006/relationships/slideLayout" Target="../slideLayouts/slideLayout96.xml"/><Relationship Id="rId99" Type="http://schemas.openxmlformats.org/officeDocument/2006/relationships/slideLayout" Target="../slideLayouts/slideLayout97.xml"/><Relationship Id="rId100" Type="http://schemas.openxmlformats.org/officeDocument/2006/relationships/slideLayout" Target="../slideLayouts/slideLayout98.xml"/><Relationship Id="rId101" Type="http://schemas.openxmlformats.org/officeDocument/2006/relationships/slideLayout" Target="../slideLayouts/slideLayout99.xml"/><Relationship Id="rId102" Type="http://schemas.openxmlformats.org/officeDocument/2006/relationships/slideLayout" Target="../slideLayouts/slideLayout100.xml"/><Relationship Id="rId103" Type="http://schemas.openxmlformats.org/officeDocument/2006/relationships/slideLayout" Target="../slideLayouts/slideLayout101.xml"/><Relationship Id="rId104" Type="http://schemas.openxmlformats.org/officeDocument/2006/relationships/slideLayout" Target="../slideLayouts/slideLayout102.xml"/><Relationship Id="rId105" Type="http://schemas.openxmlformats.org/officeDocument/2006/relationships/slideLayout" Target="../slideLayouts/slideLayout103.xml"/><Relationship Id="rId106" Type="http://schemas.openxmlformats.org/officeDocument/2006/relationships/slideLayout" Target="../slideLayouts/slideLayout104.xml"/><Relationship Id="rId107" Type="http://schemas.openxmlformats.org/officeDocument/2006/relationships/slideLayout" Target="../slideLayouts/slideLayout105.xml"/><Relationship Id="rId108" Type="http://schemas.openxmlformats.org/officeDocument/2006/relationships/slideLayout" Target="../slideLayouts/slideLayout106.xml"/><Relationship Id="rId109" Type="http://schemas.openxmlformats.org/officeDocument/2006/relationships/slideLayout" Target="../slideLayouts/slideLayout107.xml"/><Relationship Id="rId110" Type="http://schemas.openxmlformats.org/officeDocument/2006/relationships/slideLayout" Target="../slideLayouts/slideLayout108.xml"/><Relationship Id="rId111" Type="http://schemas.openxmlformats.org/officeDocument/2006/relationships/slideLayout" Target="../slideLayouts/slideLayout109.xml"/><Relationship Id="rId112" Type="http://schemas.openxmlformats.org/officeDocument/2006/relationships/slideLayout" Target="../slideLayouts/slideLayout110.xml"/><Relationship Id="rId113" Type="http://schemas.openxmlformats.org/officeDocument/2006/relationships/slideLayout" Target="../slideLayouts/slideLayout111.xml"/><Relationship Id="rId114" Type="http://schemas.openxmlformats.org/officeDocument/2006/relationships/slideLayout" Target="../slideLayouts/slideLayout112.xml"/><Relationship Id="rId115" Type="http://schemas.openxmlformats.org/officeDocument/2006/relationships/slideLayout" Target="../slideLayouts/slideLayout113.xml"/><Relationship Id="rId116" Type="http://schemas.openxmlformats.org/officeDocument/2006/relationships/slideLayout" Target="../slideLayouts/slideLayout114.xml"/><Relationship Id="rId117" Type="http://schemas.openxmlformats.org/officeDocument/2006/relationships/slideLayout" Target="../slideLayouts/slideLayout115.xml"/><Relationship Id="rId118" Type="http://schemas.openxmlformats.org/officeDocument/2006/relationships/slideLayout" Target="../slideLayouts/slideLayout116.xml"/><Relationship Id="rId119" Type="http://schemas.openxmlformats.org/officeDocument/2006/relationships/slideLayout" Target="../slideLayouts/slideLayout117.xml"/><Relationship Id="rId120" Type="http://schemas.openxmlformats.org/officeDocument/2006/relationships/slideLayout" Target="../slideLayouts/slideLayout118.xml"/><Relationship Id="rId121" Type="http://schemas.openxmlformats.org/officeDocument/2006/relationships/slideLayout" Target="../slideLayouts/slideLayout119.xml"/><Relationship Id="rId122" Type="http://schemas.openxmlformats.org/officeDocument/2006/relationships/slideLayout" Target="../slideLayouts/slideLayout120.xml"/><Relationship Id="rId123" Type="http://schemas.openxmlformats.org/officeDocument/2006/relationships/slideLayout" Target="../slideLayouts/slideLayout121.xml"/><Relationship Id="rId124" Type="http://schemas.openxmlformats.org/officeDocument/2006/relationships/slideLayout" Target="../slideLayouts/slideLayout122.xml"/><Relationship Id="rId125" Type="http://schemas.openxmlformats.org/officeDocument/2006/relationships/slideLayout" Target="../slideLayouts/slideLayout123.xml"/><Relationship Id="rId126" Type="http://schemas.openxmlformats.org/officeDocument/2006/relationships/slideLayout" Target="../slideLayouts/slideLayout124.xml"/><Relationship Id="rId127" Type="http://schemas.openxmlformats.org/officeDocument/2006/relationships/slideLayout" Target="../slideLayouts/slideLayout125.xml"/><Relationship Id="rId128" Type="http://schemas.openxmlformats.org/officeDocument/2006/relationships/slideLayout" Target="../slideLayouts/slideLayout126.xml"/><Relationship Id="rId129" Type="http://schemas.openxmlformats.org/officeDocument/2006/relationships/slideLayout" Target="../slideLayouts/slideLayout127.xml"/><Relationship Id="rId130" Type="http://schemas.openxmlformats.org/officeDocument/2006/relationships/slideLayout" Target="../slideLayouts/slideLayout128.xml"/><Relationship Id="rId131" Type="http://schemas.openxmlformats.org/officeDocument/2006/relationships/slideLayout" Target="../slideLayouts/slideLayout129.xml"/><Relationship Id="rId132" Type="http://schemas.openxmlformats.org/officeDocument/2006/relationships/slideLayout" Target="../slideLayouts/slideLayout130.xml"/><Relationship Id="rId133" Type="http://schemas.openxmlformats.org/officeDocument/2006/relationships/slideLayout" Target="../slideLayouts/slideLayout131.xml"/><Relationship Id="rId134" Type="http://schemas.openxmlformats.org/officeDocument/2006/relationships/slideLayout" Target="../slideLayouts/slideLayout132.xml"/><Relationship Id="rId135" Type="http://schemas.openxmlformats.org/officeDocument/2006/relationships/slideLayout" Target="../slideLayouts/slideLayout133.xml"/><Relationship Id="rId136" Type="http://schemas.openxmlformats.org/officeDocument/2006/relationships/slideLayout" Target="../slideLayouts/slideLayout134.xml"/><Relationship Id="rId137" Type="http://schemas.openxmlformats.org/officeDocument/2006/relationships/slideLayout" Target="../slideLayouts/slideLayout135.xml"/><Relationship Id="rId138" Type="http://schemas.openxmlformats.org/officeDocument/2006/relationships/slideLayout" Target="../slideLayouts/slideLayout136.xml"/><Relationship Id="rId139" Type="http://schemas.openxmlformats.org/officeDocument/2006/relationships/slideLayout" Target="../slideLayouts/slideLayout137.xml"/><Relationship Id="rId140" Type="http://schemas.openxmlformats.org/officeDocument/2006/relationships/slideLayout" Target="../slideLayouts/slideLayout138.xml"/><Relationship Id="rId141" Type="http://schemas.openxmlformats.org/officeDocument/2006/relationships/slideLayout" Target="../slideLayouts/slideLayout139.xml"/><Relationship Id="rId142" Type="http://schemas.openxmlformats.org/officeDocument/2006/relationships/slideLayout" Target="../slideLayouts/slideLayout140.xml"/><Relationship Id="rId143" Type="http://schemas.openxmlformats.org/officeDocument/2006/relationships/slideLayout" Target="../slideLayouts/slideLayout141.xml"/><Relationship Id="rId144" Type="http://schemas.openxmlformats.org/officeDocument/2006/relationships/slideLayout" Target="../slideLayouts/slideLayout142.xml"/><Relationship Id="rId145" Type="http://schemas.openxmlformats.org/officeDocument/2006/relationships/slideLayout" Target="../slideLayouts/slideLayout143.xml"/><Relationship Id="rId146" Type="http://schemas.openxmlformats.org/officeDocument/2006/relationships/slideLayout" Target="../slideLayouts/slideLayout144.xml"/><Relationship Id="rId147" Type="http://schemas.openxmlformats.org/officeDocument/2006/relationships/slideLayout" Target="../slideLayouts/slideLayout145.xml"/><Relationship Id="rId148" Type="http://schemas.openxmlformats.org/officeDocument/2006/relationships/slideLayout" Target="../slideLayouts/slideLayout146.xml"/><Relationship Id="rId149" Type="http://schemas.openxmlformats.org/officeDocument/2006/relationships/slideLayout" Target="../slideLayouts/slideLayout147.xml"/><Relationship Id="rId150" Type="http://schemas.openxmlformats.org/officeDocument/2006/relationships/slideLayout" Target="../slideLayouts/slideLayout148.xml"/><Relationship Id="rId151" Type="http://schemas.openxmlformats.org/officeDocument/2006/relationships/slideLayout" Target="../slideLayouts/slideLayout149.xml"/><Relationship Id="rId152" Type="http://schemas.openxmlformats.org/officeDocument/2006/relationships/slideLayout" Target="../slideLayouts/slideLayout150.xml"/><Relationship Id="rId153" Type="http://schemas.openxmlformats.org/officeDocument/2006/relationships/slideLayout" Target="../slideLayouts/slideLayout151.xml"/><Relationship Id="rId154" Type="http://schemas.openxmlformats.org/officeDocument/2006/relationships/slideLayout" Target="../slideLayouts/slideLayout152.xml"/><Relationship Id="rId155" Type="http://schemas.openxmlformats.org/officeDocument/2006/relationships/slideLayout" Target="../slideLayouts/slideLayout153.xml"/><Relationship Id="rId156" Type="http://schemas.openxmlformats.org/officeDocument/2006/relationships/slideLayout" Target="../slideLayouts/slideLayout154.xml"/><Relationship Id="rId157" Type="http://schemas.openxmlformats.org/officeDocument/2006/relationships/slideLayout" Target="../slideLayouts/slideLayout155.xml"/><Relationship Id="rId158" Type="http://schemas.openxmlformats.org/officeDocument/2006/relationships/slideLayout" Target="../slideLayouts/slideLayout156.xml"/><Relationship Id="rId159" Type="http://schemas.openxmlformats.org/officeDocument/2006/relationships/slideLayout" Target="../slideLayouts/slideLayout157.xml"/><Relationship Id="rId160" Type="http://schemas.openxmlformats.org/officeDocument/2006/relationships/slideLayout" Target="../slideLayouts/slideLayout158.xml"/><Relationship Id="rId161" Type="http://schemas.openxmlformats.org/officeDocument/2006/relationships/slideLayout" Target="../slideLayouts/slideLayout159.xml"/><Relationship Id="rId162" Type="http://schemas.openxmlformats.org/officeDocument/2006/relationships/slideLayout" Target="../slideLayouts/slideLayout160.xml"/><Relationship Id="rId163" Type="http://schemas.openxmlformats.org/officeDocument/2006/relationships/slideLayout" Target="../slideLayouts/slideLayout161.xml"/><Relationship Id="rId164" Type="http://schemas.openxmlformats.org/officeDocument/2006/relationships/slideLayout" Target="../slideLayouts/slideLayout162.xml"/><Relationship Id="rId165" Type="http://schemas.openxmlformats.org/officeDocument/2006/relationships/slideLayout" Target="../slideLayouts/slideLayout163.xml"/><Relationship Id="rId166" Type="http://schemas.openxmlformats.org/officeDocument/2006/relationships/slideLayout" Target="../slideLayouts/slideLayout164.xml"/><Relationship Id="rId167" Type="http://schemas.openxmlformats.org/officeDocument/2006/relationships/slideLayout" Target="../slideLayouts/slideLayout165.xml"/><Relationship Id="rId168" Type="http://schemas.openxmlformats.org/officeDocument/2006/relationships/slideLayout" Target="../slideLayouts/slideLayout16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90600" y="1943100"/>
            <a:ext cx="8178800" cy="49657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4919741" y="7245350"/>
            <a:ext cx="311786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 wrap="none" lIns="38100" tIns="38100" rIns="38100" bIns="38100">
            <a:spAutoFit/>
          </a:bodyPr>
          <a:lstStyle>
            <a:lvl1pPr algn="ctr" defTabSz="355600">
              <a:defRPr sz="1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  <p:sldLayoutId id="2147483684" r:id="rId38"/>
    <p:sldLayoutId id="2147483685" r:id="rId39"/>
    <p:sldLayoutId id="2147483686" r:id="rId40"/>
    <p:sldLayoutId id="2147483687" r:id="rId41"/>
    <p:sldLayoutId id="2147483688" r:id="rId42"/>
    <p:sldLayoutId id="2147483689" r:id="rId43"/>
    <p:sldLayoutId id="2147483690" r:id="rId44"/>
    <p:sldLayoutId id="2147483691" r:id="rId45"/>
    <p:sldLayoutId id="2147483692" r:id="rId46"/>
    <p:sldLayoutId id="2147483693" r:id="rId47"/>
    <p:sldLayoutId id="2147483694" r:id="rId48"/>
    <p:sldLayoutId id="2147483695" r:id="rId49"/>
    <p:sldLayoutId id="2147483696" r:id="rId50"/>
    <p:sldLayoutId id="2147483697" r:id="rId51"/>
    <p:sldLayoutId id="2147483698" r:id="rId52"/>
    <p:sldLayoutId id="2147483699" r:id="rId53"/>
    <p:sldLayoutId id="2147483700" r:id="rId54"/>
    <p:sldLayoutId id="2147483701" r:id="rId55"/>
    <p:sldLayoutId id="2147483702" r:id="rId56"/>
    <p:sldLayoutId id="2147483703" r:id="rId57"/>
    <p:sldLayoutId id="2147483704" r:id="rId58"/>
    <p:sldLayoutId id="2147483705" r:id="rId59"/>
    <p:sldLayoutId id="2147483706" r:id="rId60"/>
    <p:sldLayoutId id="2147483707" r:id="rId61"/>
    <p:sldLayoutId id="2147483708" r:id="rId62"/>
    <p:sldLayoutId id="2147483709" r:id="rId63"/>
    <p:sldLayoutId id="2147483710" r:id="rId64"/>
    <p:sldLayoutId id="2147483711" r:id="rId65"/>
    <p:sldLayoutId id="2147483712" r:id="rId66"/>
    <p:sldLayoutId id="2147483713" r:id="rId67"/>
    <p:sldLayoutId id="2147483714" r:id="rId68"/>
    <p:sldLayoutId id="2147483715" r:id="rId69"/>
    <p:sldLayoutId id="2147483716" r:id="rId70"/>
    <p:sldLayoutId id="2147483717" r:id="rId71"/>
    <p:sldLayoutId id="2147483718" r:id="rId72"/>
    <p:sldLayoutId id="2147483719" r:id="rId73"/>
    <p:sldLayoutId id="2147483720" r:id="rId74"/>
    <p:sldLayoutId id="2147483721" r:id="rId75"/>
    <p:sldLayoutId id="2147483722" r:id="rId76"/>
    <p:sldLayoutId id="2147483723" r:id="rId77"/>
    <p:sldLayoutId id="2147483724" r:id="rId78"/>
    <p:sldLayoutId id="2147483725" r:id="rId79"/>
    <p:sldLayoutId id="2147483726" r:id="rId80"/>
    <p:sldLayoutId id="2147483727" r:id="rId81"/>
    <p:sldLayoutId id="2147483728" r:id="rId82"/>
    <p:sldLayoutId id="2147483729" r:id="rId83"/>
    <p:sldLayoutId id="2147483730" r:id="rId84"/>
    <p:sldLayoutId id="2147483731" r:id="rId85"/>
    <p:sldLayoutId id="2147483732" r:id="rId86"/>
    <p:sldLayoutId id="2147483733" r:id="rId87"/>
    <p:sldLayoutId id="2147483734" r:id="rId88"/>
    <p:sldLayoutId id="2147483735" r:id="rId89"/>
    <p:sldLayoutId id="2147483736" r:id="rId90"/>
    <p:sldLayoutId id="2147483737" r:id="rId91"/>
    <p:sldLayoutId id="2147483738" r:id="rId92"/>
    <p:sldLayoutId id="2147483739" r:id="rId93"/>
    <p:sldLayoutId id="2147483740" r:id="rId94"/>
    <p:sldLayoutId id="2147483741" r:id="rId95"/>
    <p:sldLayoutId id="2147483742" r:id="rId96"/>
    <p:sldLayoutId id="2147483743" r:id="rId97"/>
    <p:sldLayoutId id="2147483744" r:id="rId98"/>
    <p:sldLayoutId id="2147483745" r:id="rId99"/>
    <p:sldLayoutId id="2147483746" r:id="rId100"/>
    <p:sldLayoutId id="2147483747" r:id="rId101"/>
    <p:sldLayoutId id="2147483748" r:id="rId102"/>
    <p:sldLayoutId id="2147483749" r:id="rId103"/>
    <p:sldLayoutId id="2147483750" r:id="rId104"/>
    <p:sldLayoutId id="2147483751" r:id="rId105"/>
    <p:sldLayoutId id="2147483752" r:id="rId106"/>
    <p:sldLayoutId id="2147483753" r:id="rId107"/>
    <p:sldLayoutId id="2147483754" r:id="rId108"/>
    <p:sldLayoutId id="2147483755" r:id="rId109"/>
    <p:sldLayoutId id="2147483756" r:id="rId110"/>
    <p:sldLayoutId id="2147483757" r:id="rId111"/>
    <p:sldLayoutId id="2147483758" r:id="rId112"/>
    <p:sldLayoutId id="2147483759" r:id="rId113"/>
    <p:sldLayoutId id="2147483760" r:id="rId114"/>
    <p:sldLayoutId id="2147483761" r:id="rId115"/>
    <p:sldLayoutId id="2147483762" r:id="rId116"/>
    <p:sldLayoutId id="2147483763" r:id="rId117"/>
    <p:sldLayoutId id="2147483764" r:id="rId118"/>
    <p:sldLayoutId id="2147483765" r:id="rId119"/>
    <p:sldLayoutId id="2147483766" r:id="rId120"/>
    <p:sldLayoutId id="2147483767" r:id="rId121"/>
    <p:sldLayoutId id="2147483768" r:id="rId122"/>
    <p:sldLayoutId id="2147483769" r:id="rId123"/>
    <p:sldLayoutId id="2147483770" r:id="rId124"/>
    <p:sldLayoutId id="2147483771" r:id="rId125"/>
    <p:sldLayoutId id="2147483772" r:id="rId126"/>
    <p:sldLayoutId id="2147483773" r:id="rId127"/>
    <p:sldLayoutId id="2147483774" r:id="rId128"/>
    <p:sldLayoutId id="2147483775" r:id="rId129"/>
    <p:sldLayoutId id="2147483776" r:id="rId130"/>
    <p:sldLayoutId id="2147483777" r:id="rId131"/>
    <p:sldLayoutId id="2147483778" r:id="rId132"/>
    <p:sldLayoutId id="2147483779" r:id="rId133"/>
    <p:sldLayoutId id="2147483780" r:id="rId134"/>
    <p:sldLayoutId id="2147483781" r:id="rId135"/>
    <p:sldLayoutId id="2147483782" r:id="rId136"/>
    <p:sldLayoutId id="2147483783" r:id="rId137"/>
    <p:sldLayoutId id="2147483784" r:id="rId138"/>
    <p:sldLayoutId id="2147483785" r:id="rId139"/>
    <p:sldLayoutId id="2147483786" r:id="rId140"/>
    <p:sldLayoutId id="2147483787" r:id="rId141"/>
    <p:sldLayoutId id="2147483788" r:id="rId142"/>
    <p:sldLayoutId id="2147483789" r:id="rId143"/>
    <p:sldLayoutId id="2147483790" r:id="rId144"/>
    <p:sldLayoutId id="2147483791" r:id="rId145"/>
    <p:sldLayoutId id="2147483792" r:id="rId146"/>
    <p:sldLayoutId id="2147483793" r:id="rId147"/>
    <p:sldLayoutId id="2147483794" r:id="rId148"/>
    <p:sldLayoutId id="2147483795" r:id="rId149"/>
    <p:sldLayoutId id="2147483796" r:id="rId150"/>
    <p:sldLayoutId id="2147483797" r:id="rId151"/>
    <p:sldLayoutId id="2147483798" r:id="rId152"/>
    <p:sldLayoutId id="2147483799" r:id="rId153"/>
    <p:sldLayoutId id="2147483800" r:id="rId154"/>
    <p:sldLayoutId id="2147483801" r:id="rId155"/>
    <p:sldLayoutId id="2147483802" r:id="rId156"/>
    <p:sldLayoutId id="2147483803" r:id="rId157"/>
    <p:sldLayoutId id="2147483804" r:id="rId158"/>
    <p:sldLayoutId id="2147483805" r:id="rId159"/>
    <p:sldLayoutId id="2147483806" r:id="rId160"/>
    <p:sldLayoutId id="2147483807" r:id="rId161"/>
    <p:sldLayoutId id="2147483808" r:id="rId162"/>
    <p:sldLayoutId id="2147483809" r:id="rId163"/>
    <p:sldLayoutId id="2147483810" r:id="rId164"/>
    <p:sldLayoutId id="2147483811" r:id="rId165"/>
    <p:sldLayoutId id="2147483812" r:id="rId166"/>
    <p:sldLayoutId id="2147483813" r:id="rId167"/>
    <p:sldLayoutId id="2147483814" r:id="rId168"/>
  </p:sldLayoutIdLst>
  <p:transition xmlns:p14="http://schemas.microsoft.com/office/powerpoint/2010/main" spd="med" advClick="1"/>
  <p:txStyles>
    <p:titleStyle>
      <a:lvl1pPr marL="0" marR="0" indent="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1pPr>
      <a:lvl2pPr marL="0" marR="0" indent="2286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2pPr>
      <a:lvl3pPr marL="0" marR="0" indent="4572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3pPr>
      <a:lvl4pPr marL="0" marR="0" indent="6858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4pPr>
      <a:lvl5pPr marL="0" marR="0" indent="9144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5pPr>
      <a:lvl6pPr marL="0" marR="0" indent="11430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6pPr>
      <a:lvl7pPr marL="0" marR="0" indent="13716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7pPr>
      <a:lvl8pPr marL="0" marR="0" indent="16002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8pPr>
      <a:lvl9pPr marL="0" marR="0" indent="18288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9pPr>
    </p:titleStyle>
    <p:bodyStyle>
      <a:lvl1pPr marL="519257" marR="0" indent="-294361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1pPr>
      <a:lvl2pPr marL="916661" marR="0" indent="-294361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2pPr>
      <a:lvl3pPr marL="1323061" marR="0" indent="-294361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3pPr>
      <a:lvl4pPr marL="1729462" marR="0" indent="-294362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4pPr>
      <a:lvl5pPr marL="2135862" marR="0" indent="-294362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5pPr>
      <a:lvl6pPr marL="2542262" marR="0" indent="-294362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6pPr>
      <a:lvl7pPr marL="2948662" marR="0" indent="-294362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7pPr>
      <a:lvl8pPr marL="3355061" marR="0" indent="-294361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8pPr>
      <a:lvl9pPr marL="3761461" marR="0" indent="-294361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9pPr>
    </p:bodyStyle>
    <p:otherStyle>
      <a:lvl1pPr marL="0" marR="0" indent="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1pPr>
      <a:lvl2pPr marL="0" marR="0" indent="2286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2pPr>
      <a:lvl3pPr marL="0" marR="0" indent="4572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3pPr>
      <a:lvl4pPr marL="0" marR="0" indent="6858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4pPr>
      <a:lvl5pPr marL="0" marR="0" indent="9144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5pPr>
      <a:lvl6pPr marL="0" marR="0" indent="11430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6pPr>
      <a:lvl7pPr marL="0" marR="0" indent="13716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7pPr>
      <a:lvl8pPr marL="0" marR="0" indent="16002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8pPr>
      <a:lvl9pPr marL="0" marR="0" indent="18288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9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56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image" Target="../media/image54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8" Type="http://schemas.openxmlformats.org/officeDocument/2006/relationships/image" Target="../media/image62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63.png"/><Relationship Id="rId3" Type="http://schemas.openxmlformats.org/officeDocument/2006/relationships/image" Target="../media/image53.png"/><Relationship Id="rId4" Type="http://schemas.openxmlformats.org/officeDocument/2006/relationships/image" Target="../media/image61.png"/><Relationship Id="rId5" Type="http://schemas.openxmlformats.org/officeDocument/2006/relationships/image" Target="../media/image64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.gif"/><Relationship Id="rId3" Type="http://schemas.openxmlformats.org/officeDocument/2006/relationships/image" Target="../media/image65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66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53.png"/><Relationship Id="rId3" Type="http://schemas.openxmlformats.org/officeDocument/2006/relationships/image" Target="../media/image67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53.png"/><Relationship Id="rId7" Type="http://schemas.openxmlformats.org/officeDocument/2006/relationships/image" Target="../media/image72.png"/><Relationship Id="rId8" Type="http://schemas.openxmlformats.org/officeDocument/2006/relationships/image" Target="../media/image73.png"/><Relationship Id="rId9" Type="http://schemas.openxmlformats.org/officeDocument/2006/relationships/image" Target="../media/image74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75.png"/><Relationship Id="rId3" Type="http://schemas.openxmlformats.org/officeDocument/2006/relationships/image" Target="../media/image69.png"/><Relationship Id="rId4" Type="http://schemas.openxmlformats.org/officeDocument/2006/relationships/image" Target="../media/image76.png"/><Relationship Id="rId5" Type="http://schemas.openxmlformats.org/officeDocument/2006/relationships/image" Target="../media/image70.png"/><Relationship Id="rId6" Type="http://schemas.openxmlformats.org/officeDocument/2006/relationships/image" Target="../media/image77.png"/><Relationship Id="rId7" Type="http://schemas.openxmlformats.org/officeDocument/2006/relationships/image" Target="../media/image78.png"/><Relationship Id="rId8" Type="http://schemas.openxmlformats.org/officeDocument/2006/relationships/image" Target="../media/image79.png"/><Relationship Id="rId9" Type="http://schemas.openxmlformats.org/officeDocument/2006/relationships/image" Target="../media/image80.png"/><Relationship Id="rId10" Type="http://schemas.openxmlformats.org/officeDocument/2006/relationships/image" Target="../media/image81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9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82.png"/><Relationship Id="rId3" Type="http://schemas.openxmlformats.org/officeDocument/2006/relationships/image" Target="../media/image30.jpeg"/><Relationship Id="rId4" Type="http://schemas.openxmlformats.org/officeDocument/2006/relationships/image" Target="../media/image83.png"/><Relationship Id="rId5" Type="http://schemas.openxmlformats.org/officeDocument/2006/relationships/image" Target="../media/image34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9.xml"/><Relationship Id="rId2" Type="http://schemas.openxmlformats.org/officeDocument/2006/relationships/image" Target="../media/image40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Relationship Id="rId4" Type="http://schemas.openxmlformats.org/officeDocument/2006/relationships/image" Target="../media/image86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9.tif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8.jpeg"/><Relationship Id="rId3" Type="http://schemas.openxmlformats.org/officeDocument/2006/relationships/image" Target="../media/image51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87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88.png"/><Relationship Id="rId3" Type="http://schemas.openxmlformats.org/officeDocument/2006/relationships/image" Target="../media/image10.tif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7" Type="http://schemas.openxmlformats.org/officeDocument/2006/relationships/image" Target="../media/image92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93.png"/><Relationship Id="rId3" Type="http://schemas.openxmlformats.org/officeDocument/2006/relationships/image" Target="../media/image94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5.png"/><Relationship Id="rId3" Type="http://schemas.openxmlformats.org/officeDocument/2006/relationships/image" Target="../media/image95.png"/><Relationship Id="rId4" Type="http://schemas.openxmlformats.org/officeDocument/2006/relationships/image" Target="../media/image39.jpe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5.gif"/><Relationship Id="rId3" Type="http://schemas.openxmlformats.org/officeDocument/2006/relationships/image" Target="../media/image40.jpe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96.png"/><Relationship Id="rId3" Type="http://schemas.openxmlformats.org/officeDocument/2006/relationships/image" Target="../media/image51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4.xml"/><Relationship Id="rId2" Type="http://schemas.openxmlformats.org/officeDocument/2006/relationships/image" Target="../media/image97.png"/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jpeg"/><Relationship Id="rId7" Type="http://schemas.openxmlformats.org/officeDocument/2006/relationships/image" Target="../media/image20.jpe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jpeg"/><Relationship Id="rId11" Type="http://schemas.openxmlformats.org/officeDocument/2006/relationships/image" Target="../media/image24.jpeg"/><Relationship Id="rId12" Type="http://schemas.openxmlformats.org/officeDocument/2006/relationships/image" Target="../media/image25.jpe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9.xml"/><Relationship Id="rId2" Type="http://schemas.openxmlformats.org/officeDocument/2006/relationships/image" Target="../media/image101.png"/><Relationship Id="rId3" Type="http://schemas.openxmlformats.org/officeDocument/2006/relationships/video" Target="../media/media1.mp4"/><Relationship Id="rId4" Type="http://schemas.microsoft.com/office/2007/relationships/media" Target="../media/media1.mp4"/><Relationship Id="rId5" Type="http://schemas.openxmlformats.org/officeDocument/2006/relationships/image" Target="../media/image102.png"/><Relationship Id="rId6" Type="http://schemas.openxmlformats.org/officeDocument/2006/relationships/image" Target="../media/image103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4.png"/><Relationship Id="rId3" Type="http://schemas.openxmlformats.org/officeDocument/2006/relationships/image" Target="../media/image1.jpe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8.png"/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12.png"/><Relationship Id="rId3" Type="http://schemas.openxmlformats.org/officeDocument/2006/relationships/image" Target="../media/image11.tif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13.pn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14.png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1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1.png"/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jpeg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1.jpeg"/><Relationship Id="rId3" Type="http://schemas.openxmlformats.org/officeDocument/2006/relationships/image" Target="../media/image6.gif"/><Relationship Id="rId4" Type="http://schemas.openxmlformats.org/officeDocument/2006/relationships/image" Target="../media/image116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.gif"/><Relationship Id="rId3" Type="http://schemas.openxmlformats.org/officeDocument/2006/relationships/image" Target="../media/image2.gif"/><Relationship Id="rId4" Type="http://schemas.openxmlformats.org/officeDocument/2006/relationships/image" Target="../media/image29.jpeg"/><Relationship Id="rId5" Type="http://schemas.openxmlformats.org/officeDocument/2006/relationships/image" Target="../media/image42.png"/><Relationship Id="rId6" Type="http://schemas.openxmlformats.org/officeDocument/2006/relationships/image" Target="../media/image3.gif"/><Relationship Id="rId7" Type="http://schemas.openxmlformats.org/officeDocument/2006/relationships/image" Target="../media/image43.png"/><Relationship Id="rId8" Type="http://schemas.openxmlformats.org/officeDocument/2006/relationships/image" Target="../media/image26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26.jpeg"/><Relationship Id="rId3" Type="http://schemas.openxmlformats.org/officeDocument/2006/relationships/image" Target="../media/image30.jpeg"/><Relationship Id="rId4" Type="http://schemas.openxmlformats.org/officeDocument/2006/relationships/image" Target="../media/image4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9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31.jpeg"/><Relationship Id="rId5" Type="http://schemas.openxmlformats.org/officeDocument/2006/relationships/image" Target="../media/image47.png"/><Relationship Id="rId6" Type="http://schemas.openxmlformats.org/officeDocument/2006/relationships/image" Target="../media/image48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2.jpeg"/><Relationship Id="rId3" Type="http://schemas.openxmlformats.org/officeDocument/2006/relationships/image" Target="../media/image49.png"/><Relationship Id="rId4" Type="http://schemas.openxmlformats.org/officeDocument/2006/relationships/image" Target="../media/image33.jpe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5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2" name="STRUCTURE OF MATTER"/>
          <p:cNvSpPr txBox="1"/>
          <p:nvPr/>
        </p:nvSpPr>
        <p:spPr>
          <a:xfrm>
            <a:off x="289024" y="2317750"/>
            <a:ext cx="9309101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4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STRUCTURE OF MATTER</a:t>
            </a:r>
          </a:p>
        </p:txBody>
      </p:sp>
      <p:sp>
        <p:nvSpPr>
          <p:cNvPr id="1463" name="Rolf Landua…"/>
          <p:cNvSpPr txBox="1"/>
          <p:nvPr/>
        </p:nvSpPr>
        <p:spPr>
          <a:xfrm>
            <a:off x="162024" y="4584700"/>
            <a:ext cx="93091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defRPr sz="1800">
                <a:latin typeface="Verdana"/>
                <a:ea typeface="Verdana"/>
                <a:cs typeface="Verdana"/>
                <a:sym typeface="Verdana"/>
              </a:defRPr>
            </a:pPr>
            <a:r>
              <a:rPr sz="2100">
                <a:solidFill>
                  <a:srgbClr val="FFFB00"/>
                </a:solidFill>
              </a:rPr>
              <a:t>Rolf Landua</a:t>
            </a:r>
            <a:endParaRPr sz="2100">
              <a:solidFill>
                <a:srgbClr val="FFFB00"/>
              </a:solidFill>
            </a:endParaRPr>
          </a:p>
          <a:p>
            <a:pPr algn="ctr">
              <a:defRPr sz="1800">
                <a:latin typeface="Verdana"/>
                <a:ea typeface="Verdana"/>
                <a:cs typeface="Verdana"/>
                <a:sym typeface="Verdana"/>
              </a:defRPr>
            </a:pPr>
            <a:r>
              <a:rPr sz="2100">
                <a:solidFill>
                  <a:srgbClr val="FFFB00"/>
                </a:solidFill>
              </a:rPr>
              <a:t>CERN</a:t>
            </a:r>
          </a:p>
        </p:txBody>
      </p:sp>
      <p:sp>
        <p:nvSpPr>
          <p:cNvPr id="1464" name="Discoveries and Mysteries"/>
          <p:cNvSpPr txBox="1"/>
          <p:nvPr/>
        </p:nvSpPr>
        <p:spPr>
          <a:xfrm>
            <a:off x="289024" y="3054350"/>
            <a:ext cx="9309101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22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Discoveries and Mysteries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6" name="How to translate…"/>
          <p:cNvSpPr txBox="1"/>
          <p:nvPr/>
        </p:nvSpPr>
        <p:spPr>
          <a:xfrm>
            <a:off x="0" y="431800"/>
            <a:ext cx="9753600" cy="12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355600">
              <a:defRPr sz="3100">
                <a:solidFill>
                  <a:srgbClr val="94E3FE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How to translate </a:t>
            </a:r>
          </a:p>
          <a:p>
            <a:pPr algn="ctr" defTabSz="355600">
              <a:defRPr sz="3100">
                <a:solidFill>
                  <a:srgbClr val="94E3FE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from particle to wave language?</a:t>
            </a:r>
          </a:p>
        </p:txBody>
      </p:sp>
      <p:pic>
        <p:nvPicPr>
          <p:cNvPr id="1627" name="temp.pdf" descr="tem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15166" y="5469466"/>
            <a:ext cx="4390294" cy="87109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31" name="Group"/>
          <p:cNvGrpSpPr/>
          <p:nvPr/>
        </p:nvGrpSpPr>
        <p:grpSpPr>
          <a:xfrm>
            <a:off x="1268871" y="2495351"/>
            <a:ext cx="8369301" cy="1689101"/>
            <a:chOff x="0" y="0"/>
            <a:chExt cx="8369300" cy="1689100"/>
          </a:xfrm>
        </p:grpSpPr>
        <p:sp>
          <p:nvSpPr>
            <p:cNvPr id="1628" name="A wave is described by a spatial function ψ(x) with circular frequency…"/>
            <p:cNvSpPr txBox="1"/>
            <p:nvPr/>
          </p:nvSpPr>
          <p:spPr>
            <a:xfrm>
              <a:off x="0" y="-1"/>
              <a:ext cx="8369300" cy="168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defTabSz="355600">
                <a:defRPr sz="3200">
                  <a:solidFill>
                    <a:srgbClr val="FFFFFF"/>
                  </a:solidFill>
                  <a:latin typeface="Chalkboard"/>
                  <a:ea typeface="Chalkboard"/>
                  <a:cs typeface="Chalkboard"/>
                  <a:sym typeface="Chalkboard"/>
                </a:defRPr>
              </a:pPr>
              <a:r>
                <a:t>A wave is described by a spatial function </a:t>
              </a:r>
              <a:r>
                <a:rPr>
                  <a:solidFill>
                    <a:srgbClr val="F5EC00"/>
                  </a:solidFill>
                </a:rPr>
                <a:t>ψ(x) </a:t>
              </a:r>
              <a:r>
                <a:t>with circular frequency </a:t>
              </a:r>
            </a:p>
            <a:p>
              <a:pPr defTabSz="355600">
                <a:defRPr sz="3200">
                  <a:solidFill>
                    <a:srgbClr val="FFFFFF"/>
                  </a:solidFill>
                  <a:latin typeface="Chalkboard"/>
                  <a:ea typeface="Chalkboard"/>
                  <a:cs typeface="Chalkboard"/>
                  <a:sym typeface="Chalkboard"/>
                </a:defRPr>
              </a:pPr>
              <a:r>
                <a:t>and wave vector </a:t>
              </a:r>
            </a:p>
          </p:txBody>
        </p:sp>
        <p:pic>
          <p:nvPicPr>
            <p:cNvPr id="1629" name="temp.pdf" descr="temp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468228" y="1073348"/>
              <a:ext cx="2133601" cy="520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30" name="temp.pdf" descr="temp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741528" y="654248"/>
              <a:ext cx="1728392" cy="3869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632" name="PLAIN WAVE:"/>
          <p:cNvSpPr txBox="1"/>
          <p:nvPr/>
        </p:nvSpPr>
        <p:spPr>
          <a:xfrm>
            <a:off x="139700" y="4728633"/>
            <a:ext cx="9613900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355600">
              <a:def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PLAIN WAVE: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4" name="De Broglie momentum of a “particle wave”:"/>
          <p:cNvSpPr txBox="1"/>
          <p:nvPr/>
        </p:nvSpPr>
        <p:spPr>
          <a:xfrm>
            <a:off x="663372" y="1016000"/>
            <a:ext cx="7188201" cy="54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355600">
              <a:defRPr sz="24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rPr>
                <a:solidFill>
                  <a:srgbClr val="00FDFF"/>
                </a:solidFill>
              </a:rPr>
              <a:t>De Broglie momentum</a:t>
            </a:r>
            <a:r>
              <a:t> of a “particle wave”:</a:t>
            </a:r>
          </a:p>
        </p:txBody>
      </p:sp>
      <p:grpSp>
        <p:nvGrpSpPr>
          <p:cNvPr id="1637" name="Group"/>
          <p:cNvGrpSpPr/>
          <p:nvPr/>
        </p:nvGrpSpPr>
        <p:grpSpPr>
          <a:xfrm>
            <a:off x="943301" y="1982163"/>
            <a:ext cx="4389783" cy="1066837"/>
            <a:chOff x="0" y="0"/>
            <a:chExt cx="4389781" cy="1066835"/>
          </a:xfrm>
        </p:grpSpPr>
        <p:pic>
          <p:nvPicPr>
            <p:cNvPr id="1635" name="MathTypeImage.pdf" descr="MathTypeImage.pdf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905933" y="0"/>
              <a:ext cx="1186459" cy="4353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36" name="temp.pdf" descr="temp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553602"/>
              <a:ext cx="4389782" cy="5132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638" name="temp.pdf" descr="tem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989233" y="993994"/>
            <a:ext cx="2863255" cy="56810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42" name="Group"/>
          <p:cNvGrpSpPr/>
          <p:nvPr/>
        </p:nvGrpSpPr>
        <p:grpSpPr>
          <a:xfrm>
            <a:off x="799368" y="4489354"/>
            <a:ext cx="4906103" cy="1797287"/>
            <a:chOff x="0" y="0"/>
            <a:chExt cx="4906102" cy="1797286"/>
          </a:xfrm>
        </p:grpSpPr>
        <p:sp>
          <p:nvSpPr>
            <p:cNvPr id="1639" name="Energy  of a “particle wave”:"/>
            <p:cNvSpPr txBox="1"/>
            <p:nvPr/>
          </p:nvSpPr>
          <p:spPr>
            <a:xfrm>
              <a:off x="0" y="-1"/>
              <a:ext cx="4906103" cy="4912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defTabSz="355600">
                <a:defRPr sz="2400">
                  <a:solidFill>
                    <a:srgbClr val="FFFFFF"/>
                  </a:solidFill>
                  <a:latin typeface="Chalkboard"/>
                  <a:ea typeface="Chalkboard"/>
                  <a:cs typeface="Chalkboard"/>
                  <a:sym typeface="Chalkboard"/>
                </a:defRPr>
              </a:pPr>
              <a:r>
                <a:rPr>
                  <a:solidFill>
                    <a:srgbClr val="00FDFF"/>
                  </a:solidFill>
                </a:rPr>
                <a:t>Energy</a:t>
              </a:r>
              <a:r>
                <a:t>  of a “particle wave”:</a:t>
              </a:r>
            </a:p>
          </p:txBody>
        </p:sp>
        <p:pic>
          <p:nvPicPr>
            <p:cNvPr id="1640" name="MathTypeImage.pdf" descr="MathTypeImage.pdf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0" b="0"/>
            <a:stretch>
              <a:fillRect/>
            </a:stretch>
          </p:blipFill>
          <p:spPr>
            <a:xfrm>
              <a:off x="1066800" y="564848"/>
              <a:ext cx="1186280" cy="3041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41" name="temp.pdf" descr="temp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28600" y="902721"/>
              <a:ext cx="3987476" cy="8945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645" name="Group"/>
          <p:cNvGrpSpPr/>
          <p:nvPr/>
        </p:nvGrpSpPr>
        <p:grpSpPr>
          <a:xfrm>
            <a:off x="7073900" y="2430235"/>
            <a:ext cx="2459336" cy="705558"/>
            <a:chOff x="0" y="0"/>
            <a:chExt cx="2459335" cy="705557"/>
          </a:xfrm>
        </p:grpSpPr>
        <p:pic>
          <p:nvPicPr>
            <p:cNvPr id="1643" name="temp.pdf" descr="temp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85233" y="105530"/>
              <a:ext cx="1694639" cy="5132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44" name="Rounded Rectangle"/>
            <p:cNvSpPr/>
            <p:nvPr/>
          </p:nvSpPr>
          <p:spPr>
            <a:xfrm>
              <a:off x="0" y="0"/>
              <a:ext cx="2459336" cy="705558"/>
            </a:xfrm>
            <a:prstGeom prst="roundRect">
              <a:avLst>
                <a:gd name="adj" fmla="val 27000"/>
              </a:avLst>
            </a:prstGeom>
            <a:noFill/>
            <a:ln w="25400" cap="flat">
              <a:solidFill>
                <a:srgbClr val="00FD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</a:p>
          </p:txBody>
        </p:sp>
      </p:grpSp>
      <p:grpSp>
        <p:nvGrpSpPr>
          <p:cNvPr id="1648" name="Group"/>
          <p:cNvGrpSpPr/>
          <p:nvPr/>
        </p:nvGrpSpPr>
        <p:grpSpPr>
          <a:xfrm>
            <a:off x="7090833" y="5358209"/>
            <a:ext cx="2459336" cy="1103392"/>
            <a:chOff x="0" y="0"/>
            <a:chExt cx="2459335" cy="1103390"/>
          </a:xfrm>
        </p:grpSpPr>
        <p:pic>
          <p:nvPicPr>
            <p:cNvPr id="1646" name="MathTypeImage.pdf" descr="MathTypeImage.pdf"/>
            <p:cNvPicPr>
              <a:picLocks noChangeAspect="1"/>
            </p:cNvPicPr>
            <p:nvPr/>
          </p:nvPicPr>
          <p:blipFill>
            <a:blip r:embed="rId8">
              <a:extLst/>
            </a:blip>
            <a:srcRect l="0" t="0" r="0" b="0"/>
            <a:stretch>
              <a:fillRect/>
            </a:stretch>
          </p:blipFill>
          <p:spPr>
            <a:xfrm>
              <a:off x="464610" y="0"/>
              <a:ext cx="1694733" cy="10019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47" name="Rounded Rectangle"/>
            <p:cNvSpPr/>
            <p:nvPr/>
          </p:nvSpPr>
          <p:spPr>
            <a:xfrm>
              <a:off x="0" y="46566"/>
              <a:ext cx="2459336" cy="1056825"/>
            </a:xfrm>
            <a:prstGeom prst="roundRect">
              <a:avLst>
                <a:gd name="adj" fmla="val 18026"/>
              </a:avLst>
            </a:prstGeom>
            <a:noFill/>
            <a:ln w="25400" cap="flat">
              <a:solidFill>
                <a:srgbClr val="00FD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0" name="Schrödinger equation:"/>
          <p:cNvSpPr txBox="1"/>
          <p:nvPr/>
        </p:nvSpPr>
        <p:spPr>
          <a:xfrm>
            <a:off x="3169972" y="2877127"/>
            <a:ext cx="4978401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355600">
              <a:def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Schrödinger equation:</a:t>
            </a:r>
          </a:p>
        </p:txBody>
      </p:sp>
      <p:pic>
        <p:nvPicPr>
          <p:cNvPr id="1651" name="MathTypeImage.pdf" descr="MathTypeImage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2688166" y="4161366"/>
            <a:ext cx="5180809" cy="11499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2" name="temp.pdf" descr="temp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0100" y="381000"/>
            <a:ext cx="2781300" cy="12836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3" name="temp.pdf" descr="tem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16800" y="762000"/>
            <a:ext cx="1739900" cy="5269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4" name="temp.pdf" descr="temp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30700" y="457200"/>
            <a:ext cx="1960960" cy="1137841"/>
          </a:xfrm>
          <a:prstGeom prst="rect">
            <a:avLst/>
          </a:prstGeom>
          <a:ln w="12700">
            <a:miter lim="400000"/>
          </a:ln>
        </p:spPr>
      </p:pic>
      <p:sp>
        <p:nvSpPr>
          <p:cNvPr id="1655" name="Group"/>
          <p:cNvSpPr/>
          <p:nvPr/>
        </p:nvSpPr>
        <p:spPr>
          <a:xfrm>
            <a:off x="2374900" y="3852635"/>
            <a:ext cx="5719465" cy="1790515"/>
          </a:xfrm>
          <a:prstGeom prst="roundRect">
            <a:avLst>
              <a:gd name="adj" fmla="val 24743"/>
            </a:avLst>
          </a:prstGeom>
          <a:ln w="25400">
            <a:solidFill>
              <a:srgbClr val="00FDFF"/>
            </a:solidFill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1656" name="END OF INTERLUDE 1"/>
          <p:cNvSpPr txBox="1"/>
          <p:nvPr/>
        </p:nvSpPr>
        <p:spPr>
          <a:xfrm>
            <a:off x="2981674" y="6575028"/>
            <a:ext cx="4210367" cy="6167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355600">
              <a:defRPr sz="33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END OF INTERLUDE 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" name="Interpretation (Born, 1927):…"/>
          <p:cNvSpPr txBox="1"/>
          <p:nvPr/>
        </p:nvSpPr>
        <p:spPr>
          <a:xfrm>
            <a:off x="390809" y="3157220"/>
            <a:ext cx="4851401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3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Interpretation</a:t>
            </a:r>
            <a:r>
              <a:t> (Born, 1927): </a:t>
            </a:r>
          </a:p>
          <a:p>
            <a:pPr>
              <a:defRPr sz="13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>
              <a:defRPr sz="13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ψ = probability amplitude</a:t>
            </a:r>
          </a:p>
          <a:p>
            <a:pPr>
              <a:defRPr sz="13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>
              <a:defRPr sz="13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|ψ|</a:t>
            </a:r>
            <a:r>
              <a:rPr baseline="31999"/>
              <a:t>2</a:t>
            </a:r>
            <a:r>
              <a:t> = probability</a:t>
            </a:r>
          </a:p>
        </p:txBody>
      </p:sp>
      <p:pic>
        <p:nvPicPr>
          <p:cNvPr id="1659" name="Schroedinger.gif" descr="Schroedinger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0809" y="456353"/>
            <a:ext cx="1148589" cy="1689101"/>
          </a:xfrm>
          <a:prstGeom prst="rect">
            <a:avLst/>
          </a:prstGeom>
          <a:ln w="12700">
            <a:miter lim="400000"/>
          </a:ln>
        </p:spPr>
      </p:pic>
      <p:sp>
        <p:nvSpPr>
          <p:cNvPr id="1660" name="Schrödinger"/>
          <p:cNvSpPr txBox="1"/>
          <p:nvPr/>
        </p:nvSpPr>
        <p:spPr>
          <a:xfrm>
            <a:off x="390809" y="2289386"/>
            <a:ext cx="1130301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3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300">
                <a:solidFill>
                  <a:srgbClr val="FFFB00"/>
                </a:solidFill>
              </a:rPr>
              <a:t>Schrödinger</a:t>
            </a:r>
          </a:p>
        </p:txBody>
      </p:sp>
      <p:sp>
        <p:nvSpPr>
          <p:cNvPr id="1661" name="Atom = spherically symmetric Coulomb potential: V(r) ~ 1/r"/>
          <p:cNvSpPr txBox="1"/>
          <p:nvPr/>
        </p:nvSpPr>
        <p:spPr>
          <a:xfrm>
            <a:off x="2535766" y="1019386"/>
            <a:ext cx="7531101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1" indent="266700">
              <a:lnSpc>
                <a:spcPts val="4100"/>
              </a:lnSpc>
              <a:spcBef>
                <a:spcPts val="100"/>
              </a:spcBef>
              <a:defRPr sz="3500">
                <a:solidFill>
                  <a:srgbClr val="FF85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1870">
                <a:latin typeface="Helvetica"/>
                <a:ea typeface="Helvetica"/>
                <a:cs typeface="Helvetica"/>
                <a:sym typeface="Helvetica"/>
              </a:rPr>
              <a:t>Atom = spherically symmetric Coulomb potential: V(r) ~ 1/r</a:t>
            </a:r>
          </a:p>
        </p:txBody>
      </p:sp>
      <p:pic>
        <p:nvPicPr>
          <p:cNvPr id="1662" name="Hydrogen_Density_Plots.png" descr="Hydrogen_Density_Plot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17743" y="2077719"/>
            <a:ext cx="5677057" cy="5160962"/>
          </a:xfrm>
          <a:prstGeom prst="rect">
            <a:avLst/>
          </a:prstGeom>
          <a:ln w="12700">
            <a:miter lim="400000"/>
          </a:ln>
        </p:spPr>
      </p:pic>
      <p:sp>
        <p:nvSpPr>
          <p:cNvPr id="1663" name="Wave function describes ‘standing waves’ (time independent)"/>
          <p:cNvSpPr txBox="1"/>
          <p:nvPr/>
        </p:nvSpPr>
        <p:spPr>
          <a:xfrm>
            <a:off x="2535766" y="1468119"/>
            <a:ext cx="7531101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1" indent="266700">
              <a:lnSpc>
                <a:spcPts val="4100"/>
              </a:lnSpc>
              <a:spcBef>
                <a:spcPts val="100"/>
              </a:spcBef>
              <a:defRPr sz="1870">
                <a:solidFill>
                  <a:srgbClr val="FF85FF"/>
                </a:solidFill>
              </a:defRPr>
            </a:pPr>
            <a:r>
              <a:t>Wave function describes ‘standing waves’ (time independent)</a:t>
            </a:r>
          </a:p>
        </p:txBody>
      </p:sp>
      <p:sp>
        <p:nvSpPr>
          <p:cNvPr id="1664" name="NON-RELATIVISTIC QUANTUM MECHANICS"/>
          <p:cNvSpPr txBox="1"/>
          <p:nvPr/>
        </p:nvSpPr>
        <p:spPr>
          <a:xfrm>
            <a:off x="2414157" y="262466"/>
            <a:ext cx="784532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NON-RELATIVISTIC QUANTUM MECHANICS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5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6" name="THE ORIGIN OF SHAPE !"/>
          <p:cNvSpPr txBox="1"/>
          <p:nvPr/>
        </p:nvSpPr>
        <p:spPr>
          <a:xfrm>
            <a:off x="2862890" y="872066"/>
            <a:ext cx="4204164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THE ORIGIN OF SHAPE !</a:t>
            </a:r>
          </a:p>
        </p:txBody>
      </p:sp>
      <p:pic>
        <p:nvPicPr>
          <p:cNvPr id="166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0450" y="2046816"/>
            <a:ext cx="8478031" cy="3183451"/>
          </a:xfrm>
          <a:prstGeom prst="rect">
            <a:avLst/>
          </a:prstGeom>
          <a:ln w="12700">
            <a:miter lim="400000"/>
          </a:ln>
        </p:spPr>
      </p:pic>
      <p:sp>
        <p:nvSpPr>
          <p:cNvPr id="1668" name="Linus Pauling, 1928"/>
          <p:cNvSpPr txBox="1"/>
          <p:nvPr/>
        </p:nvSpPr>
        <p:spPr>
          <a:xfrm>
            <a:off x="3304066" y="5763683"/>
            <a:ext cx="279186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Linus Pauling, 1928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3" name="Group"/>
          <p:cNvGrpSpPr/>
          <p:nvPr/>
        </p:nvGrpSpPr>
        <p:grpSpPr>
          <a:xfrm>
            <a:off x="775228" y="1236133"/>
            <a:ext cx="8874622" cy="1283678"/>
            <a:chOff x="0" y="0"/>
            <a:chExt cx="8874621" cy="1283677"/>
          </a:xfrm>
        </p:grpSpPr>
        <p:pic>
          <p:nvPicPr>
            <p:cNvPr id="1670" name="temp.pdf" descr="temp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458710" y="0"/>
              <a:ext cx="2781301" cy="128367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71" name="But :"/>
            <p:cNvSpPr txBox="1"/>
            <p:nvPr/>
          </p:nvSpPr>
          <p:spPr>
            <a:xfrm>
              <a:off x="0" y="380085"/>
              <a:ext cx="1302412" cy="6348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355600">
                <a:defRPr sz="3600">
                  <a:solidFill>
                    <a:srgbClr val="94E3FE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But : </a:t>
              </a:r>
            </a:p>
          </p:txBody>
        </p:sp>
        <p:sp>
          <p:nvSpPr>
            <p:cNvPr id="1672" name="is only valid if v&lt;&lt;c"/>
            <p:cNvSpPr txBox="1"/>
            <p:nvPr/>
          </p:nvSpPr>
          <p:spPr>
            <a:xfrm>
              <a:off x="4477775" y="380085"/>
              <a:ext cx="4396847" cy="6348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355600">
                <a:defRPr sz="3600">
                  <a:solidFill>
                    <a:srgbClr val="94E3FE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is only valid if v&lt;&lt;c</a:t>
              </a:r>
            </a:p>
          </p:txBody>
        </p:sp>
      </p:grpSp>
      <p:sp>
        <p:nvSpPr>
          <p:cNvPr id="1674" name="Quantum mechanics"/>
          <p:cNvSpPr txBox="1"/>
          <p:nvPr/>
        </p:nvSpPr>
        <p:spPr>
          <a:xfrm>
            <a:off x="1180537" y="4249352"/>
            <a:ext cx="3257749" cy="49875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 defTabSz="355600">
              <a:defRPr sz="2600">
                <a:solidFill>
                  <a:srgbClr val="94E3F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Quantum mechanics</a:t>
            </a:r>
          </a:p>
        </p:txBody>
      </p:sp>
      <p:sp>
        <p:nvSpPr>
          <p:cNvPr id="1675" name="Special Relativity"/>
          <p:cNvSpPr txBox="1"/>
          <p:nvPr/>
        </p:nvSpPr>
        <p:spPr>
          <a:xfrm>
            <a:off x="5413871" y="4249352"/>
            <a:ext cx="3257749" cy="49875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 defTabSz="355600">
              <a:defRPr sz="2600">
                <a:solidFill>
                  <a:srgbClr val="94E3F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Special Relativity</a:t>
            </a:r>
          </a:p>
        </p:txBody>
      </p:sp>
      <p:sp>
        <p:nvSpPr>
          <p:cNvPr id="1676" name="Relativistic quantum mechanics"/>
          <p:cNvSpPr txBox="1"/>
          <p:nvPr/>
        </p:nvSpPr>
        <p:spPr>
          <a:xfrm>
            <a:off x="2416670" y="6162818"/>
            <a:ext cx="5289749" cy="49875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 defTabSz="355600">
              <a:defRPr sz="260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Relativistic quantum mechanics</a:t>
            </a:r>
          </a:p>
        </p:txBody>
      </p:sp>
      <p:sp>
        <p:nvSpPr>
          <p:cNvPr id="1677" name="Arrow"/>
          <p:cNvSpPr/>
          <p:nvPr/>
        </p:nvSpPr>
        <p:spPr>
          <a:xfrm rot="8100000">
            <a:off x="5727137" y="5294676"/>
            <a:ext cx="1270001" cy="284756"/>
          </a:xfrm>
          <a:prstGeom prst="rightArrow">
            <a:avLst>
              <a:gd name="adj1" fmla="val 28354"/>
              <a:gd name="adj2" fmla="val 129467"/>
            </a:avLst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678" name="Arrow"/>
          <p:cNvSpPr/>
          <p:nvPr/>
        </p:nvSpPr>
        <p:spPr>
          <a:xfrm rot="2700000">
            <a:off x="2958537" y="5294676"/>
            <a:ext cx="1270001" cy="284756"/>
          </a:xfrm>
          <a:prstGeom prst="rightArrow">
            <a:avLst>
              <a:gd name="adj1" fmla="val 28354"/>
              <a:gd name="adj2" fmla="val 129467"/>
            </a:avLst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679" name="INTERLUDE 2"/>
          <p:cNvSpPr txBox="1"/>
          <p:nvPr/>
        </p:nvSpPr>
        <p:spPr>
          <a:xfrm>
            <a:off x="3761543" y="191161"/>
            <a:ext cx="2687714" cy="6167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355600">
              <a:defRPr sz="33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INTERLUDE 2</a:t>
            </a:r>
          </a:p>
        </p:txBody>
      </p:sp>
      <p:pic>
        <p:nvPicPr>
          <p:cNvPr id="1680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5313" t="4845" r="4020" b="3991"/>
          <a:stretch>
            <a:fillRect/>
          </a:stretch>
        </p:blipFill>
        <p:spPr>
          <a:xfrm>
            <a:off x="4260485" y="2772400"/>
            <a:ext cx="1474844" cy="1164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588" fill="norm" stroke="1" extrusionOk="0">
                <a:moveTo>
                  <a:pt x="8438" y="0"/>
                </a:moveTo>
                <a:cubicBezTo>
                  <a:pt x="7695" y="0"/>
                  <a:pt x="6624" y="176"/>
                  <a:pt x="6276" y="353"/>
                </a:cubicBezTo>
                <a:cubicBezTo>
                  <a:pt x="6213" y="385"/>
                  <a:pt x="6038" y="454"/>
                  <a:pt x="5887" y="508"/>
                </a:cubicBezTo>
                <a:cubicBezTo>
                  <a:pt x="5508" y="640"/>
                  <a:pt x="5088" y="850"/>
                  <a:pt x="4759" y="1074"/>
                </a:cubicBezTo>
                <a:cubicBezTo>
                  <a:pt x="4671" y="1134"/>
                  <a:pt x="4496" y="1251"/>
                  <a:pt x="4370" y="1331"/>
                </a:cubicBezTo>
                <a:cubicBezTo>
                  <a:pt x="3927" y="1614"/>
                  <a:pt x="3227" y="2197"/>
                  <a:pt x="3033" y="2449"/>
                </a:cubicBezTo>
                <a:cubicBezTo>
                  <a:pt x="2958" y="2548"/>
                  <a:pt x="2873" y="2632"/>
                  <a:pt x="2848" y="2633"/>
                </a:cubicBezTo>
                <a:cubicBezTo>
                  <a:pt x="2722" y="2638"/>
                  <a:pt x="1308" y="4644"/>
                  <a:pt x="1308" y="4818"/>
                </a:cubicBezTo>
                <a:cubicBezTo>
                  <a:pt x="1308" y="4836"/>
                  <a:pt x="1256" y="4952"/>
                  <a:pt x="1191" y="5083"/>
                </a:cubicBezTo>
                <a:cubicBezTo>
                  <a:pt x="1017" y="5432"/>
                  <a:pt x="668" y="6288"/>
                  <a:pt x="668" y="6362"/>
                </a:cubicBezTo>
                <a:cubicBezTo>
                  <a:pt x="668" y="6428"/>
                  <a:pt x="565" y="6732"/>
                  <a:pt x="459" y="6995"/>
                </a:cubicBezTo>
                <a:cubicBezTo>
                  <a:pt x="427" y="7075"/>
                  <a:pt x="364" y="7343"/>
                  <a:pt x="320" y="7583"/>
                </a:cubicBezTo>
                <a:cubicBezTo>
                  <a:pt x="275" y="7823"/>
                  <a:pt x="224" y="8061"/>
                  <a:pt x="203" y="8113"/>
                </a:cubicBezTo>
                <a:cubicBezTo>
                  <a:pt x="183" y="8165"/>
                  <a:pt x="126" y="8412"/>
                  <a:pt x="81" y="8665"/>
                </a:cubicBezTo>
                <a:cubicBezTo>
                  <a:pt x="15" y="9039"/>
                  <a:pt x="1" y="9408"/>
                  <a:pt x="0" y="10665"/>
                </a:cubicBezTo>
                <a:cubicBezTo>
                  <a:pt x="-1" y="12205"/>
                  <a:pt x="31" y="12661"/>
                  <a:pt x="186" y="13284"/>
                </a:cubicBezTo>
                <a:cubicBezTo>
                  <a:pt x="222" y="13428"/>
                  <a:pt x="294" y="13716"/>
                  <a:pt x="343" y="13924"/>
                </a:cubicBezTo>
                <a:cubicBezTo>
                  <a:pt x="392" y="14132"/>
                  <a:pt x="481" y="14440"/>
                  <a:pt x="546" y="14608"/>
                </a:cubicBezTo>
                <a:cubicBezTo>
                  <a:pt x="611" y="14776"/>
                  <a:pt x="668" y="14937"/>
                  <a:pt x="668" y="14968"/>
                </a:cubicBezTo>
                <a:cubicBezTo>
                  <a:pt x="668" y="15000"/>
                  <a:pt x="724" y="15160"/>
                  <a:pt x="796" y="15329"/>
                </a:cubicBezTo>
                <a:cubicBezTo>
                  <a:pt x="869" y="15497"/>
                  <a:pt x="999" y="15799"/>
                  <a:pt x="1081" y="15991"/>
                </a:cubicBezTo>
                <a:cubicBezTo>
                  <a:pt x="1163" y="16183"/>
                  <a:pt x="1324" y="16514"/>
                  <a:pt x="1441" y="16733"/>
                </a:cubicBezTo>
                <a:cubicBezTo>
                  <a:pt x="1559" y="16953"/>
                  <a:pt x="1677" y="17170"/>
                  <a:pt x="1703" y="17219"/>
                </a:cubicBezTo>
                <a:cubicBezTo>
                  <a:pt x="1828" y="17459"/>
                  <a:pt x="2025" y="17733"/>
                  <a:pt x="2551" y="18388"/>
                </a:cubicBezTo>
                <a:cubicBezTo>
                  <a:pt x="3167" y="19156"/>
                  <a:pt x="3270" y="19275"/>
                  <a:pt x="3324" y="19278"/>
                </a:cubicBezTo>
                <a:cubicBezTo>
                  <a:pt x="3343" y="19280"/>
                  <a:pt x="3428" y="19360"/>
                  <a:pt x="3516" y="19455"/>
                </a:cubicBezTo>
                <a:cubicBezTo>
                  <a:pt x="3603" y="19550"/>
                  <a:pt x="3697" y="19624"/>
                  <a:pt x="3725" y="19624"/>
                </a:cubicBezTo>
                <a:cubicBezTo>
                  <a:pt x="3753" y="19624"/>
                  <a:pt x="3823" y="19691"/>
                  <a:pt x="3882" y="19771"/>
                </a:cubicBezTo>
                <a:cubicBezTo>
                  <a:pt x="3941" y="19851"/>
                  <a:pt x="4029" y="19918"/>
                  <a:pt x="4074" y="19918"/>
                </a:cubicBezTo>
                <a:cubicBezTo>
                  <a:pt x="4118" y="19918"/>
                  <a:pt x="4168" y="19944"/>
                  <a:pt x="4184" y="19977"/>
                </a:cubicBezTo>
                <a:cubicBezTo>
                  <a:pt x="4200" y="20010"/>
                  <a:pt x="4490" y="20204"/>
                  <a:pt x="4829" y="20411"/>
                </a:cubicBezTo>
                <a:cubicBezTo>
                  <a:pt x="5168" y="20619"/>
                  <a:pt x="5467" y="20838"/>
                  <a:pt x="5492" y="20897"/>
                </a:cubicBezTo>
                <a:cubicBezTo>
                  <a:pt x="5574" y="21092"/>
                  <a:pt x="6017" y="21470"/>
                  <a:pt x="6230" y="21529"/>
                </a:cubicBezTo>
                <a:cubicBezTo>
                  <a:pt x="6379" y="21571"/>
                  <a:pt x="6491" y="21591"/>
                  <a:pt x="6602" y="21588"/>
                </a:cubicBezTo>
                <a:cubicBezTo>
                  <a:pt x="6712" y="21585"/>
                  <a:pt x="6825" y="21563"/>
                  <a:pt x="6968" y="21514"/>
                </a:cubicBezTo>
                <a:cubicBezTo>
                  <a:pt x="7179" y="21443"/>
                  <a:pt x="7321" y="21439"/>
                  <a:pt x="7839" y="21492"/>
                </a:cubicBezTo>
                <a:cubicBezTo>
                  <a:pt x="8889" y="21600"/>
                  <a:pt x="10005" y="21492"/>
                  <a:pt x="10623" y="21220"/>
                </a:cubicBezTo>
                <a:cubicBezTo>
                  <a:pt x="10725" y="21175"/>
                  <a:pt x="10863" y="21139"/>
                  <a:pt x="10931" y="21139"/>
                </a:cubicBezTo>
                <a:cubicBezTo>
                  <a:pt x="11048" y="21139"/>
                  <a:pt x="11248" y="21047"/>
                  <a:pt x="11535" y="20867"/>
                </a:cubicBezTo>
                <a:cubicBezTo>
                  <a:pt x="11607" y="20822"/>
                  <a:pt x="11691" y="20786"/>
                  <a:pt x="11727" y="20786"/>
                </a:cubicBezTo>
                <a:cubicBezTo>
                  <a:pt x="11763" y="20786"/>
                  <a:pt x="11828" y="20765"/>
                  <a:pt x="11872" y="20735"/>
                </a:cubicBezTo>
                <a:cubicBezTo>
                  <a:pt x="11916" y="20705"/>
                  <a:pt x="12117" y="20577"/>
                  <a:pt x="12320" y="20455"/>
                </a:cubicBezTo>
                <a:cubicBezTo>
                  <a:pt x="12522" y="20334"/>
                  <a:pt x="12818" y="20142"/>
                  <a:pt x="12976" y="20021"/>
                </a:cubicBezTo>
                <a:cubicBezTo>
                  <a:pt x="13135" y="19901"/>
                  <a:pt x="13283" y="19795"/>
                  <a:pt x="13302" y="19793"/>
                </a:cubicBezTo>
                <a:cubicBezTo>
                  <a:pt x="13320" y="19792"/>
                  <a:pt x="13406" y="19719"/>
                  <a:pt x="13494" y="19624"/>
                </a:cubicBezTo>
                <a:cubicBezTo>
                  <a:pt x="13581" y="19529"/>
                  <a:pt x="13665" y="19448"/>
                  <a:pt x="13685" y="19448"/>
                </a:cubicBezTo>
                <a:cubicBezTo>
                  <a:pt x="13705" y="19448"/>
                  <a:pt x="13763" y="19408"/>
                  <a:pt x="13807" y="19359"/>
                </a:cubicBezTo>
                <a:cubicBezTo>
                  <a:pt x="14019" y="19127"/>
                  <a:pt x="14220" y="18925"/>
                  <a:pt x="14243" y="18925"/>
                </a:cubicBezTo>
                <a:cubicBezTo>
                  <a:pt x="14283" y="18925"/>
                  <a:pt x="15108" y="17863"/>
                  <a:pt x="15266" y="17609"/>
                </a:cubicBezTo>
                <a:cubicBezTo>
                  <a:pt x="15343" y="17484"/>
                  <a:pt x="15424" y="17341"/>
                  <a:pt x="15440" y="17285"/>
                </a:cubicBezTo>
                <a:cubicBezTo>
                  <a:pt x="15457" y="17229"/>
                  <a:pt x="15486" y="17182"/>
                  <a:pt x="15510" y="17182"/>
                </a:cubicBezTo>
                <a:cubicBezTo>
                  <a:pt x="15534" y="17182"/>
                  <a:pt x="15600" y="17061"/>
                  <a:pt x="15655" y="16917"/>
                </a:cubicBezTo>
                <a:cubicBezTo>
                  <a:pt x="15710" y="16773"/>
                  <a:pt x="15770" y="16660"/>
                  <a:pt x="15789" y="16660"/>
                </a:cubicBezTo>
                <a:cubicBezTo>
                  <a:pt x="15808" y="16660"/>
                  <a:pt x="15863" y="16559"/>
                  <a:pt x="15911" y="16439"/>
                </a:cubicBezTo>
                <a:cubicBezTo>
                  <a:pt x="15959" y="16319"/>
                  <a:pt x="16052" y="16119"/>
                  <a:pt x="16114" y="15991"/>
                </a:cubicBezTo>
                <a:cubicBezTo>
                  <a:pt x="16277" y="15658"/>
                  <a:pt x="16347" y="15488"/>
                  <a:pt x="16347" y="15424"/>
                </a:cubicBezTo>
                <a:cubicBezTo>
                  <a:pt x="16347" y="15393"/>
                  <a:pt x="16415" y="15179"/>
                  <a:pt x="16504" y="14946"/>
                </a:cubicBezTo>
                <a:cubicBezTo>
                  <a:pt x="16592" y="14713"/>
                  <a:pt x="16666" y="14455"/>
                  <a:pt x="16666" y="14372"/>
                </a:cubicBezTo>
                <a:cubicBezTo>
                  <a:pt x="16666" y="14290"/>
                  <a:pt x="16685" y="14206"/>
                  <a:pt x="16707" y="14189"/>
                </a:cubicBezTo>
                <a:cubicBezTo>
                  <a:pt x="16730" y="14171"/>
                  <a:pt x="16765" y="14059"/>
                  <a:pt x="16783" y="13938"/>
                </a:cubicBezTo>
                <a:cubicBezTo>
                  <a:pt x="16800" y="13818"/>
                  <a:pt x="16834" y="13688"/>
                  <a:pt x="16858" y="13652"/>
                </a:cubicBezTo>
                <a:cubicBezTo>
                  <a:pt x="16882" y="13615"/>
                  <a:pt x="16913" y="13448"/>
                  <a:pt x="16928" y="13284"/>
                </a:cubicBezTo>
                <a:cubicBezTo>
                  <a:pt x="16943" y="13119"/>
                  <a:pt x="16975" y="12971"/>
                  <a:pt x="16998" y="12953"/>
                </a:cubicBezTo>
                <a:cubicBezTo>
                  <a:pt x="17020" y="12935"/>
                  <a:pt x="17098" y="12968"/>
                  <a:pt x="17166" y="13026"/>
                </a:cubicBezTo>
                <a:cubicBezTo>
                  <a:pt x="17551" y="13354"/>
                  <a:pt x="17780" y="13460"/>
                  <a:pt x="18148" y="13460"/>
                </a:cubicBezTo>
                <a:cubicBezTo>
                  <a:pt x="18347" y="13460"/>
                  <a:pt x="18546" y="13431"/>
                  <a:pt x="18590" y="13402"/>
                </a:cubicBezTo>
                <a:cubicBezTo>
                  <a:pt x="18634" y="13372"/>
                  <a:pt x="18830" y="13249"/>
                  <a:pt x="19026" y="13129"/>
                </a:cubicBezTo>
                <a:cubicBezTo>
                  <a:pt x="19221" y="13010"/>
                  <a:pt x="19424" y="12851"/>
                  <a:pt x="19479" y="12776"/>
                </a:cubicBezTo>
                <a:cubicBezTo>
                  <a:pt x="19534" y="12702"/>
                  <a:pt x="19594" y="12644"/>
                  <a:pt x="19613" y="12644"/>
                </a:cubicBezTo>
                <a:cubicBezTo>
                  <a:pt x="19693" y="12644"/>
                  <a:pt x="20482" y="11678"/>
                  <a:pt x="20484" y="11577"/>
                </a:cubicBezTo>
                <a:cubicBezTo>
                  <a:pt x="20485" y="11551"/>
                  <a:pt x="20551" y="11417"/>
                  <a:pt x="20635" y="11283"/>
                </a:cubicBezTo>
                <a:cubicBezTo>
                  <a:pt x="20720" y="11150"/>
                  <a:pt x="20835" y="10927"/>
                  <a:pt x="20891" y="10783"/>
                </a:cubicBezTo>
                <a:cubicBezTo>
                  <a:pt x="20947" y="10639"/>
                  <a:pt x="21036" y="10438"/>
                  <a:pt x="21083" y="10342"/>
                </a:cubicBezTo>
                <a:cubicBezTo>
                  <a:pt x="21130" y="10246"/>
                  <a:pt x="21168" y="10116"/>
                  <a:pt x="21170" y="10047"/>
                </a:cubicBezTo>
                <a:cubicBezTo>
                  <a:pt x="21172" y="9979"/>
                  <a:pt x="21203" y="9887"/>
                  <a:pt x="21240" y="9849"/>
                </a:cubicBezTo>
                <a:cubicBezTo>
                  <a:pt x="21276" y="9811"/>
                  <a:pt x="21317" y="9707"/>
                  <a:pt x="21333" y="9613"/>
                </a:cubicBezTo>
                <a:cubicBezTo>
                  <a:pt x="21349" y="9520"/>
                  <a:pt x="21385" y="9426"/>
                  <a:pt x="21408" y="9408"/>
                </a:cubicBezTo>
                <a:cubicBezTo>
                  <a:pt x="21432" y="9389"/>
                  <a:pt x="21449" y="9310"/>
                  <a:pt x="21449" y="9224"/>
                </a:cubicBezTo>
                <a:cubicBezTo>
                  <a:pt x="21449" y="9138"/>
                  <a:pt x="21480" y="8935"/>
                  <a:pt x="21519" y="8775"/>
                </a:cubicBezTo>
                <a:cubicBezTo>
                  <a:pt x="21563" y="8588"/>
                  <a:pt x="21590" y="8267"/>
                  <a:pt x="21594" y="7981"/>
                </a:cubicBezTo>
                <a:cubicBezTo>
                  <a:pt x="21599" y="7694"/>
                  <a:pt x="21583" y="7439"/>
                  <a:pt x="21542" y="7377"/>
                </a:cubicBezTo>
                <a:cubicBezTo>
                  <a:pt x="21509" y="7328"/>
                  <a:pt x="21497" y="7289"/>
                  <a:pt x="21513" y="7289"/>
                </a:cubicBezTo>
                <a:cubicBezTo>
                  <a:pt x="21560" y="7289"/>
                  <a:pt x="21422" y="6987"/>
                  <a:pt x="21298" y="6818"/>
                </a:cubicBezTo>
                <a:cubicBezTo>
                  <a:pt x="21193" y="6676"/>
                  <a:pt x="20917" y="6428"/>
                  <a:pt x="20682" y="6267"/>
                </a:cubicBezTo>
                <a:cubicBezTo>
                  <a:pt x="20627" y="6229"/>
                  <a:pt x="20480" y="6179"/>
                  <a:pt x="20351" y="6156"/>
                </a:cubicBezTo>
                <a:cubicBezTo>
                  <a:pt x="20155" y="6122"/>
                  <a:pt x="20094" y="6082"/>
                  <a:pt x="19990" y="5914"/>
                </a:cubicBezTo>
                <a:cubicBezTo>
                  <a:pt x="19701" y="5445"/>
                  <a:pt x="19298" y="4999"/>
                  <a:pt x="19130" y="4958"/>
                </a:cubicBezTo>
                <a:cubicBezTo>
                  <a:pt x="19030" y="4933"/>
                  <a:pt x="18996" y="4850"/>
                  <a:pt x="18921" y="4494"/>
                </a:cubicBezTo>
                <a:cubicBezTo>
                  <a:pt x="18856" y="4184"/>
                  <a:pt x="18703" y="3755"/>
                  <a:pt x="18642" y="3707"/>
                </a:cubicBezTo>
                <a:cubicBezTo>
                  <a:pt x="18618" y="3688"/>
                  <a:pt x="18596" y="3635"/>
                  <a:pt x="18596" y="3582"/>
                </a:cubicBezTo>
                <a:cubicBezTo>
                  <a:pt x="18596" y="3437"/>
                  <a:pt x="18227" y="2986"/>
                  <a:pt x="18108" y="2986"/>
                </a:cubicBezTo>
                <a:cubicBezTo>
                  <a:pt x="18051" y="2986"/>
                  <a:pt x="17993" y="2963"/>
                  <a:pt x="17980" y="2935"/>
                </a:cubicBezTo>
                <a:cubicBezTo>
                  <a:pt x="17966" y="2907"/>
                  <a:pt x="17867" y="2864"/>
                  <a:pt x="17759" y="2839"/>
                </a:cubicBezTo>
                <a:cubicBezTo>
                  <a:pt x="17651" y="2815"/>
                  <a:pt x="17525" y="2777"/>
                  <a:pt x="17474" y="2758"/>
                </a:cubicBezTo>
                <a:cubicBezTo>
                  <a:pt x="17174" y="2646"/>
                  <a:pt x="15795" y="2787"/>
                  <a:pt x="15673" y="2942"/>
                </a:cubicBezTo>
                <a:cubicBezTo>
                  <a:pt x="15654" y="2966"/>
                  <a:pt x="15604" y="2986"/>
                  <a:pt x="15562" y="2986"/>
                </a:cubicBezTo>
                <a:cubicBezTo>
                  <a:pt x="15521" y="2986"/>
                  <a:pt x="15353" y="3097"/>
                  <a:pt x="15190" y="3236"/>
                </a:cubicBezTo>
                <a:lnTo>
                  <a:pt x="14894" y="3494"/>
                </a:lnTo>
                <a:lnTo>
                  <a:pt x="14458" y="2972"/>
                </a:lnTo>
                <a:cubicBezTo>
                  <a:pt x="14218" y="2686"/>
                  <a:pt x="13993" y="2417"/>
                  <a:pt x="13953" y="2376"/>
                </a:cubicBezTo>
                <a:cubicBezTo>
                  <a:pt x="13793" y="2214"/>
                  <a:pt x="13138" y="1664"/>
                  <a:pt x="13034" y="1603"/>
                </a:cubicBezTo>
                <a:cubicBezTo>
                  <a:pt x="12997" y="1581"/>
                  <a:pt x="12904" y="1509"/>
                  <a:pt x="12825" y="1434"/>
                </a:cubicBezTo>
                <a:cubicBezTo>
                  <a:pt x="12747" y="1360"/>
                  <a:pt x="12649" y="1295"/>
                  <a:pt x="12610" y="1295"/>
                </a:cubicBezTo>
                <a:cubicBezTo>
                  <a:pt x="12571" y="1295"/>
                  <a:pt x="12514" y="1254"/>
                  <a:pt x="12482" y="1206"/>
                </a:cubicBezTo>
                <a:cubicBezTo>
                  <a:pt x="12451" y="1158"/>
                  <a:pt x="12398" y="1118"/>
                  <a:pt x="12360" y="1118"/>
                </a:cubicBezTo>
                <a:cubicBezTo>
                  <a:pt x="12323" y="1118"/>
                  <a:pt x="12236" y="1082"/>
                  <a:pt x="12169" y="1037"/>
                </a:cubicBezTo>
                <a:cubicBezTo>
                  <a:pt x="11905" y="861"/>
                  <a:pt x="11341" y="595"/>
                  <a:pt x="11001" y="485"/>
                </a:cubicBezTo>
                <a:cubicBezTo>
                  <a:pt x="10804" y="422"/>
                  <a:pt x="10621" y="355"/>
                  <a:pt x="10600" y="338"/>
                </a:cubicBezTo>
                <a:cubicBezTo>
                  <a:pt x="10423" y="200"/>
                  <a:pt x="9143" y="0"/>
                  <a:pt x="8438" y="0"/>
                </a:cubicBezTo>
                <a:close/>
                <a:moveTo>
                  <a:pt x="19816" y="66"/>
                </a:moveTo>
                <a:cubicBezTo>
                  <a:pt x="19748" y="56"/>
                  <a:pt x="19700" y="117"/>
                  <a:pt x="19700" y="250"/>
                </a:cubicBezTo>
                <a:cubicBezTo>
                  <a:pt x="19700" y="346"/>
                  <a:pt x="19719" y="427"/>
                  <a:pt x="19741" y="427"/>
                </a:cubicBezTo>
                <a:cubicBezTo>
                  <a:pt x="19827" y="427"/>
                  <a:pt x="20196" y="1216"/>
                  <a:pt x="20229" y="1471"/>
                </a:cubicBezTo>
                <a:cubicBezTo>
                  <a:pt x="20247" y="1615"/>
                  <a:pt x="20284" y="1762"/>
                  <a:pt x="20310" y="1802"/>
                </a:cubicBezTo>
                <a:cubicBezTo>
                  <a:pt x="20336" y="1842"/>
                  <a:pt x="20367" y="2116"/>
                  <a:pt x="20380" y="2405"/>
                </a:cubicBezTo>
                <a:cubicBezTo>
                  <a:pt x="20393" y="2694"/>
                  <a:pt x="20422" y="2940"/>
                  <a:pt x="20444" y="2957"/>
                </a:cubicBezTo>
                <a:cubicBezTo>
                  <a:pt x="20502" y="3003"/>
                  <a:pt x="20489" y="3432"/>
                  <a:pt x="20426" y="3560"/>
                </a:cubicBezTo>
                <a:cubicBezTo>
                  <a:pt x="20383" y="3647"/>
                  <a:pt x="20385" y="3694"/>
                  <a:pt x="20432" y="3766"/>
                </a:cubicBezTo>
                <a:cubicBezTo>
                  <a:pt x="20513" y="3890"/>
                  <a:pt x="20607" y="3880"/>
                  <a:pt x="20664" y="3744"/>
                </a:cubicBezTo>
                <a:cubicBezTo>
                  <a:pt x="20763" y="3510"/>
                  <a:pt x="20704" y="2430"/>
                  <a:pt x="20548" y="1633"/>
                </a:cubicBezTo>
                <a:cubicBezTo>
                  <a:pt x="20512" y="1449"/>
                  <a:pt x="20484" y="1258"/>
                  <a:pt x="20484" y="1206"/>
                </a:cubicBezTo>
                <a:cubicBezTo>
                  <a:pt x="20484" y="1154"/>
                  <a:pt x="20421" y="995"/>
                  <a:pt x="20345" y="853"/>
                </a:cubicBezTo>
                <a:cubicBezTo>
                  <a:pt x="20269" y="711"/>
                  <a:pt x="20205" y="577"/>
                  <a:pt x="20205" y="559"/>
                </a:cubicBezTo>
                <a:cubicBezTo>
                  <a:pt x="20205" y="541"/>
                  <a:pt x="20144" y="426"/>
                  <a:pt x="20066" y="302"/>
                </a:cubicBezTo>
                <a:cubicBezTo>
                  <a:pt x="19975" y="156"/>
                  <a:pt x="19884" y="76"/>
                  <a:pt x="19816" y="66"/>
                </a:cubicBezTo>
                <a:close/>
                <a:moveTo>
                  <a:pt x="18642" y="1670"/>
                </a:moveTo>
                <a:cubicBezTo>
                  <a:pt x="18602" y="1689"/>
                  <a:pt x="18578" y="1726"/>
                  <a:pt x="18578" y="1787"/>
                </a:cubicBezTo>
                <a:cubicBezTo>
                  <a:pt x="18578" y="1869"/>
                  <a:pt x="18649" y="1956"/>
                  <a:pt x="18822" y="2067"/>
                </a:cubicBezTo>
                <a:cubicBezTo>
                  <a:pt x="18957" y="2153"/>
                  <a:pt x="19105" y="2280"/>
                  <a:pt x="19154" y="2354"/>
                </a:cubicBezTo>
                <a:cubicBezTo>
                  <a:pt x="19202" y="2428"/>
                  <a:pt x="19304" y="2583"/>
                  <a:pt x="19380" y="2699"/>
                </a:cubicBezTo>
                <a:cubicBezTo>
                  <a:pt x="19456" y="2816"/>
                  <a:pt x="19520" y="2936"/>
                  <a:pt x="19520" y="2964"/>
                </a:cubicBezTo>
                <a:cubicBezTo>
                  <a:pt x="19520" y="2992"/>
                  <a:pt x="19548" y="3084"/>
                  <a:pt x="19584" y="3170"/>
                </a:cubicBezTo>
                <a:cubicBezTo>
                  <a:pt x="19619" y="3256"/>
                  <a:pt x="19664" y="3411"/>
                  <a:pt x="19682" y="3516"/>
                </a:cubicBezTo>
                <a:cubicBezTo>
                  <a:pt x="19701" y="3621"/>
                  <a:pt x="19732" y="3746"/>
                  <a:pt x="19752" y="3795"/>
                </a:cubicBezTo>
                <a:cubicBezTo>
                  <a:pt x="19773" y="3844"/>
                  <a:pt x="19801" y="3957"/>
                  <a:pt x="19816" y="4045"/>
                </a:cubicBezTo>
                <a:cubicBezTo>
                  <a:pt x="19836" y="4168"/>
                  <a:pt x="19868" y="4207"/>
                  <a:pt x="19956" y="4207"/>
                </a:cubicBezTo>
                <a:cubicBezTo>
                  <a:pt x="20109" y="4207"/>
                  <a:pt x="20108" y="4063"/>
                  <a:pt x="19938" y="3398"/>
                </a:cubicBezTo>
                <a:cubicBezTo>
                  <a:pt x="19809" y="2895"/>
                  <a:pt x="19456" y="2115"/>
                  <a:pt x="19357" y="2111"/>
                </a:cubicBezTo>
                <a:cubicBezTo>
                  <a:pt x="19332" y="2110"/>
                  <a:pt x="19260" y="2044"/>
                  <a:pt x="19200" y="1964"/>
                </a:cubicBezTo>
                <a:cubicBezTo>
                  <a:pt x="19025" y="1731"/>
                  <a:pt x="18764" y="1611"/>
                  <a:pt x="18642" y="1670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2" name="MathTypeImage.pdf" descr="MathTypeImage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3503612" y="3400343"/>
            <a:ext cx="5652892" cy="1162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3" name="dirac.pdf" descr="dirac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7266" y="504743"/>
            <a:ext cx="1590266" cy="2222501"/>
          </a:xfrm>
          <a:prstGeom prst="rect">
            <a:avLst/>
          </a:prstGeom>
          <a:ln w="12700">
            <a:miter lim="400000"/>
          </a:ln>
        </p:spPr>
      </p:pic>
      <p:sp>
        <p:nvSpPr>
          <p:cNvPr id="1684" name="Paul A.M. Dirac…"/>
          <p:cNvSpPr txBox="1"/>
          <p:nvPr/>
        </p:nvSpPr>
        <p:spPr>
          <a:xfrm>
            <a:off x="468649" y="2841543"/>
            <a:ext cx="1779985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 sz="16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Paul A.M. Dirac </a:t>
            </a:r>
          </a:p>
          <a:p>
            <a:pPr algn="ctr">
              <a:defRPr sz="16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(1928)</a:t>
            </a:r>
          </a:p>
        </p:txBody>
      </p:sp>
      <p:grpSp>
        <p:nvGrpSpPr>
          <p:cNvPr id="1687" name="Group"/>
          <p:cNvGrpSpPr/>
          <p:nvPr/>
        </p:nvGrpSpPr>
        <p:grpSpPr>
          <a:xfrm>
            <a:off x="2592846" y="386788"/>
            <a:ext cx="7200901" cy="604212"/>
            <a:chOff x="0" y="2694"/>
            <a:chExt cx="7200900" cy="604211"/>
          </a:xfrm>
        </p:grpSpPr>
        <p:sp>
          <p:nvSpPr>
            <p:cNvPr id="1685" name="Let’s try (set    = c = 1)"/>
            <p:cNvSpPr txBox="1"/>
            <p:nvPr/>
          </p:nvSpPr>
          <p:spPr>
            <a:xfrm>
              <a:off x="0" y="2694"/>
              <a:ext cx="7200900" cy="6042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355600">
                <a:defRPr sz="3200">
                  <a:solidFill>
                    <a:srgbClr val="FFFFFF"/>
                  </a:solidFill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Let’s try (set    = c = 1)</a:t>
              </a:r>
            </a:p>
          </p:txBody>
        </p:sp>
        <p:pic>
          <p:nvPicPr>
            <p:cNvPr id="1686" name="MathTypeImage.pdf" descr="MathTypeImage.pdf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0"/>
            <a:stretch>
              <a:fillRect/>
            </a:stretch>
          </p:blipFill>
          <p:spPr>
            <a:xfrm>
              <a:off x="2599337" y="25400"/>
              <a:ext cx="335632" cy="4634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688" name="MathTypeImage.pdf" descr="MathTypeImage.pdf"/>
          <p:cNvPicPr>
            <a:picLocks noChangeAspect="1"/>
          </p:cNvPicPr>
          <p:nvPr/>
        </p:nvPicPr>
        <p:blipFill>
          <a:blip r:embed="rId5">
            <a:extLst/>
          </a:blip>
          <a:srcRect l="0" t="0" r="0" b="0"/>
          <a:stretch>
            <a:fillRect/>
          </a:stretch>
        </p:blipFill>
        <p:spPr>
          <a:xfrm>
            <a:off x="4535946" y="5651500"/>
            <a:ext cx="4478736" cy="605235"/>
          </a:xfrm>
          <a:prstGeom prst="rect">
            <a:avLst/>
          </a:prstGeom>
          <a:ln w="12700">
            <a:miter lim="400000"/>
          </a:ln>
        </p:spPr>
      </p:pic>
      <p:sp>
        <p:nvSpPr>
          <p:cNvPr id="1689" name="Arrow"/>
          <p:cNvSpPr/>
          <p:nvPr/>
        </p:nvSpPr>
        <p:spPr>
          <a:xfrm rot="5400000">
            <a:off x="6652605" y="2973224"/>
            <a:ext cx="776719" cy="284757"/>
          </a:xfrm>
          <a:prstGeom prst="rightArrow">
            <a:avLst>
              <a:gd name="adj1" fmla="val 28354"/>
              <a:gd name="adj2" fmla="val 129467"/>
            </a:avLst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690" name="Arrow"/>
          <p:cNvSpPr/>
          <p:nvPr/>
        </p:nvSpPr>
        <p:spPr>
          <a:xfrm rot="5400000">
            <a:off x="6652605" y="4740641"/>
            <a:ext cx="776719" cy="284756"/>
          </a:xfrm>
          <a:prstGeom prst="rightArrow">
            <a:avLst>
              <a:gd name="adj1" fmla="val 28354"/>
              <a:gd name="adj2" fmla="val 129467"/>
            </a:avLst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691" name="Rectangle"/>
          <p:cNvSpPr/>
          <p:nvPr/>
        </p:nvSpPr>
        <p:spPr>
          <a:xfrm>
            <a:off x="4345445" y="5351811"/>
            <a:ext cx="4881961" cy="1270001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692" name="became known (later) as the…"/>
          <p:cNvSpPr txBox="1"/>
          <p:nvPr/>
        </p:nvSpPr>
        <p:spPr>
          <a:xfrm>
            <a:off x="812799" y="5651500"/>
            <a:ext cx="3115173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 sz="16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became known (later) as the</a:t>
            </a:r>
          </a:p>
          <a:p>
            <a:pPr algn="ctr">
              <a:defRPr sz="1600">
                <a:solidFill>
                  <a:schemeClr val="accent1">
                    <a:satOff val="-3355"/>
                    <a:lumOff val="26614"/>
                  </a:schemeClr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“Klein-Gordon equation”</a:t>
            </a:r>
          </a:p>
        </p:txBody>
      </p:sp>
      <p:sp>
        <p:nvSpPr>
          <p:cNvPr id="1693" name="but … it describes particles that can ‘disappear’"/>
          <p:cNvSpPr txBox="1"/>
          <p:nvPr/>
        </p:nvSpPr>
        <p:spPr>
          <a:xfrm>
            <a:off x="4332746" y="6872816"/>
            <a:ext cx="4914107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6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but … it describes particles that can ‘disappear’</a:t>
            </a:r>
          </a:p>
        </p:txBody>
      </p:sp>
      <p:grpSp>
        <p:nvGrpSpPr>
          <p:cNvPr id="1701" name="Group"/>
          <p:cNvGrpSpPr/>
          <p:nvPr/>
        </p:nvGrpSpPr>
        <p:grpSpPr>
          <a:xfrm>
            <a:off x="2593024" y="1250400"/>
            <a:ext cx="6563677" cy="1264595"/>
            <a:chOff x="0" y="0"/>
            <a:chExt cx="6563675" cy="1264593"/>
          </a:xfrm>
        </p:grpSpPr>
        <p:pic>
          <p:nvPicPr>
            <p:cNvPr id="1694" name="temp.pdf" descr="temp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228600"/>
              <a:ext cx="1739900" cy="8030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95" name="MathTypeImage.pdf" descr="MathTypeImage.pdf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0" t="0" r="0" b="0"/>
            <a:stretch>
              <a:fillRect/>
            </a:stretch>
          </p:blipFill>
          <p:spPr>
            <a:xfrm>
              <a:off x="4037287" y="980830"/>
              <a:ext cx="547542" cy="2287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96" name="MathTypeImage.pdf" descr="MathTypeImage.pdf"/>
            <p:cNvPicPr>
              <a:picLocks noChangeAspect="1"/>
            </p:cNvPicPr>
            <p:nvPr/>
          </p:nvPicPr>
          <p:blipFill>
            <a:blip r:embed="rId8">
              <a:extLst/>
            </a:blip>
            <a:srcRect l="0" t="0" r="0" b="0"/>
            <a:stretch>
              <a:fillRect/>
            </a:stretch>
          </p:blipFill>
          <p:spPr>
            <a:xfrm>
              <a:off x="3139881" y="946964"/>
              <a:ext cx="473066" cy="3176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97" name="MathTypeImage.pdf" descr="MathTypeImage.pdf"/>
            <p:cNvPicPr>
              <a:picLocks noChangeAspect="1"/>
            </p:cNvPicPr>
            <p:nvPr/>
          </p:nvPicPr>
          <p:blipFill>
            <a:blip r:embed="rId9">
              <a:extLst/>
            </a:blip>
            <a:srcRect l="0" t="0" r="0" b="0"/>
            <a:stretch>
              <a:fillRect/>
            </a:stretch>
          </p:blipFill>
          <p:spPr>
            <a:xfrm>
              <a:off x="3249947" y="290532"/>
              <a:ext cx="3313729" cy="6564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98" name="Arrow"/>
            <p:cNvSpPr/>
            <p:nvPr/>
          </p:nvSpPr>
          <p:spPr>
            <a:xfrm>
              <a:off x="2095107" y="513675"/>
              <a:ext cx="776718" cy="284757"/>
            </a:xfrm>
            <a:prstGeom prst="rightArrow">
              <a:avLst>
                <a:gd name="adj1" fmla="val 28354"/>
                <a:gd name="adj2" fmla="val 129467"/>
              </a:avLst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699" name="non-relativistic"/>
            <p:cNvSpPr txBox="1"/>
            <p:nvPr/>
          </p:nvSpPr>
          <p:spPr>
            <a:xfrm>
              <a:off x="359459" y="0"/>
              <a:ext cx="1037494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0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non-relativistic</a:t>
              </a:r>
            </a:p>
          </p:txBody>
        </p:sp>
        <p:sp>
          <p:nvSpPr>
            <p:cNvPr id="1700" name="relativistic"/>
            <p:cNvSpPr txBox="1"/>
            <p:nvPr/>
          </p:nvSpPr>
          <p:spPr>
            <a:xfrm>
              <a:off x="4305740" y="0"/>
              <a:ext cx="742008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0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relativistic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3" name="MathTypeImage.pdf" descr="MathTypeImage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2935335" y="3741391"/>
            <a:ext cx="6633372" cy="11983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4" name="dirac.pdf" descr="dirac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7266" y="504743"/>
            <a:ext cx="1590266" cy="2222501"/>
          </a:xfrm>
          <a:prstGeom prst="rect">
            <a:avLst/>
          </a:prstGeom>
          <a:ln w="12700">
            <a:miter lim="400000"/>
          </a:ln>
        </p:spPr>
      </p:pic>
      <p:sp>
        <p:nvSpPr>
          <p:cNvPr id="1705" name="Paul A.M. Dirac…"/>
          <p:cNvSpPr txBox="1"/>
          <p:nvPr/>
        </p:nvSpPr>
        <p:spPr>
          <a:xfrm>
            <a:off x="468649" y="2841543"/>
            <a:ext cx="1779985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 sz="16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Paul A.M. Dirac </a:t>
            </a:r>
          </a:p>
          <a:p>
            <a:pPr algn="ctr">
              <a:defRPr sz="16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(1928)</a:t>
            </a:r>
          </a:p>
        </p:txBody>
      </p:sp>
      <p:pic>
        <p:nvPicPr>
          <p:cNvPr id="1706" name="MathTypeImage.pdf" descr="MathTypeImage.pdf"/>
          <p:cNvPicPr>
            <a:picLocks noChangeAspect="1"/>
          </p:cNvPicPr>
          <p:nvPr/>
        </p:nvPicPr>
        <p:blipFill>
          <a:blip r:embed="rId4">
            <a:extLst/>
          </a:blip>
          <a:srcRect l="0" t="0" r="0" b="0"/>
          <a:stretch>
            <a:fillRect/>
          </a:stretch>
        </p:blipFill>
        <p:spPr>
          <a:xfrm>
            <a:off x="2743993" y="1465262"/>
            <a:ext cx="2157051" cy="656494"/>
          </a:xfrm>
          <a:prstGeom prst="rect">
            <a:avLst/>
          </a:prstGeom>
          <a:ln w="12700">
            <a:miter lim="400000"/>
          </a:ln>
        </p:spPr>
      </p:pic>
      <p:sp>
        <p:nvSpPr>
          <p:cNvPr id="1707" name="Arrow"/>
          <p:cNvSpPr/>
          <p:nvPr/>
        </p:nvSpPr>
        <p:spPr>
          <a:xfrm>
            <a:off x="5277705" y="1586276"/>
            <a:ext cx="776718" cy="284756"/>
          </a:xfrm>
          <a:prstGeom prst="rightArrow">
            <a:avLst>
              <a:gd name="adj1" fmla="val 28354"/>
              <a:gd name="adj2" fmla="val 129467"/>
            </a:avLst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grpSp>
        <p:nvGrpSpPr>
          <p:cNvPr id="1710" name="Group"/>
          <p:cNvGrpSpPr/>
          <p:nvPr/>
        </p:nvGrpSpPr>
        <p:grpSpPr>
          <a:xfrm>
            <a:off x="3114264" y="217454"/>
            <a:ext cx="7200901" cy="604212"/>
            <a:chOff x="0" y="2694"/>
            <a:chExt cx="7200900" cy="604211"/>
          </a:xfrm>
        </p:grpSpPr>
        <p:sp>
          <p:nvSpPr>
            <p:cNvPr id="1708" name="One more try (still    = c = 1, V = 0)"/>
            <p:cNvSpPr txBox="1"/>
            <p:nvPr/>
          </p:nvSpPr>
          <p:spPr>
            <a:xfrm>
              <a:off x="0" y="2694"/>
              <a:ext cx="7200900" cy="6042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355600">
                <a:defRPr sz="3200">
                  <a:solidFill>
                    <a:srgbClr val="FFFFFF"/>
                  </a:solidFill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One more try (still    = c = 1, V = 0)</a:t>
              </a:r>
            </a:p>
          </p:txBody>
        </p:sp>
        <p:pic>
          <p:nvPicPr>
            <p:cNvPr id="1709" name="MathTypeImage.pdf" descr="MathTypeImage.pdf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0" b="0"/>
            <a:stretch>
              <a:fillRect/>
            </a:stretch>
          </p:blipFill>
          <p:spPr>
            <a:xfrm>
              <a:off x="3657670" y="2694"/>
              <a:ext cx="335632" cy="4634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711" name="“Dirac equation”"/>
          <p:cNvSpPr txBox="1"/>
          <p:nvPr/>
        </p:nvSpPr>
        <p:spPr>
          <a:xfrm>
            <a:off x="798849" y="5837766"/>
            <a:ext cx="1756272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600">
                <a:solidFill>
                  <a:schemeClr val="accent1">
                    <a:satOff val="-3355"/>
                    <a:lumOff val="26614"/>
                  </a:schemeClr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“Dirac equation”</a:t>
            </a:r>
          </a:p>
        </p:txBody>
      </p:sp>
      <p:sp>
        <p:nvSpPr>
          <p:cNvPr id="1712" name="relativistic"/>
          <p:cNvSpPr txBox="1"/>
          <p:nvPr/>
        </p:nvSpPr>
        <p:spPr>
          <a:xfrm>
            <a:off x="2743993" y="1143000"/>
            <a:ext cx="742009" cy="22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relativistic</a:t>
            </a:r>
          </a:p>
        </p:txBody>
      </p:sp>
      <p:sp>
        <p:nvSpPr>
          <p:cNvPr id="1713" name="square-root"/>
          <p:cNvSpPr txBox="1"/>
          <p:nvPr/>
        </p:nvSpPr>
        <p:spPr>
          <a:xfrm>
            <a:off x="6782534" y="1143000"/>
            <a:ext cx="836762" cy="22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square-root</a:t>
            </a:r>
          </a:p>
        </p:txBody>
      </p:sp>
      <p:pic>
        <p:nvPicPr>
          <p:cNvPr id="1714" name="Skeptical emoji.png" descr="Skeptical emoji.png"/>
          <p:cNvPicPr>
            <a:picLocks noChangeAspect="1"/>
          </p:cNvPicPr>
          <p:nvPr/>
        </p:nvPicPr>
        <p:blipFill>
          <a:blip r:embed="rId6">
            <a:extLst/>
          </a:blip>
          <a:srcRect l="4756" t="323" r="3009" b="1452"/>
          <a:stretch>
            <a:fillRect/>
          </a:stretch>
        </p:blipFill>
        <p:spPr>
          <a:xfrm>
            <a:off x="9375571" y="1479153"/>
            <a:ext cx="522516" cy="548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97" h="21600" fill="norm" stroke="1" extrusionOk="0">
                <a:moveTo>
                  <a:pt x="10442" y="0"/>
                </a:moveTo>
                <a:cubicBezTo>
                  <a:pt x="9052" y="56"/>
                  <a:pt x="8293" y="143"/>
                  <a:pt x="8372" y="266"/>
                </a:cubicBezTo>
                <a:cubicBezTo>
                  <a:pt x="8490" y="450"/>
                  <a:pt x="8311" y="692"/>
                  <a:pt x="7967" y="797"/>
                </a:cubicBezTo>
                <a:cubicBezTo>
                  <a:pt x="2484" y="2467"/>
                  <a:pt x="-299" y="6076"/>
                  <a:pt x="25" y="11089"/>
                </a:cubicBezTo>
                <a:cubicBezTo>
                  <a:pt x="183" y="13540"/>
                  <a:pt x="746" y="14922"/>
                  <a:pt x="2403" y="16961"/>
                </a:cubicBezTo>
                <a:cubicBezTo>
                  <a:pt x="2946" y="17629"/>
                  <a:pt x="3390" y="18409"/>
                  <a:pt x="3390" y="18695"/>
                </a:cubicBezTo>
                <a:cubicBezTo>
                  <a:pt x="3390" y="19722"/>
                  <a:pt x="4151" y="20841"/>
                  <a:pt x="5217" y="21334"/>
                </a:cubicBezTo>
                <a:cubicBezTo>
                  <a:pt x="5460" y="21447"/>
                  <a:pt x="5810" y="21528"/>
                  <a:pt x="6285" y="21600"/>
                </a:cubicBezTo>
                <a:cubicBezTo>
                  <a:pt x="6335" y="21577"/>
                  <a:pt x="6372" y="21547"/>
                  <a:pt x="6398" y="21522"/>
                </a:cubicBezTo>
                <a:cubicBezTo>
                  <a:pt x="6620" y="21307"/>
                  <a:pt x="7630" y="21118"/>
                  <a:pt x="8631" y="21085"/>
                </a:cubicBezTo>
                <a:cubicBezTo>
                  <a:pt x="10937" y="21007"/>
                  <a:pt x="14541" y="19967"/>
                  <a:pt x="16621" y="18789"/>
                </a:cubicBezTo>
                <a:cubicBezTo>
                  <a:pt x="19385" y="17223"/>
                  <a:pt x="21301" y="13800"/>
                  <a:pt x="21296" y="10449"/>
                </a:cubicBezTo>
                <a:cubicBezTo>
                  <a:pt x="21290" y="6326"/>
                  <a:pt x="18470" y="2611"/>
                  <a:pt x="14292" y="1218"/>
                </a:cubicBezTo>
                <a:cubicBezTo>
                  <a:pt x="13313" y="892"/>
                  <a:pt x="12546" y="471"/>
                  <a:pt x="12594" y="281"/>
                </a:cubicBezTo>
                <a:cubicBezTo>
                  <a:pt x="12626" y="153"/>
                  <a:pt x="11863" y="57"/>
                  <a:pt x="10442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715" name="MathTypeImage.pdf" descr="MathTypeImage.pdf"/>
          <p:cNvPicPr>
            <a:picLocks noChangeAspect="1"/>
          </p:cNvPicPr>
          <p:nvPr/>
        </p:nvPicPr>
        <p:blipFill>
          <a:blip r:embed="rId7">
            <a:extLst/>
          </a:blip>
          <a:srcRect l="0" t="0" r="0" b="0"/>
          <a:stretch>
            <a:fillRect/>
          </a:stretch>
        </p:blipFill>
        <p:spPr>
          <a:xfrm>
            <a:off x="6520321" y="1371600"/>
            <a:ext cx="2719759" cy="7502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6" name="Group" descr="Group"/>
          <p:cNvPicPr>
            <a:picLocks noChangeAspect="1"/>
          </p:cNvPicPr>
          <p:nvPr/>
        </p:nvPicPr>
        <p:blipFill>
          <a:blip r:embed="rId8">
            <a:extLst/>
          </a:blip>
          <a:srcRect l="0" t="0" r="0" b="0"/>
          <a:stretch>
            <a:fillRect/>
          </a:stretch>
        </p:blipFill>
        <p:spPr>
          <a:xfrm>
            <a:off x="2935335" y="2727243"/>
            <a:ext cx="5908441" cy="65649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19" name="Group"/>
          <p:cNvGrpSpPr/>
          <p:nvPr/>
        </p:nvGrpSpPr>
        <p:grpSpPr>
          <a:xfrm>
            <a:off x="2935335" y="5426301"/>
            <a:ext cx="3918712" cy="1019420"/>
            <a:chOff x="0" y="0"/>
            <a:chExt cx="3918710" cy="1019419"/>
          </a:xfrm>
        </p:grpSpPr>
        <p:sp>
          <p:nvSpPr>
            <p:cNvPr id="1717" name="Rectangle"/>
            <p:cNvSpPr/>
            <p:nvPr/>
          </p:nvSpPr>
          <p:spPr>
            <a:xfrm>
              <a:off x="0" y="0"/>
              <a:ext cx="3918711" cy="1019420"/>
            </a:xfrm>
            <a:prstGeom prst="rect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pic>
          <p:nvPicPr>
            <p:cNvPr id="1718" name="droppedImage.pdf" descr="droppedImage.pdf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350000" y="50970"/>
              <a:ext cx="2881978" cy="9133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720" name="*"/>
          <p:cNvSpPr txBox="1"/>
          <p:nvPr/>
        </p:nvSpPr>
        <p:spPr>
          <a:xfrm>
            <a:off x="9375571" y="2656416"/>
            <a:ext cx="29222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solidFill>
                  <a:schemeClr val="accent3">
                    <a:satOff val="18648"/>
                    <a:lumOff val="5971"/>
                  </a:schemeClr>
                </a:solidFill>
              </a:defRPr>
            </a:lvl1pPr>
          </a:lstStyle>
          <a:p>
            <a:pPr/>
            <a:r>
              <a:t>*</a:t>
            </a:r>
          </a:p>
        </p:txBody>
      </p:sp>
      <p:grpSp>
        <p:nvGrpSpPr>
          <p:cNvPr id="1723" name="Group"/>
          <p:cNvGrpSpPr/>
          <p:nvPr/>
        </p:nvGrpSpPr>
        <p:grpSpPr>
          <a:xfrm>
            <a:off x="567266" y="6783702"/>
            <a:ext cx="2585065" cy="717765"/>
            <a:chOff x="0" y="0"/>
            <a:chExt cx="2585063" cy="717763"/>
          </a:xfrm>
        </p:grpSpPr>
        <p:pic>
          <p:nvPicPr>
            <p:cNvPr id="1721" name="MathTypeImage.pdf" descr="MathTypeImage.pdf"/>
            <p:cNvPicPr>
              <a:picLocks noChangeAspect="1"/>
            </p:cNvPicPr>
            <p:nvPr/>
          </p:nvPicPr>
          <p:blipFill>
            <a:blip r:embed="rId10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717764" cy="7177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22" name="have to be 4x4 matrices"/>
            <p:cNvSpPr txBox="1"/>
            <p:nvPr/>
          </p:nvSpPr>
          <p:spPr>
            <a:xfrm>
              <a:off x="717946" y="158750"/>
              <a:ext cx="1867118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>
                  <a:solidFill>
                    <a:srgbClr val="FFFB00"/>
                  </a:solidFill>
                </a:defRPr>
              </a:lvl1pPr>
            </a:lstStyle>
            <a:p>
              <a:pPr/>
              <a:r>
                <a:t>have to be 4x4 matrices</a:t>
              </a:r>
            </a:p>
          </p:txBody>
        </p:sp>
      </p:grpSp>
      <p:sp>
        <p:nvSpPr>
          <p:cNvPr id="1724" name="time and space coordinates…"/>
          <p:cNvSpPr txBox="1"/>
          <p:nvPr/>
        </p:nvSpPr>
        <p:spPr>
          <a:xfrm>
            <a:off x="7225595" y="5685366"/>
            <a:ext cx="2522346" cy="5842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1500">
                <a:solidFill>
                  <a:srgbClr val="FFFFFF"/>
                </a:solidFill>
              </a:defRPr>
            </a:pPr>
            <a:r>
              <a:t>time and space coordinates</a:t>
            </a:r>
          </a:p>
          <a:p>
            <a:pPr algn="ctr">
              <a:defRPr sz="1500">
                <a:solidFill>
                  <a:srgbClr val="FFFFFF"/>
                </a:solidFill>
              </a:defRPr>
            </a:pPr>
            <a:r>
              <a:t>treated equally!</a:t>
            </a:r>
          </a:p>
          <a:p>
            <a:pPr algn="ctr">
              <a:defRPr sz="1500">
                <a:solidFill>
                  <a:srgbClr val="FFFFFF"/>
                </a:solidFill>
              </a:defRPr>
            </a:pPr>
            <a:r>
              <a:t>time and space coordinates</a:t>
            </a:r>
          </a:p>
          <a:p>
            <a:pPr algn="ctr">
              <a:defRPr sz="1500">
                <a:solidFill>
                  <a:srgbClr val="FFFFFF"/>
                </a:solidFill>
              </a:defRPr>
            </a:pPr>
            <a:r>
              <a:t>treated equally!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6" name="ELECTRON SPIN 1/2 EXPLAINED…"/>
          <p:cNvSpPr txBox="1"/>
          <p:nvPr/>
        </p:nvSpPr>
        <p:spPr>
          <a:xfrm>
            <a:off x="348290" y="3881966"/>
            <a:ext cx="9454489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50000"/>
              </a:lnSpc>
              <a:defRPr b="1" sz="2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1800"/>
              <a:t>ELECTRON </a:t>
            </a:r>
            <a:r>
              <a:rPr sz="1800">
                <a:solidFill>
                  <a:srgbClr val="FFFC79"/>
                </a:solidFill>
              </a:rPr>
              <a:t>SPIN 1/2</a:t>
            </a:r>
            <a:r>
              <a:rPr sz="1800"/>
              <a:t> EXPLAINED</a:t>
            </a:r>
            <a:endParaRPr sz="1800"/>
          </a:p>
          <a:p>
            <a:pPr algn="ctr">
              <a:lnSpc>
                <a:spcPct val="150000"/>
              </a:lnSpc>
              <a:defRPr b="1" sz="2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1800">
                <a:solidFill>
                  <a:srgbClr val="FFFC79"/>
                </a:solidFill>
              </a:rPr>
              <a:t>ANTIPARTICLES</a:t>
            </a:r>
            <a:r>
              <a:rPr sz="1800"/>
              <a:t> MUST EXIST !</a:t>
            </a:r>
            <a:endParaRPr sz="1800"/>
          </a:p>
          <a:p>
            <a:pPr algn="ctr">
              <a:lnSpc>
                <a:spcPct val="150000"/>
              </a:lnSpc>
              <a:defRPr b="1" sz="2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1800"/>
              <a:t>SPIN 1/2 PARTICLES (FERMIONS): (PAULI) EXCLUSION PRINCIPLE</a:t>
            </a:r>
          </a:p>
        </p:txBody>
      </p:sp>
      <p:sp>
        <p:nvSpPr>
          <p:cNvPr id="1727" name="RELATIVISTIC ELECTRON WAVE FUNCTION"/>
          <p:cNvSpPr txBox="1"/>
          <p:nvPr/>
        </p:nvSpPr>
        <p:spPr>
          <a:xfrm>
            <a:off x="1504718" y="385233"/>
            <a:ext cx="744501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RELATIVISTIC ELECTRON WAVE FUNCTION</a:t>
            </a:r>
          </a:p>
        </p:txBody>
      </p:sp>
      <p:grpSp>
        <p:nvGrpSpPr>
          <p:cNvPr id="1745" name="Group"/>
          <p:cNvGrpSpPr/>
          <p:nvPr/>
        </p:nvGrpSpPr>
        <p:grpSpPr>
          <a:xfrm>
            <a:off x="2824764" y="1346199"/>
            <a:ext cx="4842537" cy="1923291"/>
            <a:chOff x="0" y="0"/>
            <a:chExt cx="4842536" cy="1923289"/>
          </a:xfrm>
        </p:grpSpPr>
        <p:sp>
          <p:nvSpPr>
            <p:cNvPr id="1728" name="Rectangle"/>
            <p:cNvSpPr/>
            <p:nvPr/>
          </p:nvSpPr>
          <p:spPr>
            <a:xfrm>
              <a:off x="0" y="0"/>
              <a:ext cx="4842537" cy="192329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pPr>
            </a:p>
          </p:txBody>
        </p:sp>
        <p:grpSp>
          <p:nvGrpSpPr>
            <p:cNvPr id="1740" name="Group"/>
            <p:cNvGrpSpPr/>
            <p:nvPr/>
          </p:nvGrpSpPr>
          <p:grpSpPr>
            <a:xfrm>
              <a:off x="16931" y="101225"/>
              <a:ext cx="2472066" cy="1670226"/>
              <a:chOff x="0" y="0"/>
              <a:chExt cx="2472064" cy="1670225"/>
            </a:xfrm>
          </p:grpSpPr>
          <p:sp>
            <p:nvSpPr>
              <p:cNvPr id="1729" name="Line"/>
              <p:cNvSpPr/>
              <p:nvPr/>
            </p:nvSpPr>
            <p:spPr>
              <a:xfrm flipH="1" rot="10800000">
                <a:off x="1117508" y="151838"/>
                <a:ext cx="169320" cy="14804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4717"/>
                    </a:lnTo>
                    <a:lnTo>
                      <a:pt x="0" y="18621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defRPr sz="2400">
                    <a:effectLst>
                      <a:outerShdw sx="100000" sy="100000" kx="0" ky="0" algn="b" rotWithShape="0" blurRad="63500" dist="25400" dir="2700000">
                        <a:srgbClr val="000000">
                          <a:alpha val="70000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</a:p>
            </p:txBody>
          </p:sp>
          <p:sp>
            <p:nvSpPr>
              <p:cNvPr id="1730" name="e-"/>
              <p:cNvSpPr txBox="1"/>
              <p:nvPr/>
            </p:nvSpPr>
            <p:spPr>
              <a:xfrm>
                <a:off x="1405351" y="0"/>
                <a:ext cx="477151" cy="4681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defRPr sz="2400"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r>
                  <a:t>e</a:t>
                </a:r>
                <a:r>
                  <a:rPr baseline="31999"/>
                  <a:t>-</a:t>
                </a:r>
              </a:p>
            </p:txBody>
          </p:sp>
          <p:sp>
            <p:nvSpPr>
              <p:cNvPr id="1731" name="Line"/>
              <p:cNvSpPr/>
              <p:nvPr/>
            </p:nvSpPr>
            <p:spPr>
              <a:xfrm>
                <a:off x="1981037" y="129530"/>
                <a:ext cx="1" cy="21210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32" name="Ψ ="/>
              <p:cNvSpPr txBox="1"/>
              <p:nvPr/>
            </p:nvSpPr>
            <p:spPr>
              <a:xfrm>
                <a:off x="0" y="657967"/>
                <a:ext cx="899060" cy="4681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defRPr sz="2400"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lvl1pPr>
              </a:lstStyle>
              <a:p>
                <a:pPr/>
                <a:r>
                  <a:t>Ψ =</a:t>
                </a:r>
              </a:p>
            </p:txBody>
          </p:sp>
          <p:sp>
            <p:nvSpPr>
              <p:cNvPr id="1733" name="e-"/>
              <p:cNvSpPr txBox="1"/>
              <p:nvPr/>
            </p:nvSpPr>
            <p:spPr>
              <a:xfrm>
                <a:off x="1405351" y="404903"/>
                <a:ext cx="477151" cy="4681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defRPr sz="2400"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r>
                  <a:t>e</a:t>
                </a:r>
                <a:r>
                  <a:rPr baseline="31999"/>
                  <a:t>-</a:t>
                </a:r>
              </a:p>
            </p:txBody>
          </p:sp>
          <p:sp>
            <p:nvSpPr>
              <p:cNvPr id="1734" name="Line"/>
              <p:cNvSpPr/>
              <p:nvPr/>
            </p:nvSpPr>
            <p:spPr>
              <a:xfrm flipV="1">
                <a:off x="1981037" y="534433"/>
                <a:ext cx="1" cy="21210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35" name="e+"/>
              <p:cNvSpPr txBox="1"/>
              <p:nvPr/>
            </p:nvSpPr>
            <p:spPr>
              <a:xfrm>
                <a:off x="1354555" y="771846"/>
                <a:ext cx="539720" cy="4681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defRPr sz="2400"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r>
                  <a:t>e</a:t>
                </a:r>
                <a:r>
                  <a:rPr baseline="31999"/>
                  <a:t>+</a:t>
                </a:r>
              </a:p>
            </p:txBody>
          </p:sp>
          <p:sp>
            <p:nvSpPr>
              <p:cNvPr id="1736" name="Line"/>
              <p:cNvSpPr/>
              <p:nvPr/>
            </p:nvSpPr>
            <p:spPr>
              <a:xfrm>
                <a:off x="1981037" y="914029"/>
                <a:ext cx="1" cy="21210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37" name="e+"/>
              <p:cNvSpPr txBox="1"/>
              <p:nvPr/>
            </p:nvSpPr>
            <p:spPr>
              <a:xfrm>
                <a:off x="1354555" y="1202055"/>
                <a:ext cx="539720" cy="4681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defRPr sz="2400"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r>
                  <a:t>e</a:t>
                </a:r>
                <a:r>
                  <a:rPr baseline="31999"/>
                  <a:t>+</a:t>
                </a:r>
              </a:p>
            </p:txBody>
          </p:sp>
          <p:sp>
            <p:nvSpPr>
              <p:cNvPr id="1738" name="Line"/>
              <p:cNvSpPr/>
              <p:nvPr/>
            </p:nvSpPr>
            <p:spPr>
              <a:xfrm flipV="1">
                <a:off x="1981037" y="1356892"/>
                <a:ext cx="1" cy="21210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39" name="Line"/>
              <p:cNvSpPr/>
              <p:nvPr/>
            </p:nvSpPr>
            <p:spPr>
              <a:xfrm rot="10800000">
                <a:off x="2302744" y="151838"/>
                <a:ext cx="169321" cy="14804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4717"/>
                    </a:lnTo>
                    <a:lnTo>
                      <a:pt x="0" y="18621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defRPr sz="2400">
                    <a:effectLst>
                      <a:outerShdw sx="100000" sy="100000" kx="0" ky="0" algn="b" rotWithShape="0" blurRad="63500" dist="25400" dir="2700000">
                        <a:srgbClr val="000000">
                          <a:alpha val="70000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</a:p>
            </p:txBody>
          </p:sp>
        </p:grpSp>
        <p:sp>
          <p:nvSpPr>
            <p:cNvPr id="1741" name="Electron, spin up"/>
            <p:cNvSpPr txBox="1"/>
            <p:nvPr/>
          </p:nvSpPr>
          <p:spPr>
            <a:xfrm>
              <a:off x="2597126" y="193610"/>
              <a:ext cx="1581086" cy="3542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>
                  <a:solidFill>
                    <a:srgbClr val="942192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Electron, spin up</a:t>
              </a:r>
            </a:p>
          </p:txBody>
        </p:sp>
        <p:sp>
          <p:nvSpPr>
            <p:cNvPr id="1742" name="Electron, spin down"/>
            <p:cNvSpPr txBox="1"/>
            <p:nvPr/>
          </p:nvSpPr>
          <p:spPr>
            <a:xfrm>
              <a:off x="2597126" y="598420"/>
              <a:ext cx="1754756" cy="3542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>
                  <a:solidFill>
                    <a:srgbClr val="942192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Electron, spin down</a:t>
              </a:r>
            </a:p>
          </p:txBody>
        </p:sp>
        <p:sp>
          <p:nvSpPr>
            <p:cNvPr id="1743" name="Positron, spin up"/>
            <p:cNvSpPr txBox="1"/>
            <p:nvPr/>
          </p:nvSpPr>
          <p:spPr>
            <a:xfrm>
              <a:off x="2597126" y="952710"/>
              <a:ext cx="1581086" cy="3542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>
                  <a:solidFill>
                    <a:srgbClr val="942192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Positron, spin up</a:t>
              </a:r>
            </a:p>
          </p:txBody>
        </p:sp>
        <p:sp>
          <p:nvSpPr>
            <p:cNvPr id="1744" name="Positron, spin down"/>
            <p:cNvSpPr txBox="1"/>
            <p:nvPr/>
          </p:nvSpPr>
          <p:spPr>
            <a:xfrm>
              <a:off x="2597126" y="1307000"/>
              <a:ext cx="1754756" cy="3542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>
                  <a:solidFill>
                    <a:srgbClr val="942192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Positron, spin down</a:t>
              </a:r>
            </a:p>
          </p:txBody>
        </p:sp>
      </p:grpSp>
      <p:sp>
        <p:nvSpPr>
          <p:cNvPr id="1746" name="END OF INTERLUDE 2"/>
          <p:cNvSpPr txBox="1"/>
          <p:nvPr/>
        </p:nvSpPr>
        <p:spPr>
          <a:xfrm>
            <a:off x="2924903" y="6795161"/>
            <a:ext cx="4293261" cy="6167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355600">
              <a:defRPr sz="33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END OF INTERLUDE 2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2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8" name="ANTIPARTICLES"/>
          <p:cNvSpPr txBox="1"/>
          <p:nvPr/>
        </p:nvSpPr>
        <p:spPr>
          <a:xfrm>
            <a:off x="416024" y="2413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ANTIPARTICLES</a:t>
            </a:r>
          </a:p>
        </p:txBody>
      </p:sp>
      <p:grpSp>
        <p:nvGrpSpPr>
          <p:cNvPr id="1752" name="Group"/>
          <p:cNvGrpSpPr/>
          <p:nvPr/>
        </p:nvGrpSpPr>
        <p:grpSpPr>
          <a:xfrm>
            <a:off x="1066800" y="3362325"/>
            <a:ext cx="9013714" cy="4257675"/>
            <a:chOff x="0" y="0"/>
            <a:chExt cx="9013713" cy="4257675"/>
          </a:xfrm>
        </p:grpSpPr>
        <p:pic>
          <p:nvPicPr>
            <p:cNvPr id="1749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390583" y="0"/>
              <a:ext cx="4940617" cy="3238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50" name="WHEN ENERGY CONVERTS TO MASS,…"/>
            <p:cNvSpPr txBox="1"/>
            <p:nvPr/>
          </p:nvSpPr>
          <p:spPr>
            <a:xfrm>
              <a:off x="2513632" y="3343275"/>
              <a:ext cx="6500082" cy="914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algn="ctr">
                <a:defRPr b="1" sz="24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00">
                  <a:solidFill>
                    <a:srgbClr val="FFFC79"/>
                  </a:solidFill>
                </a:rPr>
                <a:t>WHEN ENERGY CONVERTS TO MASS, </a:t>
              </a:r>
              <a:endParaRPr sz="1800">
                <a:solidFill>
                  <a:srgbClr val="FFFC79"/>
                </a:solidFill>
              </a:endParaRPr>
            </a:p>
            <a:p>
              <a:pPr algn="ctr">
                <a:defRPr b="1" sz="24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00">
                  <a:solidFill>
                    <a:srgbClr val="FFFC79"/>
                  </a:solidFill>
                </a:rPr>
                <a:t>PARTICLES AND ANTIPARTICLES ARE PRODUCED</a:t>
              </a:r>
              <a:endParaRPr sz="1800"/>
            </a:p>
          </p:txBody>
        </p:sp>
        <p:pic>
          <p:nvPicPr>
            <p:cNvPr id="1751" name="EMC2.jpg" descr="EMC2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285875"/>
              <a:ext cx="2705100" cy="11689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758" name="Group"/>
          <p:cNvGrpSpPr/>
          <p:nvPr/>
        </p:nvGrpSpPr>
        <p:grpSpPr>
          <a:xfrm>
            <a:off x="393700" y="330200"/>
            <a:ext cx="8913025" cy="3435350"/>
            <a:chOff x="0" y="0"/>
            <a:chExt cx="8913024" cy="3435350"/>
          </a:xfrm>
        </p:grpSpPr>
        <p:sp>
          <p:nvSpPr>
            <p:cNvPr id="1753" name="Anderson"/>
            <p:cNvSpPr txBox="1"/>
            <p:nvPr/>
          </p:nvSpPr>
          <p:spPr>
            <a:xfrm>
              <a:off x="356003" y="3117850"/>
              <a:ext cx="1048544" cy="317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Anderson</a:t>
              </a:r>
            </a:p>
          </p:txBody>
        </p:sp>
        <p:pic>
          <p:nvPicPr>
            <p:cNvPr id="1754" name="anderson.png" descr="anderson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495300"/>
              <a:ext cx="1778000" cy="2514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55" name="Annihilation_e+e-Cartoon.jpg" descr="Annihilation_e+e-Cartoon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422900" y="0"/>
              <a:ext cx="3481221" cy="2374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56" name="EVERY PARTICLE HAS AN ANTIPARTICLE"/>
            <p:cNvSpPr txBox="1"/>
            <p:nvPr/>
          </p:nvSpPr>
          <p:spPr>
            <a:xfrm>
              <a:off x="3375824" y="2527300"/>
              <a:ext cx="55372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b="1" sz="18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2400"/>
              </a:pPr>
              <a:r>
                <a:rPr sz="1800"/>
                <a:t>EVERY PARTICLE HAS AN ANTIPARTICLE </a:t>
              </a:r>
            </a:p>
          </p:txBody>
        </p:sp>
        <p:sp>
          <p:nvSpPr>
            <p:cNvPr id="1757" name="1932: POSITRON DISCOVERY"/>
            <p:cNvSpPr txBox="1"/>
            <p:nvPr/>
          </p:nvSpPr>
          <p:spPr>
            <a:xfrm>
              <a:off x="1884269" y="1162050"/>
              <a:ext cx="3453012" cy="317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b="1" sz="1600">
                  <a:solidFill>
                    <a:srgbClr val="FF85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1932: POSITRON DISCOVERY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58" grpId="1"/>
      <p:bldP build="whole" bldLvl="1" animBg="1" rev="0" advAuto="0" spid="1752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6" name="PREFACE"/>
          <p:cNvSpPr txBox="1"/>
          <p:nvPr/>
        </p:nvSpPr>
        <p:spPr>
          <a:xfrm>
            <a:off x="60424" y="552450"/>
            <a:ext cx="9309101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1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PREFACE</a:t>
            </a:r>
          </a:p>
        </p:txBody>
      </p:sp>
      <p:grpSp>
        <p:nvGrpSpPr>
          <p:cNvPr id="1469" name="Group"/>
          <p:cNvGrpSpPr/>
          <p:nvPr/>
        </p:nvGrpSpPr>
        <p:grpSpPr>
          <a:xfrm>
            <a:off x="416024" y="1257300"/>
            <a:ext cx="9309101" cy="1651000"/>
            <a:chOff x="0" y="0"/>
            <a:chExt cx="9309100" cy="1651000"/>
          </a:xfrm>
        </p:grpSpPr>
        <p:sp>
          <p:nvSpPr>
            <p:cNvPr id="1467" name="More than 50 Nobel prize winners on particle physics…"/>
            <p:cNvSpPr txBox="1"/>
            <p:nvPr/>
          </p:nvSpPr>
          <p:spPr>
            <a:xfrm>
              <a:off x="1358900" y="1016000"/>
              <a:ext cx="7048500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defRPr sz="1800"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More than 50 Nobel prize winners on particle physics</a:t>
              </a:r>
            </a:p>
            <a:p>
              <a:pPr>
                <a:defRPr b="1" sz="1800"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This is a broad overview about the main discoveries.  </a:t>
              </a:r>
            </a:p>
          </p:txBody>
        </p:sp>
        <p:sp>
          <p:nvSpPr>
            <p:cNvPr id="1468" name="This is a lecture about 100 years of  particle physics.…"/>
            <p:cNvSpPr txBox="1"/>
            <p:nvPr/>
          </p:nvSpPr>
          <p:spPr>
            <a:xfrm>
              <a:off x="0" y="0"/>
              <a:ext cx="9309100" cy="685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b="1" sz="21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2000"/>
                <a:t>This is a lecture about 100 years of  particle physics.</a:t>
              </a:r>
              <a:endParaRPr sz="2000"/>
            </a:p>
            <a:p>
              <a:pPr algn="ctr">
                <a:defRPr b="1" sz="21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2000"/>
                <a:t>It covers about 100 years of ideas, theories and experiments.</a:t>
              </a:r>
            </a:p>
          </p:txBody>
        </p:sp>
      </p:grpSp>
      <p:sp>
        <p:nvSpPr>
          <p:cNvPr id="1470" name="In the early 1900s, most physicists believed that physics was complete, described by classical mechanics, thermodynamics, and the Maxwell theory."/>
          <p:cNvSpPr txBox="1"/>
          <p:nvPr/>
        </p:nvSpPr>
        <p:spPr>
          <a:xfrm>
            <a:off x="644624" y="3352800"/>
            <a:ext cx="9309101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In the early 1900s, most physicists believed that physics was complete, described by classical mechanics, thermodynamics, and the Maxwell theory. </a:t>
            </a:r>
          </a:p>
        </p:txBody>
      </p:sp>
      <p:grpSp>
        <p:nvGrpSpPr>
          <p:cNvPr id="1475" name="Group"/>
          <p:cNvGrpSpPr/>
          <p:nvPr/>
        </p:nvGrpSpPr>
        <p:grpSpPr>
          <a:xfrm>
            <a:off x="650397" y="4673600"/>
            <a:ext cx="8887303" cy="1689100"/>
            <a:chOff x="0" y="0"/>
            <a:chExt cx="8887302" cy="1689100"/>
          </a:xfrm>
        </p:grpSpPr>
        <p:sp>
          <p:nvSpPr>
            <p:cNvPr id="1471" name="“There is nothing new to be discovered in physics now. All that remains is more and more precise measurement. “  (Lord Kelvin, 1900)"/>
            <p:cNvSpPr txBox="1"/>
            <p:nvPr/>
          </p:nvSpPr>
          <p:spPr>
            <a:xfrm>
              <a:off x="1356202" y="0"/>
              <a:ext cx="7531101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“There is nothing new to be discovered in physics now. All that remains is more and more precise measurement. “  (Lord Kelvin, 1900)</a:t>
              </a:r>
            </a:p>
          </p:txBody>
        </p:sp>
        <p:pic>
          <p:nvPicPr>
            <p:cNvPr id="1472" name="William_Thomson%2C_1st_Baron_Kelvin.png" descr="William_Thomson%2C_1st_Baron_Kelvin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8799" y="25400"/>
              <a:ext cx="928569" cy="1231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73" name="Lord Kelvin"/>
            <p:cNvSpPr txBox="1"/>
            <p:nvPr/>
          </p:nvSpPr>
          <p:spPr>
            <a:xfrm>
              <a:off x="0" y="1370114"/>
              <a:ext cx="10414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Lord Kelvin</a:t>
              </a:r>
            </a:p>
          </p:txBody>
        </p:sp>
        <p:sp>
          <p:nvSpPr>
            <p:cNvPr id="1474" name="DARK CLOUDS:…"/>
            <p:cNvSpPr txBox="1"/>
            <p:nvPr/>
          </p:nvSpPr>
          <p:spPr>
            <a:xfrm>
              <a:off x="1368902" y="749300"/>
              <a:ext cx="5487044" cy="939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lnSpc>
                  <a:spcPts val="4100"/>
                </a:lnSpc>
                <a:spcBef>
                  <a:spcPts val="100"/>
                </a:spcBef>
                <a:defRPr sz="3100">
                  <a:solidFill>
                    <a:srgbClr val="FFFC79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DARK CLOUDS:</a:t>
              </a:r>
              <a:endParaRPr sz="1870">
                <a:latin typeface="Helvetica"/>
                <a:ea typeface="Helvetica"/>
                <a:cs typeface="Helvetica"/>
                <a:sym typeface="Helvetica"/>
              </a:endParaRPr>
            </a:p>
            <a:p>
              <a:pPr>
                <a:lnSpc>
                  <a:spcPts val="4100"/>
                </a:lnSpc>
                <a:spcBef>
                  <a:spcPts val="100"/>
                </a:spcBef>
                <a:defRPr sz="3100">
                  <a:solidFill>
                    <a:srgbClr val="FFFC79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1) Blackbody radiation - Quantum Physics</a:t>
              </a:r>
              <a:endParaRPr sz="1870">
                <a:latin typeface="Helvetica"/>
                <a:ea typeface="Helvetica"/>
                <a:cs typeface="Helvetica"/>
                <a:sym typeface="Helvetica"/>
              </a:endParaRPr>
            </a:p>
            <a:p>
              <a:pPr>
                <a:lnSpc>
                  <a:spcPts val="4100"/>
                </a:lnSpc>
                <a:spcBef>
                  <a:spcPts val="100"/>
                </a:spcBef>
                <a:defRPr sz="3100">
                  <a:solidFill>
                    <a:srgbClr val="FFFC79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2) Michelson-Morley experiment - Special Relativity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69" grpId="1"/>
      <p:bldP build="whole" bldLvl="1" animBg="1" rev="0" advAuto="0" spid="1475" grpId="3"/>
      <p:bldP build="whole" bldLvl="1" animBg="1" rev="0" advAuto="0" spid="1470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0" name="QUANTUM FIELD THEORY (1927 - 1948)"/>
          <p:cNvSpPr txBox="1"/>
          <p:nvPr/>
        </p:nvSpPr>
        <p:spPr>
          <a:xfrm>
            <a:off x="1999991" y="110066"/>
            <a:ext cx="747891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5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QUANTUM FIELD THEORY (1927 - 1948)</a:t>
            </a:r>
          </a:p>
        </p:txBody>
      </p:sp>
      <p:sp>
        <p:nvSpPr>
          <p:cNvPr id="1761" name="Since the classical electromagnetic field consists of photons -…"/>
          <p:cNvSpPr txBox="1"/>
          <p:nvPr/>
        </p:nvSpPr>
        <p:spPr>
          <a:xfrm>
            <a:off x="2817024" y="1857400"/>
            <a:ext cx="6601025" cy="1187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Since the classical electromagnetic field consists of photons -</a:t>
            </a:r>
          </a:p>
          <a:p>
            <a:pPr>
              <a:defRPr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how should the interaction between electrons and photons</a:t>
            </a:r>
          </a:p>
          <a:p>
            <a:pPr>
              <a:defRPr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be correctly described, based on the principles of special relativity and quantum physics?</a:t>
            </a:r>
          </a:p>
        </p:txBody>
      </p:sp>
      <p:grpSp>
        <p:nvGrpSpPr>
          <p:cNvPr id="1768" name="Group"/>
          <p:cNvGrpSpPr/>
          <p:nvPr/>
        </p:nvGrpSpPr>
        <p:grpSpPr>
          <a:xfrm>
            <a:off x="213524" y="1041400"/>
            <a:ext cx="2019301" cy="6483350"/>
            <a:chOff x="0" y="0"/>
            <a:chExt cx="2019300" cy="6483350"/>
          </a:xfrm>
        </p:grpSpPr>
        <p:pic>
          <p:nvPicPr>
            <p:cNvPr id="1762" name="tomonaga.png" descr="tomonaga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70675" y="0"/>
              <a:ext cx="1314199" cy="1841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63" name="S.I. Tomonaga"/>
            <p:cNvSpPr txBox="1"/>
            <p:nvPr/>
          </p:nvSpPr>
          <p:spPr>
            <a:xfrm>
              <a:off x="25400" y="1847850"/>
              <a:ext cx="199390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4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S.I. Tomonaga</a:t>
              </a:r>
            </a:p>
          </p:txBody>
        </p:sp>
        <p:pic>
          <p:nvPicPr>
            <p:cNvPr id="1764" name="schwinger.png" descr="schwinger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96075" y="2235200"/>
              <a:ext cx="1223565" cy="1714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65" name="J. Schwinger"/>
            <p:cNvSpPr txBox="1"/>
            <p:nvPr/>
          </p:nvSpPr>
          <p:spPr>
            <a:xfrm>
              <a:off x="0" y="3956050"/>
              <a:ext cx="199390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4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J. Schwinger</a:t>
              </a:r>
            </a:p>
          </p:txBody>
        </p:sp>
        <p:pic>
          <p:nvPicPr>
            <p:cNvPr id="1766" name="fdyson.png" descr="fdyson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54839" y="4229100"/>
              <a:ext cx="1334565" cy="190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67" name="F. Dyson"/>
            <p:cNvSpPr txBox="1"/>
            <p:nvPr/>
          </p:nvSpPr>
          <p:spPr>
            <a:xfrm>
              <a:off x="25400" y="6191250"/>
              <a:ext cx="199390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4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F. Dyson</a:t>
              </a:r>
            </a:p>
          </p:txBody>
        </p:sp>
      </p:grpSp>
      <p:sp>
        <p:nvSpPr>
          <p:cNvPr id="1769" name="Second quantization:…"/>
          <p:cNvSpPr txBox="1"/>
          <p:nvPr/>
        </p:nvSpPr>
        <p:spPr>
          <a:xfrm>
            <a:off x="2817024" y="4592133"/>
            <a:ext cx="6601025" cy="11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Second quantization:</a:t>
            </a:r>
          </a:p>
          <a:p>
            <a:pPr>
              <a:defRPr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>
              <a:defRPr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Particles are treated as excitations of an underlying field</a:t>
            </a:r>
          </a:p>
          <a:p>
            <a:pPr>
              <a:defRPr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Creation and annihilation operators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" name="Feynman1.jpg" descr="Feynman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97200" y="3517900"/>
            <a:ext cx="3949700" cy="1600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2" name="Feynman2.jpg" descr="Feynman2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59100" y="3340100"/>
            <a:ext cx="4292600" cy="2336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3" name="Feynman3.jpg" descr="Feynman3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38400" y="2400300"/>
            <a:ext cx="6963972" cy="45620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4" name="feynman-richard-science-1.tiff" descr="feynman-richard-science-1.tif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9576" y="1231900"/>
            <a:ext cx="1843549" cy="228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75" name="R.P. Feynman"/>
          <p:cNvSpPr txBox="1"/>
          <p:nvPr/>
        </p:nvSpPr>
        <p:spPr>
          <a:xfrm>
            <a:off x="99224" y="3621616"/>
            <a:ext cx="19939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R.P. Feynman</a:t>
            </a:r>
          </a:p>
        </p:txBody>
      </p:sp>
      <p:sp>
        <p:nvSpPr>
          <p:cNvPr id="1776" name="Feynman graphs:…"/>
          <p:cNvSpPr txBox="1"/>
          <p:nvPr/>
        </p:nvSpPr>
        <p:spPr>
          <a:xfrm>
            <a:off x="2438400" y="1078467"/>
            <a:ext cx="6601024" cy="1187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Feynman graphs:</a:t>
            </a:r>
          </a:p>
          <a:p>
            <a:pPr>
              <a:defRPr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>
              <a:defRPr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Graphical notation of particle reactions in space-time to derive</a:t>
            </a:r>
          </a:p>
          <a:p>
            <a:pPr>
              <a:defRPr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probability amplitudes</a:t>
            </a:r>
          </a:p>
        </p:txBody>
      </p:sp>
      <p:sp>
        <p:nvSpPr>
          <p:cNvPr id="1777" name="QUANTUM ELECTRODYNAMICS (1948)"/>
          <p:cNvSpPr txBox="1"/>
          <p:nvPr/>
        </p:nvSpPr>
        <p:spPr>
          <a:xfrm>
            <a:off x="1999991" y="321733"/>
            <a:ext cx="747891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5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QUANTUM ELECTRODYNAMICS (1948)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xit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xit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72" grpId="3"/>
      <p:bldP build="whole" bldLvl="1" animBg="1" rev="0" advAuto="0" spid="1772" grpId="4"/>
      <p:bldP build="whole" bldLvl="1" animBg="1" rev="0" advAuto="0" spid="1773" grpId="5"/>
      <p:bldP build="whole" bldLvl="1" animBg="1" rev="0" advAuto="0" spid="1771" grpId="1"/>
      <p:bldP build="whole" bldLvl="1" animBg="1" rev="0" advAuto="0" spid="1771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9" name="VACUUM FLUCTUATIONS"/>
          <p:cNvSpPr txBox="1"/>
          <p:nvPr/>
        </p:nvSpPr>
        <p:spPr>
          <a:xfrm>
            <a:off x="2727424" y="376766"/>
            <a:ext cx="437740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VACUUM FLUCTUATIONS</a:t>
            </a:r>
          </a:p>
        </p:txBody>
      </p:sp>
      <p:pic>
        <p:nvPicPr>
          <p:cNvPr id="1780" name="VacuumFluctuation1.jpg" descr="VacuumFluctuation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2626" y="2796116"/>
            <a:ext cx="5740401" cy="4229101"/>
          </a:xfrm>
          <a:prstGeom prst="rect">
            <a:avLst/>
          </a:prstGeom>
          <a:ln w="12700">
            <a:miter lim="400000"/>
          </a:ln>
        </p:spPr>
      </p:pic>
      <p:sp>
        <p:nvSpPr>
          <p:cNvPr id="1781" name="Quantized fields: Ground state energy is ≠ 0"/>
          <p:cNvSpPr txBox="1"/>
          <p:nvPr/>
        </p:nvSpPr>
        <p:spPr>
          <a:xfrm>
            <a:off x="1868967" y="963083"/>
            <a:ext cx="614377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FCF5"/>
                </a:solidFill>
              </a:defRPr>
            </a:lvl1pPr>
          </a:lstStyle>
          <a:p>
            <a:pPr/>
            <a:r>
              <a:t>Quantized fields: Ground state energy is ≠ 0 </a:t>
            </a:r>
          </a:p>
        </p:txBody>
      </p:sp>
      <p:sp>
        <p:nvSpPr>
          <p:cNvPr id="1782" name="QF fluctuations and particle-antiparticle-pairs populate empty space !"/>
          <p:cNvSpPr txBox="1"/>
          <p:nvPr/>
        </p:nvSpPr>
        <p:spPr>
          <a:xfrm>
            <a:off x="488900" y="1538816"/>
            <a:ext cx="939849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chemeClr val="accent3">
                    <a:satOff val="18648"/>
                    <a:lumOff val="5971"/>
                  </a:schemeClr>
                </a:solidFill>
              </a:defRPr>
            </a:lvl1pPr>
          </a:lstStyle>
          <a:p>
            <a:pPr/>
            <a:r>
              <a:t>QF fluctuations and particle-antiparticle-pairs populate empty space !</a:t>
            </a:r>
          </a:p>
        </p:txBody>
      </p:sp>
      <p:sp>
        <p:nvSpPr>
          <p:cNvPr id="1783" name="[ Remark: should give rise to (lots of) “vacuum energy” ]"/>
          <p:cNvSpPr txBox="1"/>
          <p:nvPr/>
        </p:nvSpPr>
        <p:spPr>
          <a:xfrm>
            <a:off x="2122967" y="2319866"/>
            <a:ext cx="574245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1800">
                <a:solidFill>
                  <a:schemeClr val="accent1">
                    <a:satOff val="-3355"/>
                    <a:lumOff val="26614"/>
                  </a:schemeClr>
                </a:solidFill>
              </a:defRPr>
            </a:lvl1pPr>
          </a:lstStyle>
          <a:p>
            <a:pPr/>
            <a:r>
              <a:t>[ Remark: should give rise to (lots of) “vacuum energy” ]</a:t>
            </a:r>
          </a:p>
        </p:txBody>
      </p:sp>
      <p:pic>
        <p:nvPicPr>
          <p:cNvPr id="1784" name="MathTypeImage.pdf" descr="MathType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86207" y="5894916"/>
            <a:ext cx="1712806" cy="11304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6" name="Vacuum fluctuations: charge (hence coupling constant) are energy dependent"/>
          <p:cNvSpPr txBox="1"/>
          <p:nvPr/>
        </p:nvSpPr>
        <p:spPr>
          <a:xfrm>
            <a:off x="-76200" y="5977466"/>
            <a:ext cx="9944100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defRPr sz="17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V</a:t>
            </a:r>
            <a:r>
              <a:rPr sz="1400"/>
              <a:t>acuum fluctuations: charge (hence coupling constant) are energy dependent  </a:t>
            </a:r>
          </a:p>
        </p:txBody>
      </p:sp>
      <p:pic>
        <p:nvPicPr>
          <p:cNvPr id="1787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67566" y="1972733"/>
            <a:ext cx="3950780" cy="3708401"/>
          </a:xfrm>
          <a:prstGeom prst="rect">
            <a:avLst/>
          </a:prstGeom>
          <a:ln w="12700">
            <a:miter lim="400000"/>
          </a:ln>
        </p:spPr>
      </p:pic>
      <p:sp>
        <p:nvSpPr>
          <p:cNvPr id="1788" name="The ‘naked’ electron + vacuum fluctuations = electron"/>
          <p:cNvSpPr txBox="1"/>
          <p:nvPr/>
        </p:nvSpPr>
        <p:spPr>
          <a:xfrm>
            <a:off x="2389218" y="1265766"/>
            <a:ext cx="530421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5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/>
            </a:pPr>
            <a:r>
              <a:rPr sz="1500"/>
              <a:t>The ‘naked’ electron + vacuum fluctuations = electron</a:t>
            </a:r>
          </a:p>
        </p:txBody>
      </p:sp>
      <p:sp>
        <p:nvSpPr>
          <p:cNvPr id="1789" name="RENORMALISATION"/>
          <p:cNvSpPr txBox="1"/>
          <p:nvPr/>
        </p:nvSpPr>
        <p:spPr>
          <a:xfrm>
            <a:off x="2967566" y="376766"/>
            <a:ext cx="437740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RENORMALISATION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1" name="Vacuum fluctuations have observable effects"/>
          <p:cNvSpPr txBox="1"/>
          <p:nvPr/>
        </p:nvSpPr>
        <p:spPr>
          <a:xfrm>
            <a:off x="3213330" y="936765"/>
            <a:ext cx="4503284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i="1"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Vacuum fluctuations have observable effects</a:t>
            </a:r>
          </a:p>
        </p:txBody>
      </p:sp>
      <p:pic>
        <p:nvPicPr>
          <p:cNvPr id="179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69983" y="1553633"/>
            <a:ext cx="1501947" cy="1435129"/>
          </a:xfrm>
          <a:prstGeom prst="rect">
            <a:avLst/>
          </a:prstGeom>
          <a:ln w="12700">
            <a:miter lim="400000"/>
          </a:ln>
        </p:spPr>
      </p:pic>
      <p:sp>
        <p:nvSpPr>
          <p:cNvPr id="1793" name="Electron anomalous magnetic moment “g”"/>
          <p:cNvSpPr/>
          <p:nvPr/>
        </p:nvSpPr>
        <p:spPr>
          <a:xfrm>
            <a:off x="143933" y="2012949"/>
            <a:ext cx="4977535" cy="469901"/>
          </a:xfrm>
          <a:prstGeom prst="rect">
            <a:avLst/>
          </a:prstGeom>
          <a:blipFill>
            <a:blip r:embed="rId3"/>
          </a:blip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/>
            <a:r>
              <a:t>Electron anomalous magnetic moment “g”</a:t>
            </a:r>
          </a:p>
        </p:txBody>
      </p:sp>
      <p:pic>
        <p:nvPicPr>
          <p:cNvPr id="179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10966" y="1879600"/>
            <a:ext cx="1776998" cy="802515"/>
          </a:xfrm>
          <a:prstGeom prst="rect">
            <a:avLst/>
          </a:prstGeom>
          <a:ln w="12700">
            <a:miter lim="400000"/>
          </a:ln>
        </p:spPr>
      </p:pic>
      <p:sp>
        <p:nvSpPr>
          <p:cNvPr id="1795" name="Rectangle"/>
          <p:cNvSpPr/>
          <p:nvPr/>
        </p:nvSpPr>
        <p:spPr>
          <a:xfrm>
            <a:off x="0" y="3064933"/>
            <a:ext cx="10160265" cy="4544583"/>
          </a:xfrm>
          <a:prstGeom prst="rect">
            <a:avLst/>
          </a:prstGeom>
          <a:solidFill>
            <a:srgbClr val="FFFCF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pic>
        <p:nvPicPr>
          <p:cNvPr id="1796" name="G_2_Leading.png" descr="G_2_Leading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13238" y="3488266"/>
            <a:ext cx="1337925" cy="1523477"/>
          </a:xfrm>
          <a:prstGeom prst="rect">
            <a:avLst/>
          </a:prstGeom>
          <a:ln w="12700">
            <a:miter lim="400000"/>
          </a:ln>
        </p:spPr>
      </p:pic>
      <p:sp>
        <p:nvSpPr>
          <p:cNvPr id="1797" name="+"/>
          <p:cNvSpPr txBox="1"/>
          <p:nvPr/>
        </p:nvSpPr>
        <p:spPr>
          <a:xfrm>
            <a:off x="1987500" y="3956049"/>
            <a:ext cx="29229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+</a:t>
            </a:r>
          </a:p>
        </p:txBody>
      </p:sp>
      <p:pic>
        <p:nvPicPr>
          <p:cNvPr id="1798" name="G_2_SecondOrder.png" descr="G_2_SecondOrder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205797" y="3421130"/>
            <a:ext cx="1390296" cy="1580859"/>
          </a:xfrm>
          <a:prstGeom prst="rect">
            <a:avLst/>
          </a:prstGeom>
          <a:ln w="12700">
            <a:miter lim="400000"/>
          </a:ln>
        </p:spPr>
      </p:pic>
      <p:sp>
        <p:nvSpPr>
          <p:cNvPr id="1799" name="+"/>
          <p:cNvSpPr txBox="1"/>
          <p:nvPr/>
        </p:nvSpPr>
        <p:spPr>
          <a:xfrm>
            <a:off x="3680833" y="3956049"/>
            <a:ext cx="2923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+</a:t>
            </a:r>
          </a:p>
        </p:txBody>
      </p:sp>
      <p:pic>
        <p:nvPicPr>
          <p:cNvPr id="1800" name="G_2_FourthOrder.png" descr="G_2_FourthOrder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080933" y="3397179"/>
            <a:ext cx="5923458" cy="1817383"/>
          </a:xfrm>
          <a:prstGeom prst="rect">
            <a:avLst/>
          </a:prstGeom>
          <a:ln w="12700">
            <a:miter lim="400000"/>
          </a:ln>
        </p:spPr>
      </p:pic>
      <p:sp>
        <p:nvSpPr>
          <p:cNvPr id="1801" name="“Leading order”"/>
          <p:cNvSpPr txBox="1"/>
          <p:nvPr/>
        </p:nvSpPr>
        <p:spPr>
          <a:xfrm>
            <a:off x="505833" y="5329766"/>
            <a:ext cx="115632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“Leading order”</a:t>
            </a:r>
          </a:p>
        </p:txBody>
      </p:sp>
      <p:sp>
        <p:nvSpPr>
          <p:cNvPr id="1802" name="Second order"/>
          <p:cNvSpPr txBox="1"/>
          <p:nvPr/>
        </p:nvSpPr>
        <p:spPr>
          <a:xfrm>
            <a:off x="2495500" y="5338233"/>
            <a:ext cx="102929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Second order</a:t>
            </a:r>
          </a:p>
        </p:txBody>
      </p:sp>
      <p:sp>
        <p:nvSpPr>
          <p:cNvPr id="1803" name="Fourth order corrections"/>
          <p:cNvSpPr txBox="1"/>
          <p:nvPr/>
        </p:nvSpPr>
        <p:spPr>
          <a:xfrm>
            <a:off x="5890633" y="5329766"/>
            <a:ext cx="174054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Fourth order corrections</a:t>
            </a:r>
          </a:p>
        </p:txBody>
      </p:sp>
      <p:sp>
        <p:nvSpPr>
          <p:cNvPr id="1804" name="g = 2"/>
          <p:cNvSpPr txBox="1"/>
          <p:nvPr/>
        </p:nvSpPr>
        <p:spPr>
          <a:xfrm>
            <a:off x="759833" y="5913966"/>
            <a:ext cx="45749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 = 2</a:t>
            </a:r>
          </a:p>
        </p:txBody>
      </p:sp>
      <p:sp>
        <p:nvSpPr>
          <p:cNvPr id="1805" name="a = (g-2)/2 = 1/2π * 1/137…"/>
          <p:cNvSpPr txBox="1"/>
          <p:nvPr/>
        </p:nvSpPr>
        <p:spPr>
          <a:xfrm>
            <a:off x="2038300" y="5924549"/>
            <a:ext cx="1858492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50000"/>
              </a:lnSpc>
            </a:pPr>
            <a:r>
              <a:t>a = (g-2)/2 = 1/2π * 1/137</a:t>
            </a:r>
          </a:p>
          <a:p>
            <a:pPr>
              <a:lnSpc>
                <a:spcPct val="150000"/>
              </a:lnSpc>
            </a:pPr>
            <a:r>
              <a:t>        ~  0.0011614</a:t>
            </a:r>
          </a:p>
        </p:txBody>
      </p:sp>
      <p:sp>
        <p:nvSpPr>
          <p:cNvPr id="1806" name="Current precision (theory and experiment agree!) :…"/>
          <p:cNvSpPr/>
          <p:nvPr/>
        </p:nvSpPr>
        <p:spPr>
          <a:xfrm>
            <a:off x="3850556" y="6375399"/>
            <a:ext cx="6061355" cy="863601"/>
          </a:xfrm>
          <a:prstGeom prst="rect">
            <a:avLst/>
          </a:prstGeom>
          <a:blipFill>
            <a:blip r:embed="rId3"/>
          </a:blip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Current precision (theory and experiment agree!) : </a:t>
            </a:r>
          </a:p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a = 0.00115965218073(28)</a:t>
            </a:r>
          </a:p>
        </p:txBody>
      </p:sp>
      <p:sp>
        <p:nvSpPr>
          <p:cNvPr id="1807" name="BEST THEORETICAL PREDICTION EVER"/>
          <p:cNvSpPr txBox="1"/>
          <p:nvPr/>
        </p:nvSpPr>
        <p:spPr>
          <a:xfrm>
            <a:off x="2205797" y="263665"/>
            <a:ext cx="680816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BEST THEORETICAL PREDICTION EVER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9" name="CASIMIR EFFECT"/>
          <p:cNvSpPr txBox="1"/>
          <p:nvPr/>
        </p:nvSpPr>
        <p:spPr>
          <a:xfrm>
            <a:off x="3683000" y="402166"/>
            <a:ext cx="281296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000">
                <a:solidFill>
                  <a:schemeClr val="accent3">
                    <a:satOff val="18648"/>
                    <a:lumOff val="5971"/>
                  </a:schemeClr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CASIMIR EFFECT</a:t>
            </a:r>
          </a:p>
        </p:txBody>
      </p:sp>
      <p:sp>
        <p:nvSpPr>
          <p:cNvPr id="1810" name="(force on two uncharged metal plates)"/>
          <p:cNvSpPr txBox="1"/>
          <p:nvPr/>
        </p:nvSpPr>
        <p:spPr>
          <a:xfrm>
            <a:off x="355600" y="7036582"/>
            <a:ext cx="3987800" cy="339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3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(force on two uncharged metal plates)</a:t>
            </a:r>
          </a:p>
        </p:txBody>
      </p:sp>
      <p:sp>
        <p:nvSpPr>
          <p:cNvPr id="1811" name="SPOOKY: at 11 nm distance, the pressure is 1 atm."/>
          <p:cNvSpPr txBox="1"/>
          <p:nvPr/>
        </p:nvSpPr>
        <p:spPr>
          <a:xfrm>
            <a:off x="999494" y="5850466"/>
            <a:ext cx="7957295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4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SPOOKY: at 11 nm distance, the pressure is 1 atm.</a:t>
            </a:r>
          </a:p>
        </p:txBody>
      </p:sp>
      <p:pic>
        <p:nvPicPr>
          <p:cNvPr id="1812" name="Casimir_Effect.png" descr="Casimir_Effec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3116" y="1405466"/>
            <a:ext cx="5123437" cy="41214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3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67966" y="1409700"/>
            <a:ext cx="3064214" cy="889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14" name="p = 100 kPa (d=11 nm)"/>
          <p:cNvSpPr txBox="1"/>
          <p:nvPr/>
        </p:nvSpPr>
        <p:spPr>
          <a:xfrm>
            <a:off x="6219353" y="2586566"/>
            <a:ext cx="293624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p = 100 kPa (d=11 nm)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7" dur="2500"/>
                                        <p:tgtEl>
                                          <p:spTgt spid="1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11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“NUCLEAR” PHYSICS"/>
          <p:cNvSpPr txBox="1"/>
          <p:nvPr/>
        </p:nvSpPr>
        <p:spPr>
          <a:xfrm>
            <a:off x="2917924" y="228600"/>
            <a:ext cx="4583262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30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“NUCLEAR” PHYSICS</a:t>
            </a:r>
          </a:p>
        </p:txBody>
      </p:sp>
      <p:grpSp>
        <p:nvGrpSpPr>
          <p:cNvPr id="1821" name="Group"/>
          <p:cNvGrpSpPr/>
          <p:nvPr/>
        </p:nvGrpSpPr>
        <p:grpSpPr>
          <a:xfrm>
            <a:off x="307497" y="2832100"/>
            <a:ext cx="10000670" cy="1370116"/>
            <a:chOff x="0" y="0"/>
            <a:chExt cx="10000669" cy="1370115"/>
          </a:xfrm>
        </p:grpSpPr>
        <p:sp>
          <p:nvSpPr>
            <p:cNvPr id="1817" name="E. Rutherford"/>
            <p:cNvSpPr txBox="1"/>
            <p:nvPr/>
          </p:nvSpPr>
          <p:spPr>
            <a:xfrm>
              <a:off x="0" y="1116115"/>
              <a:ext cx="18161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E. Rutherford</a:t>
              </a:r>
            </a:p>
          </p:txBody>
        </p:sp>
        <p:sp>
          <p:nvSpPr>
            <p:cNvPr id="1818" name="1903:    Alpha-, Beta-, Gamma-Radiation"/>
            <p:cNvSpPr txBox="1"/>
            <p:nvPr/>
          </p:nvSpPr>
          <p:spPr>
            <a:xfrm>
              <a:off x="2063169" y="0"/>
              <a:ext cx="79375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000"/>
                </a:lnSpc>
                <a:spcBef>
                  <a:spcPts val="100"/>
                </a:spcBef>
                <a:defRPr sz="1800">
                  <a:solidFill>
                    <a:schemeClr val="accent3">
                      <a:satOff val="18648"/>
                      <a:lumOff val="5971"/>
                    </a:schemeClr>
                  </a:solidFill>
                </a:defRPr>
              </a:lvl1pPr>
            </a:lstStyle>
            <a:p>
              <a:pPr>
                <a:defRPr>
                  <a:latin typeface="Verdana"/>
                  <a:ea typeface="Verdana"/>
                  <a:cs typeface="Verdana"/>
                  <a:sym typeface="Verdana"/>
                </a:defRPr>
              </a:pPr>
              <a:r>
                <a:rPr>
                  <a:latin typeface="Helvetica"/>
                  <a:ea typeface="Helvetica"/>
                  <a:cs typeface="Helvetica"/>
                  <a:sym typeface="Helvetica"/>
                </a:rPr>
                <a:t>1903:    Alpha-, Beta-, Gamma-Radiation</a:t>
              </a:r>
            </a:p>
          </p:txBody>
        </p:sp>
        <p:pic>
          <p:nvPicPr>
            <p:cNvPr id="1819" name="Geiger_Rutherford_1911.png" descr="Geiger_Rutherford_1911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00502" y="0"/>
              <a:ext cx="1422401" cy="9545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20" name="1911:    Nucleus - positive, very small - surrounded by electrons"/>
            <p:cNvSpPr txBox="1"/>
            <p:nvPr/>
          </p:nvSpPr>
          <p:spPr>
            <a:xfrm>
              <a:off x="2063169" y="760515"/>
              <a:ext cx="7937501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lnSpc>
                  <a:spcPts val="4000"/>
                </a:lnSpc>
                <a:spcBef>
                  <a:spcPts val="100"/>
                </a:spcBef>
                <a:defRPr sz="1800">
                  <a:solidFill>
                    <a:schemeClr val="accent3">
                      <a:satOff val="18648"/>
                      <a:lumOff val="5971"/>
                    </a:schemeClr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>
                  <a:latin typeface="Helvetica"/>
                  <a:ea typeface="Helvetica"/>
                  <a:cs typeface="Helvetica"/>
                  <a:sym typeface="Helvetica"/>
                </a:rPr>
                <a:t>1911:    </a:t>
              </a:r>
              <a:r>
                <a:rPr b="1">
                  <a:solidFill>
                    <a:schemeClr val="accent1">
                      <a:satOff val="-3355"/>
                      <a:lumOff val="26614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rPr>
                <a:t>Nucleus</a:t>
              </a:r>
              <a:r>
                <a:rPr>
                  <a:latin typeface="Helvetica"/>
                  <a:ea typeface="Helvetica"/>
                  <a:cs typeface="Helvetica"/>
                  <a:sym typeface="Helvetica"/>
                </a:rPr>
                <a:t> - positive, very small - surrounded by electrons</a:t>
              </a:r>
            </a:p>
          </p:txBody>
        </p:sp>
      </p:grpSp>
      <p:grpSp>
        <p:nvGrpSpPr>
          <p:cNvPr id="1825" name="Group"/>
          <p:cNvGrpSpPr/>
          <p:nvPr/>
        </p:nvGrpSpPr>
        <p:grpSpPr>
          <a:xfrm>
            <a:off x="104297" y="901700"/>
            <a:ext cx="9797470" cy="1687616"/>
            <a:chOff x="0" y="0"/>
            <a:chExt cx="9797469" cy="1687615"/>
          </a:xfrm>
        </p:grpSpPr>
        <p:sp>
          <p:nvSpPr>
            <p:cNvPr id="1822" name="1895-1900:     RADIOACTIVITY - strange radiation phenomena"/>
            <p:cNvSpPr txBox="1"/>
            <p:nvPr/>
          </p:nvSpPr>
          <p:spPr>
            <a:xfrm>
              <a:off x="2266369" y="550333"/>
              <a:ext cx="7531101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lnSpc>
                  <a:spcPts val="4000"/>
                </a:lnSpc>
                <a:spcBef>
                  <a:spcPts val="100"/>
                </a:spcBef>
                <a:defRPr sz="1800">
                  <a:solidFill>
                    <a:schemeClr val="accent3">
                      <a:satOff val="18648"/>
                      <a:lumOff val="5971"/>
                    </a:schemeClr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>
                  <a:latin typeface="Helvetica"/>
                  <a:ea typeface="Helvetica"/>
                  <a:cs typeface="Helvetica"/>
                  <a:sym typeface="Helvetica"/>
                </a:rPr>
                <a:t>1895-1900:     </a:t>
              </a:r>
              <a:r>
                <a:rPr b="1">
                  <a:solidFill>
                    <a:schemeClr val="accent1">
                      <a:satOff val="-3355"/>
                      <a:lumOff val="26614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rPr>
                <a:t>RADIOACTIVITY </a:t>
              </a:r>
              <a:r>
                <a:rPr>
                  <a:latin typeface="Helvetica"/>
                  <a:ea typeface="Helvetica"/>
                  <a:cs typeface="Helvetica"/>
                  <a:sym typeface="Helvetica"/>
                </a:rPr>
                <a:t>- strange radiation phenomena</a:t>
              </a:r>
            </a:p>
          </p:txBody>
        </p:sp>
        <p:pic>
          <p:nvPicPr>
            <p:cNvPr id="1823" name="curie.png" descr="curi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5843" y="0"/>
              <a:ext cx="1028701" cy="13831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24" name="M. Curie"/>
            <p:cNvSpPr txBox="1"/>
            <p:nvPr/>
          </p:nvSpPr>
          <p:spPr>
            <a:xfrm>
              <a:off x="0" y="1433615"/>
              <a:ext cx="18161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M. Curie</a:t>
              </a:r>
            </a:p>
          </p:txBody>
        </p:sp>
      </p:grpSp>
      <p:grpSp>
        <p:nvGrpSpPr>
          <p:cNvPr id="1840" name="Group"/>
          <p:cNvGrpSpPr/>
          <p:nvPr/>
        </p:nvGrpSpPr>
        <p:grpSpPr>
          <a:xfrm>
            <a:off x="548797" y="4876800"/>
            <a:ext cx="9352970" cy="2106715"/>
            <a:chOff x="0" y="0"/>
            <a:chExt cx="9352969" cy="2106714"/>
          </a:xfrm>
        </p:grpSpPr>
        <p:sp>
          <p:nvSpPr>
            <p:cNvPr id="1826" name="J. Chadwick"/>
            <p:cNvSpPr txBox="1"/>
            <p:nvPr/>
          </p:nvSpPr>
          <p:spPr>
            <a:xfrm>
              <a:off x="0" y="1852714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J. Chadwick</a:t>
              </a:r>
            </a:p>
          </p:txBody>
        </p:sp>
        <p:sp>
          <p:nvSpPr>
            <p:cNvPr id="1827" name="1932:    NEUTRON"/>
            <p:cNvSpPr txBox="1"/>
            <p:nvPr/>
          </p:nvSpPr>
          <p:spPr>
            <a:xfrm>
              <a:off x="1821869" y="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lnSpc>
                  <a:spcPts val="4000"/>
                </a:lnSpc>
                <a:spcBef>
                  <a:spcPts val="100"/>
                </a:spcBef>
                <a:defRPr sz="1800">
                  <a:solidFill>
                    <a:schemeClr val="accent3">
                      <a:satOff val="18648"/>
                      <a:lumOff val="5971"/>
                    </a:schemeClr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>
                  <a:latin typeface="Helvetica"/>
                  <a:ea typeface="Helvetica"/>
                  <a:cs typeface="Helvetica"/>
                  <a:sym typeface="Helvetica"/>
                </a:rPr>
                <a:t>1932:    </a:t>
              </a:r>
              <a:r>
                <a:rPr b="1">
                  <a:solidFill>
                    <a:schemeClr val="accent1">
                      <a:satOff val="-3355"/>
                      <a:lumOff val="26614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rPr>
                <a:t>NEUTRON</a:t>
              </a:r>
            </a:p>
          </p:txBody>
        </p:sp>
        <p:pic>
          <p:nvPicPr>
            <p:cNvPr id="1828" name="James_Chadwick.jpg" descr="James_Chadwick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002" y="0"/>
              <a:ext cx="1320801" cy="17042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839" name="Group"/>
            <p:cNvGrpSpPr/>
            <p:nvPr/>
          </p:nvGrpSpPr>
          <p:grpSpPr>
            <a:xfrm>
              <a:off x="4351236" y="0"/>
              <a:ext cx="3213523" cy="1981201"/>
              <a:chOff x="0" y="0"/>
              <a:chExt cx="3213521" cy="1981200"/>
            </a:xfrm>
          </p:grpSpPr>
          <p:sp>
            <p:nvSpPr>
              <p:cNvPr id="1829" name="Alpha particle = He nucleus"/>
              <p:cNvSpPr txBox="1"/>
              <p:nvPr/>
            </p:nvSpPr>
            <p:spPr>
              <a:xfrm>
                <a:off x="0" y="1574800"/>
                <a:ext cx="3213522" cy="4064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000">
                    <a:solidFill>
                      <a:srgbClr val="FFFCF5"/>
                    </a:solidFill>
                  </a:defRPr>
                </a:lvl1pPr>
              </a:lstStyle>
              <a:p>
                <a:pPr/>
                <a:r>
                  <a:t>Alpha particle = He nucleus</a:t>
                </a:r>
              </a:p>
            </p:txBody>
          </p:sp>
          <p:grpSp>
            <p:nvGrpSpPr>
              <p:cNvPr id="1838" name="Group"/>
              <p:cNvGrpSpPr/>
              <p:nvPr/>
            </p:nvGrpSpPr>
            <p:grpSpPr>
              <a:xfrm>
                <a:off x="652536" y="0"/>
                <a:ext cx="1635176" cy="1428850"/>
                <a:chOff x="0" y="0"/>
                <a:chExt cx="1635174" cy="1428849"/>
              </a:xfrm>
            </p:grpSpPr>
            <p:sp>
              <p:nvSpPr>
                <p:cNvPr id="1830" name="Circle"/>
                <p:cNvSpPr/>
                <p:nvPr/>
              </p:nvSpPr>
              <p:spPr>
                <a:xfrm>
                  <a:off x="280962" y="355600"/>
                  <a:ext cx="603350" cy="603350"/>
                </a:xfrm>
                <a:prstGeom prst="ellipse">
                  <a:avLst/>
                </a:prstGeom>
                <a:solidFill>
                  <a:srgbClr val="A6AAA9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 defTabSz="355600">
                    <a:defRPr i="1" sz="2400">
                      <a:solidFill>
                        <a:srgbClr val="FFFFFF"/>
                      </a:solidFill>
                      <a:latin typeface="Hoefler Text"/>
                      <a:ea typeface="Hoefler Text"/>
                      <a:cs typeface="Hoefler Text"/>
                      <a:sym typeface="Hoefler Text"/>
                    </a:defRPr>
                  </a:pPr>
                </a:p>
              </p:txBody>
            </p:sp>
            <p:sp>
              <p:nvSpPr>
                <p:cNvPr id="1831" name="Circle"/>
                <p:cNvSpPr/>
                <p:nvPr/>
              </p:nvSpPr>
              <p:spPr>
                <a:xfrm>
                  <a:off x="674662" y="520700"/>
                  <a:ext cx="603350" cy="603350"/>
                </a:xfrm>
                <a:prstGeom prst="ellipse">
                  <a:avLst/>
                </a:prstGeom>
                <a:solidFill>
                  <a:schemeClr val="accent5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 defTabSz="355600">
                    <a:defRPr i="1" sz="2400">
                      <a:solidFill>
                        <a:srgbClr val="FFFFFF"/>
                      </a:solidFill>
                      <a:latin typeface="Hoefler Text"/>
                      <a:ea typeface="Hoefler Text"/>
                      <a:cs typeface="Hoefler Text"/>
                      <a:sym typeface="Hoefler Text"/>
                    </a:defRPr>
                  </a:pPr>
                </a:p>
              </p:txBody>
            </p:sp>
            <p:sp>
              <p:nvSpPr>
                <p:cNvPr id="1832" name="Circle"/>
                <p:cNvSpPr/>
                <p:nvPr/>
              </p:nvSpPr>
              <p:spPr>
                <a:xfrm>
                  <a:off x="255562" y="774700"/>
                  <a:ext cx="603350" cy="603350"/>
                </a:xfrm>
                <a:prstGeom prst="ellipse">
                  <a:avLst/>
                </a:prstGeom>
                <a:solidFill>
                  <a:schemeClr val="accent5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 defTabSz="355600">
                    <a:defRPr i="1" sz="2400">
                      <a:solidFill>
                        <a:srgbClr val="FFFFFF"/>
                      </a:solidFill>
                      <a:latin typeface="Hoefler Text"/>
                      <a:ea typeface="Hoefler Text"/>
                      <a:cs typeface="Hoefler Text"/>
                      <a:sym typeface="Hoefler Text"/>
                    </a:defRPr>
                  </a:pPr>
                </a:p>
              </p:txBody>
            </p:sp>
            <p:sp>
              <p:nvSpPr>
                <p:cNvPr id="1833" name="Circle"/>
                <p:cNvSpPr/>
                <p:nvPr/>
              </p:nvSpPr>
              <p:spPr>
                <a:xfrm>
                  <a:off x="776262" y="825500"/>
                  <a:ext cx="603350" cy="603350"/>
                </a:xfrm>
                <a:prstGeom prst="ellipse">
                  <a:avLst/>
                </a:prstGeom>
                <a:solidFill>
                  <a:srgbClr val="A6AAA9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 defTabSz="355600">
                    <a:defRPr i="1" sz="2400">
                      <a:solidFill>
                        <a:srgbClr val="FFFFFF"/>
                      </a:solidFill>
                      <a:latin typeface="Hoefler Text"/>
                      <a:ea typeface="Hoefler Text"/>
                      <a:cs typeface="Hoefler Text"/>
                      <a:sym typeface="Hoefler Text"/>
                    </a:defRPr>
                  </a:pPr>
                </a:p>
              </p:txBody>
            </p:sp>
            <p:sp>
              <p:nvSpPr>
                <p:cNvPr id="1834" name="p"/>
                <p:cNvSpPr txBox="1"/>
                <p:nvPr/>
              </p:nvSpPr>
              <p:spPr>
                <a:xfrm>
                  <a:off x="0" y="1022449"/>
                  <a:ext cx="255563" cy="4064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lvl1pPr>
                    <a:defRPr sz="2000">
                      <a:solidFill>
                        <a:srgbClr val="FFFCF5"/>
                      </a:solidFill>
                    </a:defRPr>
                  </a:lvl1pPr>
                </a:lstStyle>
                <a:p>
                  <a:pPr/>
                  <a:r>
                    <a:t>p</a:t>
                  </a:r>
                </a:p>
              </p:txBody>
            </p:sp>
            <p:sp>
              <p:nvSpPr>
                <p:cNvPr id="1835" name="n"/>
                <p:cNvSpPr txBox="1"/>
                <p:nvPr/>
              </p:nvSpPr>
              <p:spPr>
                <a:xfrm>
                  <a:off x="255562" y="0"/>
                  <a:ext cx="255564" cy="4064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lvl1pPr>
                    <a:defRPr sz="2000">
                      <a:solidFill>
                        <a:srgbClr val="FFFCF5"/>
                      </a:solidFill>
                    </a:defRPr>
                  </a:lvl1pPr>
                </a:lstStyle>
                <a:p>
                  <a:pPr/>
                  <a:r>
                    <a:t>n</a:t>
                  </a:r>
                </a:p>
              </p:txBody>
            </p:sp>
            <p:sp>
              <p:nvSpPr>
                <p:cNvPr id="1836" name="p"/>
                <p:cNvSpPr txBox="1"/>
                <p:nvPr/>
              </p:nvSpPr>
              <p:spPr>
                <a:xfrm>
                  <a:off x="1278011" y="355600"/>
                  <a:ext cx="255564" cy="4064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lvl1pPr>
                    <a:defRPr sz="2000">
                      <a:solidFill>
                        <a:srgbClr val="FFFCF5"/>
                      </a:solidFill>
                    </a:defRPr>
                  </a:lvl1pPr>
                </a:lstStyle>
                <a:p>
                  <a:pPr/>
                  <a:r>
                    <a:t>p</a:t>
                  </a:r>
                </a:p>
              </p:txBody>
            </p:sp>
            <p:sp>
              <p:nvSpPr>
                <p:cNvPr id="1837" name="n"/>
                <p:cNvSpPr txBox="1"/>
                <p:nvPr/>
              </p:nvSpPr>
              <p:spPr>
                <a:xfrm>
                  <a:off x="1379611" y="971649"/>
                  <a:ext cx="255564" cy="4064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lvl1pPr>
                    <a:defRPr sz="2000">
                      <a:solidFill>
                        <a:srgbClr val="FFFCF5"/>
                      </a:solidFill>
                    </a:defRPr>
                  </a:lvl1pPr>
                </a:lstStyle>
                <a:p>
                  <a:pPr/>
                  <a:r>
                    <a:t>n</a:t>
                  </a:r>
                </a:p>
              </p:txBody>
            </p:sp>
          </p:grp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NUCLEAR PHYSICS - 1934"/>
          <p:cNvSpPr txBox="1"/>
          <p:nvPr/>
        </p:nvSpPr>
        <p:spPr>
          <a:xfrm>
            <a:off x="2956024" y="258233"/>
            <a:ext cx="460471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NUCLEAR PHYSICS - 1934</a:t>
            </a:r>
          </a:p>
        </p:txBody>
      </p:sp>
      <p:grpSp>
        <p:nvGrpSpPr>
          <p:cNvPr id="1847" name="Group"/>
          <p:cNvGrpSpPr/>
          <p:nvPr/>
        </p:nvGrpSpPr>
        <p:grpSpPr>
          <a:xfrm>
            <a:off x="2133600" y="1092200"/>
            <a:ext cx="1098650" cy="1073250"/>
            <a:chOff x="0" y="0"/>
            <a:chExt cx="1098649" cy="1073249"/>
          </a:xfrm>
        </p:grpSpPr>
        <p:sp>
          <p:nvSpPr>
            <p:cNvPr id="1843" name="Circle"/>
            <p:cNvSpPr/>
            <p:nvPr/>
          </p:nvSpPr>
          <p:spPr>
            <a:xfrm>
              <a:off x="0" y="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44" name="Circle"/>
            <p:cNvSpPr/>
            <p:nvPr/>
          </p:nvSpPr>
          <p:spPr>
            <a:xfrm>
              <a:off x="393700" y="1651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45" name="Circle"/>
            <p:cNvSpPr/>
            <p:nvPr/>
          </p:nvSpPr>
          <p:spPr>
            <a:xfrm>
              <a:off x="38100" y="3810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46" name="Circle"/>
            <p:cNvSpPr/>
            <p:nvPr/>
          </p:nvSpPr>
          <p:spPr>
            <a:xfrm>
              <a:off x="495300" y="4699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</p:grpSp>
      <p:sp>
        <p:nvSpPr>
          <p:cNvPr id="1848" name="What keeps protons and neutrons together ?"/>
          <p:cNvSpPr txBox="1"/>
          <p:nvPr/>
        </p:nvSpPr>
        <p:spPr>
          <a:xfrm>
            <a:off x="3714700" y="1308100"/>
            <a:ext cx="514109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CF5"/>
                </a:solidFill>
              </a:defRPr>
            </a:lvl1pPr>
          </a:lstStyle>
          <a:p>
            <a:pPr/>
            <a:r>
              <a:t>What keeps protons and neutrons together ?</a:t>
            </a:r>
          </a:p>
        </p:txBody>
      </p:sp>
      <p:pic>
        <p:nvPicPr>
          <p:cNvPr id="1849" name="0_Yukawa Hideki.gif" descr="0_Yukawa Hideki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392" y="758031"/>
            <a:ext cx="1083286" cy="1530140"/>
          </a:xfrm>
          <a:prstGeom prst="rect">
            <a:avLst/>
          </a:prstGeom>
          <a:ln w="12700">
            <a:miter lim="400000"/>
          </a:ln>
        </p:spPr>
      </p:pic>
      <p:sp>
        <p:nvSpPr>
          <p:cNvPr id="1850" name="Yukawa (1934)"/>
          <p:cNvSpPr txBox="1"/>
          <p:nvPr/>
        </p:nvSpPr>
        <p:spPr>
          <a:xfrm>
            <a:off x="440140" y="2343150"/>
            <a:ext cx="1439070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Yukawa (1934)</a:t>
            </a:r>
          </a:p>
        </p:txBody>
      </p:sp>
      <p:grpSp>
        <p:nvGrpSpPr>
          <p:cNvPr id="1870" name="Group"/>
          <p:cNvGrpSpPr/>
          <p:nvPr/>
        </p:nvGrpSpPr>
        <p:grpSpPr>
          <a:xfrm>
            <a:off x="1955800" y="2413000"/>
            <a:ext cx="2228950" cy="1924150"/>
            <a:chOff x="0" y="0"/>
            <a:chExt cx="2228949" cy="1924149"/>
          </a:xfrm>
        </p:grpSpPr>
        <p:sp>
          <p:nvSpPr>
            <p:cNvPr id="1851" name="Circle"/>
            <p:cNvSpPr/>
            <p:nvPr/>
          </p:nvSpPr>
          <p:spPr>
            <a:xfrm>
              <a:off x="241300" y="3810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52" name="Circle"/>
            <p:cNvSpPr/>
            <p:nvPr/>
          </p:nvSpPr>
          <p:spPr>
            <a:xfrm>
              <a:off x="635000" y="5461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53" name="Circle"/>
            <p:cNvSpPr/>
            <p:nvPr/>
          </p:nvSpPr>
          <p:spPr>
            <a:xfrm>
              <a:off x="279400" y="7620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54" name="Circle"/>
            <p:cNvSpPr/>
            <p:nvPr/>
          </p:nvSpPr>
          <p:spPr>
            <a:xfrm>
              <a:off x="736600" y="8509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55" name="Circle"/>
            <p:cNvSpPr/>
            <p:nvPr/>
          </p:nvSpPr>
          <p:spPr>
            <a:xfrm>
              <a:off x="787400" y="3048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56" name="Circle"/>
            <p:cNvSpPr/>
            <p:nvPr/>
          </p:nvSpPr>
          <p:spPr>
            <a:xfrm>
              <a:off x="850900" y="8001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57" name="Circle"/>
            <p:cNvSpPr/>
            <p:nvPr/>
          </p:nvSpPr>
          <p:spPr>
            <a:xfrm>
              <a:off x="1143000" y="4953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58" name="Circle"/>
            <p:cNvSpPr/>
            <p:nvPr/>
          </p:nvSpPr>
          <p:spPr>
            <a:xfrm>
              <a:off x="495300" y="1016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59" name="Circle"/>
            <p:cNvSpPr/>
            <p:nvPr/>
          </p:nvSpPr>
          <p:spPr>
            <a:xfrm>
              <a:off x="736600" y="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60" name="Circle"/>
            <p:cNvSpPr/>
            <p:nvPr/>
          </p:nvSpPr>
          <p:spPr>
            <a:xfrm>
              <a:off x="584200" y="12065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61" name="Circle"/>
            <p:cNvSpPr/>
            <p:nvPr/>
          </p:nvSpPr>
          <p:spPr>
            <a:xfrm>
              <a:off x="1270000" y="508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62" name="Circle"/>
            <p:cNvSpPr/>
            <p:nvPr/>
          </p:nvSpPr>
          <p:spPr>
            <a:xfrm>
              <a:off x="177800" y="7366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63" name="Circle"/>
            <p:cNvSpPr/>
            <p:nvPr/>
          </p:nvSpPr>
          <p:spPr>
            <a:xfrm>
              <a:off x="1384300" y="7366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64" name="Circle"/>
            <p:cNvSpPr/>
            <p:nvPr/>
          </p:nvSpPr>
          <p:spPr>
            <a:xfrm>
              <a:off x="1028700" y="13208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65" name="Circle"/>
            <p:cNvSpPr/>
            <p:nvPr/>
          </p:nvSpPr>
          <p:spPr>
            <a:xfrm>
              <a:off x="1625600" y="4191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66" name="Circle"/>
            <p:cNvSpPr/>
            <p:nvPr/>
          </p:nvSpPr>
          <p:spPr>
            <a:xfrm>
              <a:off x="215900" y="12065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67" name="Circle"/>
            <p:cNvSpPr/>
            <p:nvPr/>
          </p:nvSpPr>
          <p:spPr>
            <a:xfrm>
              <a:off x="0" y="5842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68" name="Circle"/>
            <p:cNvSpPr/>
            <p:nvPr/>
          </p:nvSpPr>
          <p:spPr>
            <a:xfrm>
              <a:off x="1308100" y="10414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69" name="Circle"/>
            <p:cNvSpPr/>
            <p:nvPr/>
          </p:nvSpPr>
          <p:spPr>
            <a:xfrm>
              <a:off x="990600" y="10541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</p:grpSp>
      <p:sp>
        <p:nvSpPr>
          <p:cNvPr id="1871" name="Why is the range of nuclear forces finite?…"/>
          <p:cNvSpPr txBox="1"/>
          <p:nvPr/>
        </p:nvSpPr>
        <p:spPr>
          <a:xfrm>
            <a:off x="4527500" y="2882899"/>
            <a:ext cx="478738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FFFCF5"/>
                </a:solidFill>
              </a:defRPr>
            </a:pPr>
            <a:r>
              <a:t>Why is the range of nuclear forces finite?</a:t>
            </a:r>
          </a:p>
          <a:p>
            <a:pPr>
              <a:defRPr sz="2000">
                <a:solidFill>
                  <a:srgbClr val="FFFCF5"/>
                </a:solidFill>
              </a:defRPr>
            </a:pPr>
            <a:r>
              <a:t>(maximum size of nuclei ~ 5 fm)</a:t>
            </a:r>
          </a:p>
        </p:txBody>
      </p:sp>
      <p:grpSp>
        <p:nvGrpSpPr>
          <p:cNvPr id="1874" name="Group"/>
          <p:cNvGrpSpPr/>
          <p:nvPr/>
        </p:nvGrpSpPr>
        <p:grpSpPr>
          <a:xfrm>
            <a:off x="1016000" y="4668486"/>
            <a:ext cx="8527709" cy="2646715"/>
            <a:chOff x="0" y="0"/>
            <a:chExt cx="8527708" cy="2646713"/>
          </a:xfrm>
        </p:grpSpPr>
        <p:pic>
          <p:nvPicPr>
            <p:cNvPr id="1872" name="pion2.jpg" descr="pion2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528952" cy="26467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73" name="Yukawa model:…"/>
            <p:cNvSpPr txBox="1"/>
            <p:nvPr/>
          </p:nvSpPr>
          <p:spPr>
            <a:xfrm>
              <a:off x="3841700" y="5113"/>
              <a:ext cx="4686009" cy="162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000">
                  <a:solidFill>
                    <a:srgbClr val="FFFCF5"/>
                  </a:solidFill>
                </a:defRPr>
              </a:pPr>
              <a:r>
                <a:t>Yukawa model:</a:t>
              </a:r>
            </a:p>
            <a:p>
              <a:pPr>
                <a:defRPr sz="2000">
                  <a:solidFill>
                    <a:srgbClr val="FFFCF5"/>
                  </a:solidFill>
                </a:defRPr>
              </a:pPr>
            </a:p>
            <a:p>
              <a:pPr marL="435154" indent="-210258">
                <a:buSzPct val="125000"/>
                <a:buChar char="-"/>
                <a:defRPr sz="2000">
                  <a:solidFill>
                    <a:srgbClr val="FFFCF5"/>
                  </a:solidFill>
                </a:defRPr>
              </a:pPr>
              <a:r>
                <a:t>New “strong” interaction</a:t>
              </a:r>
            </a:p>
            <a:p>
              <a:pPr marL="435154" indent="-210258">
                <a:buSzPct val="125000"/>
                <a:buChar char="-"/>
                <a:defRPr sz="2000">
                  <a:solidFill>
                    <a:srgbClr val="FFFCF5"/>
                  </a:solidFill>
                </a:defRPr>
              </a:pPr>
              <a:r>
                <a:t>Exchange of “pion”</a:t>
              </a:r>
            </a:p>
            <a:p>
              <a:pPr marL="435154" indent="-210258">
                <a:buSzPct val="125000"/>
                <a:buChar char="-"/>
                <a:defRPr sz="2000">
                  <a:solidFill>
                    <a:srgbClr val="FFFCF5"/>
                  </a:solidFill>
                </a:defRPr>
              </a:pPr>
              <a:r>
                <a:t>Pion has mass: finite range of 1-2 fm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74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6" name="Uncertainty_Relation.png" descr="Uncertainty_Rela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600" y="673784"/>
            <a:ext cx="4043770" cy="5472407"/>
          </a:xfrm>
          <a:prstGeom prst="rect">
            <a:avLst/>
          </a:prstGeom>
          <a:ln w="12700">
            <a:miter lim="400000"/>
          </a:ln>
        </p:spPr>
      </p:pic>
      <p:sp>
        <p:nvSpPr>
          <p:cNvPr id="1877" name="Toy model:…"/>
          <p:cNvSpPr txBox="1"/>
          <p:nvPr/>
        </p:nvSpPr>
        <p:spPr>
          <a:xfrm>
            <a:off x="5611233" y="2341033"/>
            <a:ext cx="300417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chemeClr val="accent3">
                    <a:satOff val="18648"/>
                    <a:lumOff val="5971"/>
                  </a:schemeClr>
                </a:solidFill>
              </a:defRPr>
            </a:pPr>
            <a:r>
              <a:t>Toy model:</a:t>
            </a:r>
          </a:p>
          <a:p>
            <a:pPr>
              <a:defRPr sz="2000">
                <a:solidFill>
                  <a:srgbClr val="FFFCF5"/>
                </a:solidFill>
              </a:defRPr>
            </a:pPr>
          </a:p>
          <a:p>
            <a:pPr>
              <a:defRPr sz="2000">
                <a:solidFill>
                  <a:srgbClr val="FFFCF5"/>
                </a:solidFill>
              </a:defRPr>
            </a:pPr>
            <a:r>
              <a:t>UBS offers you a loan of </a:t>
            </a:r>
          </a:p>
          <a:p>
            <a:pPr>
              <a:defRPr sz="2000">
                <a:solidFill>
                  <a:srgbClr val="FFFCF5"/>
                </a:solidFill>
              </a:defRPr>
            </a:pPr>
          </a:p>
          <a:p>
            <a:pPr>
              <a:defRPr b="1" sz="2000">
                <a:solidFill>
                  <a:schemeClr val="accent3">
                    <a:satOff val="18648"/>
                    <a:lumOff val="5971"/>
                  </a:schemeClr>
                </a:solidFill>
              </a:defRPr>
            </a:pPr>
            <a:r>
              <a:t>1000 Euro x Seconds</a:t>
            </a:r>
          </a:p>
        </p:txBody>
      </p:sp>
      <p:pic>
        <p:nvPicPr>
          <p:cNvPr id="1878" name="MathTypeImage.pdf" descr="MathType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8540" y="3879850"/>
            <a:ext cx="1712806" cy="11304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5" name="Group"/>
          <p:cNvGrpSpPr/>
          <p:nvPr/>
        </p:nvGrpSpPr>
        <p:grpSpPr>
          <a:xfrm>
            <a:off x="4666698" y="368300"/>
            <a:ext cx="5493302" cy="7124700"/>
            <a:chOff x="0" y="0"/>
            <a:chExt cx="5493301" cy="7124700"/>
          </a:xfrm>
        </p:grpSpPr>
        <p:sp>
          <p:nvSpPr>
            <p:cNvPr id="1880" name="Nuclear"/>
            <p:cNvSpPr txBox="1"/>
            <p:nvPr/>
          </p:nvSpPr>
          <p:spPr>
            <a:xfrm>
              <a:off x="1401167" y="0"/>
              <a:ext cx="1405533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32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Nuclear</a:t>
              </a:r>
            </a:p>
          </p:txBody>
        </p:sp>
        <p:pic>
          <p:nvPicPr>
            <p:cNvPr id="1881" name="NucleonCharge_Pion.pdf" descr="NucleonCharge_Pion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94209" y="2094088"/>
              <a:ext cx="3644901" cy="32399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82" name="vs"/>
            <p:cNvSpPr txBox="1"/>
            <p:nvPr/>
          </p:nvSpPr>
          <p:spPr>
            <a:xfrm>
              <a:off x="0" y="0"/>
              <a:ext cx="423268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32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vs</a:t>
              </a:r>
            </a:p>
          </p:txBody>
        </p:sp>
        <p:pic>
          <p:nvPicPr>
            <p:cNvPr id="1883" name="Yukawa potential.png" descr="Yukawa potential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764109" y="5803900"/>
              <a:ext cx="2702561" cy="800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84" name="Yukawa potential ~ Modified “Coulomb” law"/>
            <p:cNvSpPr txBox="1"/>
            <p:nvPr/>
          </p:nvSpPr>
          <p:spPr>
            <a:xfrm>
              <a:off x="1217866" y="6819900"/>
              <a:ext cx="4275436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Yukawa potential ~ Modified “Coulomb” law</a:t>
              </a:r>
            </a:p>
          </p:txBody>
        </p:sp>
      </p:grpSp>
      <p:grpSp>
        <p:nvGrpSpPr>
          <p:cNvPr id="1890" name="Group"/>
          <p:cNvGrpSpPr/>
          <p:nvPr/>
        </p:nvGrpSpPr>
        <p:grpSpPr>
          <a:xfrm>
            <a:off x="950184" y="368300"/>
            <a:ext cx="3067250" cy="7124700"/>
            <a:chOff x="0" y="0"/>
            <a:chExt cx="3067248" cy="7124700"/>
          </a:xfrm>
        </p:grpSpPr>
        <p:pic>
          <p:nvPicPr>
            <p:cNvPr id="1886" name="ElectricCharge_Photon.pdf" descr="ElectricCharge_Photon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22448" y="1231900"/>
              <a:ext cx="2844801" cy="3493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87" name="Electromagnetic"/>
            <p:cNvSpPr txBox="1"/>
            <p:nvPr/>
          </p:nvSpPr>
          <p:spPr>
            <a:xfrm>
              <a:off x="0" y="0"/>
              <a:ext cx="2724746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32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Electromagnetic</a:t>
              </a:r>
            </a:p>
          </p:txBody>
        </p:sp>
        <p:pic>
          <p:nvPicPr>
            <p:cNvPr id="1888" name="droppedImage.pdf" descr="droppedImage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51048" y="5765800"/>
              <a:ext cx="2374901" cy="9062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89" name="Coulomb law"/>
            <p:cNvSpPr txBox="1"/>
            <p:nvPr/>
          </p:nvSpPr>
          <p:spPr>
            <a:xfrm>
              <a:off x="926027" y="6819900"/>
              <a:ext cx="1318593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Coulomb law</a:t>
              </a:r>
            </a:p>
          </p:txBody>
        </p:sp>
      </p:grpSp>
      <p:sp>
        <p:nvSpPr>
          <p:cNvPr id="1891" name="Exchange Forces"/>
          <p:cNvSpPr txBox="1"/>
          <p:nvPr/>
        </p:nvSpPr>
        <p:spPr>
          <a:xfrm>
            <a:off x="3397200" y="914399"/>
            <a:ext cx="278265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Exchange Forces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1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8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0" name="Group"/>
          <p:cNvGrpSpPr/>
          <p:nvPr/>
        </p:nvGrpSpPr>
        <p:grpSpPr>
          <a:xfrm>
            <a:off x="1820333" y="977898"/>
            <a:ext cx="9817101" cy="6299201"/>
            <a:chOff x="0" y="0"/>
            <a:chExt cx="9817100" cy="6299200"/>
          </a:xfrm>
        </p:grpSpPr>
        <p:graphicFrame>
          <p:nvGraphicFramePr>
            <p:cNvPr id="1477" name="Table"/>
            <p:cNvGraphicFramePr/>
            <p:nvPr/>
          </p:nvGraphicFramePr>
          <p:xfrm>
            <a:off x="0" y="0"/>
            <a:ext cx="9817100" cy="6299200"/>
          </p:xfrm>
          <a:graphic xmlns:a="http://schemas.openxmlformats.org/drawingml/2006/main">
            <a:graphicData uri="http://schemas.openxmlformats.org/drawingml/2006/table">
              <a:tbl>
                <a:tblPr firstCol="0" firstRow="0" lastCol="0" lastRow="0" bandCol="0" bandRow="0" rtl="0">
                  <a:tableStyleId>{8F44A2F1-9E1F-4B54-A3A2-5F16C0AD49E2}</a:tableStyleId>
                </a:tblPr>
                <a:tblGrid>
                  <a:gridCol w="9817100"/>
                </a:tblGrid>
                <a:tr h="524933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3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3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3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4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2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5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1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2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5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1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3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</a:tbl>
            </a:graphicData>
          </a:graphic>
        </p:graphicFrame>
        <p:sp>
          <p:nvSpPr>
            <p:cNvPr id="1478" name="1900"/>
            <p:cNvSpPr txBox="1"/>
            <p:nvPr/>
          </p:nvSpPr>
          <p:spPr>
            <a:xfrm>
              <a:off x="147133" y="76200"/>
              <a:ext cx="591869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1900</a:t>
              </a:r>
            </a:p>
          </p:txBody>
        </p:sp>
        <p:sp>
          <p:nvSpPr>
            <p:cNvPr id="1479" name="1910"/>
            <p:cNvSpPr txBox="1"/>
            <p:nvPr/>
          </p:nvSpPr>
          <p:spPr>
            <a:xfrm>
              <a:off x="172763" y="596900"/>
              <a:ext cx="540609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1910</a:t>
              </a:r>
            </a:p>
          </p:txBody>
        </p:sp>
        <p:sp>
          <p:nvSpPr>
            <p:cNvPr id="1480" name="1920"/>
            <p:cNvSpPr txBox="1"/>
            <p:nvPr/>
          </p:nvSpPr>
          <p:spPr>
            <a:xfrm>
              <a:off x="148992" y="1130300"/>
              <a:ext cx="588151" cy="381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1920</a:t>
              </a:r>
            </a:p>
          </p:txBody>
        </p:sp>
        <p:sp>
          <p:nvSpPr>
            <p:cNvPr id="1481" name="1930"/>
            <p:cNvSpPr txBox="1"/>
            <p:nvPr/>
          </p:nvSpPr>
          <p:spPr>
            <a:xfrm>
              <a:off x="156031" y="1651001"/>
              <a:ext cx="574073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1930</a:t>
              </a:r>
            </a:p>
          </p:txBody>
        </p:sp>
        <p:sp>
          <p:nvSpPr>
            <p:cNvPr id="1482" name="1940"/>
            <p:cNvSpPr txBox="1"/>
            <p:nvPr/>
          </p:nvSpPr>
          <p:spPr>
            <a:xfrm>
              <a:off x="148992" y="2171701"/>
              <a:ext cx="58815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1940</a:t>
              </a:r>
            </a:p>
          </p:txBody>
        </p:sp>
        <p:sp>
          <p:nvSpPr>
            <p:cNvPr id="1483" name="1950"/>
            <p:cNvSpPr txBox="1"/>
            <p:nvPr/>
          </p:nvSpPr>
          <p:spPr>
            <a:xfrm>
              <a:off x="148992" y="2641601"/>
              <a:ext cx="588151" cy="381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1950</a:t>
              </a:r>
            </a:p>
          </p:txBody>
        </p:sp>
        <p:sp>
          <p:nvSpPr>
            <p:cNvPr id="1484" name="1960"/>
            <p:cNvSpPr txBox="1"/>
            <p:nvPr/>
          </p:nvSpPr>
          <p:spPr>
            <a:xfrm>
              <a:off x="148992" y="3225802"/>
              <a:ext cx="58815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1960</a:t>
              </a:r>
            </a:p>
          </p:txBody>
        </p:sp>
        <p:sp>
          <p:nvSpPr>
            <p:cNvPr id="1485" name="1970"/>
            <p:cNvSpPr txBox="1"/>
            <p:nvPr/>
          </p:nvSpPr>
          <p:spPr>
            <a:xfrm>
              <a:off x="152578" y="3746502"/>
              <a:ext cx="580979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1970</a:t>
              </a:r>
            </a:p>
          </p:txBody>
        </p:sp>
        <p:sp>
          <p:nvSpPr>
            <p:cNvPr id="1486" name="1980"/>
            <p:cNvSpPr txBox="1"/>
            <p:nvPr/>
          </p:nvSpPr>
          <p:spPr>
            <a:xfrm>
              <a:off x="148992" y="4279903"/>
              <a:ext cx="58815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1980</a:t>
              </a:r>
            </a:p>
          </p:txBody>
        </p:sp>
        <p:sp>
          <p:nvSpPr>
            <p:cNvPr id="1487" name="1990"/>
            <p:cNvSpPr txBox="1"/>
            <p:nvPr/>
          </p:nvSpPr>
          <p:spPr>
            <a:xfrm>
              <a:off x="148992" y="4800603"/>
              <a:ext cx="58815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1990</a:t>
              </a:r>
            </a:p>
          </p:txBody>
        </p:sp>
        <p:sp>
          <p:nvSpPr>
            <p:cNvPr id="1488" name="2000"/>
            <p:cNvSpPr txBox="1"/>
            <p:nvPr/>
          </p:nvSpPr>
          <p:spPr>
            <a:xfrm>
              <a:off x="121503" y="5321303"/>
              <a:ext cx="643128" cy="381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2000</a:t>
              </a:r>
            </a:p>
          </p:txBody>
        </p:sp>
        <p:sp>
          <p:nvSpPr>
            <p:cNvPr id="1489" name="2010"/>
            <p:cNvSpPr txBox="1"/>
            <p:nvPr/>
          </p:nvSpPr>
          <p:spPr>
            <a:xfrm>
              <a:off x="148992" y="5854703"/>
              <a:ext cx="588151" cy="381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2010</a:t>
              </a:r>
            </a:p>
          </p:txBody>
        </p:sp>
      </p:grpSp>
      <p:sp>
        <p:nvSpPr>
          <p:cNvPr id="1491" name="Fields/Bosons"/>
          <p:cNvSpPr/>
          <p:nvPr/>
        </p:nvSpPr>
        <p:spPr>
          <a:xfrm>
            <a:off x="5376333" y="431800"/>
            <a:ext cx="2349501" cy="6747703"/>
          </a:xfrm>
          <a:prstGeom prst="rect">
            <a:avLst/>
          </a:prstGeom>
          <a:solidFill>
            <a:srgbClr val="00FDFF">
              <a:alpha val="30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355600">
              <a:def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Fields/Bosons</a:t>
            </a:r>
          </a:p>
        </p:txBody>
      </p:sp>
      <p:sp>
        <p:nvSpPr>
          <p:cNvPr id="1492" name="Particles/Fermions"/>
          <p:cNvSpPr/>
          <p:nvPr/>
        </p:nvSpPr>
        <p:spPr>
          <a:xfrm>
            <a:off x="3064933" y="431800"/>
            <a:ext cx="2273301" cy="6747703"/>
          </a:xfrm>
          <a:prstGeom prst="rect">
            <a:avLst/>
          </a:prstGeom>
          <a:solidFill>
            <a:srgbClr val="0096FF">
              <a:alpha val="56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355600">
              <a:def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Particles/Fermions</a:t>
            </a:r>
          </a:p>
        </p:txBody>
      </p:sp>
      <p:sp>
        <p:nvSpPr>
          <p:cNvPr id="1493" name="Special…"/>
          <p:cNvSpPr/>
          <p:nvPr/>
        </p:nvSpPr>
        <p:spPr>
          <a:xfrm>
            <a:off x="4860023" y="970067"/>
            <a:ext cx="800101" cy="442322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Special </a:t>
            </a:r>
          </a:p>
          <a:p>
            <a: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relativity</a:t>
            </a:r>
          </a:p>
        </p:txBody>
      </p:sp>
      <p:sp>
        <p:nvSpPr>
          <p:cNvPr id="1494" name="Quantum…"/>
          <p:cNvSpPr/>
          <p:nvPr/>
        </p:nvSpPr>
        <p:spPr>
          <a:xfrm>
            <a:off x="4860023" y="1790700"/>
            <a:ext cx="939801" cy="381001"/>
          </a:xfrm>
          <a:prstGeom prst="roundRect">
            <a:avLst>
              <a:gd name="adj" fmla="val 34458"/>
            </a:avLst>
          </a:prstGeom>
          <a:blipFill>
            <a:blip r:embed="rId3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Quantum </a:t>
            </a:r>
          </a:p>
          <a:p>
            <a: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mechanics</a:t>
            </a:r>
          </a:p>
        </p:txBody>
      </p:sp>
      <p:sp>
        <p:nvSpPr>
          <p:cNvPr id="1495" name="Spin, Antimatter…"/>
          <p:cNvSpPr/>
          <p:nvPr/>
        </p:nvSpPr>
        <p:spPr>
          <a:xfrm>
            <a:off x="4671483" y="2186578"/>
            <a:ext cx="1390651" cy="442322"/>
          </a:xfrm>
          <a:prstGeom prst="roundRect">
            <a:avLst>
              <a:gd name="adj" fmla="val 43068"/>
            </a:avLst>
          </a:prstGeom>
          <a:blipFill>
            <a:blip r:embed="rId4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Spin, </a:t>
            </a:r>
            <a:r>
              <a:t>Antimatter</a:t>
            </a:r>
          </a:p>
          <a:p>
            <a: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rPr sz="1000"/>
              <a:t>Fermions /</a:t>
            </a:r>
            <a:r>
              <a:t> Bosons</a:t>
            </a:r>
          </a:p>
        </p:txBody>
      </p:sp>
      <p:sp>
        <p:nvSpPr>
          <p:cNvPr id="1496" name="W,Z bosons"/>
          <p:cNvSpPr/>
          <p:nvPr/>
        </p:nvSpPr>
        <p:spPr>
          <a:xfrm>
            <a:off x="6341533" y="4161366"/>
            <a:ext cx="939801" cy="228601"/>
          </a:xfrm>
          <a:prstGeom prst="roundRect">
            <a:avLst>
              <a:gd name="adj" fmla="val 50000"/>
            </a:avLst>
          </a:prstGeom>
          <a:blipFill>
            <a:blip r:embed="rId5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W,Z bosons</a:t>
            </a:r>
          </a:p>
        </p:txBody>
      </p:sp>
      <p:sp>
        <p:nvSpPr>
          <p:cNvPr id="1497" name="QED"/>
          <p:cNvSpPr/>
          <p:nvPr/>
        </p:nvSpPr>
        <p:spPr>
          <a:xfrm>
            <a:off x="6316133" y="3500966"/>
            <a:ext cx="1003301" cy="292101"/>
          </a:xfrm>
          <a:prstGeom prst="roundRect">
            <a:avLst>
              <a:gd name="adj" fmla="val 50000"/>
            </a:avLst>
          </a:prstGeom>
          <a:blipFill>
            <a:blip r:embed="rId6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QED</a:t>
            </a:r>
          </a:p>
        </p:txBody>
      </p:sp>
      <p:sp>
        <p:nvSpPr>
          <p:cNvPr id="1498" name="Higgs"/>
          <p:cNvSpPr/>
          <p:nvPr/>
        </p:nvSpPr>
        <p:spPr>
          <a:xfrm>
            <a:off x="5384800" y="4254500"/>
            <a:ext cx="584200" cy="317500"/>
          </a:xfrm>
          <a:prstGeom prst="roundRect">
            <a:avLst>
              <a:gd name="adj" fmla="val 50000"/>
            </a:avLst>
          </a:prstGeom>
          <a:ln w="25400">
            <a:solidFill>
              <a:srgbClr val="FF9300">
                <a:alpha val="75563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chemeClr val="accent3">
                    <a:satOff val="18648"/>
                    <a:lumOff val="5971"/>
                  </a:schemeClr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Higgs</a:t>
            </a:r>
          </a:p>
        </p:txBody>
      </p:sp>
      <p:sp>
        <p:nvSpPr>
          <p:cNvPr id="1499" name="Atom"/>
          <p:cNvSpPr/>
          <p:nvPr/>
        </p:nvSpPr>
        <p:spPr>
          <a:xfrm>
            <a:off x="3934883" y="1346200"/>
            <a:ext cx="825501" cy="279400"/>
          </a:xfrm>
          <a:prstGeom prst="ellipse">
            <a:avLst/>
          </a:prstGeom>
          <a:solidFill>
            <a:srgbClr val="FF8AD8">
              <a:alpha val="67785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Atom</a:t>
            </a:r>
          </a:p>
        </p:txBody>
      </p:sp>
      <p:sp>
        <p:nvSpPr>
          <p:cNvPr id="1500" name="Nucleus"/>
          <p:cNvSpPr/>
          <p:nvPr/>
        </p:nvSpPr>
        <p:spPr>
          <a:xfrm>
            <a:off x="3941233" y="1714500"/>
            <a:ext cx="838201" cy="292100"/>
          </a:xfrm>
          <a:prstGeom prst="ellipse">
            <a:avLst/>
          </a:prstGeom>
          <a:solidFill>
            <a:srgbClr val="FF8AD8">
              <a:alpha val="67785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Nucleus</a:t>
            </a:r>
          </a:p>
        </p:txBody>
      </p:sp>
      <p:sp>
        <p:nvSpPr>
          <p:cNvPr id="1501" name="e-"/>
          <p:cNvSpPr/>
          <p:nvPr/>
        </p:nvSpPr>
        <p:spPr>
          <a:xfrm>
            <a:off x="3141133" y="927100"/>
            <a:ext cx="419101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t>e</a:t>
            </a:r>
            <a:r>
              <a:rPr baseline="31999"/>
              <a:t>-</a:t>
            </a:r>
          </a:p>
        </p:txBody>
      </p:sp>
      <p:sp>
        <p:nvSpPr>
          <p:cNvPr id="1502" name="p+"/>
          <p:cNvSpPr/>
          <p:nvPr/>
        </p:nvSpPr>
        <p:spPr>
          <a:xfrm>
            <a:off x="4144433" y="2120900"/>
            <a:ext cx="419101" cy="266700"/>
          </a:xfrm>
          <a:prstGeom prst="ellipse">
            <a:avLst/>
          </a:pr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t>p</a:t>
            </a:r>
            <a:r>
              <a:rPr baseline="31999"/>
              <a:t>+</a:t>
            </a:r>
          </a:p>
        </p:txBody>
      </p:sp>
      <p:sp>
        <p:nvSpPr>
          <p:cNvPr id="1503" name="n"/>
          <p:cNvSpPr/>
          <p:nvPr/>
        </p:nvSpPr>
        <p:spPr>
          <a:xfrm>
            <a:off x="4144433" y="2628900"/>
            <a:ext cx="419101" cy="266700"/>
          </a:xfrm>
          <a:prstGeom prst="ellipse">
            <a:avLst/>
          </a:pr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n</a:t>
            </a:r>
          </a:p>
        </p:txBody>
      </p:sp>
      <p:sp>
        <p:nvSpPr>
          <p:cNvPr id="1504" name="Particle zoo"/>
          <p:cNvSpPr/>
          <p:nvPr/>
        </p:nvSpPr>
        <p:spPr>
          <a:xfrm>
            <a:off x="3915833" y="3352800"/>
            <a:ext cx="977901" cy="1155700"/>
          </a:xfrm>
          <a:prstGeom prst="ellipse">
            <a:avLst/>
          </a:prstGeom>
          <a:solidFill>
            <a:srgbClr val="FF2F92">
              <a:alpha val="24665"/>
            </a:srgbClr>
          </a:solidFill>
          <a:ln w="25400">
            <a:solidFill>
              <a:srgbClr val="FF40FF">
                <a:alpha val="91353"/>
              </a:srgbClr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b="1"/>
            </a:lvl1pPr>
          </a:lstStyle>
          <a:p>
            <a:pPr/>
            <a:r>
              <a:t>Particle zoo</a:t>
            </a:r>
          </a:p>
        </p:txBody>
      </p:sp>
      <p:sp>
        <p:nvSpPr>
          <p:cNvPr id="1505" name="u"/>
          <p:cNvSpPr/>
          <p:nvPr/>
        </p:nvSpPr>
        <p:spPr>
          <a:xfrm>
            <a:off x="3903133" y="4343400"/>
            <a:ext cx="317501" cy="2667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506" name="μ -"/>
          <p:cNvSpPr/>
          <p:nvPr/>
        </p:nvSpPr>
        <p:spPr>
          <a:xfrm>
            <a:off x="3141133" y="2895600"/>
            <a:ext cx="419101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t>μ</a:t>
            </a:r>
            <a:r>
              <a:rPr baseline="31999"/>
              <a:t> -</a:t>
            </a:r>
          </a:p>
        </p:txBody>
      </p:sp>
      <p:sp>
        <p:nvSpPr>
          <p:cNvPr id="1507" name="π"/>
          <p:cNvSpPr/>
          <p:nvPr/>
        </p:nvSpPr>
        <p:spPr>
          <a:xfrm>
            <a:off x="4157133" y="3340100"/>
            <a:ext cx="419101" cy="266700"/>
          </a:xfrm>
          <a:prstGeom prst="ellipse">
            <a:avLst/>
          </a:pr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b="1"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defRPr>
            </a:lvl1pPr>
          </a:lstStyle>
          <a:p>
            <a:pPr>
              <a:defRPr b="0"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"/>
                <a:ea typeface="Times"/>
                <a:cs typeface="Times"/>
                <a:sym typeface="Times"/>
              </a:rPr>
              <a:t>π</a:t>
            </a:r>
          </a:p>
        </p:txBody>
      </p:sp>
      <p:sp>
        <p:nvSpPr>
          <p:cNvPr id="1508" name="νe"/>
          <p:cNvSpPr/>
          <p:nvPr/>
        </p:nvSpPr>
        <p:spPr>
          <a:xfrm>
            <a:off x="3141133" y="4191000"/>
            <a:ext cx="457201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/>
              <a:t>e</a:t>
            </a:r>
          </a:p>
        </p:txBody>
      </p:sp>
      <p:sp>
        <p:nvSpPr>
          <p:cNvPr id="1509" name="νμ"/>
          <p:cNvSpPr/>
          <p:nvPr/>
        </p:nvSpPr>
        <p:spPr>
          <a:xfrm>
            <a:off x="3153833" y="4419600"/>
            <a:ext cx="457201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800">
                <a:latin typeface="Times New Roman"/>
                <a:ea typeface="Times New Roman"/>
                <a:cs typeface="Times New Roman"/>
                <a:sym typeface="Times New Roman"/>
              </a:rPr>
              <a:t>μ</a:t>
            </a:r>
          </a:p>
        </p:txBody>
      </p:sp>
      <p:sp>
        <p:nvSpPr>
          <p:cNvPr id="1510" name="ντ"/>
          <p:cNvSpPr/>
          <p:nvPr/>
        </p:nvSpPr>
        <p:spPr>
          <a:xfrm>
            <a:off x="3064933" y="6197600"/>
            <a:ext cx="457201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800"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</a:p>
        </p:txBody>
      </p:sp>
      <p:sp>
        <p:nvSpPr>
          <p:cNvPr id="1511" name="d"/>
          <p:cNvSpPr/>
          <p:nvPr/>
        </p:nvSpPr>
        <p:spPr>
          <a:xfrm>
            <a:off x="4220633" y="4343400"/>
            <a:ext cx="317501" cy="2667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</a:t>
            </a:r>
          </a:p>
        </p:txBody>
      </p:sp>
      <p:sp>
        <p:nvSpPr>
          <p:cNvPr id="1512" name="s"/>
          <p:cNvSpPr/>
          <p:nvPr/>
        </p:nvSpPr>
        <p:spPr>
          <a:xfrm>
            <a:off x="4550833" y="4343400"/>
            <a:ext cx="317501" cy="2667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1513" name="c"/>
          <p:cNvSpPr/>
          <p:nvPr/>
        </p:nvSpPr>
        <p:spPr>
          <a:xfrm>
            <a:off x="4220633" y="4794250"/>
            <a:ext cx="317501" cy="2540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1514" name="τ-"/>
          <p:cNvSpPr/>
          <p:nvPr/>
        </p:nvSpPr>
        <p:spPr>
          <a:xfrm>
            <a:off x="3153833" y="4902200"/>
            <a:ext cx="419101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  <a:r>
              <a:rPr baseline="31999"/>
              <a:t>-</a:t>
            </a:r>
          </a:p>
        </p:txBody>
      </p:sp>
      <p:sp>
        <p:nvSpPr>
          <p:cNvPr id="1515" name="b"/>
          <p:cNvSpPr/>
          <p:nvPr/>
        </p:nvSpPr>
        <p:spPr>
          <a:xfrm>
            <a:off x="4220633" y="5048250"/>
            <a:ext cx="317501" cy="2667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b</a:t>
            </a:r>
          </a:p>
        </p:txBody>
      </p:sp>
      <p:sp>
        <p:nvSpPr>
          <p:cNvPr id="1516" name="t"/>
          <p:cNvSpPr/>
          <p:nvPr/>
        </p:nvSpPr>
        <p:spPr>
          <a:xfrm>
            <a:off x="4233333" y="5930900"/>
            <a:ext cx="317501" cy="2667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t</a:t>
            </a:r>
          </a:p>
        </p:txBody>
      </p:sp>
      <p:sp>
        <p:nvSpPr>
          <p:cNvPr id="1517" name="GUT"/>
          <p:cNvSpPr/>
          <p:nvPr/>
        </p:nvSpPr>
        <p:spPr>
          <a:xfrm>
            <a:off x="5338233" y="4699000"/>
            <a:ext cx="762001" cy="254000"/>
          </a:xfrm>
          <a:prstGeom prst="roundRect">
            <a:avLst>
              <a:gd name="adj" fmla="val 50000"/>
            </a:avLst>
          </a:prstGeom>
          <a:ln w="25400">
            <a:solidFill>
              <a:srgbClr val="FF9300">
                <a:alpha val="75563"/>
              </a:srgbClr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8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GUT</a:t>
            </a:r>
          </a:p>
        </p:txBody>
      </p:sp>
      <p:sp>
        <p:nvSpPr>
          <p:cNvPr id="1518" name="ν mass"/>
          <p:cNvSpPr/>
          <p:nvPr/>
        </p:nvSpPr>
        <p:spPr>
          <a:xfrm>
            <a:off x="3522133" y="5930900"/>
            <a:ext cx="635001" cy="3810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/>
              <a:t> </a:t>
            </a:r>
            <a:r>
              <a:t>mass</a:t>
            </a:r>
          </a:p>
        </p:txBody>
      </p:sp>
      <p:sp>
        <p:nvSpPr>
          <p:cNvPr id="1519" name="QCD &amp; Colour"/>
          <p:cNvSpPr/>
          <p:nvPr/>
        </p:nvSpPr>
        <p:spPr>
          <a:xfrm>
            <a:off x="6316133" y="4724400"/>
            <a:ext cx="1003301" cy="254000"/>
          </a:xfrm>
          <a:prstGeom prst="roundRect">
            <a:avLst>
              <a:gd name="adj" fmla="val 50000"/>
            </a:avLst>
          </a:prstGeom>
          <a:blipFill>
            <a:blip r:embed="rId7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QCD &amp; Colour</a:t>
            </a:r>
          </a:p>
        </p:txBody>
      </p:sp>
      <p:sp>
        <p:nvSpPr>
          <p:cNvPr id="1520" name="W"/>
          <p:cNvSpPr/>
          <p:nvPr/>
        </p:nvSpPr>
        <p:spPr>
          <a:xfrm>
            <a:off x="6220480" y="5257800"/>
            <a:ext cx="406401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/>
            <a:r>
              <a:t>W</a:t>
            </a:r>
          </a:p>
        </p:txBody>
      </p:sp>
      <p:sp>
        <p:nvSpPr>
          <p:cNvPr id="1521" name="Z"/>
          <p:cNvSpPr/>
          <p:nvPr/>
        </p:nvSpPr>
        <p:spPr>
          <a:xfrm>
            <a:off x="6662801" y="5257800"/>
            <a:ext cx="406401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/>
            <a:r>
              <a:t>Z</a:t>
            </a:r>
          </a:p>
        </p:txBody>
      </p:sp>
      <p:sp>
        <p:nvSpPr>
          <p:cNvPr id="1522" name="g"/>
          <p:cNvSpPr/>
          <p:nvPr/>
        </p:nvSpPr>
        <p:spPr>
          <a:xfrm>
            <a:off x="7045293" y="5066210"/>
            <a:ext cx="406401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/>
            <a:r>
              <a:t>g</a:t>
            </a:r>
          </a:p>
        </p:txBody>
      </p:sp>
      <p:sp>
        <p:nvSpPr>
          <p:cNvPr id="1523" name="Photon"/>
          <p:cNvSpPr/>
          <p:nvPr/>
        </p:nvSpPr>
        <p:spPr>
          <a:xfrm>
            <a:off x="5700699" y="966543"/>
            <a:ext cx="914401" cy="431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b="1" sz="800">
                <a:solidFill>
                  <a:srgbClr val="941751"/>
                </a:solidFill>
              </a:defRPr>
            </a:lvl1pPr>
          </a:lstStyle>
          <a:p>
            <a:pPr/>
            <a:r>
              <a:t>Photon</a:t>
            </a:r>
          </a:p>
        </p:txBody>
      </p:sp>
      <p:sp>
        <p:nvSpPr>
          <p:cNvPr id="1524" name="e+"/>
          <p:cNvSpPr/>
          <p:nvPr/>
        </p:nvSpPr>
        <p:spPr>
          <a:xfrm>
            <a:off x="3484033" y="2628900"/>
            <a:ext cx="419101" cy="266700"/>
          </a:xfrm>
          <a:prstGeom prst="ellipse">
            <a:avLst/>
          </a:prstGeom>
          <a:solidFill>
            <a:srgbClr val="00FA92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531B9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e</a:t>
            </a:r>
            <a:r>
              <a:rPr baseline="31999">
                <a:effectLst>
                  <a:outerShdw sx="100000" sy="100000" kx="0" ky="0" algn="b" rotWithShape="0" blurRad="0" dist="10583" dir="2700000">
                    <a:srgbClr val="000000">
                      <a:alpha val="33333"/>
                    </a:srgbClr>
                  </a:outerShdw>
                </a:effectLst>
              </a:rPr>
              <a:t>+</a:t>
            </a:r>
          </a:p>
        </p:txBody>
      </p:sp>
      <p:sp>
        <p:nvSpPr>
          <p:cNvPr id="1525" name="p-"/>
          <p:cNvSpPr/>
          <p:nvPr/>
        </p:nvSpPr>
        <p:spPr>
          <a:xfrm>
            <a:off x="3484033" y="3854450"/>
            <a:ext cx="419101" cy="266701"/>
          </a:xfrm>
          <a:prstGeom prst="ellipse">
            <a:avLst/>
          </a:prstGeom>
          <a:solidFill>
            <a:srgbClr val="00FA92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531B9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p</a:t>
            </a:r>
            <a:r>
              <a:rPr baseline="31999">
                <a:effectLst>
                  <a:outerShdw sx="100000" sy="100000" kx="0" ky="0" algn="b" rotWithShape="0" blurRad="0" dist="10583" dir="2700000">
                    <a:srgbClr val="000000">
                      <a:alpha val="33333"/>
                    </a:srgbClr>
                  </a:outerShdw>
                </a:effectLst>
              </a:rPr>
              <a:t>-</a:t>
            </a:r>
          </a:p>
        </p:txBody>
      </p:sp>
      <p:sp>
        <p:nvSpPr>
          <p:cNvPr id="1526" name="Fermi Beta-Decay"/>
          <p:cNvSpPr/>
          <p:nvPr/>
        </p:nvSpPr>
        <p:spPr>
          <a:xfrm>
            <a:off x="6206223" y="2387600"/>
            <a:ext cx="1113211" cy="292100"/>
          </a:xfrm>
          <a:prstGeom prst="roundRect">
            <a:avLst>
              <a:gd name="adj" fmla="val 50000"/>
            </a:avLst>
          </a:prstGeom>
          <a:blipFill>
            <a:blip r:embed="rId8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Fermi Beta-Decay</a:t>
            </a:r>
          </a:p>
        </p:txBody>
      </p:sp>
      <p:sp>
        <p:nvSpPr>
          <p:cNvPr id="1527" name="Yukawa π exchange"/>
          <p:cNvSpPr/>
          <p:nvPr/>
        </p:nvSpPr>
        <p:spPr>
          <a:xfrm>
            <a:off x="6138333" y="2730500"/>
            <a:ext cx="1299680" cy="342900"/>
          </a:xfrm>
          <a:prstGeom prst="roundRect">
            <a:avLst>
              <a:gd name="adj" fmla="val 50000"/>
            </a:avLst>
          </a:prstGeom>
          <a:blipFill>
            <a:blip r:embed="rId9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Yukawa π exchange</a:t>
            </a:r>
          </a:p>
        </p:txBody>
      </p:sp>
      <p:sp>
        <p:nvSpPr>
          <p:cNvPr id="1528" name="Radio-activity"/>
          <p:cNvSpPr/>
          <p:nvPr/>
        </p:nvSpPr>
        <p:spPr>
          <a:xfrm>
            <a:off x="6582833" y="952500"/>
            <a:ext cx="660401" cy="495300"/>
          </a:xfrm>
          <a:prstGeom prst="roundRect">
            <a:avLst>
              <a:gd name="adj" fmla="val 38462"/>
            </a:avLst>
          </a:prstGeom>
          <a:blipFill>
            <a:blip r:embed="rId10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Radio-activity</a:t>
            </a:r>
          </a:p>
        </p:txBody>
      </p:sp>
      <p:sp>
        <p:nvSpPr>
          <p:cNvPr id="1529" name="P, C, CP violation"/>
          <p:cNvSpPr/>
          <p:nvPr/>
        </p:nvSpPr>
        <p:spPr>
          <a:xfrm>
            <a:off x="5338233" y="3613150"/>
            <a:ext cx="939801" cy="381001"/>
          </a:xfrm>
          <a:prstGeom prst="roundRect">
            <a:avLst>
              <a:gd name="adj" fmla="val 50000"/>
            </a:avLst>
          </a:prstGeom>
          <a:blipFill>
            <a:blip r:embed="rId11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P, C, CP violation</a:t>
            </a:r>
          </a:p>
        </p:txBody>
      </p:sp>
      <p:sp>
        <p:nvSpPr>
          <p:cNvPr id="1530" name="STANDARD MODEL"/>
          <p:cNvSpPr txBox="1"/>
          <p:nvPr/>
        </p:nvSpPr>
        <p:spPr>
          <a:xfrm>
            <a:off x="3875881" y="4610100"/>
            <a:ext cx="129968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STANDARD MODEL</a:t>
            </a:r>
          </a:p>
        </p:txBody>
      </p:sp>
      <p:sp>
        <p:nvSpPr>
          <p:cNvPr id="1531" name="EW unification"/>
          <p:cNvSpPr/>
          <p:nvPr/>
        </p:nvSpPr>
        <p:spPr>
          <a:xfrm>
            <a:off x="6138333" y="4419600"/>
            <a:ext cx="1308101" cy="266700"/>
          </a:xfrm>
          <a:prstGeom prst="roundRect">
            <a:avLst>
              <a:gd name="adj" fmla="val 50000"/>
            </a:avLst>
          </a:prstGeom>
          <a:blipFill>
            <a:blip r:embed="rId1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EW unification</a:t>
            </a:r>
          </a:p>
        </p:txBody>
      </p:sp>
      <p:sp>
        <p:nvSpPr>
          <p:cNvPr id="1532" name="3 generations"/>
          <p:cNvSpPr/>
          <p:nvPr/>
        </p:nvSpPr>
        <p:spPr>
          <a:xfrm>
            <a:off x="3420533" y="5600700"/>
            <a:ext cx="1790701" cy="3302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3 generations</a:t>
            </a:r>
          </a:p>
        </p:txBody>
      </p:sp>
      <p:grpSp>
        <p:nvGrpSpPr>
          <p:cNvPr id="1535" name="Group"/>
          <p:cNvGrpSpPr/>
          <p:nvPr/>
        </p:nvGrpSpPr>
        <p:grpSpPr>
          <a:xfrm>
            <a:off x="3052233" y="860074"/>
            <a:ext cx="5879814" cy="3248311"/>
            <a:chOff x="0" y="91724"/>
            <a:chExt cx="5879812" cy="3248310"/>
          </a:xfrm>
        </p:grpSpPr>
        <p:sp>
          <p:nvSpPr>
            <p:cNvPr id="1533" name="Rounded Rectangle"/>
            <p:cNvSpPr/>
            <p:nvPr/>
          </p:nvSpPr>
          <p:spPr>
            <a:xfrm>
              <a:off x="0" y="123474"/>
              <a:ext cx="4704560" cy="3216561"/>
            </a:xfrm>
            <a:prstGeom prst="roundRect">
              <a:avLst>
                <a:gd name="adj" fmla="val 5899"/>
              </a:avLst>
            </a:prstGeom>
            <a:noFill/>
            <a:ln w="63500" cap="flat">
              <a:solidFill>
                <a:srgbClr val="D6D6D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pPr>
            </a:p>
          </p:txBody>
        </p:sp>
        <p:sp>
          <p:nvSpPr>
            <p:cNvPr id="1534" name="1"/>
            <p:cNvSpPr txBox="1"/>
            <p:nvPr/>
          </p:nvSpPr>
          <p:spPr>
            <a:xfrm>
              <a:off x="4667510" y="91724"/>
              <a:ext cx="1212303" cy="854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32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1</a:t>
              </a:r>
            </a:p>
          </p:txBody>
        </p:sp>
      </p:grpSp>
      <p:grpSp>
        <p:nvGrpSpPr>
          <p:cNvPr id="1538" name="Group"/>
          <p:cNvGrpSpPr/>
          <p:nvPr/>
        </p:nvGrpSpPr>
        <p:grpSpPr>
          <a:xfrm>
            <a:off x="3052233" y="4009674"/>
            <a:ext cx="5962669" cy="3342502"/>
            <a:chOff x="0" y="15524"/>
            <a:chExt cx="5962667" cy="3342501"/>
          </a:xfrm>
        </p:grpSpPr>
        <p:sp>
          <p:nvSpPr>
            <p:cNvPr id="1536" name="Rounded Rectangle"/>
            <p:cNvSpPr/>
            <p:nvPr/>
          </p:nvSpPr>
          <p:spPr>
            <a:xfrm>
              <a:off x="0" y="123474"/>
              <a:ext cx="4718616" cy="3234552"/>
            </a:xfrm>
            <a:prstGeom prst="roundRect">
              <a:avLst>
                <a:gd name="adj" fmla="val 5890"/>
              </a:avLst>
            </a:prstGeom>
            <a:noFill/>
            <a:ln w="63500" cap="flat">
              <a:solidFill>
                <a:srgbClr val="D6D6D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pPr>
            </a:p>
          </p:txBody>
        </p:sp>
        <p:sp>
          <p:nvSpPr>
            <p:cNvPr id="1537" name="2"/>
            <p:cNvSpPr txBox="1"/>
            <p:nvPr/>
          </p:nvSpPr>
          <p:spPr>
            <a:xfrm>
              <a:off x="4750365" y="15524"/>
              <a:ext cx="1212303" cy="854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32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2</a:t>
              </a:r>
            </a:p>
          </p:txBody>
        </p:sp>
      </p:grpSp>
      <p:sp>
        <p:nvSpPr>
          <p:cNvPr id="1539" name="SUSY"/>
          <p:cNvSpPr/>
          <p:nvPr/>
        </p:nvSpPr>
        <p:spPr>
          <a:xfrm>
            <a:off x="5338233" y="4959350"/>
            <a:ext cx="762001" cy="254000"/>
          </a:xfrm>
          <a:prstGeom prst="roundRect">
            <a:avLst>
              <a:gd name="adj" fmla="val 50000"/>
            </a:avLst>
          </a:prstGeom>
          <a:ln w="25400">
            <a:solidFill>
              <a:srgbClr val="FF9300">
                <a:alpha val="75563"/>
              </a:srgbClr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8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SUSY</a:t>
            </a:r>
          </a:p>
        </p:txBody>
      </p:sp>
      <p:sp>
        <p:nvSpPr>
          <p:cNvPr id="1540" name="Strings"/>
          <p:cNvSpPr/>
          <p:nvPr/>
        </p:nvSpPr>
        <p:spPr>
          <a:xfrm>
            <a:off x="5338233" y="5226050"/>
            <a:ext cx="762001" cy="254000"/>
          </a:xfrm>
          <a:prstGeom prst="roundRect">
            <a:avLst>
              <a:gd name="adj" fmla="val 50000"/>
            </a:avLst>
          </a:prstGeom>
          <a:ln w="25400">
            <a:solidFill>
              <a:srgbClr val="FF9300">
                <a:alpha val="75563"/>
              </a:srgbClr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8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Strings</a:t>
            </a:r>
          </a:p>
        </p:txBody>
      </p:sp>
      <p:sp>
        <p:nvSpPr>
          <p:cNvPr id="1541" name="Higgs"/>
          <p:cNvSpPr/>
          <p:nvPr/>
        </p:nvSpPr>
        <p:spPr>
          <a:xfrm>
            <a:off x="6162908" y="6628122"/>
            <a:ext cx="771457" cy="4656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/>
            <a:r>
              <a:t>Higgs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1000"/>
                                        <p:tgtEl>
                                          <p:spTgt spid="1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2" dur="1000"/>
                                        <p:tgtEl>
                                          <p:spTgt spid="1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35" grpId="1"/>
      <p:bldP build="whole" bldLvl="1" animBg="1" rev="0" advAuto="0" spid="1538" grpId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3" name="04_Accelerator_Microscope.ai" descr="04_Accelerator_Microscope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91334" y="1621753"/>
            <a:ext cx="7603912" cy="1156694"/>
          </a:xfrm>
          <a:prstGeom prst="rect">
            <a:avLst/>
          </a:prstGeom>
          <a:ln w="12700">
            <a:miter lim="400000"/>
          </a:ln>
        </p:spPr>
      </p:pic>
      <p:sp>
        <p:nvSpPr>
          <p:cNvPr id="1894" name="An accelerator is a giant microscope …."/>
          <p:cNvSpPr txBox="1"/>
          <p:nvPr/>
        </p:nvSpPr>
        <p:spPr>
          <a:xfrm>
            <a:off x="1744328" y="1206433"/>
            <a:ext cx="6012200" cy="453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9765" tIns="29765" rIns="29765" bIns="29765" anchor="ctr">
            <a:spAutoFit/>
          </a:bodyPr>
          <a:lstStyle>
            <a:lvl1pPr algn="ctr" defTabSz="584200">
              <a:defRPr sz="2600">
                <a:solidFill>
                  <a:srgbClr val="FFFCF5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An accelerator is a giant microscope ….</a:t>
            </a:r>
          </a:p>
        </p:txBody>
      </p:sp>
      <p:pic>
        <p:nvPicPr>
          <p:cNvPr id="1895" name="08_Collisions_Emc2.mp4" descr="08_Collisions_Emc2.mp4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1418166" y="4038600"/>
            <a:ext cx="4807850" cy="2704415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FFFCF5"/>
            </a:outerShdw>
          </a:effectLst>
        </p:spPr>
      </p:pic>
      <p:sp>
        <p:nvSpPr>
          <p:cNvPr id="1896" name="… and can also produce new particles:"/>
          <p:cNvSpPr txBox="1"/>
          <p:nvPr/>
        </p:nvSpPr>
        <p:spPr>
          <a:xfrm>
            <a:off x="1540997" y="2868017"/>
            <a:ext cx="5889696" cy="453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9765" tIns="29765" rIns="29765" bIns="29765" anchor="ctr">
            <a:spAutoFit/>
          </a:bodyPr>
          <a:lstStyle>
            <a:lvl1pPr algn="ctr" defTabSz="584200">
              <a:defRPr sz="2600">
                <a:solidFill>
                  <a:srgbClr val="FFFCF5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… and can also produce new particles:</a:t>
            </a:r>
          </a:p>
        </p:txBody>
      </p:sp>
      <p:sp>
        <p:nvSpPr>
          <p:cNvPr id="1897" name="E = mc2"/>
          <p:cNvSpPr/>
          <p:nvPr/>
        </p:nvSpPr>
        <p:spPr>
          <a:xfrm>
            <a:off x="7144887" y="4787767"/>
            <a:ext cx="1894259" cy="669133"/>
          </a:xfrm>
          <a:prstGeom prst="rect">
            <a:avLst/>
          </a:prstGeom>
          <a:blipFill>
            <a:blip r:embed="rId6"/>
          </a:blipFill>
          <a:ln w="12700">
            <a:miter lim="400000"/>
          </a:ln>
          <a:effectLst>
            <a:outerShdw sx="100000" sy="100000" kx="0" ky="0" algn="b" rotWithShape="0" blurRad="12700" dist="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9765" tIns="29765" rIns="29765" bIns="29765" anchor="ctr">
            <a:spAutoFit/>
          </a:bodyPr>
          <a:lstStyle/>
          <a:p>
            <a:pPr algn="ctr" defTabSz="584200">
              <a:defRPr sz="4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E = mc</a:t>
            </a:r>
            <a:r>
              <a:rPr baseline="31999"/>
              <a:t>2</a:t>
            </a:r>
          </a:p>
        </p:txBody>
      </p:sp>
      <p:sp>
        <p:nvSpPr>
          <p:cNvPr id="1898" name="QUARKS AND QCD"/>
          <p:cNvSpPr txBox="1"/>
          <p:nvPr/>
        </p:nvSpPr>
        <p:spPr>
          <a:xfrm>
            <a:off x="2816324" y="387350"/>
            <a:ext cx="4583262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32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QUARKS AND QCD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25333" fill="hold"/>
                                        <p:tgtEl>
                                          <p:spTgt spid="18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895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0" name="BARYONS"/>
          <p:cNvSpPr/>
          <p:nvPr/>
        </p:nvSpPr>
        <p:spPr>
          <a:xfrm>
            <a:off x="5283200" y="2349500"/>
            <a:ext cx="4432300" cy="4368800"/>
          </a:xfrm>
          <a:prstGeom prst="roundRect">
            <a:avLst>
              <a:gd name="adj" fmla="val 4360"/>
            </a:avLst>
          </a:prstGeom>
          <a:solidFill>
            <a:srgbClr val="FFFCF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 anchor="b"/>
          <a:lstStyle>
            <a:lvl1pPr algn="ctr">
              <a:tabLst>
                <a:tab pos="914400" algn="l"/>
              </a:tabLst>
              <a:defRPr sz="3400">
                <a:solidFill>
                  <a:schemeClr val="accent3">
                    <a:satOff val="18648"/>
                    <a:lumOff val="5971"/>
                  </a:schemeClr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 defTabSz="914400"/>
            <a:r>
              <a:t>BARYONS</a:t>
            </a:r>
          </a:p>
        </p:txBody>
      </p:sp>
      <p:sp>
        <p:nvSpPr>
          <p:cNvPr id="1901" name="Δ++, Δ+, Δ0, Δ−"/>
          <p:cNvSpPr txBox="1"/>
          <p:nvPr/>
        </p:nvSpPr>
        <p:spPr>
          <a:xfrm>
            <a:off x="5816600" y="2768600"/>
            <a:ext cx="2317972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200"/>
              </a:lnSpc>
              <a:spcBef>
                <a:spcPts val="600"/>
              </a:spcBef>
              <a:defRPr sz="33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770">
                <a:latin typeface="Helvetica"/>
                <a:ea typeface="Helvetica"/>
                <a:cs typeface="Helvetica"/>
                <a:sym typeface="Helvetica"/>
              </a:rPr>
              <a:t>Δ</a:t>
            </a:r>
            <a:r>
              <a:rPr baseline="31999" sz="2558">
                <a:latin typeface="Helvetica"/>
                <a:ea typeface="Helvetica"/>
                <a:cs typeface="Helvetica"/>
                <a:sym typeface="Helvetica"/>
              </a:rPr>
              <a:t>++</a:t>
            </a:r>
            <a:r>
              <a:rPr sz="2770">
                <a:latin typeface="Helvetica"/>
                <a:ea typeface="Helvetica"/>
                <a:cs typeface="Helvetica"/>
                <a:sym typeface="Helvetica"/>
              </a:rPr>
              <a:t>, Δ</a:t>
            </a:r>
            <a:r>
              <a:rPr baseline="31999" sz="2558">
                <a:latin typeface="Helvetica"/>
                <a:ea typeface="Helvetica"/>
                <a:cs typeface="Helvetica"/>
                <a:sym typeface="Helvetica"/>
              </a:rPr>
              <a:t>+</a:t>
            </a:r>
            <a:r>
              <a:rPr sz="2770">
                <a:latin typeface="Helvetica"/>
                <a:ea typeface="Helvetica"/>
                <a:cs typeface="Helvetica"/>
                <a:sym typeface="Helvetica"/>
              </a:rPr>
              <a:t>, Δ</a:t>
            </a:r>
            <a:r>
              <a:rPr baseline="31999" sz="2558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sz="2770">
                <a:latin typeface="Helvetica"/>
                <a:ea typeface="Helvetica"/>
                <a:cs typeface="Helvetica"/>
                <a:sym typeface="Helvetica"/>
              </a:rPr>
              <a:t>, Δ</a:t>
            </a:r>
            <a:r>
              <a:rPr baseline="31999" sz="2558">
                <a:latin typeface="Helvetica"/>
                <a:ea typeface="Helvetica"/>
                <a:cs typeface="Helvetica"/>
                <a:sym typeface="Helvetica"/>
              </a:rPr>
              <a:t>−</a:t>
            </a:r>
          </a:p>
        </p:txBody>
      </p:sp>
      <p:sp>
        <p:nvSpPr>
          <p:cNvPr id="1902" name="Delta"/>
          <p:cNvSpPr txBox="1"/>
          <p:nvPr/>
        </p:nvSpPr>
        <p:spPr>
          <a:xfrm>
            <a:off x="6591917" y="3302000"/>
            <a:ext cx="590916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Delta</a:t>
            </a:r>
          </a:p>
        </p:txBody>
      </p:sp>
      <p:sp>
        <p:nvSpPr>
          <p:cNvPr id="1903" name="Λ0"/>
          <p:cNvSpPr txBox="1"/>
          <p:nvPr/>
        </p:nvSpPr>
        <p:spPr>
          <a:xfrm>
            <a:off x="8407400" y="3359150"/>
            <a:ext cx="50832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4900"/>
              </a:lnSpc>
              <a:spcBef>
                <a:spcPts val="600"/>
              </a:spcBef>
              <a:defRPr sz="31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570">
                <a:latin typeface="Helvetica"/>
                <a:ea typeface="Helvetica"/>
                <a:cs typeface="Helvetica"/>
                <a:sym typeface="Helvetica"/>
              </a:rPr>
              <a:t> Λ</a:t>
            </a:r>
            <a:r>
              <a:rPr baseline="31999" sz="2358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sp>
        <p:nvSpPr>
          <p:cNvPr id="1904" name="Lambda (strange!)"/>
          <p:cNvSpPr txBox="1"/>
          <p:nvPr/>
        </p:nvSpPr>
        <p:spPr>
          <a:xfrm>
            <a:off x="7724979" y="3911600"/>
            <a:ext cx="18807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0433FF"/>
                </a:solidFill>
              </a:rPr>
              <a:t>Lambda (strange!)</a:t>
            </a:r>
          </a:p>
        </p:txBody>
      </p:sp>
      <p:sp>
        <p:nvSpPr>
          <p:cNvPr id="1905" name="Σ+, Σ0, Σ−"/>
          <p:cNvSpPr txBox="1"/>
          <p:nvPr/>
        </p:nvSpPr>
        <p:spPr>
          <a:xfrm>
            <a:off x="5803900" y="3879850"/>
            <a:ext cx="139399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4900"/>
              </a:lnSpc>
              <a:spcBef>
                <a:spcPts val="600"/>
              </a:spcBef>
              <a:defRPr sz="31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570">
                <a:latin typeface="Helvetica"/>
                <a:ea typeface="Helvetica"/>
                <a:cs typeface="Helvetica"/>
                <a:sym typeface="Helvetica"/>
              </a:rPr>
              <a:t>Σ</a:t>
            </a:r>
            <a:r>
              <a:rPr baseline="31999" sz="2358">
                <a:latin typeface="Helvetica"/>
                <a:ea typeface="Helvetica"/>
                <a:cs typeface="Helvetica"/>
                <a:sym typeface="Helvetica"/>
              </a:rPr>
              <a:t>+</a:t>
            </a:r>
            <a:r>
              <a:rPr sz="2570">
                <a:latin typeface="Helvetica"/>
                <a:ea typeface="Helvetica"/>
                <a:cs typeface="Helvetica"/>
                <a:sym typeface="Helvetica"/>
              </a:rPr>
              <a:t>, Σ</a:t>
            </a:r>
            <a:r>
              <a:rPr baseline="31999" sz="2358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sz="2570">
                <a:latin typeface="Helvetica"/>
                <a:ea typeface="Helvetica"/>
                <a:cs typeface="Helvetica"/>
                <a:sym typeface="Helvetica"/>
              </a:rPr>
              <a:t>, Σ</a:t>
            </a:r>
            <a:r>
              <a:rPr baseline="31999" sz="2358">
                <a:latin typeface="Helvetica"/>
                <a:ea typeface="Helvetica"/>
                <a:cs typeface="Helvetica"/>
                <a:sym typeface="Helvetica"/>
              </a:rPr>
              <a:t>−</a:t>
            </a:r>
          </a:p>
        </p:txBody>
      </p:sp>
      <p:sp>
        <p:nvSpPr>
          <p:cNvPr id="1906" name="Sigma (strange!)"/>
          <p:cNvSpPr txBox="1"/>
          <p:nvPr/>
        </p:nvSpPr>
        <p:spPr>
          <a:xfrm>
            <a:off x="5644300" y="4394200"/>
            <a:ext cx="172415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0433FF"/>
                </a:solidFill>
              </a:rPr>
              <a:t>Sigma (strange!)</a:t>
            </a:r>
          </a:p>
        </p:txBody>
      </p:sp>
      <p:sp>
        <p:nvSpPr>
          <p:cNvPr id="1907" name="Ξ0, Ξ−"/>
          <p:cNvSpPr txBox="1"/>
          <p:nvPr/>
        </p:nvSpPr>
        <p:spPr>
          <a:xfrm>
            <a:off x="7950200" y="4711700"/>
            <a:ext cx="928884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100"/>
              </a:lnSpc>
              <a:spcBef>
                <a:spcPts val="600"/>
              </a:spcBef>
              <a:defRPr sz="32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670">
                <a:latin typeface="Helvetica"/>
                <a:ea typeface="Helvetica"/>
                <a:cs typeface="Helvetica"/>
                <a:sym typeface="Helvetica"/>
              </a:rPr>
              <a:t>Ξ</a:t>
            </a:r>
            <a:r>
              <a:rPr baseline="31999" sz="2458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sz="2670">
                <a:latin typeface="Helvetica"/>
                <a:ea typeface="Helvetica"/>
                <a:cs typeface="Helvetica"/>
                <a:sym typeface="Helvetica"/>
              </a:rPr>
              <a:t>, Ξ</a:t>
            </a:r>
            <a:r>
              <a:rPr baseline="31999" sz="2458">
                <a:latin typeface="Helvetica"/>
                <a:ea typeface="Helvetica"/>
                <a:cs typeface="Helvetica"/>
                <a:sym typeface="Helvetica"/>
              </a:rPr>
              <a:t>−</a:t>
            </a:r>
          </a:p>
        </p:txBody>
      </p:sp>
      <p:sp>
        <p:nvSpPr>
          <p:cNvPr id="1908" name="Sigma(very strange!)"/>
          <p:cNvSpPr txBox="1"/>
          <p:nvPr/>
        </p:nvSpPr>
        <p:spPr>
          <a:xfrm>
            <a:off x="7340010" y="5219700"/>
            <a:ext cx="214273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0433FF"/>
                </a:solidFill>
              </a:rPr>
              <a:t>Sigma(very strange!)</a:t>
            </a:r>
          </a:p>
        </p:txBody>
      </p:sp>
      <p:sp>
        <p:nvSpPr>
          <p:cNvPr id="1909" name="Mesons"/>
          <p:cNvSpPr/>
          <p:nvPr/>
        </p:nvSpPr>
        <p:spPr>
          <a:xfrm>
            <a:off x="520700" y="2349500"/>
            <a:ext cx="4432300" cy="4368800"/>
          </a:xfrm>
          <a:prstGeom prst="roundRect">
            <a:avLst>
              <a:gd name="adj" fmla="val 4360"/>
            </a:avLst>
          </a:prstGeom>
          <a:solidFill>
            <a:srgbClr val="FFFCF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 anchor="b"/>
          <a:lstStyle>
            <a:lvl1pPr algn="ctr">
              <a:tabLst>
                <a:tab pos="914400" algn="l"/>
              </a:tabLst>
              <a:defRPr sz="3400">
                <a:solidFill>
                  <a:schemeClr val="accent3">
                    <a:satOff val="18648"/>
                    <a:lumOff val="5971"/>
                  </a:schemeClr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 defTabSz="914400"/>
            <a:r>
              <a:t>Mesons</a:t>
            </a:r>
          </a:p>
        </p:txBody>
      </p:sp>
      <p:sp>
        <p:nvSpPr>
          <p:cNvPr id="1910" name="π +"/>
          <p:cNvSpPr txBox="1"/>
          <p:nvPr/>
        </p:nvSpPr>
        <p:spPr>
          <a:xfrm>
            <a:off x="1092200" y="2419350"/>
            <a:ext cx="506997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π 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+</a:t>
            </a:r>
          </a:p>
        </p:txBody>
      </p:sp>
      <p:sp>
        <p:nvSpPr>
          <p:cNvPr id="1911" name="π −"/>
          <p:cNvSpPr txBox="1"/>
          <p:nvPr/>
        </p:nvSpPr>
        <p:spPr>
          <a:xfrm>
            <a:off x="1676400" y="2419350"/>
            <a:ext cx="506997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π 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−</a:t>
            </a:r>
          </a:p>
        </p:txBody>
      </p:sp>
      <p:sp>
        <p:nvSpPr>
          <p:cNvPr id="1912" name="π 0"/>
          <p:cNvSpPr txBox="1"/>
          <p:nvPr/>
        </p:nvSpPr>
        <p:spPr>
          <a:xfrm>
            <a:off x="2222500" y="2419350"/>
            <a:ext cx="4926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π 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0</a:t>
            </a:r>
          </a:p>
        </p:txBody>
      </p:sp>
      <p:sp>
        <p:nvSpPr>
          <p:cNvPr id="1913" name="Pions"/>
          <p:cNvSpPr txBox="1"/>
          <p:nvPr/>
        </p:nvSpPr>
        <p:spPr>
          <a:xfrm>
            <a:off x="1625937" y="2946400"/>
            <a:ext cx="591475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94219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942193"/>
                </a:solidFill>
              </a:rPr>
              <a:t>Pions</a:t>
            </a:r>
          </a:p>
        </p:txBody>
      </p:sp>
      <p:sp>
        <p:nvSpPr>
          <p:cNvPr id="1914" name="K+"/>
          <p:cNvSpPr txBox="1"/>
          <p:nvPr/>
        </p:nvSpPr>
        <p:spPr>
          <a:xfrm>
            <a:off x="2641600" y="3079750"/>
            <a:ext cx="479055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K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+</a:t>
            </a:r>
          </a:p>
        </p:txBody>
      </p:sp>
      <p:sp>
        <p:nvSpPr>
          <p:cNvPr id="1915" name="K−"/>
          <p:cNvSpPr txBox="1"/>
          <p:nvPr/>
        </p:nvSpPr>
        <p:spPr>
          <a:xfrm>
            <a:off x="3302000" y="3079750"/>
            <a:ext cx="479055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K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−</a:t>
            </a:r>
          </a:p>
        </p:txBody>
      </p:sp>
      <p:sp>
        <p:nvSpPr>
          <p:cNvPr id="1916" name="K0"/>
          <p:cNvSpPr txBox="1"/>
          <p:nvPr/>
        </p:nvSpPr>
        <p:spPr>
          <a:xfrm>
            <a:off x="3898900" y="3079750"/>
            <a:ext cx="464658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K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0</a:t>
            </a:r>
          </a:p>
        </p:txBody>
      </p:sp>
      <p:sp>
        <p:nvSpPr>
          <p:cNvPr id="1917" name="Kaons"/>
          <p:cNvSpPr txBox="1"/>
          <p:nvPr/>
        </p:nvSpPr>
        <p:spPr>
          <a:xfrm>
            <a:off x="3163903" y="3606800"/>
            <a:ext cx="665144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94219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942193"/>
                </a:solidFill>
              </a:rPr>
              <a:t>Kaons</a:t>
            </a:r>
          </a:p>
        </p:txBody>
      </p:sp>
      <p:sp>
        <p:nvSpPr>
          <p:cNvPr id="1918" name="η"/>
          <p:cNvSpPr txBox="1"/>
          <p:nvPr/>
        </p:nvSpPr>
        <p:spPr>
          <a:xfrm>
            <a:off x="2082800" y="3892550"/>
            <a:ext cx="291612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5300"/>
              </a:lnSpc>
              <a:defRPr sz="2870">
                <a:solidFill>
                  <a:srgbClr val="009051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pPr>
              <a:defRPr sz="3400"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η</a:t>
            </a:r>
          </a:p>
        </p:txBody>
      </p:sp>
      <p:sp>
        <p:nvSpPr>
          <p:cNvPr id="1919" name="Eta"/>
          <p:cNvSpPr txBox="1"/>
          <p:nvPr/>
        </p:nvSpPr>
        <p:spPr>
          <a:xfrm>
            <a:off x="2027057" y="4445000"/>
            <a:ext cx="398836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94219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942193"/>
                </a:solidFill>
              </a:rPr>
              <a:t>Eta</a:t>
            </a:r>
          </a:p>
        </p:txBody>
      </p:sp>
      <p:sp>
        <p:nvSpPr>
          <p:cNvPr id="1920" name="η'"/>
          <p:cNvSpPr txBox="1"/>
          <p:nvPr/>
        </p:nvSpPr>
        <p:spPr>
          <a:xfrm>
            <a:off x="1168400" y="3371850"/>
            <a:ext cx="357285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5300"/>
              </a:lnSpc>
              <a:defRPr sz="2870">
                <a:solidFill>
                  <a:srgbClr val="009051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pPr>
              <a:defRPr sz="3400"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η'</a:t>
            </a:r>
          </a:p>
        </p:txBody>
      </p:sp>
      <p:sp>
        <p:nvSpPr>
          <p:cNvPr id="1921" name="Eta-Prime"/>
          <p:cNvSpPr txBox="1"/>
          <p:nvPr/>
        </p:nvSpPr>
        <p:spPr>
          <a:xfrm>
            <a:off x="821193" y="3937000"/>
            <a:ext cx="1032564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94219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942193"/>
                </a:solidFill>
              </a:rPr>
              <a:t>Eta-Prime</a:t>
            </a:r>
          </a:p>
        </p:txBody>
      </p:sp>
      <p:sp>
        <p:nvSpPr>
          <p:cNvPr id="1922" name="ρ +"/>
          <p:cNvSpPr txBox="1"/>
          <p:nvPr/>
        </p:nvSpPr>
        <p:spPr>
          <a:xfrm>
            <a:off x="863600" y="4921250"/>
            <a:ext cx="509666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90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ρ 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+</a:t>
            </a:r>
          </a:p>
        </p:txBody>
      </p:sp>
      <p:sp>
        <p:nvSpPr>
          <p:cNvPr id="1923" name="ρ −"/>
          <p:cNvSpPr txBox="1"/>
          <p:nvPr/>
        </p:nvSpPr>
        <p:spPr>
          <a:xfrm>
            <a:off x="1524000" y="4921250"/>
            <a:ext cx="509666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90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ρ 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−</a:t>
            </a:r>
          </a:p>
        </p:txBody>
      </p:sp>
      <p:sp>
        <p:nvSpPr>
          <p:cNvPr id="1924" name="ρ o"/>
          <p:cNvSpPr txBox="1"/>
          <p:nvPr/>
        </p:nvSpPr>
        <p:spPr>
          <a:xfrm>
            <a:off x="2222500" y="4921250"/>
            <a:ext cx="49527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90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ρ 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o</a:t>
            </a:r>
          </a:p>
        </p:txBody>
      </p:sp>
      <p:sp>
        <p:nvSpPr>
          <p:cNvPr id="1925" name="Rho"/>
          <p:cNvSpPr txBox="1"/>
          <p:nvPr/>
        </p:nvSpPr>
        <p:spPr>
          <a:xfrm>
            <a:off x="1426210" y="5461000"/>
            <a:ext cx="45753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94219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942193"/>
                </a:solidFill>
              </a:rPr>
              <a:t>Rho</a:t>
            </a:r>
          </a:p>
        </p:txBody>
      </p:sp>
      <p:sp>
        <p:nvSpPr>
          <p:cNvPr id="1926" name="φ"/>
          <p:cNvSpPr txBox="1"/>
          <p:nvPr/>
        </p:nvSpPr>
        <p:spPr>
          <a:xfrm>
            <a:off x="3340100" y="4210050"/>
            <a:ext cx="332012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5300"/>
              </a:lnSpc>
              <a:defRPr sz="2870">
                <a:solidFill>
                  <a:srgbClr val="009051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pPr>
              <a:defRPr sz="3400"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φ</a:t>
            </a:r>
          </a:p>
        </p:txBody>
      </p:sp>
      <p:sp>
        <p:nvSpPr>
          <p:cNvPr id="1927" name="Phi"/>
          <p:cNvSpPr txBox="1"/>
          <p:nvPr/>
        </p:nvSpPr>
        <p:spPr>
          <a:xfrm>
            <a:off x="3320873" y="4851400"/>
            <a:ext cx="376604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94219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942193"/>
                </a:solidFill>
              </a:rPr>
              <a:t>Phi</a:t>
            </a:r>
          </a:p>
        </p:txBody>
      </p:sp>
      <p:sp>
        <p:nvSpPr>
          <p:cNvPr id="1928" name="1948 - 1960s:   New accelerators and detectors…"/>
          <p:cNvSpPr txBox="1"/>
          <p:nvPr/>
        </p:nvSpPr>
        <p:spPr>
          <a:xfrm>
            <a:off x="355600" y="478366"/>
            <a:ext cx="9804400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defRPr b="1" sz="2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1948 - 1960s:   New accelerators and detectors</a:t>
            </a:r>
          </a:p>
          <a:p>
            <a:pPr algn="ctr">
              <a:defRPr b="1" sz="2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ctr">
              <a:defRPr b="1" sz="2000">
                <a:solidFill>
                  <a:schemeClr val="accent3">
                    <a:satOff val="18648"/>
                    <a:lumOff val="5971"/>
                  </a:schemeClr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PARTICLE ZOO contained ~ 200 'elementary particles'</a:t>
            </a:r>
          </a:p>
        </p:txBody>
      </p:sp>
      <p:sp>
        <p:nvSpPr>
          <p:cNvPr id="1929" name="Underlying structure ?"/>
          <p:cNvSpPr txBox="1"/>
          <p:nvPr/>
        </p:nvSpPr>
        <p:spPr>
          <a:xfrm>
            <a:off x="277024" y="7054850"/>
            <a:ext cx="98044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6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Underlying structure 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1" name="Classification scheme based on ‘quarks’"/>
          <p:cNvSpPr txBox="1"/>
          <p:nvPr/>
        </p:nvSpPr>
        <p:spPr>
          <a:xfrm>
            <a:off x="2042324" y="419100"/>
            <a:ext cx="5774268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defRPr b="1" sz="18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Classification scheme</a:t>
            </a:r>
            <a:r>
              <a:t> based on ‘quarks’</a:t>
            </a:r>
          </a:p>
        </p:txBody>
      </p:sp>
      <p:sp>
        <p:nvSpPr>
          <p:cNvPr id="1932" name="Gell-Mann, 1963"/>
          <p:cNvSpPr txBox="1"/>
          <p:nvPr/>
        </p:nvSpPr>
        <p:spPr>
          <a:xfrm>
            <a:off x="340524" y="3854450"/>
            <a:ext cx="1701801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Gell-Mann, 1963</a:t>
            </a:r>
          </a:p>
        </p:txBody>
      </p:sp>
      <p:sp>
        <p:nvSpPr>
          <p:cNvPr id="1933" name="3 types of “quarks” : up, down, strange (and their anti-particles)"/>
          <p:cNvSpPr txBox="1"/>
          <p:nvPr/>
        </p:nvSpPr>
        <p:spPr>
          <a:xfrm>
            <a:off x="2463800" y="1600200"/>
            <a:ext cx="6318288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3 types of “quarks” : up, down, strange (and their anti-particles)</a:t>
            </a:r>
          </a:p>
        </p:txBody>
      </p:sp>
      <p:sp>
        <p:nvSpPr>
          <p:cNvPr id="1934" name="1963"/>
          <p:cNvSpPr txBox="1"/>
          <p:nvPr/>
        </p:nvSpPr>
        <p:spPr>
          <a:xfrm>
            <a:off x="9104963" y="419100"/>
            <a:ext cx="6702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1963</a:t>
            </a:r>
          </a:p>
        </p:txBody>
      </p:sp>
      <p:pic>
        <p:nvPicPr>
          <p:cNvPr id="1935" name="gellmann.png" descr="gellman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2900" y="1600200"/>
            <a:ext cx="1701800" cy="2224749"/>
          </a:xfrm>
          <a:prstGeom prst="rect">
            <a:avLst/>
          </a:prstGeom>
          <a:ln w="12700">
            <a:miter lim="400000"/>
          </a:ln>
        </p:spPr>
      </p:pic>
      <p:sp>
        <p:nvSpPr>
          <p:cNvPr id="1936" name="(G. Zweig, 1963)"/>
          <p:cNvSpPr txBox="1"/>
          <p:nvPr/>
        </p:nvSpPr>
        <p:spPr>
          <a:xfrm>
            <a:off x="340524" y="4121149"/>
            <a:ext cx="17018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(G. Zweig, 1963)</a:t>
            </a:r>
          </a:p>
        </p:txBody>
      </p:sp>
      <p:sp>
        <p:nvSpPr>
          <p:cNvPr id="1937" name="u"/>
          <p:cNvSpPr/>
          <p:nvPr/>
        </p:nvSpPr>
        <p:spPr>
          <a:xfrm>
            <a:off x="3378200" y="2311400"/>
            <a:ext cx="571500" cy="571500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938" name="d"/>
          <p:cNvSpPr/>
          <p:nvPr/>
        </p:nvSpPr>
        <p:spPr>
          <a:xfrm>
            <a:off x="4419600" y="2311400"/>
            <a:ext cx="571500" cy="571500"/>
          </a:xfrm>
          <a:prstGeom prst="ellipse">
            <a:avLst/>
          </a:pr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</a:t>
            </a:r>
          </a:p>
        </p:txBody>
      </p:sp>
      <p:sp>
        <p:nvSpPr>
          <p:cNvPr id="1939" name="s"/>
          <p:cNvSpPr/>
          <p:nvPr/>
        </p:nvSpPr>
        <p:spPr>
          <a:xfrm>
            <a:off x="5486400" y="2311400"/>
            <a:ext cx="571500" cy="571500"/>
          </a:xfrm>
          <a:prstGeom prst="ellipse">
            <a:avLst/>
          </a:pr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1940" name="-1/3 e"/>
          <p:cNvSpPr txBox="1"/>
          <p:nvPr/>
        </p:nvSpPr>
        <p:spPr>
          <a:xfrm>
            <a:off x="4122607" y="2952750"/>
            <a:ext cx="525736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-1/3 e</a:t>
            </a:r>
          </a:p>
        </p:txBody>
      </p:sp>
      <p:sp>
        <p:nvSpPr>
          <p:cNvPr id="1941" name="+2/3 e"/>
          <p:cNvSpPr txBox="1"/>
          <p:nvPr/>
        </p:nvSpPr>
        <p:spPr>
          <a:xfrm>
            <a:off x="3373263" y="2952750"/>
            <a:ext cx="576624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+2/3 e</a:t>
            </a:r>
          </a:p>
        </p:txBody>
      </p:sp>
      <p:sp>
        <p:nvSpPr>
          <p:cNvPr id="1942" name="-1/3 e"/>
          <p:cNvSpPr txBox="1"/>
          <p:nvPr/>
        </p:nvSpPr>
        <p:spPr>
          <a:xfrm>
            <a:off x="4846507" y="2952750"/>
            <a:ext cx="525736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-1/3 e</a:t>
            </a:r>
          </a:p>
        </p:txBody>
      </p:sp>
      <p:sp>
        <p:nvSpPr>
          <p:cNvPr id="1943" name="+2/3"/>
          <p:cNvSpPr txBox="1"/>
          <p:nvPr/>
        </p:nvSpPr>
        <p:spPr>
          <a:xfrm>
            <a:off x="3345439" y="3073400"/>
            <a:ext cx="598922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+2/3</a:t>
            </a:r>
          </a:p>
        </p:txBody>
      </p:sp>
      <p:sp>
        <p:nvSpPr>
          <p:cNvPr id="1944" name="-1/3"/>
          <p:cNvSpPr txBox="1"/>
          <p:nvPr/>
        </p:nvSpPr>
        <p:spPr>
          <a:xfrm>
            <a:off x="4437639" y="3073400"/>
            <a:ext cx="529531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-1/3</a:t>
            </a:r>
          </a:p>
        </p:txBody>
      </p:sp>
      <p:sp>
        <p:nvSpPr>
          <p:cNvPr id="1945" name="-1/3"/>
          <p:cNvSpPr txBox="1"/>
          <p:nvPr/>
        </p:nvSpPr>
        <p:spPr>
          <a:xfrm>
            <a:off x="5542539" y="3073400"/>
            <a:ext cx="529531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-1/3</a:t>
            </a:r>
          </a:p>
        </p:txBody>
      </p:sp>
      <p:sp>
        <p:nvSpPr>
          <p:cNvPr id="1946" name="electric charge"/>
          <p:cNvSpPr txBox="1"/>
          <p:nvPr/>
        </p:nvSpPr>
        <p:spPr>
          <a:xfrm>
            <a:off x="6722634" y="3048000"/>
            <a:ext cx="1515332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electric charge</a:t>
            </a:r>
          </a:p>
        </p:txBody>
      </p:sp>
      <p:sp>
        <p:nvSpPr>
          <p:cNvPr id="1947" name="Oval"/>
          <p:cNvSpPr/>
          <p:nvPr/>
        </p:nvSpPr>
        <p:spPr>
          <a:xfrm>
            <a:off x="2349500" y="4770966"/>
            <a:ext cx="1651662" cy="1519371"/>
          </a:xfrm>
          <a:prstGeom prst="ellipse">
            <a:avLst/>
          </a:prstGeom>
          <a:blipFill>
            <a:blip r:embed="rId3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948" name="Oval"/>
          <p:cNvSpPr/>
          <p:nvPr/>
        </p:nvSpPr>
        <p:spPr>
          <a:xfrm>
            <a:off x="5894497" y="4384653"/>
            <a:ext cx="2356931" cy="2168151"/>
          </a:xfrm>
          <a:prstGeom prst="ellipse">
            <a:avLst/>
          </a:prstGeom>
          <a:blipFill>
            <a:blip r:embed="rId3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949" name="Meson"/>
          <p:cNvSpPr txBox="1"/>
          <p:nvPr/>
        </p:nvSpPr>
        <p:spPr>
          <a:xfrm>
            <a:off x="2660600" y="7008283"/>
            <a:ext cx="102914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FCF5"/>
                </a:solidFill>
              </a:defRPr>
            </a:lvl1pPr>
          </a:lstStyle>
          <a:p>
            <a:pPr/>
            <a:r>
              <a:t>Meson</a:t>
            </a:r>
          </a:p>
        </p:txBody>
      </p:sp>
      <p:sp>
        <p:nvSpPr>
          <p:cNvPr id="1950" name="Baryon"/>
          <p:cNvSpPr txBox="1"/>
          <p:nvPr/>
        </p:nvSpPr>
        <p:spPr>
          <a:xfrm>
            <a:off x="6597600" y="6991349"/>
            <a:ext cx="108004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FCF5"/>
                </a:solidFill>
              </a:defRPr>
            </a:lvl1pPr>
          </a:lstStyle>
          <a:p>
            <a:pPr/>
            <a:r>
              <a:t>Baryon</a:t>
            </a:r>
          </a:p>
        </p:txBody>
      </p:sp>
      <p:sp>
        <p:nvSpPr>
          <p:cNvPr id="1951" name="u"/>
          <p:cNvSpPr/>
          <p:nvPr/>
        </p:nvSpPr>
        <p:spPr>
          <a:xfrm>
            <a:off x="2531533" y="5198533"/>
            <a:ext cx="571501" cy="571501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952" name="d"/>
          <p:cNvSpPr/>
          <p:nvPr/>
        </p:nvSpPr>
        <p:spPr>
          <a:xfrm>
            <a:off x="3225800" y="5215466"/>
            <a:ext cx="571500" cy="571501"/>
          </a:xfrm>
          <a:prstGeom prst="ellipse">
            <a:avLst/>
          </a:prstGeom>
          <a:solidFill>
            <a:schemeClr val="accent2">
              <a:hueOff val="-2473792"/>
              <a:satOff val="-50209"/>
              <a:lumOff val="23543"/>
            </a:schemeClr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</a:t>
            </a:r>
          </a:p>
        </p:txBody>
      </p:sp>
      <p:sp>
        <p:nvSpPr>
          <p:cNvPr id="1953" name="Line"/>
          <p:cNvSpPr/>
          <p:nvPr/>
        </p:nvSpPr>
        <p:spPr>
          <a:xfrm>
            <a:off x="3446970" y="5380566"/>
            <a:ext cx="153069" cy="1"/>
          </a:xfrm>
          <a:prstGeom prst="line">
            <a:avLst/>
          </a:prstGeom>
          <a:ln w="254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954" name="u"/>
          <p:cNvSpPr/>
          <p:nvPr/>
        </p:nvSpPr>
        <p:spPr>
          <a:xfrm>
            <a:off x="6383866" y="4902200"/>
            <a:ext cx="571501" cy="571500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955" name="u"/>
          <p:cNvSpPr/>
          <p:nvPr/>
        </p:nvSpPr>
        <p:spPr>
          <a:xfrm>
            <a:off x="7272866" y="4910666"/>
            <a:ext cx="571501" cy="571501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956" name="d"/>
          <p:cNvSpPr/>
          <p:nvPr/>
        </p:nvSpPr>
        <p:spPr>
          <a:xfrm>
            <a:off x="6824133" y="5528733"/>
            <a:ext cx="571501" cy="571501"/>
          </a:xfrm>
          <a:prstGeom prst="ellipse">
            <a:avLst/>
          </a:pr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</a:t>
            </a:r>
          </a:p>
        </p:txBody>
      </p:sp>
      <p:sp>
        <p:nvSpPr>
          <p:cNvPr id="1957" name="π+"/>
          <p:cNvSpPr txBox="1"/>
          <p:nvPr/>
        </p:nvSpPr>
        <p:spPr>
          <a:xfrm>
            <a:off x="2906487" y="6227233"/>
            <a:ext cx="65504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 b="1" sz="4800">
                <a:solidFill>
                  <a:srgbClr val="FFFCF5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π</a:t>
            </a:r>
            <a:r>
              <a:rPr baseline="31999"/>
              <a:t>+</a:t>
            </a:r>
          </a:p>
        </p:txBody>
      </p:sp>
      <p:sp>
        <p:nvSpPr>
          <p:cNvPr id="1958" name="p"/>
          <p:cNvSpPr txBox="1"/>
          <p:nvPr/>
        </p:nvSpPr>
        <p:spPr>
          <a:xfrm>
            <a:off x="6987067" y="6491816"/>
            <a:ext cx="28381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FCF5"/>
                </a:solidFill>
              </a:defRPr>
            </a:lvl1pPr>
          </a:lstStyle>
          <a:p>
            <a:pPr/>
            <a:r>
              <a:t>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0" name="Electron-Proton scattering at Stanford"/>
          <p:cNvSpPr txBox="1"/>
          <p:nvPr/>
        </p:nvSpPr>
        <p:spPr>
          <a:xfrm>
            <a:off x="416724" y="635000"/>
            <a:ext cx="37338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500">
                <a:solidFill>
                  <a:schemeClr val="accent3">
                    <a:satOff val="18648"/>
                    <a:lumOff val="5971"/>
                  </a:schemeClr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Electron-Proton scattering at Stanford</a:t>
            </a:r>
          </a:p>
        </p:txBody>
      </p:sp>
      <p:pic>
        <p:nvPicPr>
          <p:cNvPr id="1961" name="ep.png" descr="e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4133" y="1803400"/>
            <a:ext cx="3810001" cy="1905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2" name="lg-aerial.png" descr="lg-aeri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60553" y="270827"/>
            <a:ext cx="3937001" cy="3120073"/>
          </a:xfrm>
          <a:prstGeom prst="rect">
            <a:avLst/>
          </a:prstGeom>
          <a:ln w="12700">
            <a:miter lim="400000"/>
          </a:ln>
        </p:spPr>
      </p:pic>
      <p:sp>
        <p:nvSpPr>
          <p:cNvPr id="1963" name="Discovery of quarks"/>
          <p:cNvSpPr txBox="1"/>
          <p:nvPr/>
        </p:nvSpPr>
        <p:spPr>
          <a:xfrm>
            <a:off x="387091" y="150283"/>
            <a:ext cx="4762501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400">
                <a:solidFill>
                  <a:srgbClr val="FFFCF5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Discovery of quarks</a:t>
            </a:r>
          </a:p>
        </p:txBody>
      </p:sp>
      <p:sp>
        <p:nvSpPr>
          <p:cNvPr id="1964" name="Stanford Linear Accelerator Centre"/>
          <p:cNvSpPr txBox="1"/>
          <p:nvPr/>
        </p:nvSpPr>
        <p:spPr>
          <a:xfrm>
            <a:off x="5636424" y="3390900"/>
            <a:ext cx="41021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i="1"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Stanford Linear Accelerator Centre</a:t>
            </a:r>
          </a:p>
        </p:txBody>
      </p:sp>
      <p:sp>
        <p:nvSpPr>
          <p:cNvPr id="1965" name="1956 Hofstadter: proton radius ~ 1 fm"/>
          <p:cNvSpPr txBox="1"/>
          <p:nvPr/>
        </p:nvSpPr>
        <p:spPr>
          <a:xfrm>
            <a:off x="446358" y="1333500"/>
            <a:ext cx="47625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1956 Hofstadter: proton radius ~ 1 fm</a:t>
            </a:r>
          </a:p>
        </p:txBody>
      </p:sp>
      <p:sp>
        <p:nvSpPr>
          <p:cNvPr id="1966" name="1967 Friedmann, Kendall, Taylor:   three ‘point-like particles’ inside a proton"/>
          <p:cNvSpPr txBox="1"/>
          <p:nvPr/>
        </p:nvSpPr>
        <p:spPr>
          <a:xfrm>
            <a:off x="404024" y="4444999"/>
            <a:ext cx="9189344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b="0"/>
            </a:pPr>
            <a:r>
              <a:rPr b="1"/>
              <a:t>1967 Friedmann, Kendall, Taylor:   three ‘point-like particles’ inside a proton</a:t>
            </a:r>
          </a:p>
        </p:txBody>
      </p:sp>
      <p:pic>
        <p:nvPicPr>
          <p:cNvPr id="1967" name="e-parton.png" descr="e-part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8366" y="5075766"/>
            <a:ext cx="3810001" cy="1905001"/>
          </a:xfrm>
          <a:prstGeom prst="rect">
            <a:avLst/>
          </a:prstGeom>
          <a:ln w="12700">
            <a:miter lim="400000"/>
          </a:ln>
        </p:spPr>
      </p:pic>
      <p:sp>
        <p:nvSpPr>
          <p:cNvPr id="1968" name="Measured cross-sections perfectly…"/>
          <p:cNvSpPr txBox="1"/>
          <p:nvPr/>
        </p:nvSpPr>
        <p:spPr>
          <a:xfrm>
            <a:off x="4802150" y="5598583"/>
            <a:ext cx="3621485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defRPr sz="16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Measured cross-sections perfectly</a:t>
            </a:r>
          </a:p>
          <a:p>
            <a:pPr>
              <a:defRPr sz="16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compatible with presence of</a:t>
            </a:r>
          </a:p>
          <a:p>
            <a:pPr>
              <a:defRPr sz="16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2 up- and 1 down-quark in proton</a:t>
            </a:r>
          </a:p>
        </p:txBody>
      </p:sp>
      <p:sp>
        <p:nvSpPr>
          <p:cNvPr id="1969" name="E = 0.2 GeV"/>
          <p:cNvSpPr txBox="1"/>
          <p:nvPr/>
        </p:nvSpPr>
        <p:spPr>
          <a:xfrm>
            <a:off x="4307366" y="1773766"/>
            <a:ext cx="94878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CF5"/>
                </a:solidFill>
              </a:defRPr>
            </a:lvl1pPr>
          </a:lstStyle>
          <a:p>
            <a:pPr/>
            <a:r>
              <a:t>E = 0.2 GeV</a:t>
            </a:r>
          </a:p>
        </p:txBody>
      </p:sp>
      <p:sp>
        <p:nvSpPr>
          <p:cNvPr id="1970" name="E = 20 GeV"/>
          <p:cNvSpPr txBox="1"/>
          <p:nvPr/>
        </p:nvSpPr>
        <p:spPr>
          <a:xfrm>
            <a:off x="4307366" y="4991100"/>
            <a:ext cx="90643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CF5"/>
                </a:solidFill>
              </a:defRPr>
            </a:lvl1pPr>
          </a:lstStyle>
          <a:p>
            <a:pPr/>
            <a:r>
              <a:t>E = 20 GeV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2" name="The concept of “Colour” charge"/>
          <p:cNvSpPr txBox="1"/>
          <p:nvPr/>
        </p:nvSpPr>
        <p:spPr>
          <a:xfrm>
            <a:off x="2905924" y="351366"/>
            <a:ext cx="5270501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100">
                <a:solidFill>
                  <a:schemeClr val="accent3">
                    <a:satOff val="18648"/>
                    <a:lumOff val="5971"/>
                  </a:schemeClr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The concept of “Colour” charge</a:t>
            </a:r>
          </a:p>
        </p:txBody>
      </p:sp>
      <p:sp>
        <p:nvSpPr>
          <p:cNvPr id="1973" name="Δ++"/>
          <p:cNvSpPr txBox="1"/>
          <p:nvPr/>
        </p:nvSpPr>
        <p:spPr>
          <a:xfrm>
            <a:off x="1325033" y="2245783"/>
            <a:ext cx="1208969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7700"/>
              </a:lnSpc>
              <a:spcBef>
                <a:spcPts val="500"/>
              </a:spcBef>
              <a:defRPr sz="5700">
                <a:solidFill>
                  <a:schemeClr val="accent3">
                    <a:satOff val="18648"/>
                    <a:lumOff val="5971"/>
                  </a:schemeClr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5043">
                <a:latin typeface="Helvetica"/>
                <a:ea typeface="Helvetica"/>
                <a:cs typeface="Helvetica"/>
                <a:sym typeface="Helvetica"/>
              </a:rPr>
              <a:t>Δ</a:t>
            </a:r>
            <a:r>
              <a:rPr baseline="31999" sz="4850">
                <a:latin typeface="Helvetica"/>
                <a:ea typeface="Helvetica"/>
                <a:cs typeface="Helvetica"/>
                <a:sym typeface="Helvetica"/>
              </a:rPr>
              <a:t>++</a:t>
            </a:r>
            <a:r>
              <a:rPr sz="5043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974" name="How can you explain this particle ?"/>
          <p:cNvSpPr txBox="1"/>
          <p:nvPr/>
        </p:nvSpPr>
        <p:spPr>
          <a:xfrm>
            <a:off x="1712124" y="1318683"/>
            <a:ext cx="448568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i="1" sz="17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500"/>
            </a:pPr>
            <a:r>
              <a:rPr sz="1700"/>
              <a:t>How can you explain this particle ?</a:t>
            </a:r>
          </a:p>
        </p:txBody>
      </p:sp>
      <p:grpSp>
        <p:nvGrpSpPr>
          <p:cNvPr id="1977" name="Group"/>
          <p:cNvGrpSpPr/>
          <p:nvPr/>
        </p:nvGrpSpPr>
        <p:grpSpPr>
          <a:xfrm>
            <a:off x="1348058" y="4495800"/>
            <a:ext cx="8187267" cy="1684867"/>
            <a:chOff x="0" y="0"/>
            <a:chExt cx="8187266" cy="1684866"/>
          </a:xfrm>
        </p:grpSpPr>
        <p:sp>
          <p:nvSpPr>
            <p:cNvPr id="1975" name="A new concept: “colour charge”…"/>
            <p:cNvSpPr txBox="1"/>
            <p:nvPr/>
          </p:nvSpPr>
          <p:spPr>
            <a:xfrm>
              <a:off x="59266" y="0"/>
              <a:ext cx="8128001" cy="1219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defRPr b="1" i="1" sz="1500">
                  <a:solidFill>
                    <a:srgbClr val="FFFCF5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A new concept: “colour charge”</a:t>
              </a:r>
            </a:p>
            <a:p>
              <a:pPr>
                <a:defRPr b="1" i="1" sz="1500">
                  <a:solidFill>
                    <a:srgbClr val="FFFCF5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</a:p>
            <a:p>
              <a:pPr marL="264583" indent="-264583">
                <a:buSzPct val="100000"/>
                <a:buAutoNum type="arabicParenR" startAt="1"/>
                <a:defRPr b="1" i="1" sz="1500">
                  <a:solidFill>
                    <a:srgbClr val="FFFCF5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Colour charge is the source of ‘strong force’</a:t>
              </a:r>
            </a:p>
            <a:p>
              <a:pPr marL="264583" indent="-264583">
                <a:buSzPct val="100000"/>
                <a:buAutoNum type="arabicParenR" startAt="1"/>
                <a:defRPr b="1" i="1" sz="1500">
                  <a:solidFill>
                    <a:srgbClr val="FFFCF5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There are three types of colour (e.g. “red”, “green”, “blue”)</a:t>
              </a:r>
            </a:p>
            <a:p>
              <a:pPr marL="264583" indent="-264583">
                <a:buSzPct val="100000"/>
                <a:buAutoNum type="arabicParenR" startAt="1"/>
                <a:defRPr b="1" i="1" sz="1500">
                  <a:solidFill>
                    <a:srgbClr val="FFFCF5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Only colour-neutral states can exist</a:t>
              </a:r>
            </a:p>
          </p:txBody>
        </p:sp>
        <p:sp>
          <p:nvSpPr>
            <p:cNvPr id="1976" name="(Bardeen, Fritzsch, Gell-Mann)"/>
            <p:cNvSpPr txBox="1"/>
            <p:nvPr/>
          </p:nvSpPr>
          <p:spPr>
            <a:xfrm>
              <a:off x="0" y="1380066"/>
              <a:ext cx="812800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500">
                  <a:solidFill>
                    <a:srgbClr val="FFFCF5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 (Bardeen, Fritzsch, Gell-Mann)</a:t>
              </a:r>
            </a:p>
          </p:txBody>
        </p:sp>
      </p:grpSp>
      <p:sp>
        <p:nvSpPr>
          <p:cNvPr id="1978" name="three fermions are not allowed to be in the same quantum state…"/>
          <p:cNvSpPr txBox="1"/>
          <p:nvPr/>
        </p:nvSpPr>
        <p:spPr>
          <a:xfrm>
            <a:off x="5379587" y="2288116"/>
            <a:ext cx="4485687" cy="901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i="1"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1700"/>
              <a:t>three fermions are </a:t>
            </a:r>
            <a:r>
              <a:rPr sz="1700">
                <a:solidFill>
                  <a:schemeClr val="accent3">
                    <a:satOff val="18648"/>
                    <a:lumOff val="5971"/>
                  </a:schemeClr>
                </a:solidFill>
              </a:rPr>
              <a:t>not allowed</a:t>
            </a:r>
            <a:r>
              <a:rPr sz="1700"/>
              <a:t> to be in the </a:t>
            </a:r>
            <a:r>
              <a:rPr sz="1700">
                <a:solidFill>
                  <a:schemeClr val="accent3">
                    <a:satOff val="18648"/>
                    <a:lumOff val="5971"/>
                  </a:schemeClr>
                </a:solidFill>
              </a:rPr>
              <a:t>same</a:t>
            </a:r>
            <a:r>
              <a:rPr sz="1700"/>
              <a:t> quantum state </a:t>
            </a:r>
            <a:endParaRPr sz="1700"/>
          </a:p>
          <a:p>
            <a:pPr>
              <a:defRPr i="1"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1700"/>
              <a:t>(Pauli exclusion principle)</a:t>
            </a:r>
          </a:p>
        </p:txBody>
      </p:sp>
      <p:grpSp>
        <p:nvGrpSpPr>
          <p:cNvPr id="1987" name="Group"/>
          <p:cNvGrpSpPr/>
          <p:nvPr/>
        </p:nvGrpSpPr>
        <p:grpSpPr>
          <a:xfrm>
            <a:off x="2764366" y="1794933"/>
            <a:ext cx="2019301" cy="2019301"/>
            <a:chOff x="0" y="0"/>
            <a:chExt cx="2019300" cy="2019300"/>
          </a:xfrm>
        </p:grpSpPr>
        <p:sp>
          <p:nvSpPr>
            <p:cNvPr id="1979" name="+2/3"/>
            <p:cNvSpPr txBox="1"/>
            <p:nvPr/>
          </p:nvSpPr>
          <p:spPr>
            <a:xfrm>
              <a:off x="357563" y="1564216"/>
              <a:ext cx="444290" cy="241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+2/3</a:t>
              </a:r>
            </a:p>
          </p:txBody>
        </p:sp>
        <p:sp>
          <p:nvSpPr>
            <p:cNvPr id="1980" name="Circle"/>
            <p:cNvSpPr/>
            <p:nvPr/>
          </p:nvSpPr>
          <p:spPr>
            <a:xfrm>
              <a:off x="0" y="0"/>
              <a:ext cx="2019300" cy="2019300"/>
            </a:xfrm>
            <a:prstGeom prst="ellipse">
              <a:avLst/>
            </a:prstGeom>
            <a:solidFill>
              <a:srgbClr val="DCDEE0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914400">
                <a:tabLst>
                  <a:tab pos="914400" algn="l"/>
                </a:tabLst>
                <a:defRPr sz="3400">
                  <a:solidFill>
                    <a:srgbClr val="FFFB00"/>
                  </a:solidFill>
                  <a:latin typeface="Copperplate"/>
                  <a:ea typeface="Copperplate"/>
                  <a:cs typeface="Copperplate"/>
                  <a:sym typeface="Copperplate"/>
                </a:defRPr>
              </a:pPr>
            </a:p>
          </p:txBody>
        </p:sp>
        <p:sp>
          <p:nvSpPr>
            <p:cNvPr id="1981" name="u"/>
            <p:cNvSpPr/>
            <p:nvPr/>
          </p:nvSpPr>
          <p:spPr>
            <a:xfrm>
              <a:off x="431800" y="127000"/>
              <a:ext cx="571500" cy="57150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982" name="+2/3"/>
            <p:cNvSpPr txBox="1"/>
            <p:nvPr/>
          </p:nvSpPr>
          <p:spPr>
            <a:xfrm>
              <a:off x="484563" y="717550"/>
              <a:ext cx="444290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+2/3</a:t>
              </a:r>
            </a:p>
          </p:txBody>
        </p:sp>
        <p:sp>
          <p:nvSpPr>
            <p:cNvPr id="1983" name="u"/>
            <p:cNvSpPr/>
            <p:nvPr/>
          </p:nvSpPr>
          <p:spPr>
            <a:xfrm>
              <a:off x="1231900" y="571500"/>
              <a:ext cx="571500" cy="57150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984" name="u"/>
            <p:cNvSpPr/>
            <p:nvPr/>
          </p:nvSpPr>
          <p:spPr>
            <a:xfrm>
              <a:off x="533400" y="1041400"/>
              <a:ext cx="571500" cy="57150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985" name="+2/3"/>
            <p:cNvSpPr txBox="1"/>
            <p:nvPr/>
          </p:nvSpPr>
          <p:spPr>
            <a:xfrm>
              <a:off x="1339697" y="1191683"/>
              <a:ext cx="444290" cy="241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+2/3</a:t>
              </a:r>
            </a:p>
          </p:txBody>
        </p:sp>
        <p:sp>
          <p:nvSpPr>
            <p:cNvPr id="1986" name="+2/3"/>
            <p:cNvSpPr txBox="1"/>
            <p:nvPr/>
          </p:nvSpPr>
          <p:spPr>
            <a:xfrm>
              <a:off x="645430" y="1674283"/>
              <a:ext cx="444290" cy="241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+2/3</a:t>
              </a:r>
            </a:p>
          </p:txBody>
        </p:sp>
      </p:grpSp>
      <p:sp>
        <p:nvSpPr>
          <p:cNvPr id="1988" name="Spin = 3/2"/>
          <p:cNvSpPr txBox="1"/>
          <p:nvPr/>
        </p:nvSpPr>
        <p:spPr>
          <a:xfrm>
            <a:off x="1344033" y="3141133"/>
            <a:ext cx="1092598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solidFill>
                  <a:schemeClr val="accent3">
                    <a:satOff val="18648"/>
                    <a:lumOff val="5971"/>
                  </a:schemeClr>
                </a:solidFill>
              </a:defRPr>
            </a:lvl1pPr>
          </a:lstStyle>
          <a:p>
            <a:pPr/>
            <a:r>
              <a:t>Spin = 3/2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77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0" name="Δ++"/>
          <p:cNvSpPr txBox="1"/>
          <p:nvPr/>
        </p:nvSpPr>
        <p:spPr>
          <a:xfrm>
            <a:off x="1325033" y="2008716"/>
            <a:ext cx="1208969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7700"/>
              </a:lnSpc>
              <a:spcBef>
                <a:spcPts val="500"/>
              </a:spcBef>
              <a:defRPr sz="5700">
                <a:solidFill>
                  <a:schemeClr val="accent3">
                    <a:satOff val="18648"/>
                    <a:lumOff val="5971"/>
                  </a:schemeClr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5043">
                <a:latin typeface="Helvetica"/>
                <a:ea typeface="Helvetica"/>
                <a:cs typeface="Helvetica"/>
                <a:sym typeface="Helvetica"/>
              </a:rPr>
              <a:t>Δ</a:t>
            </a:r>
            <a:r>
              <a:rPr baseline="31999" sz="4850">
                <a:latin typeface="Helvetica"/>
                <a:ea typeface="Helvetica"/>
                <a:cs typeface="Helvetica"/>
                <a:sym typeface="Helvetica"/>
              </a:rPr>
              <a:t>++</a:t>
            </a:r>
            <a:r>
              <a:rPr sz="5043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991" name="Circle"/>
          <p:cNvSpPr/>
          <p:nvPr/>
        </p:nvSpPr>
        <p:spPr>
          <a:xfrm>
            <a:off x="2764366" y="1557866"/>
            <a:ext cx="2019301" cy="2019301"/>
          </a:xfrm>
          <a:prstGeom prst="ellipse">
            <a:avLst/>
          </a:prstGeom>
          <a:solidFill>
            <a:srgbClr val="DCDEE0"/>
          </a:solidFill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914400">
              <a:tabLst>
                <a:tab pos="914400" algn="l"/>
              </a:tabLst>
              <a:defRPr sz="3400">
                <a:solidFill>
                  <a:srgbClr val="FFFB00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1992" name="u"/>
          <p:cNvSpPr/>
          <p:nvPr/>
        </p:nvSpPr>
        <p:spPr>
          <a:xfrm>
            <a:off x="3196166" y="1684866"/>
            <a:ext cx="571501" cy="571501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993" name="u"/>
          <p:cNvSpPr/>
          <p:nvPr/>
        </p:nvSpPr>
        <p:spPr>
          <a:xfrm>
            <a:off x="3996266" y="2129366"/>
            <a:ext cx="571501" cy="571501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994" name="u"/>
          <p:cNvSpPr/>
          <p:nvPr/>
        </p:nvSpPr>
        <p:spPr>
          <a:xfrm>
            <a:off x="3297766" y="2599266"/>
            <a:ext cx="571501" cy="571501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995" name="Circle"/>
          <p:cNvSpPr/>
          <p:nvPr/>
        </p:nvSpPr>
        <p:spPr>
          <a:xfrm>
            <a:off x="5761566" y="1557866"/>
            <a:ext cx="2019301" cy="2019301"/>
          </a:xfrm>
          <a:prstGeom prst="ellipse">
            <a:avLst/>
          </a:prstGeom>
          <a:solidFill>
            <a:srgbClr val="DCDEE0"/>
          </a:solidFill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914400">
              <a:tabLst>
                <a:tab pos="914400" algn="l"/>
              </a:tabLst>
              <a:defRPr sz="3400">
                <a:solidFill>
                  <a:srgbClr val="FFFB00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pic>
        <p:nvPicPr>
          <p:cNvPr id="1996" name="Up_Blue.png" descr="Up_Blu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83916" y="2398183"/>
            <a:ext cx="825501" cy="825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7" name="Up_Green.png" descr="Up_Gree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56300" y="2393950"/>
            <a:ext cx="787400" cy="850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8" name="Up_Red.png" descr="Up_Re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92333" y="1595966"/>
            <a:ext cx="812801" cy="838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9" name="QCD.png" descr="QCD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747015" y="4203149"/>
            <a:ext cx="2133601" cy="1829563"/>
          </a:xfrm>
          <a:prstGeom prst="rect">
            <a:avLst/>
          </a:prstGeom>
          <a:ln w="12700">
            <a:miter lim="400000"/>
          </a:ln>
        </p:spPr>
      </p:pic>
      <p:sp>
        <p:nvSpPr>
          <p:cNvPr id="2000" name="Quarks carry a “colour” charge - in addition to their electric charge"/>
          <p:cNvSpPr txBox="1"/>
          <p:nvPr/>
        </p:nvSpPr>
        <p:spPr>
          <a:xfrm>
            <a:off x="1204124" y="179551"/>
            <a:ext cx="7788806" cy="385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100">
                <a:solidFill>
                  <a:schemeClr val="accent3">
                    <a:satOff val="18648"/>
                    <a:lumOff val="5971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Quarks carry a “colour” charge - in addition to their electric charge</a:t>
            </a:r>
          </a:p>
        </p:txBody>
      </p:sp>
      <p:sp>
        <p:nvSpPr>
          <p:cNvPr id="2001" name="red"/>
          <p:cNvSpPr txBox="1"/>
          <p:nvPr/>
        </p:nvSpPr>
        <p:spPr>
          <a:xfrm>
            <a:off x="6559500" y="1147233"/>
            <a:ext cx="4446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5"/>
                </a:solidFill>
              </a:defRPr>
            </a:lvl1pPr>
          </a:lstStyle>
          <a:p>
            <a:pPr/>
            <a:r>
              <a:t>red</a:t>
            </a:r>
          </a:p>
        </p:txBody>
      </p:sp>
      <p:sp>
        <p:nvSpPr>
          <p:cNvPr id="2002" name="green"/>
          <p:cNvSpPr txBox="1"/>
          <p:nvPr/>
        </p:nvSpPr>
        <p:spPr>
          <a:xfrm>
            <a:off x="5340300" y="5702299"/>
            <a:ext cx="69897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2">
                    <a:hueOff val="-2473792"/>
                    <a:satOff val="-50209"/>
                    <a:lumOff val="23543"/>
                  </a:schemeClr>
                </a:solidFill>
              </a:defRPr>
            </a:lvl1pPr>
          </a:lstStyle>
          <a:p>
            <a:pPr/>
            <a:r>
              <a:t>green</a:t>
            </a:r>
          </a:p>
        </p:txBody>
      </p:sp>
      <p:sp>
        <p:nvSpPr>
          <p:cNvPr id="2003" name="blue"/>
          <p:cNvSpPr txBox="1"/>
          <p:nvPr/>
        </p:nvSpPr>
        <p:spPr>
          <a:xfrm>
            <a:off x="7744833" y="3103033"/>
            <a:ext cx="54649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1">
                    <a:satOff val="-3355"/>
                    <a:lumOff val="26614"/>
                  </a:schemeClr>
                </a:solidFill>
              </a:defRPr>
            </a:lvl1pPr>
          </a:lstStyle>
          <a:p>
            <a:pPr/>
            <a:r>
              <a:t>blue</a:t>
            </a:r>
          </a:p>
        </p:txBody>
      </p:sp>
      <p:sp>
        <p:nvSpPr>
          <p:cNvPr id="2004" name="green"/>
          <p:cNvSpPr txBox="1"/>
          <p:nvPr/>
        </p:nvSpPr>
        <p:spPr>
          <a:xfrm>
            <a:off x="5238700" y="3111499"/>
            <a:ext cx="69897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2">
                    <a:hueOff val="-2473792"/>
                    <a:satOff val="-50209"/>
                    <a:lumOff val="23543"/>
                  </a:schemeClr>
                </a:solidFill>
              </a:defRPr>
            </a:lvl1pPr>
          </a:lstStyle>
          <a:p>
            <a:pPr/>
            <a:r>
              <a:t>green</a:t>
            </a:r>
          </a:p>
        </p:txBody>
      </p:sp>
      <p:sp>
        <p:nvSpPr>
          <p:cNvPr id="2005" name="blue"/>
          <p:cNvSpPr txBox="1"/>
          <p:nvPr/>
        </p:nvSpPr>
        <p:spPr>
          <a:xfrm>
            <a:off x="7753300" y="5693833"/>
            <a:ext cx="54649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1">
                    <a:satOff val="-3355"/>
                    <a:lumOff val="26614"/>
                  </a:schemeClr>
                </a:solidFill>
              </a:defRPr>
            </a:lvl1pPr>
          </a:lstStyle>
          <a:p>
            <a:pPr/>
            <a:r>
              <a:t>blue</a:t>
            </a:r>
          </a:p>
        </p:txBody>
      </p:sp>
      <p:sp>
        <p:nvSpPr>
          <p:cNvPr id="2006" name="red"/>
          <p:cNvSpPr txBox="1"/>
          <p:nvPr/>
        </p:nvSpPr>
        <p:spPr>
          <a:xfrm>
            <a:off x="6567967" y="3814233"/>
            <a:ext cx="4446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5"/>
                </a:solidFill>
              </a:defRPr>
            </a:lvl1pPr>
          </a:lstStyle>
          <a:p>
            <a:pPr/>
            <a:r>
              <a:t>red</a:t>
            </a:r>
          </a:p>
        </p:txBody>
      </p:sp>
      <p:sp>
        <p:nvSpPr>
          <p:cNvPr id="2007" name="Line"/>
          <p:cNvSpPr/>
          <p:nvPr/>
        </p:nvSpPr>
        <p:spPr>
          <a:xfrm flipH="1">
            <a:off x="6849533" y="4437326"/>
            <a:ext cx="1526184" cy="803541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08" name="WHITE"/>
          <p:cNvSpPr txBox="1"/>
          <p:nvPr/>
        </p:nvSpPr>
        <p:spPr>
          <a:xfrm>
            <a:off x="8481433" y="4068233"/>
            <a:ext cx="85077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CF5"/>
                </a:solidFill>
              </a:defRPr>
            </a:lvl1pPr>
          </a:lstStyle>
          <a:p>
            <a:pPr/>
            <a:r>
              <a:t>WHITE</a:t>
            </a:r>
          </a:p>
        </p:txBody>
      </p:sp>
      <p:sp>
        <p:nvSpPr>
          <p:cNvPr id="2009" name="(colour-…"/>
          <p:cNvSpPr txBox="1"/>
          <p:nvPr/>
        </p:nvSpPr>
        <p:spPr>
          <a:xfrm>
            <a:off x="8549166" y="4525433"/>
            <a:ext cx="952687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CF5"/>
                </a:solidFill>
              </a:defRPr>
            </a:pPr>
            <a:r>
              <a:t>(colour-</a:t>
            </a:r>
          </a:p>
          <a:p>
            <a:pPr>
              <a:defRPr sz="1800">
                <a:solidFill>
                  <a:srgbClr val="FFFCF5"/>
                </a:solidFill>
              </a:defRPr>
            </a:pPr>
            <a:r>
              <a:t>neutral</a:t>
            </a:r>
          </a:p>
          <a:p>
            <a:pPr>
              <a:defRPr sz="1800">
                <a:solidFill>
                  <a:srgbClr val="FFFCF5"/>
                </a:solidFill>
              </a:defRPr>
            </a:pPr>
            <a:r>
              <a:t>state)</a:t>
            </a:r>
          </a:p>
        </p:txBody>
      </p:sp>
      <p:sp>
        <p:nvSpPr>
          <p:cNvPr id="2010" name="(that makes them different and hence exclusion principle does not apply)"/>
          <p:cNvSpPr txBox="1"/>
          <p:nvPr/>
        </p:nvSpPr>
        <p:spPr>
          <a:xfrm>
            <a:off x="1204124" y="629733"/>
            <a:ext cx="7788806" cy="34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i="1" sz="1800">
                <a:solidFill>
                  <a:srgbClr val="FFFCF5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(that makes them different and hence exclusion principle does not apply)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" name="Quarks interact by exchanging ‘gluons’ that carry colour (and anti-colour)"/>
          <p:cNvSpPr txBox="1"/>
          <p:nvPr/>
        </p:nvSpPr>
        <p:spPr>
          <a:xfrm>
            <a:off x="755391" y="391218"/>
            <a:ext cx="8581663" cy="385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100">
                <a:solidFill>
                  <a:schemeClr val="accent3">
                    <a:satOff val="18648"/>
                    <a:lumOff val="5971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Quarks interact by exchanging ‘gluons’ that carry colour (and anti-colour)</a:t>
            </a:r>
          </a:p>
        </p:txBody>
      </p:sp>
      <p:sp>
        <p:nvSpPr>
          <p:cNvPr id="2013" name="Line"/>
          <p:cNvSpPr/>
          <p:nvPr/>
        </p:nvSpPr>
        <p:spPr>
          <a:xfrm flipV="1">
            <a:off x="3174999" y="1728588"/>
            <a:ext cx="1775256" cy="743679"/>
          </a:xfrm>
          <a:prstGeom prst="line">
            <a:avLst/>
          </a:prstGeom>
          <a:ln w="63500">
            <a:solidFill>
              <a:schemeClr val="accent1">
                <a:satOff val="-3355"/>
                <a:lumOff val="26614"/>
              </a:schemeClr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4" name="Line"/>
          <p:cNvSpPr/>
          <p:nvPr/>
        </p:nvSpPr>
        <p:spPr>
          <a:xfrm>
            <a:off x="1463344" y="1716550"/>
            <a:ext cx="1649711" cy="755684"/>
          </a:xfrm>
          <a:prstGeom prst="line">
            <a:avLst/>
          </a:prstGeom>
          <a:ln w="63500">
            <a:solidFill>
              <a:schemeClr val="accent5"/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5" name="Line"/>
          <p:cNvSpPr/>
          <p:nvPr/>
        </p:nvSpPr>
        <p:spPr>
          <a:xfrm flipV="1">
            <a:off x="1427691" y="3498122"/>
            <a:ext cx="1642964" cy="680774"/>
          </a:xfrm>
          <a:prstGeom prst="line">
            <a:avLst/>
          </a:prstGeom>
          <a:ln w="63500">
            <a:solidFill>
              <a:schemeClr val="accent1">
                <a:satOff val="-3355"/>
                <a:lumOff val="26614"/>
              </a:schemeClr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6" name="Line"/>
          <p:cNvSpPr/>
          <p:nvPr/>
        </p:nvSpPr>
        <p:spPr>
          <a:xfrm>
            <a:off x="3122811" y="3486083"/>
            <a:ext cx="1775983" cy="757868"/>
          </a:xfrm>
          <a:prstGeom prst="line">
            <a:avLst/>
          </a:prstGeom>
          <a:ln w="63500">
            <a:solidFill>
              <a:schemeClr val="accent5"/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7" name="Circle"/>
          <p:cNvSpPr/>
          <p:nvPr/>
        </p:nvSpPr>
        <p:spPr>
          <a:xfrm>
            <a:off x="3031066" y="2328333"/>
            <a:ext cx="232272" cy="232272"/>
          </a:xfrm>
          <a:prstGeom prst="ellipse">
            <a:avLst/>
          </a:prstGeom>
          <a:solidFill>
            <a:srgbClr val="FFFFFF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8" name="Circle"/>
          <p:cNvSpPr/>
          <p:nvPr/>
        </p:nvSpPr>
        <p:spPr>
          <a:xfrm>
            <a:off x="3031066" y="3386666"/>
            <a:ext cx="232272" cy="232272"/>
          </a:xfrm>
          <a:prstGeom prst="ellipse">
            <a:avLst/>
          </a:prstGeom>
          <a:solidFill>
            <a:srgbClr val="FFFFFF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9" name="red"/>
          <p:cNvSpPr txBox="1"/>
          <p:nvPr/>
        </p:nvSpPr>
        <p:spPr>
          <a:xfrm>
            <a:off x="2190700" y="1591733"/>
            <a:ext cx="48141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chemeClr val="accent5"/>
                </a:solidFill>
              </a:defRPr>
            </a:lvl1pPr>
          </a:lstStyle>
          <a:p>
            <a:pPr/>
            <a:r>
              <a:t>red</a:t>
            </a:r>
          </a:p>
        </p:txBody>
      </p:sp>
      <p:sp>
        <p:nvSpPr>
          <p:cNvPr id="2020" name="blue"/>
          <p:cNvSpPr txBox="1"/>
          <p:nvPr/>
        </p:nvSpPr>
        <p:spPr>
          <a:xfrm>
            <a:off x="3807833" y="1591733"/>
            <a:ext cx="59452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chemeClr val="accent1">
                    <a:satOff val="-3355"/>
                    <a:lumOff val="26614"/>
                  </a:schemeClr>
                </a:solidFill>
              </a:defRPr>
            </a:lvl1pPr>
          </a:lstStyle>
          <a:p>
            <a:pPr/>
            <a:r>
              <a:t>blue</a:t>
            </a:r>
          </a:p>
        </p:txBody>
      </p:sp>
      <p:sp>
        <p:nvSpPr>
          <p:cNvPr id="2021" name="red"/>
          <p:cNvSpPr txBox="1"/>
          <p:nvPr/>
        </p:nvSpPr>
        <p:spPr>
          <a:xfrm>
            <a:off x="3807833" y="4004733"/>
            <a:ext cx="48141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chemeClr val="accent5"/>
                </a:solidFill>
              </a:defRPr>
            </a:lvl1pPr>
          </a:lstStyle>
          <a:p>
            <a:pPr/>
            <a:r>
              <a:t>red</a:t>
            </a:r>
          </a:p>
        </p:txBody>
      </p:sp>
      <p:sp>
        <p:nvSpPr>
          <p:cNvPr id="2022" name="blue"/>
          <p:cNvSpPr txBox="1"/>
          <p:nvPr/>
        </p:nvSpPr>
        <p:spPr>
          <a:xfrm>
            <a:off x="2207633" y="4004733"/>
            <a:ext cx="59452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chemeClr val="accent1">
                    <a:satOff val="-3355"/>
                    <a:lumOff val="26614"/>
                  </a:schemeClr>
                </a:solidFill>
              </a:defRPr>
            </a:lvl1pPr>
          </a:lstStyle>
          <a:p>
            <a:pPr/>
            <a:r>
              <a:t>blue</a:t>
            </a:r>
          </a:p>
        </p:txBody>
      </p:sp>
      <p:sp>
        <p:nvSpPr>
          <p:cNvPr id="2023" name="red-antiblue"/>
          <p:cNvSpPr txBox="1"/>
          <p:nvPr/>
        </p:nvSpPr>
        <p:spPr>
          <a:xfrm>
            <a:off x="3782433" y="2734733"/>
            <a:ext cx="145573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chemeClr val="accent5"/>
                </a:solidFill>
              </a:defRPr>
            </a:pPr>
            <a:r>
              <a:t>red-</a:t>
            </a:r>
            <a:r>
              <a:rPr>
                <a:solidFill>
                  <a:schemeClr val="accent6">
                    <a:satOff val="24555"/>
                    <a:lumOff val="22232"/>
                  </a:schemeClr>
                </a:solidFill>
              </a:rPr>
              <a:t>antiblue</a:t>
            </a:r>
          </a:p>
        </p:txBody>
      </p:sp>
      <p:sp>
        <p:nvSpPr>
          <p:cNvPr id="2024" name="Gluon"/>
          <p:cNvSpPr txBox="1"/>
          <p:nvPr/>
        </p:nvSpPr>
        <p:spPr>
          <a:xfrm>
            <a:off x="1623433" y="2722033"/>
            <a:ext cx="85986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FFFCF5"/>
                </a:solidFill>
              </a:defRPr>
            </a:lvl1pPr>
          </a:lstStyle>
          <a:p>
            <a:pPr/>
            <a:r>
              <a:t>Gluon</a:t>
            </a:r>
          </a:p>
        </p:txBody>
      </p:sp>
      <p:sp>
        <p:nvSpPr>
          <p:cNvPr id="2025" name="quark"/>
          <p:cNvSpPr txBox="1"/>
          <p:nvPr/>
        </p:nvSpPr>
        <p:spPr>
          <a:xfrm>
            <a:off x="5187900" y="1468966"/>
            <a:ext cx="81321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FFFCF5"/>
                </a:solidFill>
              </a:defRPr>
            </a:lvl1pPr>
          </a:lstStyle>
          <a:p>
            <a:pPr/>
            <a:r>
              <a:t>quark</a:t>
            </a:r>
          </a:p>
        </p:txBody>
      </p:sp>
      <p:sp>
        <p:nvSpPr>
          <p:cNvPr id="2026" name="quark"/>
          <p:cNvSpPr txBox="1"/>
          <p:nvPr/>
        </p:nvSpPr>
        <p:spPr>
          <a:xfrm>
            <a:off x="5187900" y="4025899"/>
            <a:ext cx="81321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FFFCF5"/>
                </a:solidFill>
              </a:defRPr>
            </a:lvl1pPr>
          </a:lstStyle>
          <a:p>
            <a:pPr/>
            <a:r>
              <a:t>quark</a:t>
            </a:r>
          </a:p>
        </p:txBody>
      </p:sp>
      <p:sp>
        <p:nvSpPr>
          <p:cNvPr id="2027" name="Total number of gluons:  3 x 3 - 1 = 8…"/>
          <p:cNvSpPr txBox="1"/>
          <p:nvPr/>
        </p:nvSpPr>
        <p:spPr>
          <a:xfrm>
            <a:off x="823124" y="5720984"/>
            <a:ext cx="8581663" cy="1020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2100">
                <a:solidFill>
                  <a:srgbClr val="FFFCF5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Total number of gluons:  3 x 3 - 1 = 8</a:t>
            </a:r>
          </a:p>
          <a:p>
            <a:pPr>
              <a:defRPr sz="2100">
                <a:solidFill>
                  <a:srgbClr val="FFFCF5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>
              <a:defRPr sz="2100">
                <a:solidFill>
                  <a:srgbClr val="FFFCF5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(1 combination is a ‘colour-singlet’, i.e. neutral)</a:t>
            </a:r>
          </a:p>
        </p:txBody>
      </p:sp>
      <p:pic>
        <p:nvPicPr>
          <p:cNvPr id="202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7322" y="1940983"/>
            <a:ext cx="2293853" cy="22859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5309088">
            <a:off x="2673945" y="2505521"/>
            <a:ext cx="1016976" cy="9857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1" name="Gluons can interact with other gluons"/>
          <p:cNvSpPr txBox="1"/>
          <p:nvPr/>
        </p:nvSpPr>
        <p:spPr>
          <a:xfrm>
            <a:off x="2495500" y="1111249"/>
            <a:ext cx="512936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50000"/>
              </a:lnSpc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Gluons can interact with other gluons</a:t>
            </a:r>
          </a:p>
        </p:txBody>
      </p:sp>
      <p:grpSp>
        <p:nvGrpSpPr>
          <p:cNvPr id="2049" name="Group"/>
          <p:cNvGrpSpPr/>
          <p:nvPr/>
        </p:nvGrpSpPr>
        <p:grpSpPr>
          <a:xfrm>
            <a:off x="2278653" y="1778000"/>
            <a:ext cx="5662135" cy="5046788"/>
            <a:chOff x="0" y="0"/>
            <a:chExt cx="5662133" cy="5046787"/>
          </a:xfrm>
        </p:grpSpPr>
        <p:pic>
          <p:nvPicPr>
            <p:cNvPr id="2032" name="Gluon_SelfInteraction.pdf" descr="Gluon_SelfInteraction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662134" cy="50467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33" name="Quark"/>
            <p:cNvSpPr txBox="1"/>
            <p:nvPr/>
          </p:nvSpPr>
          <p:spPr>
            <a:xfrm>
              <a:off x="1114313" y="241300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2034" name="Quark"/>
            <p:cNvSpPr txBox="1"/>
            <p:nvPr/>
          </p:nvSpPr>
          <p:spPr>
            <a:xfrm>
              <a:off x="1114313" y="1485899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2035" name="Quark"/>
            <p:cNvSpPr txBox="1"/>
            <p:nvPr/>
          </p:nvSpPr>
          <p:spPr>
            <a:xfrm>
              <a:off x="4069179" y="1485900"/>
              <a:ext cx="529309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2036" name="Quark"/>
            <p:cNvSpPr txBox="1"/>
            <p:nvPr/>
          </p:nvSpPr>
          <p:spPr>
            <a:xfrm>
              <a:off x="4069180" y="258233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2037" name="Quark"/>
            <p:cNvSpPr txBox="1"/>
            <p:nvPr/>
          </p:nvSpPr>
          <p:spPr>
            <a:xfrm>
              <a:off x="149113" y="1993900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2038" name="Quark"/>
            <p:cNvSpPr txBox="1"/>
            <p:nvPr/>
          </p:nvSpPr>
          <p:spPr>
            <a:xfrm>
              <a:off x="1342913" y="1993900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2039" name="Quark"/>
            <p:cNvSpPr txBox="1"/>
            <p:nvPr/>
          </p:nvSpPr>
          <p:spPr>
            <a:xfrm>
              <a:off x="1342913" y="4610100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2040" name="Quark"/>
            <p:cNvSpPr txBox="1"/>
            <p:nvPr/>
          </p:nvSpPr>
          <p:spPr>
            <a:xfrm>
              <a:off x="174513" y="4610099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2041" name="GLUON"/>
            <p:cNvSpPr txBox="1"/>
            <p:nvPr/>
          </p:nvSpPr>
          <p:spPr>
            <a:xfrm>
              <a:off x="2113380" y="1968499"/>
              <a:ext cx="656259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2042" name="GLUON"/>
            <p:cNvSpPr txBox="1"/>
            <p:nvPr/>
          </p:nvSpPr>
          <p:spPr>
            <a:xfrm>
              <a:off x="3256380" y="1968499"/>
              <a:ext cx="65625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2043" name="GLUON"/>
            <p:cNvSpPr txBox="1"/>
            <p:nvPr/>
          </p:nvSpPr>
          <p:spPr>
            <a:xfrm>
              <a:off x="3256380" y="4610099"/>
              <a:ext cx="65625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2044" name="GLUON"/>
            <p:cNvSpPr txBox="1"/>
            <p:nvPr/>
          </p:nvSpPr>
          <p:spPr>
            <a:xfrm>
              <a:off x="2113380" y="4610099"/>
              <a:ext cx="65625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2045" name="GLUON"/>
            <p:cNvSpPr txBox="1"/>
            <p:nvPr/>
          </p:nvSpPr>
          <p:spPr>
            <a:xfrm>
              <a:off x="3840580" y="4127499"/>
              <a:ext cx="65625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2046" name="GLUON"/>
            <p:cNvSpPr txBox="1"/>
            <p:nvPr/>
          </p:nvSpPr>
          <p:spPr>
            <a:xfrm>
              <a:off x="4949713" y="4127499"/>
              <a:ext cx="656259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2047" name="GLUON"/>
            <p:cNvSpPr txBox="1"/>
            <p:nvPr/>
          </p:nvSpPr>
          <p:spPr>
            <a:xfrm>
              <a:off x="4949713" y="2451099"/>
              <a:ext cx="65625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2048" name="GLUON"/>
            <p:cNvSpPr txBox="1"/>
            <p:nvPr/>
          </p:nvSpPr>
          <p:spPr>
            <a:xfrm>
              <a:off x="3874446" y="2451099"/>
              <a:ext cx="656259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</p:grpSp>
      <p:sp>
        <p:nvSpPr>
          <p:cNvPr id="2050" name="Since gluons carry a (colour) charge:"/>
          <p:cNvSpPr txBox="1"/>
          <p:nvPr/>
        </p:nvSpPr>
        <p:spPr>
          <a:xfrm>
            <a:off x="2495500" y="383116"/>
            <a:ext cx="509498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50000"/>
              </a:lnSpc>
              <a:defRPr sz="2400">
                <a:solidFill>
                  <a:schemeClr val="accent3">
                    <a:satOff val="18648"/>
                    <a:lumOff val="5971"/>
                  </a:schemeClr>
                </a:solidFill>
              </a:defRPr>
            </a:lvl1pPr>
          </a:lstStyle>
          <a:p>
            <a:pPr/>
            <a:r>
              <a:t>Since gluons carry a (colour) charge: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6" name="Group"/>
          <p:cNvGrpSpPr/>
          <p:nvPr/>
        </p:nvGrpSpPr>
        <p:grpSpPr>
          <a:xfrm>
            <a:off x="3048000" y="3183466"/>
            <a:ext cx="3832672" cy="2665695"/>
            <a:chOff x="0" y="0"/>
            <a:chExt cx="3832671" cy="2665693"/>
          </a:xfrm>
        </p:grpSpPr>
        <p:sp>
          <p:nvSpPr>
            <p:cNvPr id="2052" name="Rectangle"/>
            <p:cNvSpPr/>
            <p:nvPr/>
          </p:nvSpPr>
          <p:spPr>
            <a:xfrm>
              <a:off x="0" y="0"/>
              <a:ext cx="3832672" cy="2665694"/>
            </a:xfrm>
            <a:prstGeom prst="rect">
              <a:avLst/>
            </a:prstGeom>
            <a:solidFill>
              <a:srgbClr val="DCDEE0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pic>
          <p:nvPicPr>
            <p:cNvPr id="2053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54000" y="448733"/>
              <a:ext cx="3315776" cy="17653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54" name="quark"/>
            <p:cNvSpPr txBox="1"/>
            <p:nvPr/>
          </p:nvSpPr>
          <p:spPr>
            <a:xfrm>
              <a:off x="1318633" y="12699"/>
              <a:ext cx="81321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200"/>
              </a:lvl1pPr>
            </a:lstStyle>
            <a:p>
              <a:pPr/>
              <a:r>
                <a:t>quark</a:t>
              </a:r>
            </a:p>
          </p:txBody>
        </p:sp>
        <p:sp>
          <p:nvSpPr>
            <p:cNvPr id="2055" name="quark"/>
            <p:cNvSpPr txBox="1"/>
            <p:nvPr/>
          </p:nvSpPr>
          <p:spPr>
            <a:xfrm>
              <a:off x="1318633" y="2154766"/>
              <a:ext cx="81321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200"/>
              </a:lvl1pPr>
            </a:lstStyle>
            <a:p>
              <a:pPr/>
              <a:r>
                <a:t>quark</a:t>
              </a:r>
            </a:p>
          </p:txBody>
        </p:sp>
      </p:grpSp>
      <p:sp>
        <p:nvSpPr>
          <p:cNvPr id="2057" name="The self-interaction of the gluons results in the energy of the gluon string…"/>
          <p:cNvSpPr txBox="1"/>
          <p:nvPr/>
        </p:nvSpPr>
        <p:spPr>
          <a:xfrm>
            <a:off x="722378" y="889000"/>
            <a:ext cx="8739709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The self-interaction of the gluons results in the energy of the gluon string </a:t>
            </a:r>
          </a:p>
          <a:p>
            <a:pPr>
              <a:lnSpc>
                <a:spcPct val="150000"/>
              </a:lnSpc>
              <a:defRPr sz="18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increasing with distance between quarks. </a:t>
            </a:r>
          </a:p>
          <a:p>
            <a:pPr>
              <a:lnSpc>
                <a:spcPct val="150000"/>
              </a:lnSpc>
              <a:defRPr sz="18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This produces a force that  keeps the quarks as ‘prisoners’.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Line"/>
          <p:cNvSpPr/>
          <p:nvPr/>
        </p:nvSpPr>
        <p:spPr>
          <a:xfrm>
            <a:off x="3220755" y="3309542"/>
            <a:ext cx="2533293" cy="31869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128" y="19869"/>
                  <a:pt x="384" y="18144"/>
                  <a:pt x="765" y="16433"/>
                </a:cubicBezTo>
                <a:cubicBezTo>
                  <a:pt x="924" y="15719"/>
                  <a:pt x="1104" y="15008"/>
                  <a:pt x="1320" y="14302"/>
                </a:cubicBezTo>
                <a:cubicBezTo>
                  <a:pt x="1673" y="13142"/>
                  <a:pt x="2121" y="11994"/>
                  <a:pt x="2850" y="10931"/>
                </a:cubicBezTo>
                <a:cubicBezTo>
                  <a:pt x="3828" y="9506"/>
                  <a:pt x="5272" y="8287"/>
                  <a:pt x="6931" y="7248"/>
                </a:cubicBezTo>
                <a:cubicBezTo>
                  <a:pt x="8222" y="6440"/>
                  <a:pt x="9636" y="5744"/>
                  <a:pt x="11048" y="5050"/>
                </a:cubicBezTo>
                <a:cubicBezTo>
                  <a:pt x="12637" y="4269"/>
                  <a:pt x="14227" y="3490"/>
                  <a:pt x="15827" y="2720"/>
                </a:cubicBezTo>
                <a:cubicBezTo>
                  <a:pt x="17739" y="1799"/>
                  <a:pt x="19663" y="892"/>
                  <a:pt x="21600" y="0"/>
                </a:cubicBezTo>
              </a:path>
            </a:pathLst>
          </a:custGeom>
          <a:ln w="25400">
            <a:solidFill>
              <a:srgbClr val="0433FF"/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60" name="Line"/>
          <p:cNvSpPr/>
          <p:nvPr/>
        </p:nvSpPr>
        <p:spPr>
          <a:xfrm flipV="1">
            <a:off x="3064933" y="2605036"/>
            <a:ext cx="1" cy="3892165"/>
          </a:xfrm>
          <a:prstGeom prst="line">
            <a:avLst/>
          </a:prstGeom>
          <a:ln w="12700">
            <a:solidFill>
              <a:srgbClr val="56533A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61" name="Line"/>
          <p:cNvSpPr/>
          <p:nvPr/>
        </p:nvSpPr>
        <p:spPr>
          <a:xfrm>
            <a:off x="3064398" y="4490535"/>
            <a:ext cx="3096832" cy="1"/>
          </a:xfrm>
          <a:prstGeom prst="line">
            <a:avLst/>
          </a:prstGeom>
          <a:ln w="12700">
            <a:solidFill>
              <a:srgbClr val="56533A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62" name="r [fm]"/>
          <p:cNvSpPr txBox="1"/>
          <p:nvPr/>
        </p:nvSpPr>
        <p:spPr>
          <a:xfrm>
            <a:off x="6237766" y="4274635"/>
            <a:ext cx="63490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r [fm]</a:t>
            </a:r>
          </a:p>
        </p:txBody>
      </p:sp>
      <p:sp>
        <p:nvSpPr>
          <p:cNvPr id="2063" name="(Distance between two quarks)"/>
          <p:cNvSpPr txBox="1"/>
          <p:nvPr/>
        </p:nvSpPr>
        <p:spPr>
          <a:xfrm>
            <a:off x="6161228" y="4803892"/>
            <a:ext cx="2206527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/>
            </a:lvl1pPr>
          </a:lstStyle>
          <a:p>
            <a:pPr/>
            <a:r>
              <a:t>(Distance between two quarks)</a:t>
            </a:r>
          </a:p>
        </p:txBody>
      </p:sp>
      <p:sp>
        <p:nvSpPr>
          <p:cNvPr id="2064" name="1"/>
          <p:cNvSpPr txBox="1"/>
          <p:nvPr/>
        </p:nvSpPr>
        <p:spPr>
          <a:xfrm>
            <a:off x="3884033" y="4554035"/>
            <a:ext cx="24143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1</a:t>
            </a:r>
          </a:p>
        </p:txBody>
      </p:sp>
      <p:sp>
        <p:nvSpPr>
          <p:cNvPr id="2065" name="2"/>
          <p:cNvSpPr txBox="1"/>
          <p:nvPr/>
        </p:nvSpPr>
        <p:spPr>
          <a:xfrm>
            <a:off x="4764566" y="4554035"/>
            <a:ext cx="24143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2</a:t>
            </a:r>
          </a:p>
        </p:txBody>
      </p:sp>
      <p:sp>
        <p:nvSpPr>
          <p:cNvPr id="2066" name="Line"/>
          <p:cNvSpPr/>
          <p:nvPr/>
        </p:nvSpPr>
        <p:spPr>
          <a:xfrm flipV="1">
            <a:off x="3958705" y="4487179"/>
            <a:ext cx="1" cy="117656"/>
          </a:xfrm>
          <a:prstGeom prst="line">
            <a:avLst/>
          </a:prstGeom>
          <a:ln>
            <a:solidFill>
              <a:srgbClr val="56533A"/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67" name="Line"/>
          <p:cNvSpPr/>
          <p:nvPr/>
        </p:nvSpPr>
        <p:spPr>
          <a:xfrm flipV="1">
            <a:off x="4848250" y="4487179"/>
            <a:ext cx="1" cy="117656"/>
          </a:xfrm>
          <a:prstGeom prst="line">
            <a:avLst/>
          </a:prstGeom>
          <a:ln>
            <a:solidFill>
              <a:srgbClr val="56533A"/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68" name="Line"/>
          <p:cNvSpPr/>
          <p:nvPr/>
        </p:nvSpPr>
        <p:spPr>
          <a:xfrm flipV="1">
            <a:off x="5737795" y="4487179"/>
            <a:ext cx="1" cy="117656"/>
          </a:xfrm>
          <a:prstGeom prst="line">
            <a:avLst/>
          </a:prstGeom>
          <a:ln>
            <a:solidFill>
              <a:srgbClr val="56533A"/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69" name="3"/>
          <p:cNvSpPr txBox="1"/>
          <p:nvPr/>
        </p:nvSpPr>
        <p:spPr>
          <a:xfrm>
            <a:off x="5636633" y="4554035"/>
            <a:ext cx="24143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3</a:t>
            </a:r>
          </a:p>
        </p:txBody>
      </p:sp>
      <p:sp>
        <p:nvSpPr>
          <p:cNvPr id="2070" name="V[r]"/>
          <p:cNvSpPr txBox="1"/>
          <p:nvPr/>
        </p:nvSpPr>
        <p:spPr>
          <a:xfrm>
            <a:off x="2932890" y="2195154"/>
            <a:ext cx="46992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V[r]</a:t>
            </a:r>
          </a:p>
        </p:txBody>
      </p:sp>
      <p:sp>
        <p:nvSpPr>
          <p:cNvPr id="2071" name="k ~ 1 GeV/fm"/>
          <p:cNvSpPr txBox="1"/>
          <p:nvPr/>
        </p:nvSpPr>
        <p:spPr>
          <a:xfrm>
            <a:off x="6237766" y="3445511"/>
            <a:ext cx="1156793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0433FF"/>
                </a:solidFill>
              </a:defRPr>
            </a:lvl1pPr>
          </a:lstStyle>
          <a:p>
            <a:pPr/>
            <a:r>
              <a:t>k ~ 1 GeV/fm</a:t>
            </a:r>
          </a:p>
        </p:txBody>
      </p:sp>
      <p:pic>
        <p:nvPicPr>
          <p:cNvPr id="207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44486" y="1670817"/>
            <a:ext cx="2828182" cy="934220"/>
          </a:xfrm>
          <a:prstGeom prst="rect">
            <a:avLst/>
          </a:prstGeom>
          <a:ln w="12700">
            <a:miter lim="400000"/>
          </a:ln>
        </p:spPr>
      </p:pic>
      <p:sp>
        <p:nvSpPr>
          <p:cNvPr id="2073" name="~ kr"/>
          <p:cNvSpPr txBox="1"/>
          <p:nvPr/>
        </p:nvSpPr>
        <p:spPr>
          <a:xfrm>
            <a:off x="5354808" y="3369311"/>
            <a:ext cx="523262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900">
                <a:solidFill>
                  <a:srgbClr val="0433FF"/>
                </a:solidFill>
              </a:defRPr>
            </a:lvl1pPr>
          </a:lstStyle>
          <a:p>
            <a:pPr/>
            <a:r>
              <a:t>~ kr</a:t>
            </a:r>
          </a:p>
        </p:txBody>
      </p:sp>
      <p:sp>
        <p:nvSpPr>
          <p:cNvPr id="2074" name="~ 1/r"/>
          <p:cNvSpPr txBox="1"/>
          <p:nvPr/>
        </p:nvSpPr>
        <p:spPr>
          <a:xfrm>
            <a:off x="3360772" y="5739977"/>
            <a:ext cx="603853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900">
                <a:solidFill>
                  <a:srgbClr val="0433FF"/>
                </a:solidFill>
              </a:defRPr>
            </a:lvl1pPr>
          </a:lstStyle>
          <a:p>
            <a:pPr/>
            <a:r>
              <a:t>~ 1/r</a:t>
            </a:r>
          </a:p>
        </p:txBody>
      </p:sp>
      <p:sp>
        <p:nvSpPr>
          <p:cNvPr id="2075" name="Circle"/>
          <p:cNvSpPr/>
          <p:nvPr/>
        </p:nvSpPr>
        <p:spPr>
          <a:xfrm>
            <a:off x="3077633" y="4884235"/>
            <a:ext cx="199058" cy="199058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76" name="Circle"/>
          <p:cNvSpPr/>
          <p:nvPr/>
        </p:nvSpPr>
        <p:spPr>
          <a:xfrm>
            <a:off x="3276690" y="4884235"/>
            <a:ext cx="199059" cy="199058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77" name="Line"/>
          <p:cNvSpPr/>
          <p:nvPr/>
        </p:nvSpPr>
        <p:spPr>
          <a:xfrm>
            <a:off x="3064933" y="5160433"/>
            <a:ext cx="398116" cy="1"/>
          </a:xfrm>
          <a:prstGeom prst="line">
            <a:avLst/>
          </a:prstGeom>
          <a:ln w="25400">
            <a:solidFill>
              <a:srgbClr val="56533A"/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78" name="bound states"/>
          <p:cNvSpPr txBox="1"/>
          <p:nvPr/>
        </p:nvSpPr>
        <p:spPr>
          <a:xfrm>
            <a:off x="1945862" y="4868333"/>
            <a:ext cx="98702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/>
            </a:lvl1pPr>
          </a:lstStyle>
          <a:p>
            <a:pPr/>
            <a:r>
              <a:t>bound states</a:t>
            </a:r>
          </a:p>
        </p:txBody>
      </p:sp>
      <p:sp>
        <p:nvSpPr>
          <p:cNvPr id="2079" name="Fragmentation"/>
          <p:cNvSpPr txBox="1"/>
          <p:nvPr/>
        </p:nvSpPr>
        <p:spPr>
          <a:xfrm>
            <a:off x="1945862" y="2928435"/>
            <a:ext cx="109693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/>
            </a:lvl1pPr>
          </a:lstStyle>
          <a:p>
            <a:pPr/>
            <a:r>
              <a:t>Fragmentation</a:t>
            </a:r>
          </a:p>
        </p:txBody>
      </p:sp>
      <p:grpSp>
        <p:nvGrpSpPr>
          <p:cNvPr id="2086" name="Group"/>
          <p:cNvGrpSpPr/>
          <p:nvPr/>
        </p:nvGrpSpPr>
        <p:grpSpPr>
          <a:xfrm>
            <a:off x="4694485" y="2945277"/>
            <a:ext cx="1543283" cy="262559"/>
            <a:chOff x="0" y="0"/>
            <a:chExt cx="1543281" cy="262557"/>
          </a:xfrm>
        </p:grpSpPr>
        <p:sp>
          <p:nvSpPr>
            <p:cNvPr id="2080" name="Circle"/>
            <p:cNvSpPr/>
            <p:nvPr/>
          </p:nvSpPr>
          <p:spPr>
            <a:xfrm>
              <a:off x="146437" y="25400"/>
              <a:ext cx="199059" cy="199058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2081" name="Circle"/>
            <p:cNvSpPr/>
            <p:nvPr/>
          </p:nvSpPr>
          <p:spPr>
            <a:xfrm>
              <a:off x="345495" y="25400"/>
              <a:ext cx="199058" cy="199058"/>
            </a:xfrm>
            <a:prstGeom prst="ellipse">
              <a:avLst/>
            </a:prstGeom>
            <a:solidFill>
              <a:schemeClr val="accent1">
                <a:satOff val="-3355"/>
                <a:lumOff val="26614"/>
              </a:schemeClr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2082" name="Oval"/>
            <p:cNvSpPr/>
            <p:nvPr/>
          </p:nvSpPr>
          <p:spPr>
            <a:xfrm>
              <a:off x="0" y="0"/>
              <a:ext cx="713549" cy="262558"/>
            </a:xfrm>
            <a:prstGeom prst="ellipse">
              <a:avLst/>
            </a:prstGeom>
            <a:noFill/>
            <a:ln w="254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2083" name="Circle"/>
            <p:cNvSpPr/>
            <p:nvPr/>
          </p:nvSpPr>
          <p:spPr>
            <a:xfrm>
              <a:off x="976171" y="25400"/>
              <a:ext cx="199058" cy="199058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2084" name="Circle"/>
            <p:cNvSpPr/>
            <p:nvPr/>
          </p:nvSpPr>
          <p:spPr>
            <a:xfrm>
              <a:off x="1175228" y="25400"/>
              <a:ext cx="199059" cy="199058"/>
            </a:xfrm>
            <a:prstGeom prst="ellipse">
              <a:avLst/>
            </a:prstGeom>
            <a:solidFill>
              <a:schemeClr val="accent1">
                <a:satOff val="-3355"/>
                <a:lumOff val="26614"/>
              </a:schemeClr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2085" name="Oval"/>
            <p:cNvSpPr/>
            <p:nvPr/>
          </p:nvSpPr>
          <p:spPr>
            <a:xfrm>
              <a:off x="829733" y="0"/>
              <a:ext cx="713549" cy="262558"/>
            </a:xfrm>
            <a:prstGeom prst="ellipse">
              <a:avLst/>
            </a:prstGeom>
            <a:noFill/>
            <a:ln w="254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</p:grpSp>
      <p:sp>
        <p:nvSpPr>
          <p:cNvPr id="2087" name="QCD ‘potential’ between two quarks"/>
          <p:cNvSpPr txBox="1"/>
          <p:nvPr/>
        </p:nvSpPr>
        <p:spPr>
          <a:xfrm>
            <a:off x="2623823" y="611716"/>
            <a:ext cx="494853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50000"/>
              </a:lnSpc>
              <a:defRPr sz="2400">
                <a:solidFill>
                  <a:srgbClr val="0433FF"/>
                </a:solidFill>
              </a:defRPr>
            </a:lvl1pPr>
          </a:lstStyle>
          <a:p>
            <a:pPr/>
            <a:r>
              <a:t>QCD ‘potential’ between two quarks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6" name="Group"/>
          <p:cNvGrpSpPr/>
          <p:nvPr/>
        </p:nvGrpSpPr>
        <p:grpSpPr>
          <a:xfrm>
            <a:off x="497997" y="1524000"/>
            <a:ext cx="8887303" cy="1459016"/>
            <a:chOff x="0" y="0"/>
            <a:chExt cx="8887302" cy="1459015"/>
          </a:xfrm>
        </p:grpSpPr>
        <p:pic>
          <p:nvPicPr>
            <p:cNvPr id="1543" name="Jj_thomson2.png" descr="Jj_thomson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6202" y="0"/>
              <a:ext cx="929149" cy="1066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44" name="J.J. Thomson"/>
            <p:cNvSpPr txBox="1"/>
            <p:nvPr/>
          </p:nvSpPr>
          <p:spPr>
            <a:xfrm>
              <a:off x="0" y="1205015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J.J. Thomson</a:t>
              </a:r>
            </a:p>
          </p:txBody>
        </p:sp>
        <p:sp>
          <p:nvSpPr>
            <p:cNvPr id="1545" name="1897: ELECTRON - the first ‘discrete’ building block of matter"/>
            <p:cNvSpPr txBox="1"/>
            <p:nvPr/>
          </p:nvSpPr>
          <p:spPr>
            <a:xfrm>
              <a:off x="1356202" y="3556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1897: ELECTRON - the first ‘discrete’ building block of matter</a:t>
              </a:r>
            </a:p>
          </p:txBody>
        </p:sp>
      </p:grpSp>
      <p:grpSp>
        <p:nvGrpSpPr>
          <p:cNvPr id="1552" name="Group"/>
          <p:cNvGrpSpPr/>
          <p:nvPr/>
        </p:nvGrpSpPr>
        <p:grpSpPr>
          <a:xfrm>
            <a:off x="497997" y="4152900"/>
            <a:ext cx="8887303" cy="1827316"/>
            <a:chOff x="0" y="0"/>
            <a:chExt cx="8887302" cy="1827315"/>
          </a:xfrm>
        </p:grpSpPr>
        <p:pic>
          <p:nvPicPr>
            <p:cNvPr id="1547" name="Einstein_patentoffice.jpg" descr="Einstein_patentoffice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98902" y="76200"/>
              <a:ext cx="902047" cy="1346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48" name="A. Einstein"/>
            <p:cNvSpPr txBox="1"/>
            <p:nvPr/>
          </p:nvSpPr>
          <p:spPr>
            <a:xfrm>
              <a:off x="0" y="1573315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A. Einstein</a:t>
              </a:r>
            </a:p>
          </p:txBody>
        </p:sp>
        <p:sp>
          <p:nvSpPr>
            <p:cNvPr id="1549" name="1905: ATOMS ARE REAL - Explanation of Brownian Motion (Perrin)"/>
            <p:cNvSpPr txBox="1"/>
            <p:nvPr/>
          </p:nvSpPr>
          <p:spPr>
            <a:xfrm>
              <a:off x="1356202" y="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1905: ATOMS ARE REAL - Explanation of Brownian Motion (Perrin)</a:t>
              </a:r>
            </a:p>
          </p:txBody>
        </p:sp>
        <p:pic>
          <p:nvPicPr>
            <p:cNvPr id="1550" name="Brownian_Motion.jpg" descr="Brownian_Motion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499202" y="546100"/>
              <a:ext cx="2349501" cy="10323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51" name="Brownian_Motion_Formula.jpg" descr="Brownian_Motion_Formula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178902" y="571500"/>
              <a:ext cx="3027873" cy="990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553" name="MATTER IS MADE OF PARTICLES"/>
          <p:cNvSpPr txBox="1"/>
          <p:nvPr/>
        </p:nvSpPr>
        <p:spPr>
          <a:xfrm>
            <a:off x="2498824" y="4572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MATTER IS MADE OF PARTICLES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52" grpId="2"/>
      <p:bldP build="whole" bldLvl="1" animBg="1" rev="0" advAuto="0" spid="1546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" name="Star"/>
          <p:cNvSpPr/>
          <p:nvPr/>
        </p:nvSpPr>
        <p:spPr>
          <a:xfrm>
            <a:off x="6721846" y="3203600"/>
            <a:ext cx="689722" cy="4092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1974" y="6983"/>
                </a:lnTo>
                <a:lnTo>
                  <a:pt x="16699" y="1750"/>
                </a:lnTo>
                <a:lnTo>
                  <a:pt x="13950" y="8266"/>
                </a:lnTo>
                <a:lnTo>
                  <a:pt x="20725" y="6444"/>
                </a:lnTo>
                <a:lnTo>
                  <a:pt x="14926" y="10424"/>
                </a:lnTo>
                <a:lnTo>
                  <a:pt x="21600" y="12592"/>
                </a:lnTo>
                <a:lnTo>
                  <a:pt x="14591" y="12773"/>
                </a:lnTo>
                <a:lnTo>
                  <a:pt x="19046" y="18242"/>
                </a:lnTo>
                <a:lnTo>
                  <a:pt x="13053" y="14566"/>
                </a:lnTo>
                <a:lnTo>
                  <a:pt x="13874" y="21600"/>
                </a:lnTo>
                <a:lnTo>
                  <a:pt x="10800" y="15234"/>
                </a:lnTo>
                <a:lnTo>
                  <a:pt x="7726" y="21600"/>
                </a:lnTo>
                <a:lnTo>
                  <a:pt x="8547" y="14566"/>
                </a:lnTo>
                <a:lnTo>
                  <a:pt x="2554" y="18242"/>
                </a:lnTo>
                <a:lnTo>
                  <a:pt x="7009" y="12773"/>
                </a:lnTo>
                <a:lnTo>
                  <a:pt x="0" y="12592"/>
                </a:lnTo>
                <a:lnTo>
                  <a:pt x="6674" y="10424"/>
                </a:lnTo>
                <a:lnTo>
                  <a:pt x="875" y="6444"/>
                </a:lnTo>
                <a:lnTo>
                  <a:pt x="7650" y="8266"/>
                </a:lnTo>
                <a:lnTo>
                  <a:pt x="4901" y="1750"/>
                </a:lnTo>
                <a:lnTo>
                  <a:pt x="9626" y="6983"/>
                </a:lnTo>
                <a:close/>
              </a:path>
            </a:pathLst>
          </a:custGeom>
          <a:blipFill>
            <a:blip r:embed="rId2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pic>
        <p:nvPicPr>
          <p:cNvPr id="2090" name="Magnets.gif" descr="Magnets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59416" y="1852083"/>
            <a:ext cx="2527301" cy="3289301"/>
          </a:xfrm>
          <a:prstGeom prst="rect">
            <a:avLst/>
          </a:prstGeom>
          <a:ln w="12700">
            <a:miter lim="400000"/>
          </a:ln>
        </p:spPr>
      </p:pic>
      <p:sp>
        <p:nvSpPr>
          <p:cNvPr id="2091" name="Circle"/>
          <p:cNvSpPr/>
          <p:nvPr/>
        </p:nvSpPr>
        <p:spPr>
          <a:xfrm>
            <a:off x="5655733" y="2650066"/>
            <a:ext cx="471108" cy="471108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92" name="Circle"/>
          <p:cNvSpPr/>
          <p:nvPr/>
        </p:nvSpPr>
        <p:spPr>
          <a:xfrm>
            <a:off x="6841066" y="1972733"/>
            <a:ext cx="471109" cy="471108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93" name="Circle"/>
          <p:cNvSpPr/>
          <p:nvPr/>
        </p:nvSpPr>
        <p:spPr>
          <a:xfrm>
            <a:off x="5655733" y="3928533"/>
            <a:ext cx="471108" cy="471108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94" name="Circle"/>
          <p:cNvSpPr/>
          <p:nvPr/>
        </p:nvSpPr>
        <p:spPr>
          <a:xfrm>
            <a:off x="6841066" y="2853266"/>
            <a:ext cx="471109" cy="471108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95" name="Circle"/>
          <p:cNvSpPr/>
          <p:nvPr/>
        </p:nvSpPr>
        <p:spPr>
          <a:xfrm>
            <a:off x="6841066" y="3539066"/>
            <a:ext cx="471109" cy="471109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96" name="Circle"/>
          <p:cNvSpPr/>
          <p:nvPr/>
        </p:nvSpPr>
        <p:spPr>
          <a:xfrm>
            <a:off x="6874933" y="4428066"/>
            <a:ext cx="471108" cy="471109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97" name="Line"/>
          <p:cNvSpPr/>
          <p:nvPr/>
        </p:nvSpPr>
        <p:spPr>
          <a:xfrm flipV="1">
            <a:off x="5875866" y="2226733"/>
            <a:ext cx="1" cy="387456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98" name="Line"/>
          <p:cNvSpPr/>
          <p:nvPr/>
        </p:nvSpPr>
        <p:spPr>
          <a:xfrm>
            <a:off x="5909733" y="4555456"/>
            <a:ext cx="1" cy="380611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99" name="Line"/>
          <p:cNvSpPr/>
          <p:nvPr/>
        </p:nvSpPr>
        <p:spPr>
          <a:xfrm flipV="1">
            <a:off x="7052733" y="1498600"/>
            <a:ext cx="1" cy="387456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100" name="Line"/>
          <p:cNvSpPr/>
          <p:nvPr/>
        </p:nvSpPr>
        <p:spPr>
          <a:xfrm>
            <a:off x="7137400" y="4995722"/>
            <a:ext cx="1" cy="380612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101" name="Circle"/>
          <p:cNvSpPr/>
          <p:nvPr/>
        </p:nvSpPr>
        <p:spPr>
          <a:xfrm>
            <a:off x="8136466" y="1540933"/>
            <a:ext cx="471109" cy="471108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102" name="Circle"/>
          <p:cNvSpPr/>
          <p:nvPr/>
        </p:nvSpPr>
        <p:spPr>
          <a:xfrm>
            <a:off x="8136466" y="2421466"/>
            <a:ext cx="471109" cy="471108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103" name="Circle"/>
          <p:cNvSpPr/>
          <p:nvPr/>
        </p:nvSpPr>
        <p:spPr>
          <a:xfrm>
            <a:off x="8136466" y="3996266"/>
            <a:ext cx="471109" cy="471109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104" name="Circle"/>
          <p:cNvSpPr/>
          <p:nvPr/>
        </p:nvSpPr>
        <p:spPr>
          <a:xfrm>
            <a:off x="8170333" y="4885266"/>
            <a:ext cx="471108" cy="471109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105" name="Line"/>
          <p:cNvSpPr/>
          <p:nvPr/>
        </p:nvSpPr>
        <p:spPr>
          <a:xfrm flipV="1">
            <a:off x="8365066" y="804333"/>
            <a:ext cx="1" cy="387456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106" name="Line"/>
          <p:cNvSpPr/>
          <p:nvPr/>
        </p:nvSpPr>
        <p:spPr>
          <a:xfrm>
            <a:off x="8415867" y="5791589"/>
            <a:ext cx="1" cy="380611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107" name="Oval"/>
          <p:cNvSpPr/>
          <p:nvPr/>
        </p:nvSpPr>
        <p:spPr>
          <a:xfrm>
            <a:off x="5537200" y="2121230"/>
            <a:ext cx="729424" cy="2903605"/>
          </a:xfrm>
          <a:prstGeom prst="ellipse">
            <a:avLst/>
          </a:prstGeom>
          <a:ln>
            <a:solidFill>
              <a:srgbClr val="FFFCF5"/>
            </a:solidFill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108" name="Oval"/>
          <p:cNvSpPr/>
          <p:nvPr/>
        </p:nvSpPr>
        <p:spPr>
          <a:xfrm>
            <a:off x="6582167" y="1426831"/>
            <a:ext cx="1027088" cy="4088508"/>
          </a:xfrm>
          <a:prstGeom prst="ellipse">
            <a:avLst/>
          </a:prstGeom>
          <a:ln>
            <a:solidFill>
              <a:srgbClr val="FFFCF5"/>
            </a:solidFill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109" name="Oval"/>
          <p:cNvSpPr/>
          <p:nvPr/>
        </p:nvSpPr>
        <p:spPr>
          <a:xfrm>
            <a:off x="8009466" y="1352087"/>
            <a:ext cx="729425" cy="1764176"/>
          </a:xfrm>
          <a:prstGeom prst="ellipse">
            <a:avLst/>
          </a:prstGeom>
          <a:ln>
            <a:solidFill>
              <a:srgbClr val="FFFCF5"/>
            </a:solidFill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110" name="Oval"/>
          <p:cNvSpPr/>
          <p:nvPr/>
        </p:nvSpPr>
        <p:spPr>
          <a:xfrm>
            <a:off x="8034866" y="3782020"/>
            <a:ext cx="729425" cy="1764176"/>
          </a:xfrm>
          <a:prstGeom prst="ellipse">
            <a:avLst/>
          </a:prstGeom>
          <a:ln>
            <a:solidFill>
              <a:srgbClr val="FFFCF5"/>
            </a:solidFill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111" name="Gluon ‘strings’ break :  new quark-antiquark pairs"/>
          <p:cNvSpPr txBox="1"/>
          <p:nvPr/>
        </p:nvSpPr>
        <p:spPr>
          <a:xfrm>
            <a:off x="1115433" y="264583"/>
            <a:ext cx="672718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50000"/>
              </a:lnSpc>
              <a:defRPr sz="2400">
                <a:solidFill>
                  <a:schemeClr val="accent3">
                    <a:satOff val="18648"/>
                    <a:lumOff val="5971"/>
                  </a:schemeClr>
                </a:solidFill>
              </a:defRPr>
            </a:lvl1pPr>
          </a:lstStyle>
          <a:p>
            <a:pPr/>
            <a:r>
              <a:t>Gluon ‘strings’ break :  new quark-antiquark pairs</a:t>
            </a:r>
          </a:p>
        </p:txBody>
      </p:sp>
      <p:sp>
        <p:nvSpPr>
          <p:cNvPr id="2112" name="Analogy to breaking a…"/>
          <p:cNvSpPr txBox="1"/>
          <p:nvPr/>
        </p:nvSpPr>
        <p:spPr>
          <a:xfrm>
            <a:off x="1327100" y="5998633"/>
            <a:ext cx="2756744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>
                <a:solidFill>
                  <a:srgbClr val="FFFCF5"/>
                </a:solidFill>
              </a:defRPr>
            </a:pPr>
            <a:r>
              <a:t>Analogy to breaking a</a:t>
            </a:r>
          </a:p>
          <a:p>
            <a:pPr>
              <a:defRPr>
                <a:solidFill>
                  <a:srgbClr val="FFFCF5"/>
                </a:solidFill>
              </a:defRPr>
            </a:pPr>
            <a:r>
              <a:t>magnet into two halves: does not produce a magnetic monopole</a:t>
            </a:r>
          </a:p>
        </p:txBody>
      </p:sp>
      <p:sp>
        <p:nvSpPr>
          <p:cNvPr id="2113" name="Meson"/>
          <p:cNvSpPr txBox="1"/>
          <p:nvPr/>
        </p:nvSpPr>
        <p:spPr>
          <a:xfrm>
            <a:off x="5602766" y="6167966"/>
            <a:ext cx="700172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FFFCF5"/>
                </a:solidFill>
              </a:defRPr>
            </a:lvl1pPr>
          </a:lstStyle>
          <a:p>
            <a:pPr/>
            <a:r>
              <a:t>Meson</a:t>
            </a:r>
          </a:p>
        </p:txBody>
      </p:sp>
      <p:sp>
        <p:nvSpPr>
          <p:cNvPr id="2114" name="excited…"/>
          <p:cNvSpPr txBox="1"/>
          <p:nvPr/>
        </p:nvSpPr>
        <p:spPr>
          <a:xfrm>
            <a:off x="6847366" y="6159500"/>
            <a:ext cx="700171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>
                <a:solidFill>
                  <a:srgbClr val="FFFCF5"/>
                </a:solidFill>
              </a:defRPr>
            </a:pPr>
            <a:r>
              <a:t>excited</a:t>
            </a:r>
          </a:p>
          <a:p>
            <a:pPr>
              <a:defRPr>
                <a:solidFill>
                  <a:srgbClr val="FFFCF5"/>
                </a:solidFill>
              </a:defRPr>
            </a:pPr>
            <a:r>
              <a:t>state of</a:t>
            </a:r>
          </a:p>
          <a:p>
            <a:pPr>
              <a:defRPr>
                <a:solidFill>
                  <a:srgbClr val="FFFCF5"/>
                </a:solidFill>
              </a:defRPr>
            </a:pPr>
            <a:r>
              <a:t>meson</a:t>
            </a:r>
          </a:p>
        </p:txBody>
      </p:sp>
      <p:sp>
        <p:nvSpPr>
          <p:cNvPr id="2115" name="string breaking: two mesons"/>
          <p:cNvSpPr txBox="1"/>
          <p:nvPr/>
        </p:nvSpPr>
        <p:spPr>
          <a:xfrm>
            <a:off x="8100433" y="6248400"/>
            <a:ext cx="128357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FFFCF5"/>
                </a:solidFill>
              </a:defRPr>
            </a:lvl1pPr>
          </a:lstStyle>
          <a:p>
            <a:pPr/>
            <a:r>
              <a:t>string breaking: two mesons</a:t>
            </a:r>
          </a:p>
        </p:txBody>
      </p:sp>
      <p:pic>
        <p:nvPicPr>
          <p:cNvPr id="2116" name="thank-you-post-it.png" descr="thank-you-post-it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598347" y="2769680"/>
            <a:ext cx="1447330" cy="14440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2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" name="ENERGY COMES IN QUANTA"/>
          <p:cNvSpPr txBox="1"/>
          <p:nvPr/>
        </p:nvSpPr>
        <p:spPr>
          <a:xfrm>
            <a:off x="2778224" y="275166"/>
            <a:ext cx="93091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ENERGY COMES IN QUANTA</a:t>
            </a:r>
          </a:p>
        </p:txBody>
      </p:sp>
      <p:grpSp>
        <p:nvGrpSpPr>
          <p:cNvPr id="1564" name="Group"/>
          <p:cNvGrpSpPr/>
          <p:nvPr/>
        </p:nvGrpSpPr>
        <p:grpSpPr>
          <a:xfrm>
            <a:off x="421797" y="1079500"/>
            <a:ext cx="9027003" cy="2081316"/>
            <a:chOff x="0" y="0"/>
            <a:chExt cx="9027002" cy="2081315"/>
          </a:xfrm>
        </p:grpSpPr>
        <p:sp>
          <p:nvSpPr>
            <p:cNvPr id="1556" name="M. Planck"/>
            <p:cNvSpPr txBox="1"/>
            <p:nvPr/>
          </p:nvSpPr>
          <p:spPr>
            <a:xfrm>
              <a:off x="0" y="1827315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M. Planck</a:t>
              </a:r>
            </a:p>
          </p:txBody>
        </p:sp>
        <p:sp>
          <p:nvSpPr>
            <p:cNvPr id="1557" name="1900:    ELECTROMAGNETIC RADIATION IS EMITTED IN QUANTA"/>
            <p:cNvSpPr txBox="1"/>
            <p:nvPr/>
          </p:nvSpPr>
          <p:spPr>
            <a:xfrm>
              <a:off x="1495902" y="762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1900:    ELECTROMAGNETIC RADIATION IS EMITTED IN QUANTA</a:t>
              </a:r>
            </a:p>
          </p:txBody>
        </p:sp>
        <p:pic>
          <p:nvPicPr>
            <p:cNvPr id="1558" name="black_body.htm_txt_CAVITY.gif" descr="black_body.htm_txt_CAVITY.gi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419702" y="432858"/>
              <a:ext cx="2400301" cy="14001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59" name="mplanck.gif" descr="mplanck.gi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8102" y="0"/>
              <a:ext cx="1333877" cy="1803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60" name="ε = h ν"/>
            <p:cNvSpPr txBox="1"/>
            <p:nvPr/>
          </p:nvSpPr>
          <p:spPr>
            <a:xfrm>
              <a:off x="4099402" y="1088097"/>
              <a:ext cx="1409701" cy="4908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b="1" sz="2700">
                  <a:solidFill>
                    <a:srgbClr val="FFFFFF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>
                <a:defRPr b="0" sz="2900"/>
              </a:pPr>
              <a:r>
                <a:rPr b="1" sz="2700"/>
                <a:t>ε = h ν</a:t>
              </a:r>
            </a:p>
          </p:txBody>
        </p:sp>
        <p:grpSp>
          <p:nvGrpSpPr>
            <p:cNvPr id="1563" name="Group"/>
            <p:cNvGrpSpPr/>
            <p:nvPr/>
          </p:nvGrpSpPr>
          <p:grpSpPr>
            <a:xfrm>
              <a:off x="5686902" y="817634"/>
              <a:ext cx="3302001" cy="1059902"/>
              <a:chOff x="0" y="0"/>
              <a:chExt cx="3302000" cy="1059901"/>
            </a:xfrm>
          </p:grpSpPr>
          <p:sp>
            <p:nvSpPr>
              <p:cNvPr id="1561" name="Rectangle"/>
              <p:cNvSpPr/>
              <p:nvPr/>
            </p:nvSpPr>
            <p:spPr>
              <a:xfrm>
                <a:off x="0" y="16503"/>
                <a:ext cx="3302000" cy="1019136"/>
              </a:xfrm>
              <a:prstGeom prst="rect">
                <a:avLst/>
              </a:prstGeom>
              <a:blipFill rotWithShape="1">
                <a:blip r:embed="rId4"/>
                <a:srcRect l="0" t="0" r="0" b="0"/>
                <a:tile tx="0" ty="0" sx="100000" sy="100000" flip="none" algn="tl"/>
              </a:blipFill>
              <a:ln w="254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22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pic>
            <p:nvPicPr>
              <p:cNvPr id="1562" name="droppedImage.pdf" descr="droppedImage.pdf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268555" y="0"/>
                <a:ext cx="2520848" cy="105990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1570" name="Group"/>
          <p:cNvGrpSpPr/>
          <p:nvPr/>
        </p:nvGrpSpPr>
        <p:grpSpPr>
          <a:xfrm>
            <a:off x="370997" y="3263900"/>
            <a:ext cx="9077803" cy="2227248"/>
            <a:chOff x="0" y="0"/>
            <a:chExt cx="9077802" cy="2227247"/>
          </a:xfrm>
        </p:grpSpPr>
        <p:pic>
          <p:nvPicPr>
            <p:cNvPr id="1565" name="lenard.gif" descr="lenard.gi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24302" y="0"/>
              <a:ext cx="1122476" cy="1587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66" name="P. von Lenard"/>
            <p:cNvSpPr txBox="1"/>
            <p:nvPr/>
          </p:nvSpPr>
          <p:spPr>
            <a:xfrm>
              <a:off x="0" y="1674915"/>
              <a:ext cx="13970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P. von Lenard</a:t>
              </a:r>
            </a:p>
          </p:txBody>
        </p:sp>
        <p:sp>
          <p:nvSpPr>
            <p:cNvPr id="1567" name="1902:    PHOTOELECTRIC EFFECT"/>
            <p:cNvSpPr txBox="1"/>
            <p:nvPr/>
          </p:nvSpPr>
          <p:spPr>
            <a:xfrm>
              <a:off x="1546702" y="3683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1902:    PHOTOELECTRIC EFFECT</a:t>
              </a:r>
            </a:p>
          </p:txBody>
        </p:sp>
        <p:pic>
          <p:nvPicPr>
            <p:cNvPr id="1568" name="svg&gt;.pdf" descr="svg&gt;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6198452" y="436547"/>
              <a:ext cx="2390083" cy="1790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69" name="“The electron energy does not show the…"/>
            <p:cNvSpPr txBox="1"/>
            <p:nvPr/>
          </p:nvSpPr>
          <p:spPr>
            <a:xfrm>
              <a:off x="1762602" y="1130300"/>
              <a:ext cx="3944752" cy="609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defRPr i="1" sz="2100">
                  <a:solidFill>
                    <a:srgbClr val="FFFB0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rPr sz="1900"/>
                <a:t>“The electron energy does not show the </a:t>
              </a:r>
              <a:endParaRPr sz="1900"/>
            </a:p>
            <a:p>
              <a:pPr>
                <a:defRPr i="1" sz="2100">
                  <a:solidFill>
                    <a:srgbClr val="FFFB0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rPr sz="1900"/>
                <a:t>slightest dependence on the light intensity”</a:t>
              </a:r>
            </a:p>
          </p:txBody>
        </p:sp>
      </p:grpSp>
      <p:grpSp>
        <p:nvGrpSpPr>
          <p:cNvPr id="1576" name="Group"/>
          <p:cNvGrpSpPr/>
          <p:nvPr/>
        </p:nvGrpSpPr>
        <p:grpSpPr>
          <a:xfrm>
            <a:off x="434497" y="5643033"/>
            <a:ext cx="9014303" cy="1852716"/>
            <a:chOff x="0" y="0"/>
            <a:chExt cx="9014302" cy="1852714"/>
          </a:xfrm>
        </p:grpSpPr>
        <p:pic>
          <p:nvPicPr>
            <p:cNvPr id="1571" name="Einstein_patentoffice.jpg" descr="Einstein_patentoffice.jp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98902" y="0"/>
              <a:ext cx="1055224" cy="1574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72" name="A. Einstein"/>
            <p:cNvSpPr txBox="1"/>
            <p:nvPr/>
          </p:nvSpPr>
          <p:spPr>
            <a:xfrm>
              <a:off x="0" y="1598714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A. Einstein</a:t>
              </a:r>
            </a:p>
          </p:txBody>
        </p:sp>
        <p:sp>
          <p:nvSpPr>
            <p:cNvPr id="1573" name="1905:   LIGHT IS EMITTED AND ABSORBED IN QUANTA"/>
            <p:cNvSpPr txBox="1"/>
            <p:nvPr/>
          </p:nvSpPr>
          <p:spPr>
            <a:xfrm>
              <a:off x="1483202" y="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1905:   LIGHT IS EMITTED AND ABSORBED IN QUANTA</a:t>
              </a:r>
            </a:p>
          </p:txBody>
        </p:sp>
        <p:sp>
          <p:nvSpPr>
            <p:cNvPr id="1574" name="Emax = hν - W"/>
            <p:cNvSpPr txBox="1"/>
            <p:nvPr/>
          </p:nvSpPr>
          <p:spPr>
            <a:xfrm>
              <a:off x="3846766" y="560916"/>
              <a:ext cx="2277307" cy="546101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algn="ctr">
                <a:defRPr sz="3200"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E</a:t>
              </a:r>
              <a:r>
                <a:rPr baseline="-5999" sz="2700"/>
                <a:t>max</a:t>
              </a:r>
              <a:r>
                <a:t> = h</a:t>
              </a:r>
              <a:r>
                <a:rPr sz="2700"/>
                <a:t>ν</a:t>
              </a:r>
              <a:r>
                <a:t> - W</a:t>
              </a:r>
            </a:p>
          </p:txBody>
        </p:sp>
        <p:sp>
          <p:nvSpPr>
            <p:cNvPr id="1575" name="“My only revolutionary contribution to physics”"/>
            <p:cNvSpPr txBox="1"/>
            <p:nvPr/>
          </p:nvSpPr>
          <p:spPr>
            <a:xfrm>
              <a:off x="2981802" y="1255814"/>
              <a:ext cx="4291621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i="1" sz="1900">
                  <a:solidFill>
                    <a:srgbClr val="FFFB00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>
                <a:defRPr sz="2100"/>
              </a:pPr>
              <a:r>
                <a:rPr sz="1900"/>
                <a:t>“My only revolutionary contribution to physics”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76" grpId="3"/>
      <p:bldP build="whole" bldLvl="1" animBg="1" rev="0" advAuto="0" spid="1564" grpId="1"/>
      <p:bldP build="whole" bldLvl="1" animBg="1" rev="0" advAuto="0" spid="1570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8" name="SPECIAL RELATIVITY"/>
          <p:cNvSpPr txBox="1"/>
          <p:nvPr/>
        </p:nvSpPr>
        <p:spPr>
          <a:xfrm>
            <a:off x="3210024" y="148166"/>
            <a:ext cx="93091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SPECIAL RELATIVITY</a:t>
            </a:r>
          </a:p>
        </p:txBody>
      </p:sp>
      <p:grpSp>
        <p:nvGrpSpPr>
          <p:cNvPr id="1582" name="Group"/>
          <p:cNvGrpSpPr/>
          <p:nvPr/>
        </p:nvGrpSpPr>
        <p:grpSpPr>
          <a:xfrm>
            <a:off x="589526" y="812800"/>
            <a:ext cx="7378701" cy="2043216"/>
            <a:chOff x="0" y="0"/>
            <a:chExt cx="7378700" cy="2043215"/>
          </a:xfrm>
        </p:grpSpPr>
        <p:sp>
          <p:nvSpPr>
            <p:cNvPr id="1579" name="1905:    SPEED OF LIGHT IS ALWAYS CONSTANT"/>
            <p:cNvSpPr txBox="1"/>
            <p:nvPr/>
          </p:nvSpPr>
          <p:spPr>
            <a:xfrm>
              <a:off x="1676400" y="0"/>
              <a:ext cx="57023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1905:    SPEED OF LIGHT IS ALWAYS CONSTANT</a:t>
              </a:r>
            </a:p>
          </p:txBody>
        </p:sp>
        <p:sp>
          <p:nvSpPr>
            <p:cNvPr id="1580" name="A. Einstein"/>
            <p:cNvSpPr txBox="1"/>
            <p:nvPr/>
          </p:nvSpPr>
          <p:spPr>
            <a:xfrm>
              <a:off x="15397" y="1789215"/>
              <a:ext cx="10414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A. Einstein</a:t>
              </a:r>
            </a:p>
          </p:txBody>
        </p:sp>
        <p:pic>
          <p:nvPicPr>
            <p:cNvPr id="1581" name="Einstein_patentoffice.jpg" descr="Einstein_patentoffice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50800"/>
              <a:ext cx="1055224" cy="1574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583" name="1) Time dilation, space contraction"/>
          <p:cNvSpPr txBox="1"/>
          <p:nvPr/>
        </p:nvSpPr>
        <p:spPr>
          <a:xfrm>
            <a:off x="602226" y="5689600"/>
            <a:ext cx="45651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defRPr b="1"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1) </a:t>
            </a:r>
            <a:r>
              <a:rPr>
                <a:solidFill>
                  <a:schemeClr val="accent3">
                    <a:satOff val="18648"/>
                    <a:lumOff val="5971"/>
                  </a:schemeClr>
                </a:solidFill>
              </a:rPr>
              <a:t>Time dilation</a:t>
            </a:r>
            <a:r>
              <a:t>, space contraction</a:t>
            </a:r>
          </a:p>
        </p:txBody>
      </p:sp>
      <p:sp>
        <p:nvSpPr>
          <p:cNvPr id="1584" name="2) Modification of Newton’s laws, relativistic mass increase."/>
          <p:cNvSpPr txBox="1"/>
          <p:nvPr/>
        </p:nvSpPr>
        <p:spPr>
          <a:xfrm>
            <a:off x="589526" y="6096000"/>
            <a:ext cx="78164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2) Modification of Newton’s laws, relativistic mass increase.</a:t>
            </a:r>
          </a:p>
        </p:txBody>
      </p:sp>
      <p:pic>
        <p:nvPicPr>
          <p:cNvPr id="1585" name="EMC2.jpg" descr="EMC2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64866" y="6451600"/>
            <a:ext cx="2705101" cy="11689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6" name="Light clock.png" descr="Light clock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82792" y="1416083"/>
            <a:ext cx="3896601" cy="3890212"/>
          </a:xfrm>
          <a:prstGeom prst="rect">
            <a:avLst/>
          </a:prstGeom>
          <a:ln w="12700">
            <a:miter lim="400000"/>
          </a:ln>
        </p:spPr>
      </p:pic>
      <p:sp>
        <p:nvSpPr>
          <p:cNvPr id="1587" name="Time passes slower…"/>
          <p:cNvSpPr txBox="1"/>
          <p:nvPr/>
        </p:nvSpPr>
        <p:spPr>
          <a:xfrm>
            <a:off x="7270700" y="2980266"/>
            <a:ext cx="2622241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700">
                <a:solidFill>
                  <a:srgbClr val="FFFFFF"/>
                </a:solidFill>
              </a:defRPr>
            </a:pPr>
            <a:r>
              <a:t>Time passes slower</a:t>
            </a:r>
          </a:p>
          <a:p>
            <a:pPr>
              <a:defRPr sz="1700">
                <a:solidFill>
                  <a:srgbClr val="FFFFFF"/>
                </a:solidFill>
              </a:defRPr>
            </a:pPr>
            <a:r>
              <a:t>in moving reference frame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85" grpId="6"/>
      <p:bldP build="whole" bldLvl="1" animBg="1" rev="0" advAuto="0" spid="1582" grpId="1"/>
      <p:bldP build="whole" bldLvl="1" animBg="1" rev="0" advAuto="0" spid="1586" grpId="2"/>
      <p:bldP build="whole" bldLvl="1" animBg="1" rev="0" advAuto="0" spid="1587" grpId="3"/>
      <p:bldP build="whole" bldLvl="1" animBg="1" rev="0" advAuto="0" spid="1583" grpId="4"/>
      <p:bldP build="whole" bldLvl="1" animBg="1" rev="0" advAuto="0" spid="1584" grpId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2" name="Group"/>
          <p:cNvGrpSpPr/>
          <p:nvPr/>
        </p:nvGrpSpPr>
        <p:grpSpPr>
          <a:xfrm>
            <a:off x="457200" y="1485900"/>
            <a:ext cx="9144000" cy="1255816"/>
            <a:chOff x="0" y="0"/>
            <a:chExt cx="9144000" cy="1255815"/>
          </a:xfrm>
        </p:grpSpPr>
        <p:sp>
          <p:nvSpPr>
            <p:cNvPr id="1589" name="1909: NUCLEI:  very small + heavy within (almost) empty atom"/>
            <p:cNvSpPr txBox="1"/>
            <p:nvPr/>
          </p:nvSpPr>
          <p:spPr>
            <a:xfrm>
              <a:off x="1612900" y="127000"/>
              <a:ext cx="75311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1909: NUCLEI:  very small + heavy within (almost) empty atom</a:t>
              </a:r>
            </a:p>
          </p:txBody>
        </p:sp>
        <p:sp>
          <p:nvSpPr>
            <p:cNvPr id="1590" name="Rutherford"/>
            <p:cNvSpPr txBox="1"/>
            <p:nvPr/>
          </p:nvSpPr>
          <p:spPr>
            <a:xfrm>
              <a:off x="2697" y="1001815"/>
              <a:ext cx="10414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Rutherford</a:t>
              </a:r>
            </a:p>
          </p:txBody>
        </p:sp>
        <p:pic>
          <p:nvPicPr>
            <p:cNvPr id="1591" name="Geiger_Rutherford_1911.png" descr="Geiger_Rutherford_1911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22400" cy="9545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97" name="Group"/>
          <p:cNvGrpSpPr/>
          <p:nvPr/>
        </p:nvGrpSpPr>
        <p:grpSpPr>
          <a:xfrm>
            <a:off x="104297" y="2965687"/>
            <a:ext cx="9903303" cy="1896929"/>
            <a:chOff x="0" y="0"/>
            <a:chExt cx="9903302" cy="1896928"/>
          </a:xfrm>
        </p:grpSpPr>
        <p:sp>
          <p:nvSpPr>
            <p:cNvPr id="1593" name="Hydrogen"/>
            <p:cNvSpPr txBox="1"/>
            <p:nvPr/>
          </p:nvSpPr>
          <p:spPr>
            <a:xfrm>
              <a:off x="0" y="1642928"/>
              <a:ext cx="18161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Hydrogen</a:t>
              </a:r>
            </a:p>
          </p:txBody>
        </p:sp>
        <p:sp>
          <p:nvSpPr>
            <p:cNvPr id="1594" name="1913: BOHR MODEL- (empirical) explanation of discrete spectral lines"/>
            <p:cNvSpPr txBox="1"/>
            <p:nvPr/>
          </p:nvSpPr>
          <p:spPr>
            <a:xfrm>
              <a:off x="1965802" y="171212"/>
              <a:ext cx="7937501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1913: BOHR MODEL- (empirical) explanation of discrete spectral lines</a:t>
              </a:r>
            </a:p>
          </p:txBody>
        </p:sp>
        <p:pic>
          <p:nvPicPr>
            <p:cNvPr id="1595" name="droppedImage.pdf" descr="dropped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40202" y="0"/>
              <a:ext cx="1144512" cy="1676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96" name="(using Planck’s constant h) to quantize angular momentum"/>
            <p:cNvSpPr txBox="1"/>
            <p:nvPr/>
          </p:nvSpPr>
          <p:spPr>
            <a:xfrm>
              <a:off x="2854802" y="933212"/>
              <a:ext cx="6985001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(using Planck’s constant h) to quantize angular momentum</a:t>
              </a:r>
            </a:p>
          </p:txBody>
        </p:sp>
      </p:grpSp>
      <p:grpSp>
        <p:nvGrpSpPr>
          <p:cNvPr id="1604" name="Group"/>
          <p:cNvGrpSpPr/>
          <p:nvPr/>
        </p:nvGrpSpPr>
        <p:grpSpPr>
          <a:xfrm>
            <a:off x="523397" y="5130800"/>
            <a:ext cx="9259870" cy="1968500"/>
            <a:chOff x="0" y="0"/>
            <a:chExt cx="9259869" cy="1968500"/>
          </a:xfrm>
        </p:grpSpPr>
        <p:sp>
          <p:nvSpPr>
            <p:cNvPr id="1598" name="L. de Broglie"/>
            <p:cNvSpPr txBox="1"/>
            <p:nvPr/>
          </p:nvSpPr>
          <p:spPr>
            <a:xfrm>
              <a:off x="0" y="1700314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L. de Broglie</a:t>
              </a:r>
            </a:p>
          </p:txBody>
        </p:sp>
        <p:pic>
          <p:nvPicPr>
            <p:cNvPr id="1599" name="Broglie_Big.jpg" descr="Broglie_Big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8279" y="25400"/>
              <a:ext cx="1173142" cy="1625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00" name="droppedImage.pdf" descr="droppedImage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7134702" y="368300"/>
              <a:ext cx="2125168" cy="1600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01" name="1923: DE BROGLIE"/>
            <p:cNvSpPr txBox="1"/>
            <p:nvPr/>
          </p:nvSpPr>
          <p:spPr>
            <a:xfrm>
              <a:off x="1546702" y="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1923: DE BROGLIE</a:t>
              </a:r>
            </a:p>
          </p:txBody>
        </p:sp>
        <p:sp>
          <p:nvSpPr>
            <p:cNvPr id="1602" name="Particles are waves"/>
            <p:cNvSpPr txBox="1"/>
            <p:nvPr/>
          </p:nvSpPr>
          <p:spPr>
            <a:xfrm>
              <a:off x="2061015" y="876300"/>
              <a:ext cx="2592115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b="1" sz="18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Particles are waves</a:t>
              </a:r>
            </a:p>
          </p:txBody>
        </p:sp>
        <p:pic>
          <p:nvPicPr>
            <p:cNvPr id="1603" name="droppedImage.pdf" descr="dropped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5356702" y="698500"/>
              <a:ext cx="1143001" cy="9422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605" name="THE BEGINNING OF ATOMIC PHYSICS"/>
          <p:cNvSpPr txBox="1"/>
          <p:nvPr/>
        </p:nvSpPr>
        <p:spPr>
          <a:xfrm>
            <a:off x="2041624" y="287866"/>
            <a:ext cx="66155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THE BEGINNING OF ATOMIC PHYSICS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04" grpId="3"/>
      <p:bldP build="whole" bldLvl="1" animBg="1" rev="0" advAuto="0" spid="1592" grpId="1"/>
      <p:bldP build="whole" bldLvl="1" animBg="1" rev="0" advAuto="0" spid="1597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" name="1923: UNCERTAINTY RELATION"/>
          <p:cNvSpPr txBox="1"/>
          <p:nvPr/>
        </p:nvSpPr>
        <p:spPr>
          <a:xfrm>
            <a:off x="3362424" y="1115483"/>
            <a:ext cx="3924618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lnSpc>
                <a:spcPts val="4100"/>
              </a:lnSpc>
              <a:spcBef>
                <a:spcPts val="100"/>
              </a:spcBef>
              <a:defRPr sz="1870">
                <a:solidFill>
                  <a:srgbClr val="FF85FF"/>
                </a:solidFill>
              </a:defRPr>
            </a:lvl1pPr>
          </a:lstStyle>
          <a:p>
            <a:pPr>
              <a:defRPr sz="3500">
                <a:latin typeface="Verdana"/>
                <a:ea typeface="Verdana"/>
                <a:cs typeface="Verdana"/>
                <a:sym typeface="Verdana"/>
              </a:defRPr>
            </a:pPr>
            <a:r>
              <a:rPr sz="1870">
                <a:latin typeface="Helvetica"/>
                <a:ea typeface="Helvetica"/>
                <a:cs typeface="Helvetica"/>
                <a:sym typeface="Helvetica"/>
              </a:rPr>
              <a:t>1923: UNCERTAINTY RELATION </a:t>
            </a:r>
          </a:p>
        </p:txBody>
      </p:sp>
      <p:sp>
        <p:nvSpPr>
          <p:cNvPr id="1608" name="Heisenberg"/>
          <p:cNvSpPr txBox="1"/>
          <p:nvPr/>
        </p:nvSpPr>
        <p:spPr>
          <a:xfrm>
            <a:off x="692524" y="2646041"/>
            <a:ext cx="1041401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3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300">
                <a:solidFill>
                  <a:srgbClr val="FFFB00"/>
                </a:solidFill>
              </a:rPr>
              <a:t>Heisenberg</a:t>
            </a:r>
          </a:p>
        </p:txBody>
      </p:sp>
      <p:pic>
        <p:nvPicPr>
          <p:cNvPr id="1609" name="548px-Werner_Heisenberg.jpg" descr="548px-Werner_Heisenberg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2524" y="1115483"/>
            <a:ext cx="1193801" cy="1304903"/>
          </a:xfrm>
          <a:prstGeom prst="rect">
            <a:avLst/>
          </a:prstGeom>
          <a:ln w="12700">
            <a:miter lim="400000"/>
          </a:ln>
        </p:spPr>
      </p:pic>
      <p:sp>
        <p:nvSpPr>
          <p:cNvPr id="1610" name="QUANTUM MECHANICS"/>
          <p:cNvSpPr txBox="1"/>
          <p:nvPr/>
        </p:nvSpPr>
        <p:spPr>
          <a:xfrm>
            <a:off x="3362424" y="192193"/>
            <a:ext cx="93091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QUANTUM MECHANICS</a:t>
            </a:r>
          </a:p>
        </p:txBody>
      </p:sp>
      <p:pic>
        <p:nvPicPr>
          <p:cNvPr id="1611" name="MathTypeEquation.pdf" descr="MathTypeEquation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32548" y="3617383"/>
            <a:ext cx="114301" cy="165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2" name="wave-packet.jpg" descr="wave-packet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91205" y="2380826"/>
            <a:ext cx="4954003" cy="33315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3" name="MathTypeImage.pdf" descr="MathType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791205" y="2393526"/>
            <a:ext cx="1092337" cy="7209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4" name="MathTypeImage.pdf" descr="MathType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653007" y="2393526"/>
            <a:ext cx="1092336" cy="720943"/>
          </a:xfrm>
          <a:prstGeom prst="rect">
            <a:avLst/>
          </a:prstGeom>
          <a:ln w="12700">
            <a:miter lim="400000"/>
          </a:ln>
        </p:spPr>
      </p:pic>
      <p:sp>
        <p:nvSpPr>
          <p:cNvPr id="1615" name="Fourier analysis of a wave packet (e.g. acoustics)"/>
          <p:cNvSpPr txBox="1"/>
          <p:nvPr/>
        </p:nvSpPr>
        <p:spPr>
          <a:xfrm>
            <a:off x="2694358" y="6051550"/>
            <a:ext cx="542583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lnSpc>
                <a:spcPts val="4100"/>
              </a:lnSpc>
              <a:spcBef>
                <a:spcPts val="100"/>
              </a:spcBef>
              <a:defRPr sz="1870">
                <a:solidFill>
                  <a:srgbClr val="FF85FF"/>
                </a:solidFill>
              </a:defRPr>
            </a:lvl1pPr>
          </a:lstStyle>
          <a:p>
            <a:pPr>
              <a:defRPr sz="3500">
                <a:latin typeface="Verdana"/>
                <a:ea typeface="Verdana"/>
                <a:cs typeface="Verdana"/>
                <a:sym typeface="Verdana"/>
              </a:defRPr>
            </a:pPr>
            <a:r>
              <a:rPr sz="1870">
                <a:latin typeface="Helvetica"/>
                <a:ea typeface="Helvetica"/>
                <a:cs typeface="Helvetica"/>
                <a:sym typeface="Helvetica"/>
              </a:rPr>
              <a:t>Fourier analysis of a wave packet (e.g. acoustics)</a:t>
            </a:r>
          </a:p>
        </p:txBody>
      </p:sp>
      <p:grpSp>
        <p:nvGrpSpPr>
          <p:cNvPr id="1618" name="Group"/>
          <p:cNvGrpSpPr/>
          <p:nvPr/>
        </p:nvGrpSpPr>
        <p:grpSpPr>
          <a:xfrm>
            <a:off x="4815740" y="6528361"/>
            <a:ext cx="939410" cy="566375"/>
            <a:chOff x="0" y="0"/>
            <a:chExt cx="939408" cy="566373"/>
          </a:xfrm>
        </p:grpSpPr>
        <p:sp>
          <p:nvSpPr>
            <p:cNvPr id="1616" name="Rectangle"/>
            <p:cNvSpPr/>
            <p:nvPr/>
          </p:nvSpPr>
          <p:spPr>
            <a:xfrm>
              <a:off x="0" y="0"/>
              <a:ext cx="939404" cy="566374"/>
            </a:xfrm>
            <a:prstGeom prst="rect">
              <a:avLst/>
            </a:prstGeom>
            <a:solidFill>
              <a:schemeClr val="accent6">
                <a:satOff val="24555"/>
                <a:lumOff val="22232"/>
              </a:schemeClr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</a:p>
          </p:txBody>
        </p:sp>
        <p:pic>
          <p:nvPicPr>
            <p:cNvPr id="1617" name="MathTypeImage.pdf" descr="MathTypeImage.pdf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0" t="0" r="0" b="0"/>
            <a:stretch>
              <a:fillRect/>
            </a:stretch>
          </p:blipFill>
          <p:spPr>
            <a:xfrm>
              <a:off x="0" y="140063"/>
              <a:ext cx="939409" cy="3058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Energy  E of a particle with mass m,…"/>
          <p:cNvSpPr txBox="1"/>
          <p:nvPr/>
        </p:nvSpPr>
        <p:spPr>
          <a:xfrm>
            <a:off x="1424095" y="2184400"/>
            <a:ext cx="7051715" cy="11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355600">
              <a:defRPr sz="25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Energy  </a:t>
            </a:r>
            <a:r>
              <a:rPr>
                <a:solidFill>
                  <a:srgbClr val="F5EC00"/>
                </a:solidFill>
              </a:rPr>
              <a:t>E</a:t>
            </a:r>
            <a:r>
              <a:t> of a particle with mass </a:t>
            </a:r>
            <a:r>
              <a:rPr>
                <a:solidFill>
                  <a:srgbClr val="F5EC00"/>
                </a:solidFill>
              </a:rPr>
              <a:t>m</a:t>
            </a:r>
            <a:r>
              <a:t>, </a:t>
            </a:r>
          </a:p>
          <a:p>
            <a:pPr algn="ctr" defTabSz="355600">
              <a:defRPr sz="25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momentum </a:t>
            </a:r>
            <a:r>
              <a:rPr>
                <a:solidFill>
                  <a:srgbClr val="F5EC00"/>
                </a:solidFill>
              </a:rPr>
              <a:t>p</a:t>
            </a:r>
            <a:r>
              <a:t>, in a potential </a:t>
            </a:r>
            <a:r>
              <a:rPr>
                <a:solidFill>
                  <a:srgbClr val="F5EC00"/>
                </a:solidFill>
              </a:rPr>
              <a:t>V(r)</a:t>
            </a:r>
          </a:p>
        </p:txBody>
      </p:sp>
      <p:pic>
        <p:nvPicPr>
          <p:cNvPr id="1621" name="temp.pdf" descr="tem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21100" y="3534833"/>
            <a:ext cx="2139984" cy="987686"/>
          </a:xfrm>
          <a:prstGeom prst="rect">
            <a:avLst/>
          </a:prstGeom>
          <a:ln w="12700">
            <a:miter lim="400000"/>
          </a:ln>
        </p:spPr>
      </p:pic>
      <p:sp>
        <p:nvSpPr>
          <p:cNvPr id="1622" name="INTERLUDE 1…"/>
          <p:cNvSpPr txBox="1"/>
          <p:nvPr/>
        </p:nvSpPr>
        <p:spPr>
          <a:xfrm>
            <a:off x="0" y="465733"/>
            <a:ext cx="9867900" cy="1137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355600">
              <a:defRPr sz="33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INTERLUDE 1</a:t>
            </a:r>
          </a:p>
          <a:p>
            <a:pPr algn="ctr" defTabSz="355600">
              <a:defRPr sz="33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From </a:t>
            </a:r>
            <a:r>
              <a:rPr>
                <a:solidFill>
                  <a:srgbClr val="F5EC00"/>
                </a:solidFill>
              </a:rPr>
              <a:t>classical</a:t>
            </a:r>
            <a:r>
              <a:t> to </a:t>
            </a:r>
            <a:r>
              <a:rPr>
                <a:solidFill>
                  <a:srgbClr val="94E3FE"/>
                </a:solidFill>
              </a:rPr>
              <a:t>quantum</a:t>
            </a:r>
            <a:r>
              <a:t> mechanics</a:t>
            </a:r>
          </a:p>
        </p:txBody>
      </p:sp>
      <p:sp>
        <p:nvSpPr>
          <p:cNvPr id="1623" name="Total energy = kinetic + potential energy"/>
          <p:cNvSpPr txBox="1"/>
          <p:nvPr/>
        </p:nvSpPr>
        <p:spPr>
          <a:xfrm>
            <a:off x="266761" y="5050366"/>
            <a:ext cx="9613901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355600">
              <a:def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Total energy = kinetic + potential energy</a:t>
            </a:r>
          </a:p>
        </p:txBody>
      </p:sp>
      <p:sp>
        <p:nvSpPr>
          <p:cNvPr id="1624" name="(‘Hamiltonian’)"/>
          <p:cNvSpPr txBox="1"/>
          <p:nvPr/>
        </p:nvSpPr>
        <p:spPr>
          <a:xfrm>
            <a:off x="190561" y="5837766"/>
            <a:ext cx="9613901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355600">
              <a:defRPr sz="2600">
                <a:solidFill>
                  <a:schemeClr val="accent1">
                    <a:satOff val="-3355"/>
                    <a:lumOff val="26614"/>
                  </a:schemeClr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(‘Hamiltonian’)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jpe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1.jpe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rculanum"/>
        <a:ea typeface="Herculanum"/>
        <a:cs typeface="Herculanum"/>
      </a:majorFont>
      <a:minorFont>
        <a:latin typeface="Futura Condensed"/>
        <a:ea typeface="Futura Condensed"/>
        <a:cs typeface="Futura Condense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1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56533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rculanum"/>
        <a:ea typeface="Herculanum"/>
        <a:cs typeface="Herculanum"/>
      </a:majorFont>
      <a:minorFont>
        <a:latin typeface="Futura Condensed"/>
        <a:ea typeface="Futura Condensed"/>
        <a:cs typeface="Futura Condense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1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56533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