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diagrams/layout1.xml" ContentType="application/vnd.openxmlformats-officedocument.drawingml.diagramLayout+xml"/>
  <Override PartName="/ppt/diagrams/data2.xml" ContentType="application/vnd.openxmlformats-officedocument.drawingml.diagramData+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Default Extension="png" ContentType="image/png"/>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Layouts/slideLayout5.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3" r:id="rId2"/>
    <p:sldMasterId id="2147483665" r:id="rId3"/>
  </p:sldMasterIdLst>
  <p:notesMasterIdLst>
    <p:notesMasterId r:id="rId36"/>
  </p:notesMasterIdLst>
  <p:sldIdLst>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57" r:id="rId18"/>
    <p:sldId id="273" r:id="rId19"/>
    <p:sldId id="274" r:id="rId20"/>
    <p:sldId id="275" r:id="rId21"/>
    <p:sldId id="276" r:id="rId22"/>
    <p:sldId id="258"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6858000" type="screen4x3"/>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1494"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s>
</file>

<file path=ppt/diagrams/_rels/data2.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image" Target="../media/image44.png"/><Relationship Id="rId5" Type="http://schemas.openxmlformats.org/officeDocument/2006/relationships/image" Target="../media/image48.png"/><Relationship Id="rId4" Type="http://schemas.openxmlformats.org/officeDocument/2006/relationships/image" Target="../media/image47.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786A9ED-5EAC-46E2-8A22-4B297CDCE217}" type="doc">
      <dgm:prSet loTypeId="urn:microsoft.com/office/officeart/2005/8/layout/hList6" loCatId="list" qsTypeId="urn:microsoft.com/office/officeart/2005/8/quickstyle/simple1" qsCatId="simple" csTypeId="urn:microsoft.com/office/officeart/2005/8/colors/accent1_2" csCatId="accent1" phldr="1"/>
      <dgm:spPr/>
      <dgm:t>
        <a:bodyPr/>
        <a:lstStyle/>
        <a:p>
          <a:endParaRPr lang="pl-PL"/>
        </a:p>
      </dgm:t>
    </dgm:pt>
    <dgm:pt modelId="{F1B34C7F-2B9F-48D5-B76E-9D496C1AB5D8}">
      <dgm:prSet phldrT="[Tekst]" custT="1"/>
      <dgm:spPr/>
      <dgm:t>
        <a:bodyPr/>
        <a:lstStyle/>
        <a:p>
          <a:pPr rtl="0"/>
          <a:r>
            <a:rPr kumimoji="0" lang="pl-PL" sz="1600" b="1" i="0" u="none" strike="noStrike" cap="none" normalizeH="0" baseline="0" dirty="0" smtClean="0">
              <a:ln>
                <a:noFill/>
              </a:ln>
              <a:solidFill>
                <a:srgbClr val="333333"/>
              </a:solidFill>
              <a:effectLst/>
              <a:latin typeface="Arial" pitchFamily="34" charset="0"/>
              <a:ea typeface="Times New Roman" pitchFamily="18" charset="0"/>
              <a:cs typeface="Arial" pitchFamily="34" charset="0"/>
            </a:rPr>
            <a:t>Diesel:</a:t>
          </a:r>
        </a:p>
        <a:p>
          <a:pPr rtl="0"/>
          <a:r>
            <a:rPr kumimoji="0" lang="pl-PL" sz="1600" b="1" i="0" u="none" strike="noStrike" cap="none" normalizeH="0" baseline="0" dirty="0" smtClean="0">
              <a:ln>
                <a:noFill/>
              </a:ln>
              <a:solidFill>
                <a:srgbClr val="333333"/>
              </a:solidFill>
              <a:effectLst/>
              <a:latin typeface="Arial" pitchFamily="34" charset="0"/>
              <a:ea typeface="Times New Roman" pitchFamily="18" charset="0"/>
              <a:cs typeface="Arial" pitchFamily="34" charset="0"/>
            </a:rPr>
            <a:t> </a:t>
          </a:r>
          <a:r>
            <a:rPr kumimoji="0" lang="en-US" sz="1600" b="1" i="0" u="none" strike="noStrike" cap="none" normalizeH="0" baseline="0" dirty="0" smtClean="0">
              <a:ln>
                <a:noFill/>
              </a:ln>
              <a:solidFill>
                <a:srgbClr val="333333"/>
              </a:solidFill>
              <a:effectLst/>
              <a:latin typeface="Arial" pitchFamily="34" charset="0"/>
              <a:ea typeface="Times New Roman" pitchFamily="18" charset="0"/>
              <a:cs typeface="Arial" pitchFamily="34" charset="0"/>
            </a:rPr>
            <a:t>6 MW,</a:t>
          </a:r>
          <a:endParaRPr kumimoji="0" lang="pl-PL" sz="1600" b="1" i="0" u="none" strike="noStrike" cap="none" normalizeH="0" baseline="0" dirty="0" smtClean="0">
            <a:ln>
              <a:noFill/>
            </a:ln>
            <a:solidFill>
              <a:srgbClr val="333333"/>
            </a:solidFill>
            <a:effectLst/>
            <a:latin typeface="Arial" pitchFamily="34" charset="0"/>
            <a:ea typeface="Times New Roman" pitchFamily="18" charset="0"/>
            <a:cs typeface="Arial" pitchFamily="34" charset="0"/>
          </a:endParaRPr>
        </a:p>
        <a:p>
          <a:pPr rtl="0"/>
          <a:r>
            <a:rPr kumimoji="0" lang="en-US" sz="1600" b="1" i="0" u="none" strike="noStrike" cap="none" normalizeH="0" baseline="0" dirty="0" smtClean="0">
              <a:ln>
                <a:noFill/>
              </a:ln>
              <a:solidFill>
                <a:srgbClr val="333333"/>
              </a:solidFill>
              <a:effectLst/>
              <a:latin typeface="Arial" pitchFamily="34" charset="0"/>
              <a:ea typeface="Times New Roman" pitchFamily="18" charset="0"/>
              <a:cs typeface="Arial" pitchFamily="34" charset="0"/>
            </a:rPr>
            <a:t> 6</a:t>
          </a:r>
          <a:r>
            <a:rPr kumimoji="0" lang="pl-PL" sz="1600" b="1" i="0" u="none" strike="noStrike" cap="none" normalizeH="0" baseline="0" dirty="0" smtClean="0">
              <a:ln>
                <a:noFill/>
              </a:ln>
              <a:solidFill>
                <a:srgbClr val="333333"/>
              </a:solidFill>
              <a:effectLst/>
              <a:latin typeface="Arial" pitchFamily="34" charset="0"/>
              <a:ea typeface="Times New Roman" pitchFamily="18" charset="0"/>
              <a:cs typeface="Arial" pitchFamily="34" charset="0"/>
            </a:rPr>
            <a:t> </a:t>
          </a:r>
          <a:r>
            <a:rPr kumimoji="0" lang="pl-PL" sz="1600" b="1" i="0" u="none" strike="noStrike" cap="none" normalizeH="0" baseline="0" dirty="0" err="1" smtClean="0">
              <a:ln>
                <a:noFill/>
              </a:ln>
              <a:solidFill>
                <a:srgbClr val="333333"/>
              </a:solidFill>
              <a:effectLst/>
              <a:latin typeface="Arial" pitchFamily="34" charset="0"/>
              <a:ea typeface="Times New Roman" pitchFamily="18" charset="0"/>
              <a:cs typeface="Arial" pitchFamily="34" charset="0"/>
            </a:rPr>
            <a:t>pistons</a:t>
          </a:r>
          <a:r>
            <a:rPr kumimoji="0" lang="pl-PL" sz="1600" b="1" i="0" u="none" strike="noStrike" cap="none" normalizeH="0" baseline="0" dirty="0" smtClean="0">
              <a:ln>
                <a:noFill/>
              </a:ln>
              <a:solidFill>
                <a:srgbClr val="333333"/>
              </a:solidFill>
              <a:effectLst/>
              <a:latin typeface="Arial" pitchFamily="34" charset="0"/>
              <a:ea typeface="Times New Roman" pitchFamily="18" charset="0"/>
              <a:cs typeface="Arial" pitchFamily="34" charset="0"/>
            </a:rPr>
            <a:t>,</a:t>
          </a:r>
        </a:p>
        <a:p>
          <a:pPr rtl="0"/>
          <a:r>
            <a:rPr kumimoji="0" lang="en-US" sz="1600" b="1" i="0" u="none" strike="noStrike" cap="none" normalizeH="0" baseline="0" dirty="0" smtClean="0">
              <a:ln>
                <a:noFill/>
              </a:ln>
              <a:solidFill>
                <a:srgbClr val="333333"/>
              </a:solidFill>
              <a:effectLst/>
              <a:latin typeface="Arial" pitchFamily="34" charset="0"/>
              <a:ea typeface="Times New Roman" pitchFamily="18" charset="0"/>
              <a:cs typeface="Arial" pitchFamily="34" charset="0"/>
            </a:rPr>
            <a:t> 4 </a:t>
          </a:r>
          <a:r>
            <a:rPr kumimoji="0" lang="pl-PL" sz="1600" b="1" i="0" u="none" strike="noStrike" cap="none" normalizeH="0" baseline="0" dirty="0" err="1" smtClean="0">
              <a:ln>
                <a:noFill/>
              </a:ln>
              <a:solidFill>
                <a:srgbClr val="333333"/>
              </a:solidFill>
              <a:effectLst/>
              <a:latin typeface="Arial" pitchFamily="34" charset="0"/>
              <a:ea typeface="Times New Roman" pitchFamily="18" charset="0"/>
              <a:cs typeface="Arial" pitchFamily="34" charset="0"/>
            </a:rPr>
            <a:t>strokes</a:t>
          </a:r>
          <a:r>
            <a:rPr kumimoji="0" lang="en-US" sz="1600" b="1" i="0" u="none" strike="noStrike" cap="none" normalizeH="0" baseline="0" dirty="0" smtClean="0">
              <a:ln>
                <a:noFill/>
              </a:ln>
              <a:solidFill>
                <a:srgbClr val="333333"/>
              </a:solidFill>
              <a:effectLst/>
              <a:latin typeface="Arial" pitchFamily="34" charset="0"/>
              <a:ea typeface="Times New Roman" pitchFamily="18" charset="0"/>
              <a:cs typeface="Arial" pitchFamily="34" charset="0"/>
            </a:rPr>
            <a:t>,</a:t>
          </a:r>
          <a:endParaRPr kumimoji="0" lang="pl-PL" sz="1600" b="1" i="0" u="none" strike="noStrike" cap="none" normalizeH="0" baseline="0" dirty="0" smtClean="0">
            <a:ln>
              <a:noFill/>
            </a:ln>
            <a:solidFill>
              <a:srgbClr val="333333"/>
            </a:solidFill>
            <a:effectLst/>
            <a:latin typeface="Arial" pitchFamily="34" charset="0"/>
            <a:ea typeface="Times New Roman" pitchFamily="18" charset="0"/>
            <a:cs typeface="Arial" pitchFamily="34" charset="0"/>
          </a:endParaRPr>
        </a:p>
        <a:p>
          <a:pPr rtl="0"/>
          <a:r>
            <a:rPr kumimoji="0" lang="en-US" sz="1600" b="1" i="0" u="none" strike="noStrike" cap="none" normalizeH="0" baseline="0" dirty="0" smtClean="0">
              <a:ln>
                <a:noFill/>
              </a:ln>
              <a:solidFill>
                <a:srgbClr val="333333"/>
              </a:solidFill>
              <a:effectLst/>
              <a:latin typeface="Arial" pitchFamily="34" charset="0"/>
              <a:ea typeface="Times New Roman" pitchFamily="18" charset="0"/>
              <a:cs typeface="Arial" pitchFamily="34" charset="0"/>
            </a:rPr>
            <a:t>85%</a:t>
          </a:r>
          <a:r>
            <a:rPr kumimoji="0" lang="pl-PL" sz="1600" b="1" i="0" u="none" strike="noStrike" cap="none" normalizeH="0" baseline="0" dirty="0" smtClean="0">
              <a:ln>
                <a:noFill/>
              </a:ln>
              <a:solidFill>
                <a:srgbClr val="333333"/>
              </a:solidFill>
              <a:effectLst/>
              <a:latin typeface="Arial" pitchFamily="34" charset="0"/>
              <a:ea typeface="Times New Roman" pitchFamily="18" charset="0"/>
              <a:cs typeface="Arial" pitchFamily="34" charset="0"/>
            </a:rPr>
            <a:t> </a:t>
          </a:r>
          <a:r>
            <a:rPr kumimoji="0" lang="pl-PL" sz="1600" b="1" i="0" u="none" strike="noStrike" cap="none" normalizeH="0" baseline="0" dirty="0" err="1" smtClean="0">
              <a:ln>
                <a:noFill/>
              </a:ln>
              <a:solidFill>
                <a:srgbClr val="333333"/>
              </a:solidFill>
              <a:effectLst/>
              <a:latin typeface="Arial" pitchFamily="34" charset="0"/>
              <a:ea typeface="Times New Roman" pitchFamily="18" charset="0"/>
              <a:cs typeface="Arial" pitchFamily="34" charset="0"/>
            </a:rPr>
            <a:t>load</a:t>
          </a:r>
          <a:endParaRPr lang="pl-PL" sz="1600" dirty="0"/>
        </a:p>
      </dgm:t>
    </dgm:pt>
    <dgm:pt modelId="{BBAE2D6D-4FF3-4AAB-BF88-72B3C5EA3A8C}" type="parTrans" cxnId="{1AD1756E-48B7-4F0A-957A-8178BB1009AE}">
      <dgm:prSet/>
      <dgm:spPr/>
      <dgm:t>
        <a:bodyPr/>
        <a:lstStyle/>
        <a:p>
          <a:endParaRPr lang="pl-PL"/>
        </a:p>
      </dgm:t>
    </dgm:pt>
    <dgm:pt modelId="{F65F04C8-4120-4F74-AC57-42D570E99CC5}" type="sibTrans" cxnId="{1AD1756E-48B7-4F0A-957A-8178BB1009AE}">
      <dgm:prSet/>
      <dgm:spPr/>
      <dgm:t>
        <a:bodyPr/>
        <a:lstStyle/>
        <a:p>
          <a:endParaRPr lang="pl-PL"/>
        </a:p>
      </dgm:t>
    </dgm:pt>
    <dgm:pt modelId="{D8B67DA1-03C5-4629-AB1B-44830DB9C64B}">
      <dgm:prSet phldrT="[Tekst]" custT="1"/>
      <dgm:spPr/>
      <dgm:t>
        <a:bodyPr/>
        <a:lstStyle/>
        <a:p>
          <a:r>
            <a:rPr kumimoji="0" lang="pl-PL" sz="1600" b="1" i="0" u="none" strike="noStrike" cap="none" normalizeH="0" baseline="0" dirty="0" smtClean="0">
              <a:ln>
                <a:noFill/>
              </a:ln>
              <a:solidFill>
                <a:srgbClr val="333333"/>
              </a:solidFill>
              <a:effectLst/>
              <a:latin typeface="Arial" pitchFamily="34" charset="0"/>
              <a:ea typeface="Times New Roman" pitchFamily="18" charset="0"/>
              <a:cs typeface="Arial" pitchFamily="34" charset="0"/>
            </a:rPr>
            <a:t>Off-</a:t>
          </a:r>
          <a:r>
            <a:rPr kumimoji="0" lang="pl-PL" sz="1600" b="1" i="0" u="none" strike="noStrike" cap="none" normalizeH="0" baseline="0" dirty="0" err="1" smtClean="0">
              <a:ln>
                <a:noFill/>
              </a:ln>
              <a:solidFill>
                <a:srgbClr val="333333"/>
              </a:solidFill>
              <a:effectLst/>
              <a:latin typeface="Arial" pitchFamily="34" charset="0"/>
              <a:ea typeface="Times New Roman" pitchFamily="18" charset="0"/>
              <a:cs typeface="Arial" pitchFamily="34" charset="0"/>
            </a:rPr>
            <a:t>gases</a:t>
          </a:r>
          <a:r>
            <a:rPr kumimoji="0" lang="pl-PL" sz="1600" b="1" i="0" u="none" strike="noStrike" cap="none" normalizeH="0" baseline="0" dirty="0" smtClean="0">
              <a:ln>
                <a:noFill/>
              </a:ln>
              <a:solidFill>
                <a:srgbClr val="333333"/>
              </a:solidFill>
              <a:effectLst/>
              <a:latin typeface="Arial" pitchFamily="34" charset="0"/>
              <a:ea typeface="Times New Roman" pitchFamily="18" charset="0"/>
              <a:cs typeface="Arial" pitchFamily="34" charset="0"/>
            </a:rPr>
            <a:t>:</a:t>
          </a:r>
        </a:p>
        <a:p>
          <a:r>
            <a:rPr kumimoji="0" lang="en-US" sz="1600" b="1" i="0" u="none" strike="noStrike" cap="none" normalizeH="0" baseline="0" dirty="0" smtClean="0">
              <a:ln>
                <a:noFill/>
              </a:ln>
              <a:solidFill>
                <a:srgbClr val="333333"/>
              </a:solidFill>
              <a:effectLst/>
              <a:latin typeface="Arial" pitchFamily="34" charset="0"/>
              <a:ea typeface="Times New Roman" pitchFamily="18" charset="0"/>
              <a:cs typeface="Arial" pitchFamily="34" charset="0"/>
            </a:rPr>
            <a:t>4.727 Nm</a:t>
          </a:r>
          <a:r>
            <a:rPr kumimoji="0" lang="en-US" sz="1600" b="1" i="0" u="none" strike="noStrike" cap="none" normalizeH="0" baseline="30000" dirty="0" smtClean="0">
              <a:ln>
                <a:noFill/>
              </a:ln>
              <a:solidFill>
                <a:srgbClr val="333333"/>
              </a:solidFill>
              <a:effectLst/>
              <a:latin typeface="Arial" pitchFamily="34" charset="0"/>
              <a:ea typeface="Times New Roman" pitchFamily="18" charset="0"/>
              <a:cs typeface="Arial" pitchFamily="34" charset="0"/>
            </a:rPr>
            <a:t>3</a:t>
          </a:r>
          <a:r>
            <a:rPr kumimoji="0" lang="en-US" sz="1600" b="1" i="0" u="none" strike="noStrike" cap="none" normalizeH="0" baseline="0" dirty="0" smtClean="0">
              <a:ln>
                <a:noFill/>
              </a:ln>
              <a:solidFill>
                <a:srgbClr val="333333"/>
              </a:solidFill>
              <a:effectLst/>
              <a:latin typeface="Arial" pitchFamily="34" charset="0"/>
              <a:ea typeface="Times New Roman" pitchFamily="18" charset="0"/>
              <a:cs typeface="Arial" pitchFamily="34" charset="0"/>
            </a:rPr>
            <a:t>/kWh</a:t>
          </a:r>
          <a:endParaRPr kumimoji="0" lang="pl-PL" sz="1600" b="1" i="0" u="none" strike="noStrike" cap="none" normalizeH="0" baseline="0" dirty="0" smtClean="0">
            <a:ln>
              <a:noFill/>
            </a:ln>
            <a:solidFill>
              <a:srgbClr val="333333"/>
            </a:solidFill>
            <a:effectLst/>
            <a:latin typeface="Arial" pitchFamily="34" charset="0"/>
            <a:ea typeface="Times New Roman" pitchFamily="18" charset="0"/>
            <a:cs typeface="Arial" pitchFamily="34" charset="0"/>
          </a:endParaRPr>
        </a:p>
        <a:p>
          <a:r>
            <a:rPr kumimoji="0" lang="en-US" sz="1600" b="1" i="0" u="none" strike="noStrike" cap="none" normalizeH="0" baseline="0" dirty="0" smtClean="0">
              <a:ln>
                <a:noFill/>
              </a:ln>
              <a:solidFill>
                <a:srgbClr val="333333"/>
              </a:solidFill>
              <a:effectLst/>
              <a:latin typeface="Arial" pitchFamily="34" charset="0"/>
              <a:ea typeface="Times New Roman" pitchFamily="18" charset="0"/>
              <a:cs typeface="Arial" pitchFamily="34" charset="0"/>
            </a:rPr>
            <a:t>1500 </a:t>
          </a:r>
          <a:r>
            <a:rPr kumimoji="0" lang="en-US" sz="1600" b="1" i="0" u="none" strike="noStrike" cap="none" normalizeH="0" baseline="0" dirty="0" err="1" smtClean="0">
              <a:ln>
                <a:noFill/>
              </a:ln>
              <a:solidFill>
                <a:srgbClr val="333333"/>
              </a:solidFill>
              <a:effectLst/>
              <a:latin typeface="Arial" pitchFamily="34" charset="0"/>
              <a:ea typeface="Times New Roman" pitchFamily="18" charset="0"/>
              <a:cs typeface="Arial" pitchFamily="34" charset="0"/>
            </a:rPr>
            <a:t>ppm</a:t>
          </a:r>
          <a:r>
            <a:rPr kumimoji="0" lang="pl-PL" sz="1600" b="1" i="0" u="none" strike="noStrike" cap="none" normalizeH="0" baseline="0" dirty="0" smtClean="0">
              <a:ln>
                <a:noFill/>
              </a:ln>
              <a:solidFill>
                <a:srgbClr val="333333"/>
              </a:solidFill>
              <a:effectLst/>
              <a:latin typeface="Arial" pitchFamily="34" charset="0"/>
              <a:ea typeface="Times New Roman" pitchFamily="18" charset="0"/>
              <a:cs typeface="Arial" pitchFamily="34" charset="0"/>
            </a:rPr>
            <a:t>v</a:t>
          </a:r>
          <a:r>
            <a:rPr kumimoji="0" lang="en-US" sz="1600" b="1" i="0" u="none" strike="noStrike" cap="none" normalizeH="0" baseline="0" dirty="0" smtClean="0">
              <a:ln>
                <a:noFill/>
              </a:ln>
              <a:solidFill>
                <a:srgbClr val="333333"/>
              </a:solidFill>
              <a:effectLst/>
              <a:latin typeface="Arial" pitchFamily="34" charset="0"/>
              <a:ea typeface="Times New Roman" pitchFamily="18" charset="0"/>
              <a:cs typeface="Arial" pitchFamily="34" charset="0"/>
            </a:rPr>
            <a:t>, </a:t>
          </a:r>
          <a:endParaRPr kumimoji="0" lang="pl-PL" sz="1600" b="1" i="0" u="none" strike="noStrike" cap="none" normalizeH="0" baseline="0" dirty="0" smtClean="0">
            <a:ln>
              <a:noFill/>
            </a:ln>
            <a:solidFill>
              <a:srgbClr val="333333"/>
            </a:solidFill>
            <a:effectLst/>
            <a:latin typeface="Arial" pitchFamily="34" charset="0"/>
            <a:ea typeface="Times New Roman" pitchFamily="18" charset="0"/>
            <a:cs typeface="Arial" pitchFamily="34" charset="0"/>
          </a:endParaRPr>
        </a:p>
        <a:p>
          <a:r>
            <a:rPr kumimoji="0" lang="en-US" sz="1600" b="1" i="0" u="none" strike="noStrike" cap="none" normalizeH="0" baseline="0" dirty="0" smtClean="0">
              <a:ln>
                <a:noFill/>
              </a:ln>
              <a:solidFill>
                <a:srgbClr val="333333"/>
              </a:solidFill>
              <a:effectLst/>
              <a:latin typeface="Arial" pitchFamily="34" charset="0"/>
              <a:ea typeface="Times New Roman" pitchFamily="18" charset="0"/>
              <a:cs typeface="Arial" pitchFamily="34" charset="0"/>
            </a:rPr>
            <a:t> 9.5g/kWh </a:t>
          </a:r>
          <a:endParaRPr lang="pl-PL" sz="1600" dirty="0"/>
        </a:p>
      </dgm:t>
    </dgm:pt>
    <dgm:pt modelId="{E8C1BA09-1DB3-4E92-8EE5-0AC48F0B903E}" type="parTrans" cxnId="{9E6EBE87-6283-429D-8D75-0A339037381A}">
      <dgm:prSet/>
      <dgm:spPr/>
      <dgm:t>
        <a:bodyPr/>
        <a:lstStyle/>
        <a:p>
          <a:endParaRPr lang="pl-PL"/>
        </a:p>
      </dgm:t>
    </dgm:pt>
    <dgm:pt modelId="{00EEB166-3FD9-46ED-AA66-95A7D42CAAE6}" type="sibTrans" cxnId="{9E6EBE87-6283-429D-8D75-0A339037381A}">
      <dgm:prSet/>
      <dgm:spPr/>
      <dgm:t>
        <a:bodyPr/>
        <a:lstStyle/>
        <a:p>
          <a:endParaRPr lang="pl-PL"/>
        </a:p>
      </dgm:t>
    </dgm:pt>
    <dgm:pt modelId="{65488A60-3658-4052-8BBC-BC1B92C2097A}">
      <dgm:prSet phldrT="[Tekst]" custT="1"/>
      <dgm:spPr/>
      <dgm:t>
        <a:bodyPr/>
        <a:lstStyle/>
        <a:p>
          <a:r>
            <a:rPr lang="pl-PL" sz="1600" b="1" dirty="0" err="1" smtClean="0">
              <a:solidFill>
                <a:schemeClr val="bg1"/>
              </a:solidFill>
            </a:rPr>
            <a:t>Limits</a:t>
          </a:r>
          <a:r>
            <a:rPr lang="pl-PL" sz="1600" b="1" dirty="0" smtClean="0">
              <a:solidFill>
                <a:schemeClr val="bg1"/>
              </a:solidFill>
            </a:rPr>
            <a:t> for </a:t>
          </a:r>
          <a:r>
            <a:rPr lang="pl-PL" sz="1600" b="1" dirty="0" err="1" smtClean="0">
              <a:solidFill>
                <a:schemeClr val="bg1"/>
              </a:solidFill>
            </a:rPr>
            <a:t>NOx</a:t>
          </a:r>
          <a:endParaRPr lang="pl-PL" sz="1600" b="1" dirty="0" smtClean="0">
            <a:solidFill>
              <a:schemeClr val="bg1"/>
            </a:solidFill>
          </a:endParaRPr>
        </a:p>
        <a:p>
          <a:r>
            <a:rPr kumimoji="0" lang="en-US" sz="1600" b="1"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315 </a:t>
          </a:r>
          <a:r>
            <a:rPr kumimoji="0" lang="en-US" sz="1600" b="1" i="0" u="none" strike="noStrike" cap="none" normalizeH="0" baseline="0" dirty="0" err="1" smtClean="0">
              <a:ln>
                <a:noFill/>
              </a:ln>
              <a:solidFill>
                <a:schemeClr val="bg1"/>
              </a:solidFill>
              <a:effectLst/>
              <a:latin typeface="Arial" pitchFamily="34" charset="0"/>
              <a:ea typeface="Times New Roman" pitchFamily="18" charset="0"/>
              <a:cs typeface="Arial" pitchFamily="34" charset="0"/>
            </a:rPr>
            <a:t>ppmv</a:t>
          </a:r>
          <a:r>
            <a:rPr kumimoji="0" lang="pl-PL" sz="1600" b="1"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a:t>
          </a:r>
        </a:p>
        <a:p>
          <a:r>
            <a:rPr kumimoji="0" lang="en-US" sz="1600" b="1"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2g/kWh</a:t>
          </a:r>
          <a:endParaRPr lang="pl-PL" sz="1600" b="1" dirty="0">
            <a:solidFill>
              <a:schemeClr val="bg1"/>
            </a:solidFill>
          </a:endParaRPr>
        </a:p>
      </dgm:t>
    </dgm:pt>
    <dgm:pt modelId="{847680A3-4B6D-401F-878E-A19D875F6DB0}" type="parTrans" cxnId="{E2915764-AC01-4914-B359-CAFBE26C6686}">
      <dgm:prSet/>
      <dgm:spPr/>
      <dgm:t>
        <a:bodyPr/>
        <a:lstStyle/>
        <a:p>
          <a:endParaRPr lang="pl-PL"/>
        </a:p>
      </dgm:t>
    </dgm:pt>
    <dgm:pt modelId="{977CD4F9-73BB-4D0F-A400-AC9D3E0E0F23}" type="sibTrans" cxnId="{E2915764-AC01-4914-B359-CAFBE26C6686}">
      <dgm:prSet/>
      <dgm:spPr/>
      <dgm:t>
        <a:bodyPr/>
        <a:lstStyle/>
        <a:p>
          <a:endParaRPr lang="pl-PL"/>
        </a:p>
      </dgm:t>
    </dgm:pt>
    <dgm:pt modelId="{2A847829-C1A7-4D8A-94F1-A4DACD2A16EB}">
      <dgm:prSet phldrT="[Tekst]" custT="1"/>
      <dgm:spPr/>
      <dgm:t>
        <a:bodyPr/>
        <a:lstStyle/>
        <a:p>
          <a:r>
            <a:rPr lang="pl-PL" sz="1600" b="1" dirty="0" err="1" smtClean="0">
              <a:solidFill>
                <a:srgbClr val="FF0000"/>
              </a:solidFill>
            </a:rPr>
            <a:t>Requested</a:t>
          </a:r>
          <a:r>
            <a:rPr lang="pl-PL" sz="1600" b="1" dirty="0" smtClean="0">
              <a:solidFill>
                <a:srgbClr val="FF0000"/>
              </a:solidFill>
            </a:rPr>
            <a:t>.</a:t>
          </a:r>
        </a:p>
        <a:p>
          <a:r>
            <a:rPr lang="pl-PL" sz="1600" b="1" dirty="0" err="1" smtClean="0">
              <a:solidFill>
                <a:srgbClr val="FF0000"/>
              </a:solidFill>
            </a:rPr>
            <a:t>efficency</a:t>
          </a:r>
          <a:r>
            <a:rPr lang="pl-PL" sz="1600" b="1" dirty="0" smtClean="0">
              <a:solidFill>
                <a:srgbClr val="FF0000"/>
              </a:solidFill>
            </a:rPr>
            <a:t> 79%</a:t>
          </a:r>
          <a:endParaRPr lang="pl-PL" sz="1600" b="1" dirty="0">
            <a:solidFill>
              <a:srgbClr val="FF0000"/>
            </a:solidFill>
          </a:endParaRPr>
        </a:p>
      </dgm:t>
    </dgm:pt>
    <dgm:pt modelId="{76574527-BCEE-4717-9C49-8769C4C9782E}" type="parTrans" cxnId="{E2A80860-4090-48CD-9509-CB70C4816251}">
      <dgm:prSet/>
      <dgm:spPr/>
      <dgm:t>
        <a:bodyPr/>
        <a:lstStyle/>
        <a:p>
          <a:endParaRPr lang="pl-PL"/>
        </a:p>
      </dgm:t>
    </dgm:pt>
    <dgm:pt modelId="{49486843-EF5D-401C-BCD7-92B3C1353576}" type="sibTrans" cxnId="{E2A80860-4090-48CD-9509-CB70C4816251}">
      <dgm:prSet/>
      <dgm:spPr/>
      <dgm:t>
        <a:bodyPr/>
        <a:lstStyle/>
        <a:p>
          <a:endParaRPr lang="pl-PL"/>
        </a:p>
      </dgm:t>
    </dgm:pt>
    <dgm:pt modelId="{4F7C96CB-B696-4603-A8B7-C629C5B39528}" type="pres">
      <dgm:prSet presAssocID="{0786A9ED-5EAC-46E2-8A22-4B297CDCE217}" presName="Name0" presStyleCnt="0">
        <dgm:presLayoutVars>
          <dgm:dir/>
          <dgm:resizeHandles val="exact"/>
        </dgm:presLayoutVars>
      </dgm:prSet>
      <dgm:spPr/>
      <dgm:t>
        <a:bodyPr/>
        <a:lstStyle/>
        <a:p>
          <a:endParaRPr lang="pl-PL"/>
        </a:p>
      </dgm:t>
    </dgm:pt>
    <dgm:pt modelId="{2C7B375E-54E2-4F64-999D-3E71FCDCBAAC}" type="pres">
      <dgm:prSet presAssocID="{F1B34C7F-2B9F-48D5-B76E-9D496C1AB5D8}" presName="node" presStyleLbl="node1" presStyleIdx="0" presStyleCnt="4">
        <dgm:presLayoutVars>
          <dgm:bulletEnabled val="1"/>
        </dgm:presLayoutVars>
      </dgm:prSet>
      <dgm:spPr/>
      <dgm:t>
        <a:bodyPr/>
        <a:lstStyle/>
        <a:p>
          <a:endParaRPr lang="pl-PL"/>
        </a:p>
      </dgm:t>
    </dgm:pt>
    <dgm:pt modelId="{C893324C-C903-4E2B-BC8F-AD4CC34F732D}" type="pres">
      <dgm:prSet presAssocID="{F65F04C8-4120-4F74-AC57-42D570E99CC5}" presName="sibTrans" presStyleCnt="0"/>
      <dgm:spPr/>
    </dgm:pt>
    <dgm:pt modelId="{4C305B4C-E829-4C4B-8244-D813C8F57E8F}" type="pres">
      <dgm:prSet presAssocID="{D8B67DA1-03C5-4629-AB1B-44830DB9C64B}" presName="node" presStyleLbl="node1" presStyleIdx="1" presStyleCnt="4">
        <dgm:presLayoutVars>
          <dgm:bulletEnabled val="1"/>
        </dgm:presLayoutVars>
      </dgm:prSet>
      <dgm:spPr/>
      <dgm:t>
        <a:bodyPr/>
        <a:lstStyle/>
        <a:p>
          <a:endParaRPr lang="pl-PL"/>
        </a:p>
      </dgm:t>
    </dgm:pt>
    <dgm:pt modelId="{CBE9E645-4745-4C49-A775-E56C96CD35C3}" type="pres">
      <dgm:prSet presAssocID="{00EEB166-3FD9-46ED-AA66-95A7D42CAAE6}" presName="sibTrans" presStyleCnt="0"/>
      <dgm:spPr/>
    </dgm:pt>
    <dgm:pt modelId="{1DA49CE5-96EB-4E97-9A4A-DF90BCB50FE2}" type="pres">
      <dgm:prSet presAssocID="{65488A60-3658-4052-8BBC-BC1B92C2097A}" presName="node" presStyleLbl="node1" presStyleIdx="2" presStyleCnt="4">
        <dgm:presLayoutVars>
          <dgm:bulletEnabled val="1"/>
        </dgm:presLayoutVars>
      </dgm:prSet>
      <dgm:spPr/>
      <dgm:t>
        <a:bodyPr/>
        <a:lstStyle/>
        <a:p>
          <a:endParaRPr lang="pl-PL"/>
        </a:p>
      </dgm:t>
    </dgm:pt>
    <dgm:pt modelId="{AE9CE392-C764-49E4-B53B-A045D3F16EC8}" type="pres">
      <dgm:prSet presAssocID="{977CD4F9-73BB-4D0F-A400-AC9D3E0E0F23}" presName="sibTrans" presStyleCnt="0"/>
      <dgm:spPr/>
    </dgm:pt>
    <dgm:pt modelId="{C83EEBE9-13C1-4A92-976D-D98DC519CFD6}" type="pres">
      <dgm:prSet presAssocID="{2A847829-C1A7-4D8A-94F1-A4DACD2A16EB}" presName="node" presStyleLbl="node1" presStyleIdx="3" presStyleCnt="4">
        <dgm:presLayoutVars>
          <dgm:bulletEnabled val="1"/>
        </dgm:presLayoutVars>
      </dgm:prSet>
      <dgm:spPr/>
      <dgm:t>
        <a:bodyPr/>
        <a:lstStyle/>
        <a:p>
          <a:endParaRPr lang="pl-PL"/>
        </a:p>
      </dgm:t>
    </dgm:pt>
  </dgm:ptLst>
  <dgm:cxnLst>
    <dgm:cxn modelId="{3023B7FF-317B-4EE5-8D96-CDA80146CA75}" type="presOf" srcId="{F1B34C7F-2B9F-48D5-B76E-9D496C1AB5D8}" destId="{2C7B375E-54E2-4F64-999D-3E71FCDCBAAC}" srcOrd="0" destOrd="0" presId="urn:microsoft.com/office/officeart/2005/8/layout/hList6"/>
    <dgm:cxn modelId="{9E6EBE87-6283-429D-8D75-0A339037381A}" srcId="{0786A9ED-5EAC-46E2-8A22-4B297CDCE217}" destId="{D8B67DA1-03C5-4629-AB1B-44830DB9C64B}" srcOrd="1" destOrd="0" parTransId="{E8C1BA09-1DB3-4E92-8EE5-0AC48F0B903E}" sibTransId="{00EEB166-3FD9-46ED-AA66-95A7D42CAAE6}"/>
    <dgm:cxn modelId="{E2A80860-4090-48CD-9509-CB70C4816251}" srcId="{0786A9ED-5EAC-46E2-8A22-4B297CDCE217}" destId="{2A847829-C1A7-4D8A-94F1-A4DACD2A16EB}" srcOrd="3" destOrd="0" parTransId="{76574527-BCEE-4717-9C49-8769C4C9782E}" sibTransId="{49486843-EF5D-401C-BCD7-92B3C1353576}"/>
    <dgm:cxn modelId="{AD39F45D-65E4-43B6-8C90-A0FAC7765C51}" type="presOf" srcId="{D8B67DA1-03C5-4629-AB1B-44830DB9C64B}" destId="{4C305B4C-E829-4C4B-8244-D813C8F57E8F}" srcOrd="0" destOrd="0" presId="urn:microsoft.com/office/officeart/2005/8/layout/hList6"/>
    <dgm:cxn modelId="{1AD1756E-48B7-4F0A-957A-8178BB1009AE}" srcId="{0786A9ED-5EAC-46E2-8A22-4B297CDCE217}" destId="{F1B34C7F-2B9F-48D5-B76E-9D496C1AB5D8}" srcOrd="0" destOrd="0" parTransId="{BBAE2D6D-4FF3-4AAB-BF88-72B3C5EA3A8C}" sibTransId="{F65F04C8-4120-4F74-AC57-42D570E99CC5}"/>
    <dgm:cxn modelId="{A4A802E3-7E16-4CA5-866A-B57476B1F261}" type="presOf" srcId="{0786A9ED-5EAC-46E2-8A22-4B297CDCE217}" destId="{4F7C96CB-B696-4603-A8B7-C629C5B39528}" srcOrd="0" destOrd="0" presId="urn:microsoft.com/office/officeart/2005/8/layout/hList6"/>
    <dgm:cxn modelId="{F2C23BFA-B23D-4908-89C2-3C74A4D0A6E4}" type="presOf" srcId="{65488A60-3658-4052-8BBC-BC1B92C2097A}" destId="{1DA49CE5-96EB-4E97-9A4A-DF90BCB50FE2}" srcOrd="0" destOrd="0" presId="urn:microsoft.com/office/officeart/2005/8/layout/hList6"/>
    <dgm:cxn modelId="{E2915764-AC01-4914-B359-CAFBE26C6686}" srcId="{0786A9ED-5EAC-46E2-8A22-4B297CDCE217}" destId="{65488A60-3658-4052-8BBC-BC1B92C2097A}" srcOrd="2" destOrd="0" parTransId="{847680A3-4B6D-401F-878E-A19D875F6DB0}" sibTransId="{977CD4F9-73BB-4D0F-A400-AC9D3E0E0F23}"/>
    <dgm:cxn modelId="{4C78DC19-E517-4754-9F41-CB72044ACD6F}" type="presOf" srcId="{2A847829-C1A7-4D8A-94F1-A4DACD2A16EB}" destId="{C83EEBE9-13C1-4A92-976D-D98DC519CFD6}" srcOrd="0" destOrd="0" presId="urn:microsoft.com/office/officeart/2005/8/layout/hList6"/>
    <dgm:cxn modelId="{87FBD907-6E57-4E53-866D-CFCE83103682}" type="presParOf" srcId="{4F7C96CB-B696-4603-A8B7-C629C5B39528}" destId="{2C7B375E-54E2-4F64-999D-3E71FCDCBAAC}" srcOrd="0" destOrd="0" presId="urn:microsoft.com/office/officeart/2005/8/layout/hList6"/>
    <dgm:cxn modelId="{2073CC7A-E59F-4E3A-B16F-560245D284BF}" type="presParOf" srcId="{4F7C96CB-B696-4603-A8B7-C629C5B39528}" destId="{C893324C-C903-4E2B-BC8F-AD4CC34F732D}" srcOrd="1" destOrd="0" presId="urn:microsoft.com/office/officeart/2005/8/layout/hList6"/>
    <dgm:cxn modelId="{F812C620-E129-422E-BCE4-0F8B75E13D68}" type="presParOf" srcId="{4F7C96CB-B696-4603-A8B7-C629C5B39528}" destId="{4C305B4C-E829-4C4B-8244-D813C8F57E8F}" srcOrd="2" destOrd="0" presId="urn:microsoft.com/office/officeart/2005/8/layout/hList6"/>
    <dgm:cxn modelId="{C8524D76-3D1C-437C-916D-5E5B16383293}" type="presParOf" srcId="{4F7C96CB-B696-4603-A8B7-C629C5B39528}" destId="{CBE9E645-4745-4C49-A775-E56C96CD35C3}" srcOrd="3" destOrd="0" presId="urn:microsoft.com/office/officeart/2005/8/layout/hList6"/>
    <dgm:cxn modelId="{176781F1-9B8E-4DB5-99B0-F93728BE2956}" type="presParOf" srcId="{4F7C96CB-B696-4603-A8B7-C629C5B39528}" destId="{1DA49CE5-96EB-4E97-9A4A-DF90BCB50FE2}" srcOrd="4" destOrd="0" presId="urn:microsoft.com/office/officeart/2005/8/layout/hList6"/>
    <dgm:cxn modelId="{FCB34A7E-F59B-4D8E-A561-464B4B493AC6}" type="presParOf" srcId="{4F7C96CB-B696-4603-A8B7-C629C5B39528}" destId="{AE9CE392-C764-49E4-B53B-A045D3F16EC8}" srcOrd="5" destOrd="0" presId="urn:microsoft.com/office/officeart/2005/8/layout/hList6"/>
    <dgm:cxn modelId="{91F9D6EC-1EF9-4E76-B14C-281017DA8B5A}" type="presParOf" srcId="{4F7C96CB-B696-4603-A8B7-C629C5B39528}" destId="{C83EEBE9-13C1-4A92-976D-D98DC519CFD6}" srcOrd="6" destOrd="0" presId="urn:microsoft.com/office/officeart/2005/8/layout/hList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6C8C3A1-80A9-404B-BBC6-FF08324A1C6F}" type="doc">
      <dgm:prSet loTypeId="urn:microsoft.com/office/officeart/2008/layout/HexagonCluster" loCatId="picture" qsTypeId="urn:microsoft.com/office/officeart/2005/8/quickstyle/3d1" qsCatId="3D" csTypeId="urn:microsoft.com/office/officeart/2005/8/colors/colorful1#1" csCatId="colorful" phldr="1"/>
      <dgm:spPr/>
      <dgm:t>
        <a:bodyPr/>
        <a:lstStyle/>
        <a:p>
          <a:endParaRPr lang="pl-PL"/>
        </a:p>
      </dgm:t>
    </dgm:pt>
    <dgm:pt modelId="{652332BD-908B-47C4-9914-5838B2E7BDFD}">
      <dgm:prSet phldrT="[Tekst]" custT="1"/>
      <dgm:spPr/>
      <dgm:t>
        <a:bodyPr/>
        <a:lstStyle/>
        <a:p>
          <a:r>
            <a:rPr lang="pl-PL" sz="2000" dirty="0" smtClean="0"/>
            <a:t>Hydro</a:t>
          </a:r>
        </a:p>
      </dgm:t>
    </dgm:pt>
    <dgm:pt modelId="{7DEDB5D3-D3FD-49C8-B67A-C82F55CE2CF4}" type="parTrans" cxnId="{29E525C5-0EAA-460E-B376-263AF426784D}">
      <dgm:prSet/>
      <dgm:spPr/>
      <dgm:t>
        <a:bodyPr/>
        <a:lstStyle/>
        <a:p>
          <a:endParaRPr lang="pl-PL" sz="2000"/>
        </a:p>
      </dgm:t>
    </dgm:pt>
    <dgm:pt modelId="{F6DF87D6-82C3-4116-992D-9C2E577A2AB2}" type="sibTrans" cxnId="{29E525C5-0EAA-460E-B376-263AF426784D}">
      <dgm:prSet custT="1"/>
      <dgm:spPr>
        <a:blipFill rotWithShape="1">
          <a:blip xmlns:r="http://schemas.openxmlformats.org/officeDocument/2006/relationships" r:embed="rId1">
            <a:duotone>
              <a:schemeClr val="lt1">
                <a:alpha val="90000"/>
                <a:hueOff val="0"/>
                <a:satOff val="0"/>
                <a:lumOff val="0"/>
                <a:alphaOff val="0"/>
                <a:shade val="20000"/>
                <a:satMod val="200000"/>
              </a:schemeClr>
              <a:schemeClr val="lt1">
                <a:alpha val="90000"/>
                <a:hueOff val="0"/>
                <a:satOff val="0"/>
                <a:lumOff val="0"/>
                <a:alphaOff val="0"/>
                <a:tint val="12000"/>
                <a:satMod val="190000"/>
              </a:schemeClr>
            </a:duotone>
          </a:blip>
          <a:stretch>
            <a:fillRect/>
          </a:stretch>
        </a:blipFill>
      </dgm:spPr>
      <dgm:t>
        <a:bodyPr/>
        <a:lstStyle/>
        <a:p>
          <a:endParaRPr lang="pl-PL" sz="2000"/>
        </a:p>
      </dgm:t>
    </dgm:pt>
    <dgm:pt modelId="{F9C4EE3A-379A-41F3-BE8A-11FBD62E89D7}">
      <dgm:prSet phldrT="[Tekst]" custT="1"/>
      <dgm:spPr/>
      <dgm:t>
        <a:bodyPr/>
        <a:lstStyle/>
        <a:p>
          <a:r>
            <a:rPr lang="pl-PL" sz="2000" dirty="0" err="1" smtClean="0"/>
            <a:t>Geo-thermal</a:t>
          </a:r>
          <a:endParaRPr lang="pl-PL" sz="2000" dirty="0"/>
        </a:p>
      </dgm:t>
    </dgm:pt>
    <dgm:pt modelId="{2001D34D-CFB8-4C84-AF03-9FCF7F64C6ED}" type="parTrans" cxnId="{A839B8A2-1155-4FBE-A1F5-90D4EFF7B3D3}">
      <dgm:prSet/>
      <dgm:spPr/>
      <dgm:t>
        <a:bodyPr/>
        <a:lstStyle/>
        <a:p>
          <a:endParaRPr lang="pl-PL" sz="2000"/>
        </a:p>
      </dgm:t>
    </dgm:pt>
    <dgm:pt modelId="{5C86946E-DE82-46D3-BD2D-7FC3C7C8F88B}" type="sibTrans" cxnId="{A839B8A2-1155-4FBE-A1F5-90D4EFF7B3D3}">
      <dgm:prSet custT="1"/>
      <dgm:spPr>
        <a:blipFill>
          <a:blip xmlns:r="http://schemas.openxmlformats.org/officeDocument/2006/relationships" r:embed="rId2" cstate="print">
            <a:duotone>
              <a:schemeClr val="lt1">
                <a:alpha val="90000"/>
                <a:hueOff val="0"/>
                <a:satOff val="0"/>
                <a:lumOff val="0"/>
                <a:alphaOff val="0"/>
                <a:shade val="20000"/>
                <a:satMod val="200000"/>
              </a:schemeClr>
              <a:schemeClr val="lt1">
                <a:alpha val="90000"/>
                <a:hueOff val="0"/>
                <a:satOff val="0"/>
                <a:lumOff val="0"/>
                <a:alphaOff val="0"/>
                <a:tint val="12000"/>
                <a:satMod val="190000"/>
              </a:schemeClr>
            </a:duotone>
            <a:extLst>
              <a:ext uri="{28A0092B-C50C-407E-A947-70E740481C1C}">
                <a14:useLocalDpi xmlns="" xmlns:a14="http://schemas.microsoft.com/office/drawing/2010/main" val="0"/>
              </a:ext>
            </a:extLst>
          </a:blip>
          <a:srcRect/>
          <a:stretch>
            <a:fillRect l="-14000" r="-14000"/>
          </a:stretch>
        </a:blipFill>
      </dgm:spPr>
      <dgm:t>
        <a:bodyPr/>
        <a:lstStyle/>
        <a:p>
          <a:endParaRPr lang="pl-PL"/>
        </a:p>
      </dgm:t>
    </dgm:pt>
    <dgm:pt modelId="{0E5E6F1F-CBC7-4912-9BB0-58E9708B7BAD}">
      <dgm:prSet phldrT="[Tekst]" custT="1"/>
      <dgm:spPr/>
      <dgm:t>
        <a:bodyPr/>
        <a:lstStyle/>
        <a:p>
          <a:r>
            <a:rPr lang="pl-PL" sz="2000" dirty="0" err="1" smtClean="0"/>
            <a:t>Biomass</a:t>
          </a:r>
          <a:endParaRPr lang="pl-PL" sz="2000" dirty="0"/>
        </a:p>
      </dgm:t>
    </dgm:pt>
    <dgm:pt modelId="{1B6FC1BE-D531-4196-B2FE-705EF2164AFD}" type="parTrans" cxnId="{56BD0098-7087-4FF9-950F-D0BAE2EC5E11}">
      <dgm:prSet/>
      <dgm:spPr/>
      <dgm:t>
        <a:bodyPr/>
        <a:lstStyle/>
        <a:p>
          <a:endParaRPr lang="pl-PL" sz="2000"/>
        </a:p>
      </dgm:t>
    </dgm:pt>
    <dgm:pt modelId="{FC5DA32F-E626-4522-A3D4-B9F26407CB0B}" type="sibTrans" cxnId="{56BD0098-7087-4FF9-950F-D0BAE2EC5E11}">
      <dgm:prSet custT="1"/>
      <dgm:spPr>
        <a:blipFill>
          <a:blip xmlns:r="http://schemas.openxmlformats.org/officeDocument/2006/relationships" r:embed="rId3" cstate="print">
            <a:duotone>
              <a:schemeClr val="lt1">
                <a:alpha val="90000"/>
                <a:hueOff val="0"/>
                <a:satOff val="0"/>
                <a:lumOff val="0"/>
                <a:alphaOff val="0"/>
                <a:shade val="20000"/>
                <a:satMod val="200000"/>
              </a:schemeClr>
              <a:schemeClr val="lt1">
                <a:alpha val="90000"/>
                <a:hueOff val="0"/>
                <a:satOff val="0"/>
                <a:lumOff val="0"/>
                <a:alphaOff val="0"/>
                <a:tint val="12000"/>
                <a:satMod val="190000"/>
              </a:schemeClr>
            </a:duotone>
            <a:extLst>
              <a:ext uri="{28A0092B-C50C-407E-A947-70E740481C1C}">
                <a14:useLocalDpi xmlns="" xmlns:a14="http://schemas.microsoft.com/office/drawing/2010/main" val="0"/>
              </a:ext>
            </a:extLst>
          </a:blip>
          <a:srcRect/>
          <a:stretch>
            <a:fillRect l="-17000" r="-17000"/>
          </a:stretch>
        </a:blipFill>
      </dgm:spPr>
      <dgm:t>
        <a:bodyPr/>
        <a:lstStyle/>
        <a:p>
          <a:endParaRPr lang="pl-PL"/>
        </a:p>
      </dgm:t>
    </dgm:pt>
    <dgm:pt modelId="{8B73EDB8-1D40-47D4-B485-841D0553E718}">
      <dgm:prSet custT="1"/>
      <dgm:spPr>
        <a:solidFill>
          <a:srgbClr val="FFC000"/>
        </a:solidFill>
      </dgm:spPr>
      <dgm:t>
        <a:bodyPr/>
        <a:lstStyle/>
        <a:p>
          <a:r>
            <a:rPr lang="pl-PL" sz="2000" dirty="0" smtClean="0"/>
            <a:t>Solar</a:t>
          </a:r>
          <a:endParaRPr lang="pl-PL" sz="2000" dirty="0"/>
        </a:p>
      </dgm:t>
    </dgm:pt>
    <dgm:pt modelId="{7AB4E22E-71B0-4C9C-BA48-2EFB37ACFE76}" type="parTrans" cxnId="{3E4E3C3C-E221-4BAE-9F76-0EE35431B926}">
      <dgm:prSet/>
      <dgm:spPr/>
      <dgm:t>
        <a:bodyPr/>
        <a:lstStyle/>
        <a:p>
          <a:endParaRPr lang="pl-PL" sz="2000"/>
        </a:p>
      </dgm:t>
    </dgm:pt>
    <dgm:pt modelId="{C9B7FFDD-7E0A-4DB4-B142-185E9DAF222C}" type="sibTrans" cxnId="{3E4E3C3C-E221-4BAE-9F76-0EE35431B926}">
      <dgm:prSet/>
      <dgm:spPr>
        <a:blipFill rotWithShape="1">
          <a:blip xmlns:r="http://schemas.openxmlformats.org/officeDocument/2006/relationships" r:embed="rId4">
            <a:duotone>
              <a:schemeClr val="lt1">
                <a:alpha val="90000"/>
                <a:hueOff val="0"/>
                <a:satOff val="0"/>
                <a:lumOff val="0"/>
                <a:alphaOff val="0"/>
                <a:shade val="20000"/>
                <a:satMod val="200000"/>
              </a:schemeClr>
              <a:schemeClr val="lt1">
                <a:alpha val="90000"/>
                <a:hueOff val="0"/>
                <a:satOff val="0"/>
                <a:lumOff val="0"/>
                <a:alphaOff val="0"/>
                <a:tint val="12000"/>
                <a:satMod val="190000"/>
              </a:schemeClr>
            </a:duotone>
          </a:blip>
          <a:stretch>
            <a:fillRect/>
          </a:stretch>
        </a:blipFill>
      </dgm:spPr>
      <dgm:t>
        <a:bodyPr/>
        <a:lstStyle/>
        <a:p>
          <a:endParaRPr lang="pl-PL" sz="2000"/>
        </a:p>
      </dgm:t>
    </dgm:pt>
    <dgm:pt modelId="{C5957100-F7DB-468E-9587-3743B4620C5A}">
      <dgm:prSet custT="1"/>
      <dgm:spPr/>
      <dgm:t>
        <a:bodyPr/>
        <a:lstStyle/>
        <a:p>
          <a:r>
            <a:rPr lang="pl-PL" sz="2000" dirty="0" smtClean="0"/>
            <a:t>Wind</a:t>
          </a:r>
          <a:endParaRPr lang="pl-PL" sz="2000" dirty="0"/>
        </a:p>
      </dgm:t>
    </dgm:pt>
    <dgm:pt modelId="{EDA1F093-0F24-498E-BD46-68B82F8B2524}" type="parTrans" cxnId="{770CFF5D-C55D-43E8-A194-BD4AC2AC1D38}">
      <dgm:prSet/>
      <dgm:spPr/>
      <dgm:t>
        <a:bodyPr/>
        <a:lstStyle/>
        <a:p>
          <a:endParaRPr lang="pl-PL" sz="2000"/>
        </a:p>
      </dgm:t>
    </dgm:pt>
    <dgm:pt modelId="{CCD5508D-F8AC-4D9D-A649-DAAB181F0560}" type="sibTrans" cxnId="{770CFF5D-C55D-43E8-A194-BD4AC2AC1D38}">
      <dgm:prSet/>
      <dgm:spPr>
        <a:blipFill rotWithShape="1">
          <a:blip xmlns:r="http://schemas.openxmlformats.org/officeDocument/2006/relationships" r:embed="rId5">
            <a:duotone>
              <a:schemeClr val="lt1">
                <a:alpha val="90000"/>
                <a:hueOff val="0"/>
                <a:satOff val="0"/>
                <a:lumOff val="0"/>
                <a:alphaOff val="0"/>
                <a:shade val="20000"/>
                <a:satMod val="200000"/>
              </a:schemeClr>
              <a:schemeClr val="lt1">
                <a:alpha val="90000"/>
                <a:hueOff val="0"/>
                <a:satOff val="0"/>
                <a:lumOff val="0"/>
                <a:alphaOff val="0"/>
                <a:tint val="12000"/>
                <a:satMod val="190000"/>
              </a:schemeClr>
            </a:duotone>
          </a:blip>
          <a:stretch>
            <a:fillRect/>
          </a:stretch>
        </a:blipFill>
      </dgm:spPr>
      <dgm:t>
        <a:bodyPr/>
        <a:lstStyle/>
        <a:p>
          <a:endParaRPr lang="pl-PL" sz="2000"/>
        </a:p>
      </dgm:t>
    </dgm:pt>
    <dgm:pt modelId="{538C8982-D725-4609-8FF5-13082F2AE1BC}" type="pres">
      <dgm:prSet presAssocID="{A6C8C3A1-80A9-404B-BBC6-FF08324A1C6F}" presName="Name0" presStyleCnt="0">
        <dgm:presLayoutVars>
          <dgm:chMax val="21"/>
          <dgm:chPref val="21"/>
        </dgm:presLayoutVars>
      </dgm:prSet>
      <dgm:spPr/>
      <dgm:t>
        <a:bodyPr/>
        <a:lstStyle/>
        <a:p>
          <a:endParaRPr lang="pl-PL"/>
        </a:p>
      </dgm:t>
    </dgm:pt>
    <dgm:pt modelId="{C300D112-4E58-474C-89FE-170B2146C896}" type="pres">
      <dgm:prSet presAssocID="{652332BD-908B-47C4-9914-5838B2E7BDFD}" presName="text1" presStyleCnt="0"/>
      <dgm:spPr/>
    </dgm:pt>
    <dgm:pt modelId="{18747EA0-F422-4FA8-B452-1FA05772AEAA}" type="pres">
      <dgm:prSet presAssocID="{652332BD-908B-47C4-9914-5838B2E7BDFD}" presName="textRepeatNode" presStyleLbl="alignNode1" presStyleIdx="0" presStyleCnt="5">
        <dgm:presLayoutVars>
          <dgm:chMax val="0"/>
          <dgm:chPref val="0"/>
          <dgm:bulletEnabled val="1"/>
        </dgm:presLayoutVars>
      </dgm:prSet>
      <dgm:spPr/>
      <dgm:t>
        <a:bodyPr/>
        <a:lstStyle/>
        <a:p>
          <a:endParaRPr lang="pl-PL"/>
        </a:p>
      </dgm:t>
    </dgm:pt>
    <dgm:pt modelId="{55C7B859-80C1-489E-AC89-2F0F2D4EE627}" type="pres">
      <dgm:prSet presAssocID="{652332BD-908B-47C4-9914-5838B2E7BDFD}" presName="textaccent1" presStyleCnt="0"/>
      <dgm:spPr/>
    </dgm:pt>
    <dgm:pt modelId="{048D1280-3CBF-4C2C-AAD5-6B214949AAA2}" type="pres">
      <dgm:prSet presAssocID="{652332BD-908B-47C4-9914-5838B2E7BDFD}" presName="accentRepeatNode" presStyleLbl="solidAlignAcc1" presStyleIdx="0" presStyleCnt="10"/>
      <dgm:spPr/>
    </dgm:pt>
    <dgm:pt modelId="{C867CC8C-F15B-426B-8A15-5AD01569D88B}" type="pres">
      <dgm:prSet presAssocID="{F6DF87D6-82C3-4116-992D-9C2E577A2AB2}" presName="image1" presStyleCnt="0"/>
      <dgm:spPr/>
    </dgm:pt>
    <dgm:pt modelId="{19394D9B-831B-4023-A882-0161015B7213}" type="pres">
      <dgm:prSet presAssocID="{F6DF87D6-82C3-4116-992D-9C2E577A2AB2}" presName="imageRepeatNode" presStyleLbl="alignAcc1" presStyleIdx="0" presStyleCnt="5"/>
      <dgm:spPr/>
      <dgm:t>
        <a:bodyPr/>
        <a:lstStyle/>
        <a:p>
          <a:endParaRPr lang="pl-PL"/>
        </a:p>
      </dgm:t>
    </dgm:pt>
    <dgm:pt modelId="{83F146C5-1FF3-4CAB-AB3F-EE97E60C3A92}" type="pres">
      <dgm:prSet presAssocID="{F6DF87D6-82C3-4116-992D-9C2E577A2AB2}" presName="imageaccent1" presStyleCnt="0"/>
      <dgm:spPr/>
    </dgm:pt>
    <dgm:pt modelId="{961E650B-905D-411B-87A5-2E7D474EB401}" type="pres">
      <dgm:prSet presAssocID="{F6DF87D6-82C3-4116-992D-9C2E577A2AB2}" presName="accentRepeatNode" presStyleLbl="solidAlignAcc1" presStyleIdx="1" presStyleCnt="10"/>
      <dgm:spPr/>
    </dgm:pt>
    <dgm:pt modelId="{3BEB7F50-CAE0-48FB-806B-5D6EDF752CB6}" type="pres">
      <dgm:prSet presAssocID="{C5957100-F7DB-468E-9587-3743B4620C5A}" presName="text2" presStyleCnt="0"/>
      <dgm:spPr/>
    </dgm:pt>
    <dgm:pt modelId="{B52F5019-1E5E-4F42-9F39-931862331C29}" type="pres">
      <dgm:prSet presAssocID="{C5957100-F7DB-468E-9587-3743B4620C5A}" presName="textRepeatNode" presStyleLbl="alignNode1" presStyleIdx="1" presStyleCnt="5">
        <dgm:presLayoutVars>
          <dgm:chMax val="0"/>
          <dgm:chPref val="0"/>
          <dgm:bulletEnabled val="1"/>
        </dgm:presLayoutVars>
      </dgm:prSet>
      <dgm:spPr/>
      <dgm:t>
        <a:bodyPr/>
        <a:lstStyle/>
        <a:p>
          <a:endParaRPr lang="pl-PL"/>
        </a:p>
      </dgm:t>
    </dgm:pt>
    <dgm:pt modelId="{9A72FF64-3762-4A34-ADE3-E13DF589144D}" type="pres">
      <dgm:prSet presAssocID="{C5957100-F7DB-468E-9587-3743B4620C5A}" presName="textaccent2" presStyleCnt="0"/>
      <dgm:spPr/>
    </dgm:pt>
    <dgm:pt modelId="{A6ED4F4D-597D-4AD5-9A2A-17053F3878F2}" type="pres">
      <dgm:prSet presAssocID="{C5957100-F7DB-468E-9587-3743B4620C5A}" presName="accentRepeatNode" presStyleLbl="solidAlignAcc1" presStyleIdx="2" presStyleCnt="10"/>
      <dgm:spPr/>
    </dgm:pt>
    <dgm:pt modelId="{61835922-21D0-4013-8A25-78A679B98E64}" type="pres">
      <dgm:prSet presAssocID="{CCD5508D-F8AC-4D9D-A649-DAAB181F0560}" presName="image2" presStyleCnt="0"/>
      <dgm:spPr/>
    </dgm:pt>
    <dgm:pt modelId="{75E0B9DC-0633-4883-939C-B66DE7F0EDC7}" type="pres">
      <dgm:prSet presAssocID="{CCD5508D-F8AC-4D9D-A649-DAAB181F0560}" presName="imageRepeatNode" presStyleLbl="alignAcc1" presStyleIdx="1" presStyleCnt="5"/>
      <dgm:spPr/>
      <dgm:t>
        <a:bodyPr/>
        <a:lstStyle/>
        <a:p>
          <a:endParaRPr lang="pl-PL"/>
        </a:p>
      </dgm:t>
    </dgm:pt>
    <dgm:pt modelId="{CF2C2F9A-388D-493A-BBF8-A4D91614E1A8}" type="pres">
      <dgm:prSet presAssocID="{CCD5508D-F8AC-4D9D-A649-DAAB181F0560}" presName="imageaccent2" presStyleCnt="0"/>
      <dgm:spPr/>
    </dgm:pt>
    <dgm:pt modelId="{2239C944-0600-4702-92B1-8E03237E3A70}" type="pres">
      <dgm:prSet presAssocID="{CCD5508D-F8AC-4D9D-A649-DAAB181F0560}" presName="accentRepeatNode" presStyleLbl="solidAlignAcc1" presStyleIdx="3" presStyleCnt="10"/>
      <dgm:spPr/>
    </dgm:pt>
    <dgm:pt modelId="{6441998F-B08F-4B68-8ED7-230A97FAD99C}" type="pres">
      <dgm:prSet presAssocID="{F9C4EE3A-379A-41F3-BE8A-11FBD62E89D7}" presName="text3" presStyleCnt="0"/>
      <dgm:spPr/>
    </dgm:pt>
    <dgm:pt modelId="{B00D1AFD-FB7C-485E-BF15-599CFBE31993}" type="pres">
      <dgm:prSet presAssocID="{F9C4EE3A-379A-41F3-BE8A-11FBD62E89D7}" presName="textRepeatNode" presStyleLbl="alignNode1" presStyleIdx="2" presStyleCnt="5">
        <dgm:presLayoutVars>
          <dgm:chMax val="0"/>
          <dgm:chPref val="0"/>
          <dgm:bulletEnabled val="1"/>
        </dgm:presLayoutVars>
      </dgm:prSet>
      <dgm:spPr/>
      <dgm:t>
        <a:bodyPr/>
        <a:lstStyle/>
        <a:p>
          <a:endParaRPr lang="pl-PL"/>
        </a:p>
      </dgm:t>
    </dgm:pt>
    <dgm:pt modelId="{AE4B0DC2-9B04-4F1E-BE20-5F9C20D406DC}" type="pres">
      <dgm:prSet presAssocID="{F9C4EE3A-379A-41F3-BE8A-11FBD62E89D7}" presName="textaccent3" presStyleCnt="0"/>
      <dgm:spPr/>
    </dgm:pt>
    <dgm:pt modelId="{A0CF5ADF-31F9-4140-83F4-56D077592D8E}" type="pres">
      <dgm:prSet presAssocID="{F9C4EE3A-379A-41F3-BE8A-11FBD62E89D7}" presName="accentRepeatNode" presStyleLbl="solidAlignAcc1" presStyleIdx="4" presStyleCnt="10"/>
      <dgm:spPr/>
    </dgm:pt>
    <dgm:pt modelId="{0C6F78A1-3F18-42AF-A5C9-23731F57F51F}" type="pres">
      <dgm:prSet presAssocID="{5C86946E-DE82-46D3-BD2D-7FC3C7C8F88B}" presName="image3" presStyleCnt="0"/>
      <dgm:spPr/>
    </dgm:pt>
    <dgm:pt modelId="{2B92A488-8579-4566-A1DF-BD0AE41F4F80}" type="pres">
      <dgm:prSet presAssocID="{5C86946E-DE82-46D3-BD2D-7FC3C7C8F88B}" presName="imageRepeatNode" presStyleLbl="alignAcc1" presStyleIdx="2" presStyleCnt="5" custLinFactNeighborX="5285" custLinFactNeighborY="91"/>
      <dgm:spPr/>
      <dgm:t>
        <a:bodyPr/>
        <a:lstStyle/>
        <a:p>
          <a:endParaRPr lang="pl-PL"/>
        </a:p>
      </dgm:t>
    </dgm:pt>
    <dgm:pt modelId="{FDFBAAE4-ECAB-428A-84CC-8AACB32EE3D7}" type="pres">
      <dgm:prSet presAssocID="{5C86946E-DE82-46D3-BD2D-7FC3C7C8F88B}" presName="imageaccent3" presStyleCnt="0"/>
      <dgm:spPr/>
    </dgm:pt>
    <dgm:pt modelId="{02CBFE1F-E611-4EC3-813C-1C0C6E3BB137}" type="pres">
      <dgm:prSet presAssocID="{5C86946E-DE82-46D3-BD2D-7FC3C7C8F88B}" presName="accentRepeatNode" presStyleLbl="solidAlignAcc1" presStyleIdx="5" presStyleCnt="10"/>
      <dgm:spPr/>
    </dgm:pt>
    <dgm:pt modelId="{27F50BF7-AD4B-48EB-B003-7C4222A55420}" type="pres">
      <dgm:prSet presAssocID="{0E5E6F1F-CBC7-4912-9BB0-58E9708B7BAD}" presName="text4" presStyleCnt="0"/>
      <dgm:spPr/>
    </dgm:pt>
    <dgm:pt modelId="{6A400CC3-D0A9-462F-A0BB-2BF79042084B}" type="pres">
      <dgm:prSet presAssocID="{0E5E6F1F-CBC7-4912-9BB0-58E9708B7BAD}" presName="textRepeatNode" presStyleLbl="alignNode1" presStyleIdx="3" presStyleCnt="5">
        <dgm:presLayoutVars>
          <dgm:chMax val="0"/>
          <dgm:chPref val="0"/>
          <dgm:bulletEnabled val="1"/>
        </dgm:presLayoutVars>
      </dgm:prSet>
      <dgm:spPr/>
      <dgm:t>
        <a:bodyPr/>
        <a:lstStyle/>
        <a:p>
          <a:endParaRPr lang="pl-PL"/>
        </a:p>
      </dgm:t>
    </dgm:pt>
    <dgm:pt modelId="{1F08A9E1-58CC-457A-8667-881969B6E064}" type="pres">
      <dgm:prSet presAssocID="{0E5E6F1F-CBC7-4912-9BB0-58E9708B7BAD}" presName="textaccent4" presStyleCnt="0"/>
      <dgm:spPr/>
    </dgm:pt>
    <dgm:pt modelId="{57DFB02E-4312-4766-86E3-C7C1907DD333}" type="pres">
      <dgm:prSet presAssocID="{0E5E6F1F-CBC7-4912-9BB0-58E9708B7BAD}" presName="accentRepeatNode" presStyleLbl="solidAlignAcc1" presStyleIdx="6" presStyleCnt="10"/>
      <dgm:spPr/>
    </dgm:pt>
    <dgm:pt modelId="{D204E3F9-F7CB-4861-B055-8FF63F177515}" type="pres">
      <dgm:prSet presAssocID="{FC5DA32F-E626-4522-A3D4-B9F26407CB0B}" presName="image4" presStyleCnt="0"/>
      <dgm:spPr/>
    </dgm:pt>
    <dgm:pt modelId="{0A7E1CC2-4CE8-4A3F-9DEA-34C08E998084}" type="pres">
      <dgm:prSet presAssocID="{FC5DA32F-E626-4522-A3D4-B9F26407CB0B}" presName="imageRepeatNode" presStyleLbl="alignAcc1" presStyleIdx="3" presStyleCnt="5"/>
      <dgm:spPr/>
      <dgm:t>
        <a:bodyPr/>
        <a:lstStyle/>
        <a:p>
          <a:endParaRPr lang="pl-PL"/>
        </a:p>
      </dgm:t>
    </dgm:pt>
    <dgm:pt modelId="{C94C3206-173C-4FD8-BFFA-5025C77E1FA4}" type="pres">
      <dgm:prSet presAssocID="{FC5DA32F-E626-4522-A3D4-B9F26407CB0B}" presName="imageaccent4" presStyleCnt="0"/>
      <dgm:spPr/>
    </dgm:pt>
    <dgm:pt modelId="{A3C41F23-93A2-440A-92F4-658806D6CC5F}" type="pres">
      <dgm:prSet presAssocID="{FC5DA32F-E626-4522-A3D4-B9F26407CB0B}" presName="accentRepeatNode" presStyleLbl="solidAlignAcc1" presStyleIdx="7" presStyleCnt="10"/>
      <dgm:spPr/>
    </dgm:pt>
    <dgm:pt modelId="{451B58A7-F423-4DCC-86E0-0189E7FF077F}" type="pres">
      <dgm:prSet presAssocID="{8B73EDB8-1D40-47D4-B485-841D0553E718}" presName="text5" presStyleCnt="0"/>
      <dgm:spPr/>
    </dgm:pt>
    <dgm:pt modelId="{BDE52640-28B2-47B4-8E15-B2D7600F8F50}" type="pres">
      <dgm:prSet presAssocID="{8B73EDB8-1D40-47D4-B485-841D0553E718}" presName="textRepeatNode" presStyleLbl="alignNode1" presStyleIdx="4" presStyleCnt="5">
        <dgm:presLayoutVars>
          <dgm:chMax val="0"/>
          <dgm:chPref val="0"/>
          <dgm:bulletEnabled val="1"/>
        </dgm:presLayoutVars>
      </dgm:prSet>
      <dgm:spPr/>
      <dgm:t>
        <a:bodyPr/>
        <a:lstStyle/>
        <a:p>
          <a:endParaRPr lang="pl-PL"/>
        </a:p>
      </dgm:t>
    </dgm:pt>
    <dgm:pt modelId="{76687D8C-E9D2-48AD-B41A-61D98DA7C0C9}" type="pres">
      <dgm:prSet presAssocID="{8B73EDB8-1D40-47D4-B485-841D0553E718}" presName="textaccent5" presStyleCnt="0"/>
      <dgm:spPr/>
    </dgm:pt>
    <dgm:pt modelId="{5032AED1-96A3-479F-8A52-657FD71578D7}" type="pres">
      <dgm:prSet presAssocID="{8B73EDB8-1D40-47D4-B485-841D0553E718}" presName="accentRepeatNode" presStyleLbl="solidAlignAcc1" presStyleIdx="8" presStyleCnt="10"/>
      <dgm:spPr/>
    </dgm:pt>
    <dgm:pt modelId="{E15C64FB-69FD-43B6-A7C8-FC4E2F66AF91}" type="pres">
      <dgm:prSet presAssocID="{C9B7FFDD-7E0A-4DB4-B142-185E9DAF222C}" presName="image5" presStyleCnt="0"/>
      <dgm:spPr/>
    </dgm:pt>
    <dgm:pt modelId="{65F7AE85-0ECB-4D49-8BA5-6F022F8EEB11}" type="pres">
      <dgm:prSet presAssocID="{C9B7FFDD-7E0A-4DB4-B142-185E9DAF222C}" presName="imageRepeatNode" presStyleLbl="alignAcc1" presStyleIdx="4" presStyleCnt="5"/>
      <dgm:spPr/>
      <dgm:t>
        <a:bodyPr/>
        <a:lstStyle/>
        <a:p>
          <a:endParaRPr lang="pl-PL"/>
        </a:p>
      </dgm:t>
    </dgm:pt>
    <dgm:pt modelId="{95308638-B7C7-4EF3-BC71-9101748C07EE}" type="pres">
      <dgm:prSet presAssocID="{C9B7FFDD-7E0A-4DB4-B142-185E9DAF222C}" presName="imageaccent5" presStyleCnt="0"/>
      <dgm:spPr/>
    </dgm:pt>
    <dgm:pt modelId="{0827274B-130F-44F7-814D-3F4BB3E59467}" type="pres">
      <dgm:prSet presAssocID="{C9B7FFDD-7E0A-4DB4-B142-185E9DAF222C}" presName="accentRepeatNode" presStyleLbl="solidAlignAcc1" presStyleIdx="9" presStyleCnt="10"/>
      <dgm:spPr/>
    </dgm:pt>
  </dgm:ptLst>
  <dgm:cxnLst>
    <dgm:cxn modelId="{99BB2BEA-BF0B-4837-A839-9C715EFA1924}" type="presOf" srcId="{8B73EDB8-1D40-47D4-B485-841D0553E718}" destId="{BDE52640-28B2-47B4-8E15-B2D7600F8F50}" srcOrd="0" destOrd="0" presId="urn:microsoft.com/office/officeart/2008/layout/HexagonCluster"/>
    <dgm:cxn modelId="{83CE98FC-8884-4903-9969-EC30AE5B1449}" type="presOf" srcId="{C9B7FFDD-7E0A-4DB4-B142-185E9DAF222C}" destId="{65F7AE85-0ECB-4D49-8BA5-6F022F8EEB11}" srcOrd="0" destOrd="0" presId="urn:microsoft.com/office/officeart/2008/layout/HexagonCluster"/>
    <dgm:cxn modelId="{10DBBA32-8DB8-4DF1-B278-297E2FD7E80E}" type="presOf" srcId="{A6C8C3A1-80A9-404B-BBC6-FF08324A1C6F}" destId="{538C8982-D725-4609-8FF5-13082F2AE1BC}" srcOrd="0" destOrd="0" presId="urn:microsoft.com/office/officeart/2008/layout/HexagonCluster"/>
    <dgm:cxn modelId="{B18686FC-EE5C-4978-8FE6-6B240CFBA044}" type="presOf" srcId="{F9C4EE3A-379A-41F3-BE8A-11FBD62E89D7}" destId="{B00D1AFD-FB7C-485E-BF15-599CFBE31993}" srcOrd="0" destOrd="0" presId="urn:microsoft.com/office/officeart/2008/layout/HexagonCluster"/>
    <dgm:cxn modelId="{96BEB140-E69B-4F05-8782-E79B712E6E83}" type="presOf" srcId="{CCD5508D-F8AC-4D9D-A649-DAAB181F0560}" destId="{75E0B9DC-0633-4883-939C-B66DE7F0EDC7}" srcOrd="0" destOrd="0" presId="urn:microsoft.com/office/officeart/2008/layout/HexagonCluster"/>
    <dgm:cxn modelId="{A839B8A2-1155-4FBE-A1F5-90D4EFF7B3D3}" srcId="{A6C8C3A1-80A9-404B-BBC6-FF08324A1C6F}" destId="{F9C4EE3A-379A-41F3-BE8A-11FBD62E89D7}" srcOrd="2" destOrd="0" parTransId="{2001D34D-CFB8-4C84-AF03-9FCF7F64C6ED}" sibTransId="{5C86946E-DE82-46D3-BD2D-7FC3C7C8F88B}"/>
    <dgm:cxn modelId="{AD6B2C52-3F5D-4344-A407-BD043FD5DAD5}" type="presOf" srcId="{FC5DA32F-E626-4522-A3D4-B9F26407CB0B}" destId="{0A7E1CC2-4CE8-4A3F-9DEA-34C08E998084}" srcOrd="0" destOrd="0" presId="urn:microsoft.com/office/officeart/2008/layout/HexagonCluster"/>
    <dgm:cxn modelId="{BDEF40F8-0C20-40F0-8A04-010395316857}" type="presOf" srcId="{0E5E6F1F-CBC7-4912-9BB0-58E9708B7BAD}" destId="{6A400CC3-D0A9-462F-A0BB-2BF79042084B}" srcOrd="0" destOrd="0" presId="urn:microsoft.com/office/officeart/2008/layout/HexagonCluster"/>
    <dgm:cxn modelId="{29E525C5-0EAA-460E-B376-263AF426784D}" srcId="{A6C8C3A1-80A9-404B-BBC6-FF08324A1C6F}" destId="{652332BD-908B-47C4-9914-5838B2E7BDFD}" srcOrd="0" destOrd="0" parTransId="{7DEDB5D3-D3FD-49C8-B67A-C82F55CE2CF4}" sibTransId="{F6DF87D6-82C3-4116-992D-9C2E577A2AB2}"/>
    <dgm:cxn modelId="{F04901F4-A36B-4CD1-8FF8-31D9A0D7EE73}" type="presOf" srcId="{F6DF87D6-82C3-4116-992D-9C2E577A2AB2}" destId="{19394D9B-831B-4023-A882-0161015B7213}" srcOrd="0" destOrd="0" presId="urn:microsoft.com/office/officeart/2008/layout/HexagonCluster"/>
    <dgm:cxn modelId="{3782810C-133C-41AF-84D2-B3774482D11A}" type="presOf" srcId="{652332BD-908B-47C4-9914-5838B2E7BDFD}" destId="{18747EA0-F422-4FA8-B452-1FA05772AEAA}" srcOrd="0" destOrd="0" presId="urn:microsoft.com/office/officeart/2008/layout/HexagonCluster"/>
    <dgm:cxn modelId="{5027F23C-E04E-4F13-A5F3-39968A46C9DF}" type="presOf" srcId="{C5957100-F7DB-468E-9587-3743B4620C5A}" destId="{B52F5019-1E5E-4F42-9F39-931862331C29}" srcOrd="0" destOrd="0" presId="urn:microsoft.com/office/officeart/2008/layout/HexagonCluster"/>
    <dgm:cxn modelId="{CA9124A7-8138-4413-AE65-45693C7D5973}" type="presOf" srcId="{5C86946E-DE82-46D3-BD2D-7FC3C7C8F88B}" destId="{2B92A488-8579-4566-A1DF-BD0AE41F4F80}" srcOrd="0" destOrd="0" presId="urn:microsoft.com/office/officeart/2008/layout/HexagonCluster"/>
    <dgm:cxn modelId="{56BD0098-7087-4FF9-950F-D0BAE2EC5E11}" srcId="{A6C8C3A1-80A9-404B-BBC6-FF08324A1C6F}" destId="{0E5E6F1F-CBC7-4912-9BB0-58E9708B7BAD}" srcOrd="3" destOrd="0" parTransId="{1B6FC1BE-D531-4196-B2FE-705EF2164AFD}" sibTransId="{FC5DA32F-E626-4522-A3D4-B9F26407CB0B}"/>
    <dgm:cxn modelId="{3E4E3C3C-E221-4BAE-9F76-0EE35431B926}" srcId="{A6C8C3A1-80A9-404B-BBC6-FF08324A1C6F}" destId="{8B73EDB8-1D40-47D4-B485-841D0553E718}" srcOrd="4" destOrd="0" parTransId="{7AB4E22E-71B0-4C9C-BA48-2EFB37ACFE76}" sibTransId="{C9B7FFDD-7E0A-4DB4-B142-185E9DAF222C}"/>
    <dgm:cxn modelId="{770CFF5D-C55D-43E8-A194-BD4AC2AC1D38}" srcId="{A6C8C3A1-80A9-404B-BBC6-FF08324A1C6F}" destId="{C5957100-F7DB-468E-9587-3743B4620C5A}" srcOrd="1" destOrd="0" parTransId="{EDA1F093-0F24-498E-BD46-68B82F8B2524}" sibTransId="{CCD5508D-F8AC-4D9D-A649-DAAB181F0560}"/>
    <dgm:cxn modelId="{F4B4648A-BB71-494D-882E-BFB25B7961C6}" type="presParOf" srcId="{538C8982-D725-4609-8FF5-13082F2AE1BC}" destId="{C300D112-4E58-474C-89FE-170B2146C896}" srcOrd="0" destOrd="0" presId="urn:microsoft.com/office/officeart/2008/layout/HexagonCluster"/>
    <dgm:cxn modelId="{2D0369DA-C710-4AEC-901D-186F965066C2}" type="presParOf" srcId="{C300D112-4E58-474C-89FE-170B2146C896}" destId="{18747EA0-F422-4FA8-B452-1FA05772AEAA}" srcOrd="0" destOrd="0" presId="urn:microsoft.com/office/officeart/2008/layout/HexagonCluster"/>
    <dgm:cxn modelId="{9CA633B5-040F-4856-8B00-B5B2ED9DA5BB}" type="presParOf" srcId="{538C8982-D725-4609-8FF5-13082F2AE1BC}" destId="{55C7B859-80C1-489E-AC89-2F0F2D4EE627}" srcOrd="1" destOrd="0" presId="urn:microsoft.com/office/officeart/2008/layout/HexagonCluster"/>
    <dgm:cxn modelId="{C4D78A7C-61C4-4FA3-A768-ABAC08CE3ADC}" type="presParOf" srcId="{55C7B859-80C1-489E-AC89-2F0F2D4EE627}" destId="{048D1280-3CBF-4C2C-AAD5-6B214949AAA2}" srcOrd="0" destOrd="0" presId="urn:microsoft.com/office/officeart/2008/layout/HexagonCluster"/>
    <dgm:cxn modelId="{2865587F-8636-4FF5-A60D-BB77203B80DB}" type="presParOf" srcId="{538C8982-D725-4609-8FF5-13082F2AE1BC}" destId="{C867CC8C-F15B-426B-8A15-5AD01569D88B}" srcOrd="2" destOrd="0" presId="urn:microsoft.com/office/officeart/2008/layout/HexagonCluster"/>
    <dgm:cxn modelId="{DB574214-9015-4B46-AC63-A3F0AD3C9883}" type="presParOf" srcId="{C867CC8C-F15B-426B-8A15-5AD01569D88B}" destId="{19394D9B-831B-4023-A882-0161015B7213}" srcOrd="0" destOrd="0" presId="urn:microsoft.com/office/officeart/2008/layout/HexagonCluster"/>
    <dgm:cxn modelId="{AEB1B2E5-A89E-445C-B9DE-C7281DF742D8}" type="presParOf" srcId="{538C8982-D725-4609-8FF5-13082F2AE1BC}" destId="{83F146C5-1FF3-4CAB-AB3F-EE97E60C3A92}" srcOrd="3" destOrd="0" presId="urn:microsoft.com/office/officeart/2008/layout/HexagonCluster"/>
    <dgm:cxn modelId="{07F70E78-5C8C-41F0-9C5B-5FF44EFD7A28}" type="presParOf" srcId="{83F146C5-1FF3-4CAB-AB3F-EE97E60C3A92}" destId="{961E650B-905D-411B-87A5-2E7D474EB401}" srcOrd="0" destOrd="0" presId="urn:microsoft.com/office/officeart/2008/layout/HexagonCluster"/>
    <dgm:cxn modelId="{BBF93783-7A68-4D33-9AA1-999175849EAE}" type="presParOf" srcId="{538C8982-D725-4609-8FF5-13082F2AE1BC}" destId="{3BEB7F50-CAE0-48FB-806B-5D6EDF752CB6}" srcOrd="4" destOrd="0" presId="urn:microsoft.com/office/officeart/2008/layout/HexagonCluster"/>
    <dgm:cxn modelId="{292FE65C-0720-4DE6-A567-C1D93838CE44}" type="presParOf" srcId="{3BEB7F50-CAE0-48FB-806B-5D6EDF752CB6}" destId="{B52F5019-1E5E-4F42-9F39-931862331C29}" srcOrd="0" destOrd="0" presId="urn:microsoft.com/office/officeart/2008/layout/HexagonCluster"/>
    <dgm:cxn modelId="{992B7954-20BE-4F72-A5F8-AF2267ED7394}" type="presParOf" srcId="{538C8982-D725-4609-8FF5-13082F2AE1BC}" destId="{9A72FF64-3762-4A34-ADE3-E13DF589144D}" srcOrd="5" destOrd="0" presId="urn:microsoft.com/office/officeart/2008/layout/HexagonCluster"/>
    <dgm:cxn modelId="{65FA3CF0-4D9E-4B3B-A311-755DB9A38A46}" type="presParOf" srcId="{9A72FF64-3762-4A34-ADE3-E13DF589144D}" destId="{A6ED4F4D-597D-4AD5-9A2A-17053F3878F2}" srcOrd="0" destOrd="0" presId="urn:microsoft.com/office/officeart/2008/layout/HexagonCluster"/>
    <dgm:cxn modelId="{4162B294-AF01-4DB7-8BBF-FF4DC80DF569}" type="presParOf" srcId="{538C8982-D725-4609-8FF5-13082F2AE1BC}" destId="{61835922-21D0-4013-8A25-78A679B98E64}" srcOrd="6" destOrd="0" presId="urn:microsoft.com/office/officeart/2008/layout/HexagonCluster"/>
    <dgm:cxn modelId="{87B79413-F7F5-4411-9B9B-8CC2420E5DDB}" type="presParOf" srcId="{61835922-21D0-4013-8A25-78A679B98E64}" destId="{75E0B9DC-0633-4883-939C-B66DE7F0EDC7}" srcOrd="0" destOrd="0" presId="urn:microsoft.com/office/officeart/2008/layout/HexagonCluster"/>
    <dgm:cxn modelId="{9A0DA095-8AA6-4175-9A95-9004AEF554C9}" type="presParOf" srcId="{538C8982-D725-4609-8FF5-13082F2AE1BC}" destId="{CF2C2F9A-388D-493A-BBF8-A4D91614E1A8}" srcOrd="7" destOrd="0" presId="urn:microsoft.com/office/officeart/2008/layout/HexagonCluster"/>
    <dgm:cxn modelId="{24D0283A-9CF5-4AD7-BA94-42602410D329}" type="presParOf" srcId="{CF2C2F9A-388D-493A-BBF8-A4D91614E1A8}" destId="{2239C944-0600-4702-92B1-8E03237E3A70}" srcOrd="0" destOrd="0" presId="urn:microsoft.com/office/officeart/2008/layout/HexagonCluster"/>
    <dgm:cxn modelId="{1E699DBD-DA45-4C5D-B977-3652AA0DB906}" type="presParOf" srcId="{538C8982-D725-4609-8FF5-13082F2AE1BC}" destId="{6441998F-B08F-4B68-8ED7-230A97FAD99C}" srcOrd="8" destOrd="0" presId="urn:microsoft.com/office/officeart/2008/layout/HexagonCluster"/>
    <dgm:cxn modelId="{2F29F00B-7855-4399-BEC7-00D70C7EE808}" type="presParOf" srcId="{6441998F-B08F-4B68-8ED7-230A97FAD99C}" destId="{B00D1AFD-FB7C-485E-BF15-599CFBE31993}" srcOrd="0" destOrd="0" presId="urn:microsoft.com/office/officeart/2008/layout/HexagonCluster"/>
    <dgm:cxn modelId="{6911786D-1191-4BCE-BD89-E0B0A426EDF0}" type="presParOf" srcId="{538C8982-D725-4609-8FF5-13082F2AE1BC}" destId="{AE4B0DC2-9B04-4F1E-BE20-5F9C20D406DC}" srcOrd="9" destOrd="0" presId="urn:microsoft.com/office/officeart/2008/layout/HexagonCluster"/>
    <dgm:cxn modelId="{017D1453-2243-4D5E-BFD7-54451844650C}" type="presParOf" srcId="{AE4B0DC2-9B04-4F1E-BE20-5F9C20D406DC}" destId="{A0CF5ADF-31F9-4140-83F4-56D077592D8E}" srcOrd="0" destOrd="0" presId="urn:microsoft.com/office/officeart/2008/layout/HexagonCluster"/>
    <dgm:cxn modelId="{F244CF60-2565-46AF-B096-49BFBB1B7DCF}" type="presParOf" srcId="{538C8982-D725-4609-8FF5-13082F2AE1BC}" destId="{0C6F78A1-3F18-42AF-A5C9-23731F57F51F}" srcOrd="10" destOrd="0" presId="urn:microsoft.com/office/officeart/2008/layout/HexagonCluster"/>
    <dgm:cxn modelId="{A4F75D54-7B34-4256-AF6D-487E9768E6A0}" type="presParOf" srcId="{0C6F78A1-3F18-42AF-A5C9-23731F57F51F}" destId="{2B92A488-8579-4566-A1DF-BD0AE41F4F80}" srcOrd="0" destOrd="0" presId="urn:microsoft.com/office/officeart/2008/layout/HexagonCluster"/>
    <dgm:cxn modelId="{C7FEB92F-B73E-44C0-8CFC-984F5B5CF2E6}" type="presParOf" srcId="{538C8982-D725-4609-8FF5-13082F2AE1BC}" destId="{FDFBAAE4-ECAB-428A-84CC-8AACB32EE3D7}" srcOrd="11" destOrd="0" presId="urn:microsoft.com/office/officeart/2008/layout/HexagonCluster"/>
    <dgm:cxn modelId="{B5EA11D2-166A-4F18-8303-A70F36662B27}" type="presParOf" srcId="{FDFBAAE4-ECAB-428A-84CC-8AACB32EE3D7}" destId="{02CBFE1F-E611-4EC3-813C-1C0C6E3BB137}" srcOrd="0" destOrd="0" presId="urn:microsoft.com/office/officeart/2008/layout/HexagonCluster"/>
    <dgm:cxn modelId="{80D0F525-50FA-4770-8B8A-D68360C6A081}" type="presParOf" srcId="{538C8982-D725-4609-8FF5-13082F2AE1BC}" destId="{27F50BF7-AD4B-48EB-B003-7C4222A55420}" srcOrd="12" destOrd="0" presId="urn:microsoft.com/office/officeart/2008/layout/HexagonCluster"/>
    <dgm:cxn modelId="{571AC47A-53A8-4650-85AC-CBD7462C0735}" type="presParOf" srcId="{27F50BF7-AD4B-48EB-B003-7C4222A55420}" destId="{6A400CC3-D0A9-462F-A0BB-2BF79042084B}" srcOrd="0" destOrd="0" presId="urn:microsoft.com/office/officeart/2008/layout/HexagonCluster"/>
    <dgm:cxn modelId="{EF94000A-888A-421F-B726-0EAF064D904A}" type="presParOf" srcId="{538C8982-D725-4609-8FF5-13082F2AE1BC}" destId="{1F08A9E1-58CC-457A-8667-881969B6E064}" srcOrd="13" destOrd="0" presId="urn:microsoft.com/office/officeart/2008/layout/HexagonCluster"/>
    <dgm:cxn modelId="{2A694336-A46E-451E-93A8-AFB401B6F417}" type="presParOf" srcId="{1F08A9E1-58CC-457A-8667-881969B6E064}" destId="{57DFB02E-4312-4766-86E3-C7C1907DD333}" srcOrd="0" destOrd="0" presId="urn:microsoft.com/office/officeart/2008/layout/HexagonCluster"/>
    <dgm:cxn modelId="{0E866027-3DF5-49B4-9783-9198587D1F59}" type="presParOf" srcId="{538C8982-D725-4609-8FF5-13082F2AE1BC}" destId="{D204E3F9-F7CB-4861-B055-8FF63F177515}" srcOrd="14" destOrd="0" presId="urn:microsoft.com/office/officeart/2008/layout/HexagonCluster"/>
    <dgm:cxn modelId="{553DFFC5-4D10-4ADC-8217-DE6065A0AC48}" type="presParOf" srcId="{D204E3F9-F7CB-4861-B055-8FF63F177515}" destId="{0A7E1CC2-4CE8-4A3F-9DEA-34C08E998084}" srcOrd="0" destOrd="0" presId="urn:microsoft.com/office/officeart/2008/layout/HexagonCluster"/>
    <dgm:cxn modelId="{5228E39C-9F6E-4AAE-A5B1-B3B70AEE6892}" type="presParOf" srcId="{538C8982-D725-4609-8FF5-13082F2AE1BC}" destId="{C94C3206-173C-4FD8-BFFA-5025C77E1FA4}" srcOrd="15" destOrd="0" presId="urn:microsoft.com/office/officeart/2008/layout/HexagonCluster"/>
    <dgm:cxn modelId="{501522F8-C380-48AD-B89B-070FB3599A21}" type="presParOf" srcId="{C94C3206-173C-4FD8-BFFA-5025C77E1FA4}" destId="{A3C41F23-93A2-440A-92F4-658806D6CC5F}" srcOrd="0" destOrd="0" presId="urn:microsoft.com/office/officeart/2008/layout/HexagonCluster"/>
    <dgm:cxn modelId="{81E9AED2-1BB8-414B-A742-9083D5B1F53E}" type="presParOf" srcId="{538C8982-D725-4609-8FF5-13082F2AE1BC}" destId="{451B58A7-F423-4DCC-86E0-0189E7FF077F}" srcOrd="16" destOrd="0" presId="urn:microsoft.com/office/officeart/2008/layout/HexagonCluster"/>
    <dgm:cxn modelId="{6AC64BBE-DA83-4200-B8EE-559FEB61BFA6}" type="presParOf" srcId="{451B58A7-F423-4DCC-86E0-0189E7FF077F}" destId="{BDE52640-28B2-47B4-8E15-B2D7600F8F50}" srcOrd="0" destOrd="0" presId="urn:microsoft.com/office/officeart/2008/layout/HexagonCluster"/>
    <dgm:cxn modelId="{E75D4B2B-D6FE-44EA-BBB0-E0D530612195}" type="presParOf" srcId="{538C8982-D725-4609-8FF5-13082F2AE1BC}" destId="{76687D8C-E9D2-48AD-B41A-61D98DA7C0C9}" srcOrd="17" destOrd="0" presId="urn:microsoft.com/office/officeart/2008/layout/HexagonCluster"/>
    <dgm:cxn modelId="{78C8BBC6-90AD-4C52-8F89-114DEA08AAB0}" type="presParOf" srcId="{76687D8C-E9D2-48AD-B41A-61D98DA7C0C9}" destId="{5032AED1-96A3-479F-8A52-657FD71578D7}" srcOrd="0" destOrd="0" presId="urn:microsoft.com/office/officeart/2008/layout/HexagonCluster"/>
    <dgm:cxn modelId="{6AA698CC-20A5-4C22-BFD8-191A807A3C38}" type="presParOf" srcId="{538C8982-D725-4609-8FF5-13082F2AE1BC}" destId="{E15C64FB-69FD-43B6-A7C8-FC4E2F66AF91}" srcOrd="18" destOrd="0" presId="urn:microsoft.com/office/officeart/2008/layout/HexagonCluster"/>
    <dgm:cxn modelId="{DB720B45-12DD-4F4E-9A70-A526C137F7AD}" type="presParOf" srcId="{E15C64FB-69FD-43B6-A7C8-FC4E2F66AF91}" destId="{65F7AE85-0ECB-4D49-8BA5-6F022F8EEB11}" srcOrd="0" destOrd="0" presId="urn:microsoft.com/office/officeart/2008/layout/HexagonCluster"/>
    <dgm:cxn modelId="{97DDD6A5-AC79-4DFA-9325-F8D6B4A2C342}" type="presParOf" srcId="{538C8982-D725-4609-8FF5-13082F2AE1BC}" destId="{95308638-B7C7-4EF3-BC71-9101748C07EE}" srcOrd="19" destOrd="0" presId="urn:microsoft.com/office/officeart/2008/layout/HexagonCluster"/>
    <dgm:cxn modelId="{542E7E1A-7A26-43E4-AED2-2254D01853A4}" type="presParOf" srcId="{95308638-B7C7-4EF3-BC71-9101748C07EE}" destId="{0827274B-130F-44F7-814D-3F4BB3E59467}" srcOrd="0" destOrd="0" presId="urn:microsoft.com/office/officeart/2008/layout/HexagonCluster"/>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8DFAEC-9EA6-427F-9B3E-38B379B4FEFB}" type="datetimeFigureOut">
              <a:rPr lang="pl-PL" smtClean="0"/>
              <a:pPr/>
              <a:t>2017-09-10</a:t>
            </a:fld>
            <a:endParaRPr lang="pl-PL"/>
          </a:p>
        </p:txBody>
      </p:sp>
      <p:sp>
        <p:nvSpPr>
          <p:cNvPr id="4" name="Symbol zastępczy obrazu slajd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6" name="Symbol zastępczy stopki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4D85910-92C8-4926-BC7D-1F0036BDEBA8}" type="slidenum">
              <a:rPr lang="pl-PL" smtClean="0"/>
              <a:pPr/>
              <a:t>‹#›</a:t>
            </a:fld>
            <a:endParaRPr lang="pl-P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46083" name="Symbol zastępczy notatek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pl-PL" altLang="pl-PL" smtClean="0">
              <a:latin typeface="Arial" panose="020B0604020202020204" pitchFamily="34" charset="0"/>
            </a:endParaRPr>
          </a:p>
        </p:txBody>
      </p:sp>
      <p:sp>
        <p:nvSpPr>
          <p:cNvPr id="46084" name="Symbol zastępczy numeru slajdu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BD98B8C8-A8D2-4208-9B8F-6F45DDE2A7F1}" type="slidenum">
              <a:rPr lang="pl-PL" altLang="pl-PL"/>
              <a:pPr eaLnBrk="1" hangingPunct="1"/>
              <a:t>3</a:t>
            </a:fld>
            <a:endParaRPr lang="pl-PL" altLang="pl-PL"/>
          </a:p>
        </p:txBody>
      </p:sp>
    </p:spTree>
    <p:extLst>
      <p:ext uri="{BB962C8B-B14F-4D97-AF65-F5344CB8AC3E}">
        <p14:creationId xmlns="" xmlns:p14="http://schemas.microsoft.com/office/powerpoint/2010/main" val="33721798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pl-PL" altLang="pl-PL" smtClean="0"/>
          </a:p>
        </p:txBody>
      </p:sp>
      <p:sp>
        <p:nvSpPr>
          <p:cNvPr id="47108"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A8547F7A-DB85-4B23-8825-3655FD26D704}" type="slidenum">
              <a:rPr lang="en-US" altLang="pl-PL">
                <a:latin typeface="Calibri" panose="020F0502020204030204" pitchFamily="34" charset="0"/>
              </a:rPr>
              <a:pPr eaLnBrk="1" hangingPunct="1"/>
              <a:t>4</a:t>
            </a:fld>
            <a:endParaRPr lang="en-US" altLang="pl-PL">
              <a:latin typeface="Calibri" panose="020F0502020204030204" pitchFamily="34" charset="0"/>
            </a:endParaRPr>
          </a:p>
        </p:txBody>
      </p:sp>
    </p:spTree>
    <p:extLst>
      <p:ext uri="{BB962C8B-B14F-4D97-AF65-F5344CB8AC3E}">
        <p14:creationId xmlns="" xmlns:p14="http://schemas.microsoft.com/office/powerpoint/2010/main" val="12755145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ymbol zastępczy obrazu slajd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48131" name="Symbol zastępczy notatek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pl-PL" altLang="pl-PL" smtClean="0">
              <a:latin typeface="Arial" panose="020B0604020202020204" pitchFamily="34" charset="0"/>
            </a:endParaRPr>
          </a:p>
        </p:txBody>
      </p:sp>
      <p:sp>
        <p:nvSpPr>
          <p:cNvPr id="48132" name="Symbol zastępczy numeru slajdu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ED31D988-9764-480F-AF4F-C0824D3FF656}" type="slidenum">
              <a:rPr lang="pl-PL" altLang="pl-PL"/>
              <a:pPr eaLnBrk="1" hangingPunct="1"/>
              <a:t>5</a:t>
            </a:fld>
            <a:endParaRPr lang="pl-PL" altLang="pl-PL"/>
          </a:p>
        </p:txBody>
      </p:sp>
    </p:spTree>
    <p:extLst>
      <p:ext uri="{BB962C8B-B14F-4D97-AF65-F5344CB8AC3E}">
        <p14:creationId xmlns="" xmlns:p14="http://schemas.microsoft.com/office/powerpoint/2010/main" val="9679317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514046FC-7D73-404B-95CD-5FDE31665597}" type="slidenum">
              <a:rPr lang="pl-PL" altLang="pl-PL" smtClean="0"/>
              <a:pPr/>
              <a:t>19</a:t>
            </a:fld>
            <a:endParaRPr lang="pl-PL" altLang="pl-PL" smtClean="0"/>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p:spPr>
        <p:txBody>
          <a:bodyPr/>
          <a:lstStyle/>
          <a:p>
            <a:pPr eaLnBrk="1" hangingPunct="1"/>
            <a:r>
              <a:rPr lang="pl-PL" altLang="pl-PL" smtClean="0"/>
              <a:t>Biomass catalytic partial oxidation, using solar energy.</a:t>
            </a:r>
          </a:p>
          <a:p>
            <a:pPr eaLnBrk="1" hangingPunct="1">
              <a:buClr>
                <a:schemeClr val="accent1"/>
              </a:buClr>
              <a:buFont typeface="Wingdings" panose="05000000000000000000" pitchFamily="2" charset="2"/>
              <a:buChar char="§"/>
            </a:pPr>
            <a:r>
              <a:rPr lang="en-US" altLang="pl-PL" smtClean="0">
                <a:solidFill>
                  <a:schemeClr val="bg1"/>
                </a:solidFill>
              </a:rPr>
              <a:t> </a:t>
            </a:r>
            <a:r>
              <a:rPr lang="pl-PL" altLang="pl-PL" smtClean="0"/>
              <a:t>wind energy</a:t>
            </a:r>
          </a:p>
          <a:p>
            <a:pPr eaLnBrk="1" hangingPunct="1">
              <a:buClr>
                <a:schemeClr val="accent1"/>
              </a:buClr>
              <a:buFont typeface="Wingdings" panose="05000000000000000000" pitchFamily="2" charset="2"/>
              <a:buChar char="§"/>
            </a:pPr>
            <a:r>
              <a:rPr lang="pl-PL" altLang="pl-PL" smtClean="0"/>
              <a:t> solar energy</a:t>
            </a:r>
          </a:p>
          <a:p>
            <a:pPr eaLnBrk="1" hangingPunct="1">
              <a:buClr>
                <a:schemeClr val="accent1"/>
              </a:buClr>
              <a:buFont typeface="Wingdings" panose="05000000000000000000" pitchFamily="2" charset="2"/>
              <a:buChar char="§"/>
            </a:pPr>
            <a:r>
              <a:rPr lang="pl-PL" altLang="pl-PL" smtClean="0"/>
              <a:t> geothermal energy</a:t>
            </a:r>
          </a:p>
          <a:p>
            <a:pPr eaLnBrk="1" hangingPunct="1">
              <a:buClr>
                <a:schemeClr val="accent1"/>
              </a:buClr>
              <a:buFont typeface="Wingdings" panose="05000000000000000000" pitchFamily="2" charset="2"/>
              <a:buChar char="§"/>
            </a:pPr>
            <a:r>
              <a:rPr lang="pl-PL" altLang="pl-PL" smtClean="0"/>
              <a:t> wave energy</a:t>
            </a:r>
          </a:p>
          <a:p>
            <a:pPr eaLnBrk="1" hangingPunct="1">
              <a:buClr>
                <a:schemeClr val="accent1"/>
              </a:buClr>
              <a:buFont typeface="Wingdings" panose="05000000000000000000" pitchFamily="2" charset="2"/>
              <a:buChar char="§"/>
            </a:pPr>
            <a:r>
              <a:rPr lang="pl-PL" altLang="pl-PL" smtClean="0"/>
              <a:t> tidal energy</a:t>
            </a:r>
          </a:p>
          <a:p>
            <a:pPr eaLnBrk="1" hangingPunct="1">
              <a:buClr>
                <a:schemeClr val="accent1"/>
              </a:buClr>
              <a:buFont typeface="Wingdings" panose="05000000000000000000" pitchFamily="2" charset="2"/>
              <a:buChar char="§"/>
            </a:pPr>
            <a:r>
              <a:rPr lang="pl-PL" altLang="pl-PL" smtClean="0"/>
              <a:t> hydroelectric power below 10 MW</a:t>
            </a:r>
          </a:p>
          <a:p>
            <a:pPr eaLnBrk="1" hangingPunct="1">
              <a:buClr>
                <a:schemeClr val="accent1"/>
              </a:buClr>
              <a:buFont typeface="Wingdings" panose="05000000000000000000" pitchFamily="2" charset="2"/>
              <a:buChar char="§"/>
            </a:pPr>
            <a:r>
              <a:rPr lang="pl-PL" altLang="pl-PL" smtClean="0"/>
              <a:t> energy derived from biomass</a:t>
            </a:r>
          </a:p>
          <a:p>
            <a:pPr eaLnBrk="1" hangingPunct="1"/>
            <a:endParaRPr lang="pl-PL" altLang="pl-PL" smtClean="0"/>
          </a:p>
        </p:txBody>
      </p:sp>
    </p:spTree>
    <p:extLst>
      <p:ext uri="{BB962C8B-B14F-4D97-AF65-F5344CB8AC3E}">
        <p14:creationId xmlns="" xmlns:p14="http://schemas.microsoft.com/office/powerpoint/2010/main" val="1898548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D22437E-9435-4F07-8C3E-344D43CB331D}" type="slidenum">
              <a:rPr lang="pl-PL" altLang="pl-PL" smtClean="0"/>
              <a:pPr/>
              <a:t>22</a:t>
            </a:fld>
            <a:endParaRPr lang="pl-PL" altLang="pl-PL" smtClean="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p:spPr>
        <p:txBody>
          <a:bodyPr/>
          <a:lstStyle/>
          <a:p>
            <a:pPr eaLnBrk="1" hangingPunct="1"/>
            <a:r>
              <a:rPr lang="pl-PL" altLang="pl-PL" smtClean="0"/>
              <a:t>http://www.iea-biogas.net/files/daten-redaktion/download/Technical%20Brochures/Wastewater_biogas_grey_web-1.pdf</a:t>
            </a:r>
          </a:p>
        </p:txBody>
      </p:sp>
    </p:spTree>
    <p:extLst>
      <p:ext uri="{BB962C8B-B14F-4D97-AF65-F5344CB8AC3E}">
        <p14:creationId xmlns="" xmlns:p14="http://schemas.microsoft.com/office/powerpoint/2010/main" val="41237039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0BDB106B-E562-420D-8F73-73C9DCBED7CC}" type="slidenum">
              <a:rPr lang="pl-PL" altLang="pl-PL" smtClean="0"/>
              <a:pPr/>
              <a:t>25</a:t>
            </a:fld>
            <a:endParaRPr lang="pl-PL" altLang="pl-PL"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p:spPr>
        <p:txBody>
          <a:bodyPr/>
          <a:lstStyle/>
          <a:p>
            <a:pPr eaLnBrk="1" hangingPunct="1"/>
            <a:r>
              <a:rPr lang="en-US" altLang="pl-PL" smtClean="0"/>
              <a:t>Apart from heat and </a:t>
            </a:r>
            <a:r>
              <a:rPr lang="pl-PL" altLang="pl-PL" smtClean="0"/>
              <a:t>electricity</a:t>
            </a:r>
            <a:r>
              <a:rPr lang="en-US" altLang="pl-PL" smtClean="0"/>
              <a:t> in biogas</a:t>
            </a:r>
            <a:r>
              <a:rPr lang="pl-PL" altLang="pl-PL" smtClean="0"/>
              <a:t> plants</a:t>
            </a:r>
            <a:r>
              <a:rPr lang="en-US" altLang="pl-PL" smtClean="0"/>
              <a:t> post-fermentation</a:t>
            </a:r>
            <a:r>
              <a:rPr lang="pl-PL" altLang="pl-PL" smtClean="0"/>
              <a:t> </a:t>
            </a:r>
            <a:r>
              <a:rPr lang="en-US" altLang="pl-PL" smtClean="0"/>
              <a:t>slu</a:t>
            </a:r>
            <a:r>
              <a:rPr lang="pl-PL" altLang="pl-PL" smtClean="0"/>
              <a:t>rry</a:t>
            </a:r>
            <a:r>
              <a:rPr lang="en-US" altLang="pl-PL" smtClean="0"/>
              <a:t> is produced.</a:t>
            </a:r>
            <a:endParaRPr lang="pl-PL" altLang="pl-PL" smtClean="0"/>
          </a:p>
        </p:txBody>
      </p:sp>
    </p:spTree>
    <p:extLst>
      <p:ext uri="{BB962C8B-B14F-4D97-AF65-F5344CB8AC3E}">
        <p14:creationId xmlns="" xmlns:p14="http://schemas.microsoft.com/office/powerpoint/2010/main" val="12956391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894DD2C7-F70D-40EF-9A36-1AD673125E1D}" type="slidenum">
              <a:rPr lang="pl-PL" altLang="pl-PL" smtClean="0"/>
              <a:pPr/>
              <a:t>26</a:t>
            </a:fld>
            <a:endParaRPr lang="pl-PL" altLang="pl-PL" smtClean="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p:spPr>
        <p:txBody>
          <a:bodyPr/>
          <a:lstStyle/>
          <a:p>
            <a:pPr eaLnBrk="1" hangingPunct="1"/>
            <a:r>
              <a:rPr lang="pl-PL" altLang="pl-PL" smtClean="0"/>
              <a:t>Number of pathognic microorganisms reduced</a:t>
            </a:r>
          </a:p>
          <a:p>
            <a:pPr eaLnBrk="1" hangingPunct="1"/>
            <a:endParaRPr lang="pl-PL" altLang="pl-PL" smtClean="0"/>
          </a:p>
        </p:txBody>
      </p:sp>
    </p:spTree>
    <p:extLst>
      <p:ext uri="{BB962C8B-B14F-4D97-AF65-F5344CB8AC3E}">
        <p14:creationId xmlns="" xmlns:p14="http://schemas.microsoft.com/office/powerpoint/2010/main" val="36899052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name="Disposition personnalisée">
    <p:spTree>
      <p:nvGrpSpPr>
        <p:cNvPr id="1" name=""/>
        <p:cNvGrpSpPr/>
        <p:nvPr/>
      </p:nvGrpSpPr>
      <p:grpSpPr>
        <a:xfrm>
          <a:off x="0" y="0"/>
          <a:ext cx="0" cy="0"/>
          <a:chOff x="0" y="0"/>
          <a:chExt cx="0" cy="0"/>
        </a:xfrm>
      </p:grpSpPr>
      <p:sp>
        <p:nvSpPr>
          <p:cNvPr id="7" name="Espace réservé du numéro de diapositive 6"/>
          <p:cNvSpPr>
            <a:spLocks noGrp="1"/>
          </p:cNvSpPr>
          <p:nvPr>
            <p:ph type="sldNum" sz="quarter" idx="12"/>
          </p:nvPr>
        </p:nvSpPr>
        <p:spPr>
          <a:xfrm>
            <a:off x="8534400" y="6356350"/>
            <a:ext cx="457200" cy="365125"/>
          </a:xfrm>
          <a:prstGeom prst="rect">
            <a:avLst/>
          </a:prstGeom>
        </p:spPr>
        <p:txBody>
          <a:bodyPr/>
          <a:lstStyle>
            <a:lvl1pPr algn="r">
              <a:defRPr sz="1200">
                <a:solidFill>
                  <a:schemeClr val="bg1"/>
                </a:solidFill>
                <a:latin typeface="Arial"/>
                <a:cs typeface="Arial"/>
              </a:defRPr>
            </a:lvl1pPr>
          </a:lstStyle>
          <a:p>
            <a:fld id="{91089681-2D26-4D5B-A469-3CD389F9DA6A}" type="slidenum">
              <a:rPr lang="pl-PL" smtClean="0"/>
              <a:pPr/>
              <a:t>‹#›</a:t>
            </a:fld>
            <a:endParaRPr lang="pl-PL"/>
          </a:p>
        </p:txBody>
      </p:sp>
      <p:sp>
        <p:nvSpPr>
          <p:cNvPr id="12" name="Espace réservé du texte 11"/>
          <p:cNvSpPr>
            <a:spLocks noGrp="1"/>
          </p:cNvSpPr>
          <p:nvPr>
            <p:ph type="body" sz="quarter" idx="13" hasCustomPrompt="1"/>
          </p:nvPr>
        </p:nvSpPr>
        <p:spPr>
          <a:xfrm>
            <a:off x="759183" y="3518250"/>
            <a:ext cx="7924800" cy="492443"/>
          </a:xfrm>
          <a:prstGeom prst="rect">
            <a:avLst/>
          </a:prstGeom>
        </p:spPr>
        <p:txBody>
          <a:bodyPr vert="horz" lIns="0" tIns="0" rIns="0" bIns="0">
            <a:spAutoFit/>
          </a:bodyPr>
          <a:lstStyle>
            <a:lvl1pPr algn="r">
              <a:buFontTx/>
              <a:buNone/>
              <a:defRPr b="1">
                <a:solidFill>
                  <a:schemeClr val="bg1"/>
                </a:solidFill>
                <a:latin typeface="Arial"/>
                <a:cs typeface="Arial"/>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fr-FR" dirty="0" smtClean="0"/>
              <a:t>Test </a:t>
            </a:r>
            <a:r>
              <a:rPr lang="en-GB" noProof="0" dirty="0" smtClean="0"/>
              <a:t>presentation</a:t>
            </a:r>
            <a:r>
              <a:rPr lang="fr-FR" dirty="0" smtClean="0"/>
              <a:t> </a:t>
            </a:r>
            <a:r>
              <a:rPr lang="fr-FR" dirty="0" err="1" smtClean="0"/>
              <a:t>title</a:t>
            </a:r>
            <a:r>
              <a:rPr lang="fr-FR" dirty="0" smtClean="0"/>
              <a:t> slide 1</a:t>
            </a:r>
          </a:p>
        </p:txBody>
      </p:sp>
      <p:sp>
        <p:nvSpPr>
          <p:cNvPr id="15" name="Espace réservé du texte 14"/>
          <p:cNvSpPr>
            <a:spLocks noGrp="1"/>
          </p:cNvSpPr>
          <p:nvPr>
            <p:ph type="body" sz="quarter" idx="14" hasCustomPrompt="1"/>
          </p:nvPr>
        </p:nvSpPr>
        <p:spPr>
          <a:xfrm>
            <a:off x="759183" y="5301208"/>
            <a:ext cx="7924800" cy="378210"/>
          </a:xfrm>
          <a:prstGeom prst="rect">
            <a:avLst/>
          </a:prstGeom>
        </p:spPr>
        <p:txBody>
          <a:bodyPr vert="horz" lIns="0" tIns="0" rIns="0" bIns="0"/>
          <a:lstStyle>
            <a:lvl1pPr algn="r">
              <a:buNone/>
              <a:defRPr sz="1800" baseline="0">
                <a:solidFill>
                  <a:srgbClr val="F8B13C"/>
                </a:solidFill>
                <a:latin typeface="Arial"/>
                <a:cs typeface="Arial"/>
              </a:defRPr>
            </a:lvl1pPr>
            <a:lvl2pPr algn="r">
              <a:buNone/>
              <a:defRPr/>
            </a:lvl2pPr>
            <a:lvl3pPr algn="r">
              <a:buNone/>
              <a:defRPr/>
            </a:lvl3pPr>
            <a:lvl4pPr algn="r">
              <a:buNone/>
              <a:defRPr/>
            </a:lvl4pPr>
            <a:lvl5pPr algn="r">
              <a:buNone/>
              <a:defRPr/>
            </a:lvl5pPr>
          </a:lstStyle>
          <a:p>
            <a:pPr lvl="0"/>
            <a:r>
              <a:rPr lang="fr-FR" dirty="0" smtClean="0"/>
              <a:t>Test Name / Organisation</a:t>
            </a:r>
          </a:p>
        </p:txBody>
      </p:sp>
      <p:sp>
        <p:nvSpPr>
          <p:cNvPr id="5" name="Espace réservé du texte 11"/>
          <p:cNvSpPr>
            <a:spLocks noGrp="1"/>
          </p:cNvSpPr>
          <p:nvPr>
            <p:ph type="body" sz="quarter" idx="15" hasCustomPrompt="1"/>
          </p:nvPr>
        </p:nvSpPr>
        <p:spPr>
          <a:xfrm>
            <a:off x="759183" y="4565462"/>
            <a:ext cx="7924800" cy="533110"/>
          </a:xfrm>
          <a:prstGeom prst="rect">
            <a:avLst/>
          </a:prstGeom>
        </p:spPr>
        <p:txBody>
          <a:bodyPr vert="horz" lIns="0" tIns="0" rIns="0" bIns="0"/>
          <a:lstStyle>
            <a:lvl1pPr algn="r">
              <a:buFontTx/>
              <a:buNone/>
              <a:defRPr sz="3000" b="0">
                <a:solidFill>
                  <a:schemeClr val="bg1"/>
                </a:solidFill>
                <a:latin typeface="Arial"/>
                <a:cs typeface="Arial"/>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fr-FR" dirty="0" smtClean="0"/>
              <a:t>Test venue/date/</a:t>
            </a:r>
            <a:r>
              <a:rPr lang="fr-FR" dirty="0" err="1" smtClean="0"/>
              <a:t>event</a:t>
            </a:r>
            <a:endParaRPr lang="en-GB"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4406900"/>
            <a:ext cx="7772400" cy="1362075"/>
          </a:xfrm>
        </p:spPr>
        <p:txBody>
          <a:bodyPr anchor="t"/>
          <a:lstStyle>
            <a:lvl1pPr algn="l">
              <a:defRPr sz="4000" b="1" cap="all"/>
            </a:lvl1pPr>
          </a:lstStyle>
          <a:p>
            <a:r>
              <a:rPr lang="pl-PL" smtClean="0"/>
              <a:t>Kliknij, aby edytować styl</a:t>
            </a:r>
            <a:endParaRPr lang="pl-PL"/>
          </a:p>
        </p:txBody>
      </p:sp>
      <p:sp>
        <p:nvSpPr>
          <p:cNvPr id="3" name="Symbol zastępczy teks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smtClean="0"/>
              <a:t>Kliknij, aby edytować style wzorca tekstu</a:t>
            </a:r>
          </a:p>
        </p:txBody>
      </p:sp>
      <p:sp>
        <p:nvSpPr>
          <p:cNvPr id="4" name="Symbol zastępczy daty 3"/>
          <p:cNvSpPr>
            <a:spLocks noGrp="1"/>
          </p:cNvSpPr>
          <p:nvPr>
            <p:ph type="dt" sz="half" idx="10"/>
          </p:nvPr>
        </p:nvSpPr>
        <p:spPr>
          <a:xfrm>
            <a:off x="457200" y="6356350"/>
            <a:ext cx="2133600" cy="365125"/>
          </a:xfrm>
          <a:prstGeom prst="rect">
            <a:avLst/>
          </a:prstGeom>
        </p:spPr>
        <p:txBody>
          <a:bodyPr/>
          <a:lstStyle/>
          <a:p>
            <a:fld id="{D70D6C24-B81C-4D10-A15B-2944BE977426}" type="datetime1">
              <a:rPr lang="pl-PL" smtClean="0"/>
              <a:pPr/>
              <a:t>2017-09-10</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6E12C436-FA86-496B-9CE0-BEA6D2187FF3}" type="slidenum">
              <a:rPr lang="pl-PL" smtClean="0"/>
              <a:pPr/>
              <a:t>‹#›</a:t>
            </a:fld>
            <a:endParaRPr lang="pl-P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a:xfrm>
            <a:off x="457200" y="6356350"/>
            <a:ext cx="2133600" cy="365125"/>
          </a:xfrm>
          <a:prstGeom prst="rect">
            <a:avLst/>
          </a:prstGeom>
        </p:spPr>
        <p:txBody>
          <a:bodyPr/>
          <a:lstStyle/>
          <a:p>
            <a:fld id="{990421F2-3759-4E2F-8F06-50BF89473BB2}" type="datetimeFigureOut">
              <a:rPr lang="pl-PL" smtClean="0"/>
              <a:pPr/>
              <a:t>2017-09-10</a:t>
            </a:fld>
            <a:endParaRPr lang="pl-PL"/>
          </a:p>
        </p:txBody>
      </p:sp>
      <p:sp>
        <p:nvSpPr>
          <p:cNvPr id="3" name="Symbol zastępczy stopki 2"/>
          <p:cNvSpPr>
            <a:spLocks noGrp="1"/>
          </p:cNvSpPr>
          <p:nvPr>
            <p:ph type="ftr" sz="quarter" idx="11"/>
          </p:nvPr>
        </p:nvSpPr>
        <p:spPr>
          <a:xfrm>
            <a:off x="3124200" y="6356350"/>
            <a:ext cx="2895600" cy="365125"/>
          </a:xfrm>
          <a:prstGeom prst="rect">
            <a:avLst/>
          </a:prstGeom>
        </p:spPr>
        <p:txBody>
          <a:bodyPr/>
          <a:lstStyle/>
          <a:p>
            <a:endParaRPr lang="pl-PL"/>
          </a:p>
        </p:txBody>
      </p:sp>
      <p:sp>
        <p:nvSpPr>
          <p:cNvPr id="4" name="Symbol zastępczy numeru slajdu 3"/>
          <p:cNvSpPr>
            <a:spLocks noGrp="1"/>
          </p:cNvSpPr>
          <p:nvPr>
            <p:ph type="sldNum" sz="quarter" idx="12"/>
          </p:nvPr>
        </p:nvSpPr>
        <p:spPr>
          <a:xfrm>
            <a:off x="6553200" y="6356350"/>
            <a:ext cx="2133600" cy="365125"/>
          </a:xfrm>
          <a:prstGeom prst="rect">
            <a:avLst/>
          </a:prstGeom>
        </p:spPr>
        <p:txBody>
          <a:bodyPr/>
          <a:lstStyle/>
          <a:p>
            <a:fld id="{91089681-2D26-4D5B-A469-3CD389F9DA6A}" type="slidenum">
              <a:rPr lang="pl-PL" smtClean="0"/>
              <a:pPr/>
              <a:t>‹#›</a:t>
            </a:fld>
            <a:endParaRPr lang="pl-P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pl-PL" smtClean="0"/>
              <a:t>Kliknij, aby edytować styl</a:t>
            </a:r>
            <a:endParaRPr lang="en-GB"/>
          </a:p>
        </p:txBody>
      </p:sp>
      <p:sp>
        <p:nvSpPr>
          <p:cNvPr id="3" name="Espace réservé du contenu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GB"/>
          </a:p>
        </p:txBody>
      </p:sp>
      <p:sp>
        <p:nvSpPr>
          <p:cNvPr id="5" name="Espace réservé du pied de page 4"/>
          <p:cNvSpPr>
            <a:spLocks noGrp="1"/>
          </p:cNvSpPr>
          <p:nvPr>
            <p:ph type="ftr" sz="quarter" idx="11"/>
          </p:nvPr>
        </p:nvSpPr>
        <p:spPr/>
        <p:txBody>
          <a:bodyPr/>
          <a:lstStyle/>
          <a:p>
            <a:endParaRPr lang="pl-PL"/>
          </a:p>
        </p:txBody>
      </p:sp>
      <p:sp>
        <p:nvSpPr>
          <p:cNvPr id="6" name="Espace réservé du numéro de diapositive 5"/>
          <p:cNvSpPr>
            <a:spLocks noGrp="1"/>
          </p:cNvSpPr>
          <p:nvPr>
            <p:ph type="sldNum" sz="quarter" idx="12"/>
          </p:nvPr>
        </p:nvSpPr>
        <p:spPr/>
        <p:txBody>
          <a:bodyPr/>
          <a:lstStyle/>
          <a:p>
            <a:fld id="{91089681-2D26-4D5B-A469-3CD389F9DA6A}" type="slidenum">
              <a:rPr lang="pl-PL" smtClean="0"/>
              <a:pPr/>
              <a:t>‹#›</a:t>
            </a:fld>
            <a:endParaRPr lang="pl-P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daty 2"/>
          <p:cNvSpPr>
            <a:spLocks noGrp="1"/>
          </p:cNvSpPr>
          <p:nvPr>
            <p:ph type="dt" sz="half" idx="10"/>
          </p:nvPr>
        </p:nvSpPr>
        <p:spPr>
          <a:xfrm>
            <a:off x="457200" y="6356350"/>
            <a:ext cx="2133600" cy="365125"/>
          </a:xfrm>
          <a:prstGeom prst="rect">
            <a:avLst/>
          </a:prstGeom>
        </p:spPr>
        <p:txBody>
          <a:bodyPr/>
          <a:lstStyle/>
          <a:p>
            <a:fld id="{27161BA2-AC88-4A36-A261-A9A139EA6255}" type="datetime1">
              <a:rPr lang="pl-PL" smtClean="0"/>
              <a:pPr/>
              <a:t>2017-09-10</a:t>
            </a:fld>
            <a:endParaRPr lang="pl-PL"/>
          </a:p>
        </p:txBody>
      </p:sp>
      <p:sp>
        <p:nvSpPr>
          <p:cNvPr id="4" name="Symbol zastępczy stopki 3"/>
          <p:cNvSpPr>
            <a:spLocks noGrp="1"/>
          </p:cNvSpPr>
          <p:nvPr>
            <p:ph type="ftr" sz="quarter" idx="11"/>
          </p:nvPr>
        </p:nvSpPr>
        <p:spPr/>
        <p:txBody>
          <a:bodyPr/>
          <a:lstStyle/>
          <a:p>
            <a:endParaRPr lang="pl-PL"/>
          </a:p>
        </p:txBody>
      </p:sp>
      <p:sp>
        <p:nvSpPr>
          <p:cNvPr id="5" name="Symbol zastępczy numeru slajdu 4"/>
          <p:cNvSpPr>
            <a:spLocks noGrp="1"/>
          </p:cNvSpPr>
          <p:nvPr>
            <p:ph type="sldNum" sz="quarter" idx="12"/>
          </p:nvPr>
        </p:nvSpPr>
        <p:spPr/>
        <p:txBody>
          <a:bodyPr/>
          <a:lstStyle/>
          <a:p>
            <a:fld id="{6E12C436-FA86-496B-9CE0-BEA6D2187FF3}" type="slidenum">
              <a:rPr lang="pl-PL" smtClean="0"/>
              <a:pPr/>
              <a:t>‹#›</a:t>
            </a:fld>
            <a:endParaRPr lang="pl-P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pl-PL" smtClean="0"/>
              <a:t>Kliknij, aby edytować styl</a:t>
            </a:r>
            <a:endParaRPr lang="en-GB"/>
          </a:p>
        </p:txBody>
      </p:sp>
      <p:sp>
        <p:nvSpPr>
          <p:cNvPr id="3" name="Espace réservé du contenu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GB"/>
          </a:p>
        </p:txBody>
      </p:sp>
      <p:sp>
        <p:nvSpPr>
          <p:cNvPr id="5" name="Espace réservé du pied de page 4"/>
          <p:cNvSpPr>
            <a:spLocks noGrp="1"/>
          </p:cNvSpPr>
          <p:nvPr>
            <p:ph type="ftr" sz="quarter" idx="11"/>
          </p:nvPr>
        </p:nvSpPr>
        <p:spPr/>
        <p:txBody>
          <a:bodyPr/>
          <a:lstStyle/>
          <a:p>
            <a:endParaRPr lang="pl-PL"/>
          </a:p>
        </p:txBody>
      </p:sp>
      <p:sp>
        <p:nvSpPr>
          <p:cNvPr id="6" name="Espace réservé du numéro de diapositive 5"/>
          <p:cNvSpPr>
            <a:spLocks noGrp="1"/>
          </p:cNvSpPr>
          <p:nvPr>
            <p:ph type="sldNum" sz="quarter" idx="12"/>
          </p:nvPr>
        </p:nvSpPr>
        <p:spPr/>
        <p:txBody>
          <a:bodyPr/>
          <a:lstStyle/>
          <a:p>
            <a:fld id="{91089681-2D26-4D5B-A469-3CD389F9DA6A}" type="slidenum">
              <a:rPr lang="pl-PL" smtClean="0"/>
              <a:pPr/>
              <a:t>‹#›</a:t>
            </a:fld>
            <a:endParaRPr lang="pl-P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cSld name="Porównanie">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defRPr/>
            </a:lvl1pPr>
          </a:lstStyle>
          <a:p>
            <a:r>
              <a:rPr lang="pl-PL" smtClean="0"/>
              <a:t>Kliknij, aby edytować styl</a:t>
            </a:r>
            <a:endParaRPr lang="pl-PL"/>
          </a:p>
        </p:txBody>
      </p:sp>
      <p:sp>
        <p:nvSpPr>
          <p:cNvPr id="3" name="Symbol zastępczy teks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Symbol zastępczy zawartośc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teks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Symbol zastępczy zawartośc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7" name="Symbol zastępczy daty 6"/>
          <p:cNvSpPr>
            <a:spLocks noGrp="1"/>
          </p:cNvSpPr>
          <p:nvPr>
            <p:ph type="dt" sz="half" idx="10"/>
          </p:nvPr>
        </p:nvSpPr>
        <p:spPr>
          <a:xfrm>
            <a:off x="457200" y="6356350"/>
            <a:ext cx="2133600" cy="365125"/>
          </a:xfrm>
          <a:prstGeom prst="rect">
            <a:avLst/>
          </a:prstGeom>
        </p:spPr>
        <p:txBody>
          <a:bodyPr/>
          <a:lstStyle/>
          <a:p>
            <a:fld id="{C2DB910E-4E34-48A5-BB42-EAE4AE23C3B3}" type="datetime1">
              <a:rPr lang="pl-PL" smtClean="0"/>
              <a:pPr/>
              <a:t>2017-09-10</a:t>
            </a:fld>
            <a:endParaRPr lang="pl-PL"/>
          </a:p>
        </p:txBody>
      </p:sp>
      <p:sp>
        <p:nvSpPr>
          <p:cNvPr id="8" name="Symbol zastępczy stopki 7"/>
          <p:cNvSpPr>
            <a:spLocks noGrp="1"/>
          </p:cNvSpPr>
          <p:nvPr>
            <p:ph type="ftr" sz="quarter" idx="11"/>
          </p:nvPr>
        </p:nvSpPr>
        <p:spPr/>
        <p:txBody>
          <a:bodyPr/>
          <a:lstStyle/>
          <a:p>
            <a:endParaRPr lang="pl-PL"/>
          </a:p>
        </p:txBody>
      </p:sp>
      <p:sp>
        <p:nvSpPr>
          <p:cNvPr id="9" name="Symbol zastępczy numeru slajdu 8"/>
          <p:cNvSpPr>
            <a:spLocks noGrp="1"/>
          </p:cNvSpPr>
          <p:nvPr>
            <p:ph type="sldNum" sz="quarter" idx="12"/>
          </p:nvPr>
        </p:nvSpPr>
        <p:spPr/>
        <p:txBody>
          <a:bodyPr/>
          <a:lstStyle/>
          <a:p>
            <a:fld id="{6E12C436-FA86-496B-9CE0-BEA6D2187FF3}" type="slidenum">
              <a:rPr lang="pl-PL" smtClean="0"/>
              <a:pPr/>
              <a:t>‹#›</a:t>
            </a:fld>
            <a:endParaRPr lang="pl-P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daty 2"/>
          <p:cNvSpPr>
            <a:spLocks noGrp="1"/>
          </p:cNvSpPr>
          <p:nvPr>
            <p:ph type="dt" sz="half" idx="10"/>
          </p:nvPr>
        </p:nvSpPr>
        <p:spPr>
          <a:xfrm>
            <a:off x="457200" y="6356350"/>
            <a:ext cx="2133600" cy="365125"/>
          </a:xfrm>
          <a:prstGeom prst="rect">
            <a:avLst/>
          </a:prstGeom>
        </p:spPr>
        <p:txBody>
          <a:bodyPr/>
          <a:lstStyle/>
          <a:p>
            <a:fld id="{27161BA2-AC88-4A36-A261-A9A139EA6255}" type="datetime1">
              <a:rPr lang="pl-PL" smtClean="0"/>
              <a:pPr/>
              <a:t>2017-09-10</a:t>
            </a:fld>
            <a:endParaRPr lang="pl-PL"/>
          </a:p>
        </p:txBody>
      </p:sp>
      <p:sp>
        <p:nvSpPr>
          <p:cNvPr id="4" name="Symbol zastępczy stopki 3"/>
          <p:cNvSpPr>
            <a:spLocks noGrp="1"/>
          </p:cNvSpPr>
          <p:nvPr>
            <p:ph type="ftr" sz="quarter" idx="11"/>
          </p:nvPr>
        </p:nvSpPr>
        <p:spPr/>
        <p:txBody>
          <a:bodyPr/>
          <a:lstStyle/>
          <a:p>
            <a:endParaRPr lang="pl-PL"/>
          </a:p>
        </p:txBody>
      </p:sp>
      <p:sp>
        <p:nvSpPr>
          <p:cNvPr id="5" name="Symbol zastępczy numeru slajdu 4"/>
          <p:cNvSpPr>
            <a:spLocks noGrp="1"/>
          </p:cNvSpPr>
          <p:nvPr>
            <p:ph type="sldNum" sz="quarter" idx="12"/>
          </p:nvPr>
        </p:nvSpPr>
        <p:spPr/>
        <p:txBody>
          <a:bodyPr/>
          <a:lstStyle/>
          <a:p>
            <a:fld id="{6E12C436-FA86-496B-9CE0-BEA6D2187FF3}" type="slidenum">
              <a:rPr lang="pl-PL" smtClean="0"/>
              <a:pPr/>
              <a:t>‹#›</a:t>
            </a:fld>
            <a:endParaRPr lang="pl-P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zawartości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daty 4"/>
          <p:cNvSpPr>
            <a:spLocks noGrp="1"/>
          </p:cNvSpPr>
          <p:nvPr>
            <p:ph type="dt" sz="half" idx="10"/>
          </p:nvPr>
        </p:nvSpPr>
        <p:spPr>
          <a:xfrm>
            <a:off x="457200" y="6356350"/>
            <a:ext cx="2133600" cy="365125"/>
          </a:xfrm>
          <a:prstGeom prst="rect">
            <a:avLst/>
          </a:prstGeom>
        </p:spPr>
        <p:txBody>
          <a:bodyPr/>
          <a:lstStyle/>
          <a:p>
            <a:fld id="{00E0E8AE-8EC1-4CCB-AB81-896BAB951B09}" type="datetime1">
              <a:rPr lang="pl-PL" smtClean="0"/>
              <a:pPr/>
              <a:t>2017-09-10</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6E12C436-FA86-496B-9CE0-BEA6D2187FF3}" type="slidenum">
              <a:rPr lang="pl-PL" smtClean="0"/>
              <a:pPr/>
              <a:t>‹#›</a:t>
            </a:fld>
            <a:endParaRPr lang="pl-P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a:xfrm>
            <a:off x="457200" y="6356350"/>
            <a:ext cx="2133600" cy="365125"/>
          </a:xfrm>
          <a:prstGeom prst="rect">
            <a:avLst/>
          </a:prstGeom>
        </p:spPr>
        <p:txBody>
          <a:bodyPr/>
          <a:lstStyle/>
          <a:p>
            <a:fld id="{59D39C22-D9E1-4994-A494-709F8B65E835}" type="datetime1">
              <a:rPr lang="pl-PL" smtClean="0"/>
              <a:pPr/>
              <a:t>2017-09-10</a:t>
            </a:fld>
            <a:endParaRPr lang="pl-PL"/>
          </a:p>
        </p:txBody>
      </p:sp>
      <p:sp>
        <p:nvSpPr>
          <p:cNvPr id="3" name="Symbol zastępczy stopki 2"/>
          <p:cNvSpPr>
            <a:spLocks noGrp="1"/>
          </p:cNvSpPr>
          <p:nvPr>
            <p:ph type="ftr" sz="quarter" idx="11"/>
          </p:nvPr>
        </p:nvSpPr>
        <p:spPr/>
        <p:txBody>
          <a:bodyPr/>
          <a:lstStyle/>
          <a:p>
            <a:endParaRPr lang="pl-PL"/>
          </a:p>
        </p:txBody>
      </p:sp>
      <p:sp>
        <p:nvSpPr>
          <p:cNvPr id="4" name="Symbol zastępczy numeru slajdu 3"/>
          <p:cNvSpPr>
            <a:spLocks noGrp="1"/>
          </p:cNvSpPr>
          <p:nvPr>
            <p:ph type="sldNum" sz="quarter" idx="12"/>
          </p:nvPr>
        </p:nvSpPr>
        <p:spPr/>
        <p:txBody>
          <a:bodyPr/>
          <a:lstStyle/>
          <a:p>
            <a:fld id="{6E12C436-FA86-496B-9CE0-BEA6D2187FF3}" type="slidenum">
              <a:rPr lang="pl-PL" smtClean="0"/>
              <a:pPr/>
              <a:t>‹#›</a:t>
            </a:fld>
            <a:endParaRPr lang="pl-PL"/>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5" Type="http://schemas.openxmlformats.org/officeDocument/2006/relationships/image" Target="../media/image5.png"/><Relationship Id="rId4" Type="http://schemas.openxmlformats.org/officeDocument/2006/relationships/image" Target="../media/image4.jpeg"/></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slideLayout" Target="../slideLayouts/slideLayout7.xml"/><Relationship Id="rId7" Type="http://schemas.openxmlformats.org/officeDocument/2006/relationships/theme" Target="../theme/theme3.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4" Type="http://schemas.openxmlformats.org/officeDocument/2006/relationships/slideLayout" Target="../slideLayouts/slideLayout8.xml"/><Relationship Id="rId9"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4" cstate="print"/>
          <a:stretch>
            <a:fillRect/>
          </a:stretch>
        </a:blipFill>
        <a:effectLst/>
      </p:bgPr>
    </p:bg>
    <p:spTree>
      <p:nvGrpSpPr>
        <p:cNvPr id="1" name=""/>
        <p:cNvGrpSpPr/>
        <p:nvPr/>
      </p:nvGrpSpPr>
      <p:grpSpPr>
        <a:xfrm>
          <a:off x="0" y="0"/>
          <a:ext cx="0" cy="0"/>
          <a:chOff x="0" y="0"/>
          <a:chExt cx="0" cy="0"/>
        </a:xfrm>
      </p:grpSpPr>
      <p:pic>
        <p:nvPicPr>
          <p:cNvPr id="11" name="Image 10" descr="Aries-Logo-std-L.png"/>
          <p:cNvPicPr>
            <a:picLocks noChangeAspect="1"/>
          </p:cNvPicPr>
          <p:nvPr/>
        </p:nvPicPr>
        <p:blipFill>
          <a:blip r:embed="rId5" cstate="print"/>
          <a:stretch>
            <a:fillRect/>
          </a:stretch>
        </p:blipFill>
        <p:spPr>
          <a:xfrm>
            <a:off x="-252536" y="448583"/>
            <a:ext cx="4399784" cy="3088957"/>
          </a:xfrm>
          <a:prstGeom prst="rect">
            <a:avLst/>
          </a:prstGeom>
        </p:spPr>
      </p:pic>
      <p:pic>
        <p:nvPicPr>
          <p:cNvPr id="5" name="Picture 4"/>
          <p:cNvPicPr>
            <a:picLocks noChangeAspect="1"/>
          </p:cNvPicPr>
          <p:nvPr/>
        </p:nvPicPr>
        <p:blipFill>
          <a:blip r:embed="rId6" cstate="print">
            <a:extLst>
              <a:ext uri="{28A0092B-C50C-407E-A947-70E740481C1C}">
                <a14:useLocalDpi xmlns="" xmlns:a14="http://schemas.microsoft.com/office/drawing/2010/main" val="0"/>
              </a:ext>
            </a:extLst>
          </a:blip>
          <a:stretch>
            <a:fillRect/>
          </a:stretch>
        </p:blipFill>
        <p:spPr>
          <a:xfrm>
            <a:off x="323528" y="133909"/>
            <a:ext cx="412626" cy="275084"/>
          </a:xfrm>
          <a:prstGeom prst="rect">
            <a:avLst/>
          </a:prstGeom>
        </p:spPr>
      </p:pic>
      <p:sp>
        <p:nvSpPr>
          <p:cNvPr id="9" name="Rectangle 8"/>
          <p:cNvSpPr/>
          <p:nvPr/>
        </p:nvSpPr>
        <p:spPr>
          <a:xfrm>
            <a:off x="395536" y="144493"/>
            <a:ext cx="8892480" cy="253916"/>
          </a:xfrm>
          <a:prstGeom prst="rect">
            <a:avLst/>
          </a:prstGeom>
        </p:spPr>
        <p:txBody>
          <a:bodyPr wrap="square">
            <a:spAutoFit/>
          </a:bodyPr>
          <a:lstStyle/>
          <a:p>
            <a:pPr algn="ctr"/>
            <a:r>
              <a:rPr lang="en-GB" sz="1050" b="0" i="0" kern="1200" dirty="0" smtClean="0">
                <a:solidFill>
                  <a:srgbClr val="000000"/>
                </a:solidFill>
                <a:effectLst/>
                <a:latin typeface="+mj-lt"/>
                <a:ea typeface="+mn-ea"/>
                <a:cs typeface="Arial" panose="020B0604020202020204" pitchFamily="34" charset="0"/>
              </a:rPr>
              <a:t>This project has received funding from the European Union’s Horizon 2020 Research and Innovation programme under Grant Agreement No 730871.</a:t>
            </a:r>
            <a:endParaRPr lang="en-GB" sz="900" dirty="0">
              <a:solidFill>
                <a:srgbClr val="000000"/>
              </a:solidFill>
              <a:latin typeface="+mj-lt"/>
              <a:cs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Lst>
  <p:timing>
    <p:tnLst>
      <p:par>
        <p:cTn id="1" dur="indefinite" restart="never" nodeType="tmRoot"/>
      </p:par>
    </p:tnLst>
  </p:timing>
  <p:txStyles>
    <p:titleStyle>
      <a:lvl1pPr algn="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4" cstate="print"/>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561974"/>
          </a:xfrm>
          <a:prstGeom prst="rect">
            <a:avLst/>
          </a:prstGeom>
        </p:spPr>
        <p:txBody>
          <a:bodyPr vert="horz" lIns="0" tIns="0" rIns="0" bIns="0" rtlCol="0" anchor="ctr">
            <a:noAutofit/>
          </a:bodyPr>
          <a:lstStyle/>
          <a:p>
            <a:r>
              <a:rPr lang="fr-FR" dirty="0" smtClean="0"/>
              <a:t>Cliquez et modifiez le titre</a:t>
            </a:r>
            <a:endParaRPr lang="en-GB" dirty="0"/>
          </a:p>
        </p:txBody>
      </p:sp>
      <p:sp>
        <p:nvSpPr>
          <p:cNvPr id="3" name="Espace réservé du texte 2"/>
          <p:cNvSpPr>
            <a:spLocks noGrp="1"/>
          </p:cNvSpPr>
          <p:nvPr>
            <p:ph type="body" idx="1"/>
          </p:nvPr>
        </p:nvSpPr>
        <p:spPr>
          <a:xfrm>
            <a:off x="457200" y="990600"/>
            <a:ext cx="8229600" cy="4525963"/>
          </a:xfrm>
          <a:prstGeom prst="rect">
            <a:avLst/>
          </a:prstGeom>
        </p:spPr>
        <p:txBody>
          <a:bodyPr vert="horz" lIns="0" tIns="0" rIns="0" bIns="0" rtlCol="0">
            <a:normAutofit/>
          </a:body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en-GB" dirty="0"/>
          </a:p>
        </p:txBody>
      </p:sp>
      <p:sp>
        <p:nvSpPr>
          <p:cNvPr id="5" name="Espace réservé du pied de page 4"/>
          <p:cNvSpPr>
            <a:spLocks noGrp="1"/>
          </p:cNvSpPr>
          <p:nvPr>
            <p:ph type="ftr" sz="quarter" idx="3"/>
          </p:nvPr>
        </p:nvSpPr>
        <p:spPr>
          <a:xfrm>
            <a:off x="1676400" y="6524625"/>
            <a:ext cx="4419600" cy="196850"/>
          </a:xfrm>
          <a:prstGeom prst="rect">
            <a:avLst/>
          </a:prstGeom>
        </p:spPr>
        <p:txBody>
          <a:bodyPr vert="horz" lIns="91440" tIns="45720" rIns="91440" bIns="45720" rtlCol="0" anchor="ctr"/>
          <a:lstStyle>
            <a:lvl1pPr algn="ctr">
              <a:defRPr sz="1100">
                <a:solidFill>
                  <a:schemeClr val="tx1">
                    <a:lumMod val="50000"/>
                    <a:lumOff val="50000"/>
                  </a:schemeClr>
                </a:solidFill>
                <a:latin typeface="Arial"/>
                <a:cs typeface="Arial"/>
              </a:defRPr>
            </a:lvl1pPr>
          </a:lstStyle>
          <a:p>
            <a:endParaRPr lang="pl-PL"/>
          </a:p>
        </p:txBody>
      </p:sp>
      <p:sp>
        <p:nvSpPr>
          <p:cNvPr id="6" name="Espace réservé du numéro de diapositive 5"/>
          <p:cNvSpPr>
            <a:spLocks noGrp="1"/>
          </p:cNvSpPr>
          <p:nvPr>
            <p:ph type="sldNum" sz="quarter" idx="4"/>
          </p:nvPr>
        </p:nvSpPr>
        <p:spPr>
          <a:xfrm>
            <a:off x="8534400" y="6356350"/>
            <a:ext cx="457200" cy="365125"/>
          </a:xfrm>
          <a:prstGeom prst="rect">
            <a:avLst/>
          </a:prstGeom>
        </p:spPr>
        <p:txBody>
          <a:bodyPr vert="horz" lIns="91440" tIns="45720" rIns="91440" bIns="45720" rtlCol="0" anchor="ctr"/>
          <a:lstStyle>
            <a:lvl1pPr algn="r">
              <a:defRPr sz="1200" b="1" i="0">
                <a:solidFill>
                  <a:schemeClr val="bg1"/>
                </a:solidFill>
                <a:latin typeface="Arial"/>
                <a:cs typeface="Arial"/>
              </a:defRPr>
            </a:lvl1pPr>
          </a:lstStyle>
          <a:p>
            <a:fld id="{91089681-2D26-4D5B-A469-3CD389F9DA6A}" type="slidenum">
              <a:rPr lang="pl-PL" smtClean="0"/>
              <a:pPr/>
              <a:t>‹#›</a:t>
            </a:fld>
            <a:endParaRPr lang="pl-PL"/>
          </a:p>
        </p:txBody>
      </p:sp>
      <p:pic>
        <p:nvPicPr>
          <p:cNvPr id="8" name="Image 7" descr="Aries-Logo-std-L.png"/>
          <p:cNvPicPr>
            <a:picLocks noChangeAspect="1"/>
          </p:cNvPicPr>
          <p:nvPr/>
        </p:nvPicPr>
        <p:blipFill>
          <a:blip r:embed="rId5" cstate="print"/>
          <a:stretch>
            <a:fillRect/>
          </a:stretch>
        </p:blipFill>
        <p:spPr>
          <a:xfrm>
            <a:off x="102" y="5867400"/>
            <a:ext cx="1523898" cy="1069884"/>
          </a:xfrm>
          <a:prstGeom prst="rect">
            <a:avLst/>
          </a:prstGeom>
        </p:spPr>
      </p:pic>
      <p:cxnSp>
        <p:nvCxnSpPr>
          <p:cNvPr id="9" name="Connecteur droit 8"/>
          <p:cNvCxnSpPr/>
          <p:nvPr/>
        </p:nvCxnSpPr>
        <p:spPr>
          <a:xfrm>
            <a:off x="457200" y="836612"/>
            <a:ext cx="8229600" cy="1588"/>
          </a:xfrm>
          <a:prstGeom prst="line">
            <a:avLst/>
          </a:prstGeom>
          <a:ln>
            <a:solidFill>
              <a:srgbClr val="0157A4"/>
            </a:solidFill>
          </a:ln>
          <a:effectLst/>
        </p:spPr>
        <p:style>
          <a:lnRef idx="2">
            <a:schemeClr val="accent1"/>
          </a:lnRef>
          <a:fillRef idx="0">
            <a:schemeClr val="accent1"/>
          </a:fillRef>
          <a:effectRef idx="1">
            <a:schemeClr val="accent1"/>
          </a:effectRef>
          <a:fontRef idx="minor">
            <a:schemeClr val="tx1"/>
          </a:fontRef>
        </p:style>
      </p:cxnSp>
      <p:sp>
        <p:nvSpPr>
          <p:cNvPr id="10" name="ZoneTexte 9"/>
          <p:cNvSpPr txBox="1"/>
          <p:nvPr/>
        </p:nvSpPr>
        <p:spPr>
          <a:xfrm>
            <a:off x="3429000" y="6721475"/>
            <a:ext cx="184666" cy="369332"/>
          </a:xfrm>
          <a:prstGeom prst="rect">
            <a:avLst/>
          </a:prstGeom>
          <a:noFill/>
        </p:spPr>
        <p:txBody>
          <a:bodyPr wrap="none" rtlCol="0">
            <a:spAutoFit/>
          </a:bodyPr>
          <a:lstStyle/>
          <a:p>
            <a:endParaRPr lang="en-GB" dirty="0"/>
          </a:p>
        </p:txBody>
      </p:sp>
    </p:spTree>
  </p:cSld>
  <p:clrMap bg1="lt1" tx1="dk1" bg2="lt2" tx2="dk2" accent1="accent1" accent2="accent2" accent3="accent3" accent4="accent4" accent5="accent5" accent6="accent6" hlink="hlink" folHlink="folHlink"/>
  <p:sldLayoutIdLst>
    <p:sldLayoutId id="2147483664" r:id="rId1"/>
    <p:sldLayoutId id="2147483667" r:id="rId2"/>
  </p:sldLayoutIdLst>
  <p:txStyles>
    <p:titleStyle>
      <a:lvl1pPr algn="l" defTabSz="457200" rtl="0" eaLnBrk="1" latinLnBrk="0" hangingPunct="1">
        <a:spcBef>
          <a:spcPct val="0"/>
        </a:spcBef>
        <a:buNone/>
        <a:defRPr sz="3200" kern="1200">
          <a:solidFill>
            <a:srgbClr val="0157A4"/>
          </a:solidFill>
          <a:latin typeface="Arial"/>
          <a:ea typeface="+mj-ea"/>
          <a:cs typeface="Arial"/>
        </a:defRPr>
      </a:lvl1pPr>
    </p:titleStyle>
    <p:bodyStyle>
      <a:lvl1pPr marL="342900" indent="-3429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1pPr>
      <a:lvl2pPr marL="742950" indent="-28575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2pPr>
      <a:lvl3pPr marL="11430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4pPr>
      <a:lvl5pPr marL="20574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1">
          <a:blip r:embed="rId8" cstate="print"/>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561974"/>
          </a:xfrm>
          <a:prstGeom prst="rect">
            <a:avLst/>
          </a:prstGeom>
        </p:spPr>
        <p:txBody>
          <a:bodyPr vert="horz" lIns="0" tIns="0" rIns="0" bIns="0" rtlCol="0" anchor="ctr">
            <a:noAutofit/>
          </a:bodyPr>
          <a:lstStyle/>
          <a:p>
            <a:r>
              <a:rPr lang="fr-FR" dirty="0" smtClean="0"/>
              <a:t>Cliquez et modifiez le titre</a:t>
            </a:r>
            <a:endParaRPr lang="en-GB" dirty="0"/>
          </a:p>
        </p:txBody>
      </p:sp>
      <p:sp>
        <p:nvSpPr>
          <p:cNvPr id="3" name="Espace réservé du texte 2"/>
          <p:cNvSpPr>
            <a:spLocks noGrp="1"/>
          </p:cNvSpPr>
          <p:nvPr>
            <p:ph type="body" idx="1"/>
          </p:nvPr>
        </p:nvSpPr>
        <p:spPr>
          <a:xfrm>
            <a:off x="457200" y="990600"/>
            <a:ext cx="8229600" cy="4525963"/>
          </a:xfrm>
          <a:prstGeom prst="rect">
            <a:avLst/>
          </a:prstGeom>
        </p:spPr>
        <p:txBody>
          <a:bodyPr vert="horz" lIns="0" tIns="0" rIns="0" bIns="0" rtlCol="0">
            <a:normAutofit/>
          </a:body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en-GB" dirty="0"/>
          </a:p>
        </p:txBody>
      </p:sp>
      <p:sp>
        <p:nvSpPr>
          <p:cNvPr id="5" name="Espace réservé du pied de page 4"/>
          <p:cNvSpPr>
            <a:spLocks noGrp="1"/>
          </p:cNvSpPr>
          <p:nvPr>
            <p:ph type="ftr" sz="quarter" idx="3"/>
          </p:nvPr>
        </p:nvSpPr>
        <p:spPr>
          <a:xfrm>
            <a:off x="1676400" y="6524625"/>
            <a:ext cx="4419600" cy="196850"/>
          </a:xfrm>
          <a:prstGeom prst="rect">
            <a:avLst/>
          </a:prstGeom>
        </p:spPr>
        <p:txBody>
          <a:bodyPr vert="horz" lIns="91440" tIns="45720" rIns="91440" bIns="45720" rtlCol="0" anchor="ctr"/>
          <a:lstStyle>
            <a:lvl1pPr algn="ctr">
              <a:defRPr sz="1100">
                <a:solidFill>
                  <a:schemeClr val="tx1">
                    <a:lumMod val="50000"/>
                    <a:lumOff val="50000"/>
                  </a:schemeClr>
                </a:solidFill>
                <a:latin typeface="Arial"/>
                <a:cs typeface="Arial"/>
              </a:defRPr>
            </a:lvl1pPr>
          </a:lstStyle>
          <a:p>
            <a:endParaRPr lang="pl-PL"/>
          </a:p>
        </p:txBody>
      </p:sp>
      <p:sp>
        <p:nvSpPr>
          <p:cNvPr id="6" name="Espace réservé du numéro de diapositive 5"/>
          <p:cNvSpPr>
            <a:spLocks noGrp="1"/>
          </p:cNvSpPr>
          <p:nvPr>
            <p:ph type="sldNum" sz="quarter" idx="4"/>
          </p:nvPr>
        </p:nvSpPr>
        <p:spPr>
          <a:xfrm>
            <a:off x="8534400" y="6356350"/>
            <a:ext cx="457200" cy="365125"/>
          </a:xfrm>
          <a:prstGeom prst="rect">
            <a:avLst/>
          </a:prstGeom>
        </p:spPr>
        <p:txBody>
          <a:bodyPr vert="horz" lIns="91440" tIns="45720" rIns="91440" bIns="45720" rtlCol="0" anchor="ctr"/>
          <a:lstStyle>
            <a:lvl1pPr algn="r">
              <a:defRPr sz="1200" b="1" i="0">
                <a:solidFill>
                  <a:schemeClr val="bg1"/>
                </a:solidFill>
                <a:latin typeface="Arial"/>
                <a:cs typeface="Arial"/>
              </a:defRPr>
            </a:lvl1pPr>
          </a:lstStyle>
          <a:p>
            <a:fld id="{91089681-2D26-4D5B-A469-3CD389F9DA6A}" type="slidenum">
              <a:rPr lang="pl-PL" smtClean="0"/>
              <a:pPr/>
              <a:t>‹#›</a:t>
            </a:fld>
            <a:endParaRPr lang="pl-PL"/>
          </a:p>
        </p:txBody>
      </p:sp>
      <p:pic>
        <p:nvPicPr>
          <p:cNvPr id="8" name="Image 7" descr="Aries-Logo-std-L.png"/>
          <p:cNvPicPr>
            <a:picLocks noChangeAspect="1"/>
          </p:cNvPicPr>
          <p:nvPr/>
        </p:nvPicPr>
        <p:blipFill>
          <a:blip r:embed="rId9" cstate="print"/>
          <a:stretch>
            <a:fillRect/>
          </a:stretch>
        </p:blipFill>
        <p:spPr>
          <a:xfrm>
            <a:off x="102" y="5867400"/>
            <a:ext cx="1523898" cy="1069884"/>
          </a:xfrm>
          <a:prstGeom prst="rect">
            <a:avLst/>
          </a:prstGeom>
        </p:spPr>
      </p:pic>
      <p:cxnSp>
        <p:nvCxnSpPr>
          <p:cNvPr id="9" name="Connecteur droit 8"/>
          <p:cNvCxnSpPr/>
          <p:nvPr/>
        </p:nvCxnSpPr>
        <p:spPr>
          <a:xfrm>
            <a:off x="457200" y="836612"/>
            <a:ext cx="8229600" cy="1588"/>
          </a:xfrm>
          <a:prstGeom prst="line">
            <a:avLst/>
          </a:prstGeom>
          <a:ln>
            <a:solidFill>
              <a:srgbClr val="0157A4"/>
            </a:solidFill>
          </a:ln>
          <a:effectLst/>
        </p:spPr>
        <p:style>
          <a:lnRef idx="2">
            <a:schemeClr val="accent1"/>
          </a:lnRef>
          <a:fillRef idx="0">
            <a:schemeClr val="accent1"/>
          </a:fillRef>
          <a:effectRef idx="1">
            <a:schemeClr val="accent1"/>
          </a:effectRef>
          <a:fontRef idx="minor">
            <a:schemeClr val="tx1"/>
          </a:fontRef>
        </p:style>
      </p:cxnSp>
      <p:sp>
        <p:nvSpPr>
          <p:cNvPr id="10" name="ZoneTexte 9"/>
          <p:cNvSpPr txBox="1"/>
          <p:nvPr/>
        </p:nvSpPr>
        <p:spPr>
          <a:xfrm>
            <a:off x="3429000" y="6721475"/>
            <a:ext cx="184666" cy="369332"/>
          </a:xfrm>
          <a:prstGeom prst="rect">
            <a:avLst/>
          </a:prstGeom>
          <a:noFill/>
        </p:spPr>
        <p:txBody>
          <a:bodyPr wrap="none" rtlCol="0">
            <a:spAutoFit/>
          </a:bodyPr>
          <a:lstStyle/>
          <a:p>
            <a:endParaRPr lang="en-GB" dirty="0"/>
          </a:p>
        </p:txBody>
      </p:sp>
    </p:spTree>
  </p:cSld>
  <p:clrMap bg1="lt1" tx1="dk1" bg2="lt2" tx2="dk2" accent1="accent1" accent2="accent2" accent3="accent3" accent4="accent4" accent5="accent5" accent6="accent6" hlink="hlink" folHlink="folHlink"/>
  <p:sldLayoutIdLst>
    <p:sldLayoutId id="2147483666" r:id="rId1"/>
    <p:sldLayoutId id="2147483668" r:id="rId2"/>
    <p:sldLayoutId id="2147483669" r:id="rId3"/>
    <p:sldLayoutId id="2147483670" r:id="rId4"/>
    <p:sldLayoutId id="2147483671" r:id="rId5"/>
    <p:sldLayoutId id="2147483672" r:id="rId6"/>
  </p:sldLayoutIdLst>
  <p:txStyles>
    <p:titleStyle>
      <a:lvl1pPr algn="l" defTabSz="457200" rtl="0" eaLnBrk="1" latinLnBrk="0" hangingPunct="1">
        <a:spcBef>
          <a:spcPct val="0"/>
        </a:spcBef>
        <a:buNone/>
        <a:defRPr sz="3200" kern="1200">
          <a:solidFill>
            <a:srgbClr val="0157A4"/>
          </a:solidFill>
          <a:latin typeface="Arial"/>
          <a:ea typeface="+mj-ea"/>
          <a:cs typeface="Arial"/>
        </a:defRPr>
      </a:lvl1pPr>
    </p:titleStyle>
    <p:bodyStyle>
      <a:lvl1pPr marL="342900" indent="-3429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1pPr>
      <a:lvl2pPr marL="742950" indent="-28575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2pPr>
      <a:lvl3pPr marL="11430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4pPr>
      <a:lvl5pPr marL="20574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hyperlink" Target="http://www.ichtj.waw.pl/" TargetMode="Externa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9.pn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0.png"/><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Layout" Target="../slideLayouts/slideLayout9.xml"/><Relationship Id="rId5" Type="http://schemas.openxmlformats.org/officeDocument/2006/relationships/image" Target="../media/image10.png"/><Relationship Id="rId4" Type="http://schemas.openxmlformats.org/officeDocument/2006/relationships/image" Target="../media/image32.png"/></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3.xml"/><Relationship Id="rId4" Type="http://schemas.openxmlformats.org/officeDocument/2006/relationships/image" Target="../media/image35.png"/></Relationships>
</file>

<file path=ppt/slides/_rels/slide16.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image" Target="../media/image39.png"/><Relationship Id="rId5" Type="http://schemas.openxmlformats.org/officeDocument/2006/relationships/image" Target="../media/image38.jpeg"/><Relationship Id="rId4" Type="http://schemas.openxmlformats.org/officeDocument/2006/relationships/image" Target="../media/image37.jpeg"/></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0.png"/><Relationship Id="rId1" Type="http://schemas.openxmlformats.org/officeDocument/2006/relationships/slideLayout" Target="../slideLayouts/slideLayout7.xml"/><Relationship Id="rId4" Type="http://schemas.openxmlformats.org/officeDocument/2006/relationships/image" Target="../media/image41.png"/></Relationships>
</file>

<file path=ppt/slides/_rels/slide1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9.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4.xml"/><Relationship Id="rId5" Type="http://schemas.openxmlformats.org/officeDocument/2006/relationships/image" Target="../media/image11.gif"/><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5.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21.xml.rels><?xml version="1.0" encoding="UTF-8" standalone="yes"?>
<Relationships xmlns="http://schemas.openxmlformats.org/package/2006/relationships"><Relationship Id="rId2" Type="http://schemas.openxmlformats.org/officeDocument/2006/relationships/image" Target="../media/image55.emf"/><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49.png"/></Relationships>
</file>

<file path=ppt/slides/_rels/slide23.xml.rels><?xml version="1.0" encoding="UTF-8" standalone="yes"?>
<Relationships xmlns="http://schemas.openxmlformats.org/package/2006/relationships"><Relationship Id="rId3" Type="http://schemas.openxmlformats.org/officeDocument/2006/relationships/image" Target="../media/image55.emf"/><Relationship Id="rId2" Type="http://schemas.openxmlformats.org/officeDocument/2006/relationships/image" Target="../media/image57.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55.emf"/><Relationship Id="rId2" Type="http://schemas.openxmlformats.org/officeDocument/2006/relationships/image" Target="../media/image58.pn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55.emf"/><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55.emf"/><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image" Target="../media/image61.emf"/><Relationship Id="rId5" Type="http://schemas.openxmlformats.org/officeDocument/2006/relationships/image" Target="../media/image60.emf"/><Relationship Id="rId4" Type="http://schemas.openxmlformats.org/officeDocument/2006/relationships/image" Target="../media/image59.png"/></Relationships>
</file>

<file path=ppt/slides/_rels/slide27.xml.rels><?xml version="1.0" encoding="UTF-8" standalone="yes"?>
<Relationships xmlns="http://schemas.openxmlformats.org/package/2006/relationships"><Relationship Id="rId3" Type="http://schemas.openxmlformats.org/officeDocument/2006/relationships/image" Target="../media/image63.emf"/><Relationship Id="rId2" Type="http://schemas.openxmlformats.org/officeDocument/2006/relationships/image" Target="../media/image62.emf"/><Relationship Id="rId1" Type="http://schemas.openxmlformats.org/officeDocument/2006/relationships/slideLayout" Target="../slideLayouts/slideLayout7.xml"/><Relationship Id="rId6" Type="http://schemas.openxmlformats.org/officeDocument/2006/relationships/image" Target="../media/image55.emf"/><Relationship Id="rId5" Type="http://schemas.openxmlformats.org/officeDocument/2006/relationships/image" Target="../media/image65.emf"/><Relationship Id="rId4" Type="http://schemas.openxmlformats.org/officeDocument/2006/relationships/image" Target="../media/image64.emf"/></Relationships>
</file>

<file path=ppt/slides/_rels/slide28.xml.rels><?xml version="1.0" encoding="UTF-8" standalone="yes"?>
<Relationships xmlns="http://schemas.openxmlformats.org/package/2006/relationships"><Relationship Id="rId3" Type="http://schemas.openxmlformats.org/officeDocument/2006/relationships/image" Target="../media/image55.emf"/><Relationship Id="rId2" Type="http://schemas.openxmlformats.org/officeDocument/2006/relationships/image" Target="../media/image66.jpeg"/><Relationship Id="rId1" Type="http://schemas.openxmlformats.org/officeDocument/2006/relationships/slideLayout" Target="../slideLayouts/slideLayout5.xml"/><Relationship Id="rId4" Type="http://schemas.openxmlformats.org/officeDocument/2006/relationships/image" Target="../media/image67.png"/></Relationships>
</file>

<file path=ppt/slides/_rels/slide29.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7.xml"/><Relationship Id="rId4" Type="http://schemas.openxmlformats.org/officeDocument/2006/relationships/image" Target="../media/image55.emf"/></Relationships>
</file>

<file path=ppt/slides/_rels/slide3.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15.png"/><Relationship Id="rId5" Type="http://schemas.openxmlformats.org/officeDocument/2006/relationships/image" Target="../media/image14.jpeg"/><Relationship Id="rId4" Type="http://schemas.openxmlformats.org/officeDocument/2006/relationships/image" Target="../media/image13.jpeg"/></Relationships>
</file>

<file path=ppt/slides/_rels/slide30.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image" Target="../media/image68.png"/><Relationship Id="rId1" Type="http://schemas.openxmlformats.org/officeDocument/2006/relationships/slideLayout" Target="../slideLayouts/slideLayout7.xml"/><Relationship Id="rId6" Type="http://schemas.openxmlformats.org/officeDocument/2006/relationships/image" Target="../media/image71.png"/><Relationship Id="rId5" Type="http://schemas.openxmlformats.org/officeDocument/2006/relationships/image" Target="../media/image60.emf"/><Relationship Id="rId4" Type="http://schemas.openxmlformats.org/officeDocument/2006/relationships/image" Target="../media/image65.em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image" Target="../media/image72.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jpe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2.png"/><Relationship Id="rId1" Type="http://schemas.openxmlformats.org/officeDocument/2006/relationships/slideLayout" Target="../slideLayouts/slideLayout7.xml"/><Relationship Id="rId4" Type="http://schemas.openxmlformats.org/officeDocument/2006/relationships/image" Target="../media/image23.gif"/></Relationships>
</file>

<file path=ppt/slides/_rels/slide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8.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image" Target="../media/image26.pn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ymbol zastępczy tekstu 3"/>
          <p:cNvSpPr>
            <a:spLocks noGrp="1"/>
          </p:cNvSpPr>
          <p:nvPr>
            <p:ph type="body" sz="quarter" idx="13"/>
          </p:nvPr>
        </p:nvSpPr>
        <p:spPr>
          <a:xfrm>
            <a:off x="251520" y="3068960"/>
            <a:ext cx="8432463" cy="1926618"/>
          </a:xfrm>
        </p:spPr>
        <p:txBody>
          <a:bodyPr/>
          <a:lstStyle/>
          <a:p>
            <a:r>
              <a:rPr lang="pl-PL" dirty="0" smtClean="0"/>
              <a:t>ARIES WP3 </a:t>
            </a:r>
            <a:r>
              <a:rPr lang="pl-PL" dirty="0" err="1" smtClean="0"/>
              <a:t>kick-off</a:t>
            </a:r>
            <a:r>
              <a:rPr lang="pl-PL" dirty="0" smtClean="0"/>
              <a:t/>
            </a:r>
            <a:br>
              <a:rPr lang="pl-PL" dirty="0" smtClean="0"/>
            </a:br>
            <a:r>
              <a:rPr lang="en-US" dirty="0" smtClean="0"/>
              <a:t>- the Industrial and Societal Applications of </a:t>
            </a:r>
            <a:r>
              <a:rPr lang="pl-PL" dirty="0" smtClean="0"/>
              <a:t>P</a:t>
            </a:r>
            <a:r>
              <a:rPr lang="en-US" dirty="0" smtClean="0"/>
              <a:t>article </a:t>
            </a:r>
            <a:r>
              <a:rPr lang="pl-PL" dirty="0" smtClean="0"/>
              <a:t>A</a:t>
            </a:r>
            <a:r>
              <a:rPr lang="en-US" dirty="0" err="1" smtClean="0"/>
              <a:t>ccelerators</a:t>
            </a:r>
            <a:endParaRPr lang="pl-PL" dirty="0"/>
          </a:p>
        </p:txBody>
      </p:sp>
      <p:sp>
        <p:nvSpPr>
          <p:cNvPr id="5" name="Symbol zastępczy tekstu 4"/>
          <p:cNvSpPr>
            <a:spLocks noGrp="1"/>
          </p:cNvSpPr>
          <p:nvPr>
            <p:ph type="body" sz="quarter" idx="14"/>
          </p:nvPr>
        </p:nvSpPr>
        <p:spPr/>
        <p:txBody>
          <a:bodyPr/>
          <a:lstStyle/>
          <a:p>
            <a:r>
              <a:rPr lang="pl-PL" dirty="0" smtClean="0"/>
              <a:t>ANDRZEJ G. CHMIELEWSKI</a:t>
            </a:r>
          </a:p>
          <a:p>
            <a:r>
              <a:rPr lang="pl-PL" dirty="0" smtClean="0"/>
              <a:t>INSTITUTE OF NUCLEAR CHEMISTRY AND TECHNOLOGY</a:t>
            </a:r>
            <a:endParaRPr lang="pl-PL" dirty="0"/>
          </a:p>
        </p:txBody>
      </p:sp>
      <p:sp>
        <p:nvSpPr>
          <p:cNvPr id="6" name="Symbol zastępczy tekstu 5"/>
          <p:cNvSpPr>
            <a:spLocks noGrp="1"/>
          </p:cNvSpPr>
          <p:nvPr>
            <p:ph type="body" sz="quarter" idx="15"/>
          </p:nvPr>
        </p:nvSpPr>
        <p:spPr>
          <a:xfrm>
            <a:off x="323528" y="4565462"/>
            <a:ext cx="8360455" cy="533110"/>
          </a:xfrm>
        </p:spPr>
        <p:txBody>
          <a:bodyPr/>
          <a:lstStyle/>
          <a:p>
            <a:r>
              <a:rPr lang="en-US" dirty="0" smtClean="0"/>
              <a:t>New applications of low energy electron beams</a:t>
            </a:r>
            <a:endParaRPr lang="pl-PL" dirty="0" smtClean="0"/>
          </a:p>
          <a:p>
            <a:endParaRPr lang="pl-PL" dirty="0"/>
          </a:p>
        </p:txBody>
      </p:sp>
      <p:sp>
        <p:nvSpPr>
          <p:cNvPr id="7" name="pole tekstowe 6"/>
          <p:cNvSpPr txBox="1"/>
          <p:nvPr/>
        </p:nvSpPr>
        <p:spPr>
          <a:xfrm>
            <a:off x="3923928" y="6381328"/>
            <a:ext cx="3816424" cy="369332"/>
          </a:xfrm>
          <a:prstGeom prst="rect">
            <a:avLst/>
          </a:prstGeom>
          <a:noFill/>
        </p:spPr>
        <p:txBody>
          <a:bodyPr wrap="square" rtlCol="0">
            <a:spAutoFit/>
          </a:bodyPr>
          <a:lstStyle/>
          <a:p>
            <a:r>
              <a:rPr lang="pl-PL" dirty="0" err="1" smtClean="0">
                <a:solidFill>
                  <a:srgbClr val="FFFF00"/>
                </a:solidFill>
              </a:rPr>
              <a:t>Cracow</a:t>
            </a:r>
            <a:r>
              <a:rPr lang="pl-PL" dirty="0" smtClean="0">
                <a:solidFill>
                  <a:srgbClr val="FFFF00"/>
                </a:solidFill>
              </a:rPr>
              <a:t>, Poland, </a:t>
            </a:r>
            <a:r>
              <a:rPr lang="pl-PL" dirty="0" err="1" smtClean="0">
                <a:solidFill>
                  <a:srgbClr val="FFFF00"/>
                </a:solidFill>
              </a:rPr>
              <a:t>September</a:t>
            </a:r>
            <a:r>
              <a:rPr lang="pl-PL" dirty="0" smtClean="0">
                <a:solidFill>
                  <a:srgbClr val="FFFF00"/>
                </a:solidFill>
              </a:rPr>
              <a:t> 13th,2017</a:t>
            </a:r>
            <a:endParaRPr lang="pl-PL" dirty="0">
              <a:solidFill>
                <a:srgbClr val="FFFF00"/>
              </a:solidFill>
            </a:endParaRPr>
          </a:p>
        </p:txBody>
      </p:sp>
      <p:pic>
        <p:nvPicPr>
          <p:cNvPr id="8" name="Picture 5" descr="ichitj1">
            <a:hlinkClick r:id="rId2"/>
          </p:cNvPr>
          <p:cNvPicPr>
            <a:picLocks noChangeAspect="1" noChangeArrowheads="1" noCrop="1"/>
          </p:cNvPicPr>
          <p:nvPr/>
        </p:nvPicPr>
        <p:blipFill>
          <a:blip r:embed="rId3" cstate="print"/>
          <a:srcRect/>
          <a:stretch>
            <a:fillRect/>
          </a:stretch>
        </p:blipFill>
        <p:spPr bwMode="auto">
          <a:xfrm>
            <a:off x="7812360" y="548680"/>
            <a:ext cx="818406" cy="748257"/>
          </a:xfrm>
          <a:prstGeom prst="rect">
            <a:avLst/>
          </a:prstGeom>
          <a:noFill/>
          <a:ln w="9525">
            <a:noFill/>
            <a:miter lim="800000"/>
            <a:headEnd/>
            <a:tailEnd/>
          </a:ln>
        </p:spPr>
      </p:pic>
      <p:pic>
        <p:nvPicPr>
          <p:cNvPr id="9" name="Obraz 8"/>
          <p:cNvPicPr>
            <a:picLocks noChangeAspect="1"/>
          </p:cNvPicPr>
          <p:nvPr/>
        </p:nvPicPr>
        <p:blipFill>
          <a:blip r:embed="rId4" cstate="print"/>
          <a:stretch>
            <a:fillRect/>
          </a:stretch>
        </p:blipFill>
        <p:spPr>
          <a:xfrm>
            <a:off x="1351852" y="5445224"/>
            <a:ext cx="922207" cy="72008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457200"/>
            <a:ext cx="8229600" cy="830997"/>
          </a:xfrm>
          <a:prstGeom prst="rect">
            <a:avLst/>
          </a:prstGeom>
          <a:noFill/>
        </p:spPr>
        <p:txBody>
          <a:bodyPr>
            <a:spAutoFit/>
          </a:bodyPr>
          <a:lstStyle/>
          <a:p>
            <a:pPr algn="ctr" fontAlgn="auto">
              <a:spcBef>
                <a:spcPts val="0"/>
              </a:spcBef>
              <a:spcAft>
                <a:spcPts val="0"/>
              </a:spcAft>
              <a:defRPr/>
            </a:pPr>
            <a:r>
              <a:rPr lang="pl-PL" sz="2400" dirty="0" err="1" smtClean="0">
                <a:solidFill>
                  <a:srgbClr val="002060"/>
                </a:solidFill>
                <a:effectLst>
                  <a:outerShdw blurRad="38100" dist="38100" dir="2700000" algn="tl">
                    <a:srgbClr val="000000">
                      <a:alpha val="43137"/>
                    </a:srgbClr>
                  </a:outerShdw>
                </a:effectLst>
                <a:latin typeface="+mj-lt"/>
                <a:cs typeface="+mn-cs"/>
              </a:rPr>
              <a:t>Fines</a:t>
            </a:r>
            <a:r>
              <a:rPr lang="pl-PL" sz="2400" dirty="0" smtClean="0">
                <a:solidFill>
                  <a:srgbClr val="002060"/>
                </a:solidFill>
                <a:effectLst>
                  <a:outerShdw blurRad="38100" dist="38100" dir="2700000" algn="tl">
                    <a:srgbClr val="000000">
                      <a:alpha val="43137"/>
                    </a:srgbClr>
                  </a:outerShdw>
                </a:effectLst>
                <a:latin typeface="+mj-lt"/>
                <a:cs typeface="+mn-cs"/>
              </a:rPr>
              <a:t> </a:t>
            </a:r>
            <a:r>
              <a:rPr lang="pl-PL" sz="2400" dirty="0" err="1" smtClean="0">
                <a:solidFill>
                  <a:srgbClr val="002060"/>
                </a:solidFill>
                <a:effectLst>
                  <a:outerShdw blurRad="38100" dist="38100" dir="2700000" algn="tl">
                    <a:srgbClr val="000000">
                      <a:alpha val="43137"/>
                    </a:srgbClr>
                  </a:outerShdw>
                </a:effectLst>
                <a:latin typeface="+mj-lt"/>
                <a:cs typeface="+mn-cs"/>
              </a:rPr>
              <a:t>at</a:t>
            </a:r>
            <a:r>
              <a:rPr lang="pl-PL" sz="2400" dirty="0" smtClean="0">
                <a:solidFill>
                  <a:srgbClr val="002060"/>
                </a:solidFill>
                <a:effectLst>
                  <a:outerShdw blurRad="38100" dist="38100" dir="2700000" algn="tl">
                    <a:srgbClr val="000000">
                      <a:alpha val="43137"/>
                    </a:srgbClr>
                  </a:outerShdw>
                </a:effectLst>
                <a:latin typeface="+mj-lt"/>
                <a:cs typeface="+mn-cs"/>
              </a:rPr>
              <a:t>  </a:t>
            </a:r>
            <a:r>
              <a:rPr lang="pl-PL" sz="2400" dirty="0" err="1" smtClean="0">
                <a:solidFill>
                  <a:srgbClr val="002060"/>
                </a:solidFill>
                <a:effectLst>
                  <a:outerShdw blurRad="38100" dist="38100" dir="2700000" algn="tl">
                    <a:srgbClr val="000000">
                      <a:alpha val="43137"/>
                    </a:srgbClr>
                  </a:outerShdw>
                </a:effectLst>
                <a:latin typeface="+mj-lt"/>
                <a:cs typeface="+mn-cs"/>
              </a:rPr>
              <a:t>North</a:t>
            </a:r>
            <a:r>
              <a:rPr lang="pl-PL" sz="2400" dirty="0" smtClean="0">
                <a:solidFill>
                  <a:srgbClr val="002060"/>
                </a:solidFill>
                <a:effectLst>
                  <a:outerShdw blurRad="38100" dist="38100" dir="2700000" algn="tl">
                    <a:srgbClr val="000000">
                      <a:alpha val="43137"/>
                    </a:srgbClr>
                  </a:outerShdw>
                </a:effectLst>
                <a:latin typeface="+mj-lt"/>
                <a:cs typeface="+mn-cs"/>
              </a:rPr>
              <a:t> </a:t>
            </a:r>
            <a:r>
              <a:rPr lang="pl-PL" sz="2400" dirty="0" err="1" smtClean="0">
                <a:solidFill>
                  <a:srgbClr val="002060"/>
                </a:solidFill>
                <a:effectLst>
                  <a:outerShdw blurRad="38100" dist="38100" dir="2700000" algn="tl">
                    <a:srgbClr val="000000">
                      <a:alpha val="43137"/>
                    </a:srgbClr>
                  </a:outerShdw>
                </a:effectLst>
                <a:latin typeface="+mj-lt"/>
                <a:cs typeface="+mn-cs"/>
              </a:rPr>
              <a:t>America’s</a:t>
            </a:r>
            <a:r>
              <a:rPr lang="pl-PL" sz="2400" dirty="0" smtClean="0">
                <a:solidFill>
                  <a:srgbClr val="002060"/>
                </a:solidFill>
                <a:effectLst>
                  <a:outerShdw blurRad="38100" dist="38100" dir="2700000" algn="tl">
                    <a:srgbClr val="000000">
                      <a:alpha val="43137"/>
                    </a:srgbClr>
                  </a:outerShdw>
                </a:effectLst>
                <a:latin typeface="+mj-lt"/>
                <a:cs typeface="+mn-cs"/>
              </a:rPr>
              <a:t> </a:t>
            </a:r>
            <a:r>
              <a:rPr lang="pl-PL" sz="2400" dirty="0" err="1" smtClean="0">
                <a:solidFill>
                  <a:srgbClr val="002060"/>
                </a:solidFill>
                <a:effectLst>
                  <a:outerShdw blurRad="38100" dist="38100" dir="2700000" algn="tl">
                    <a:srgbClr val="000000">
                      <a:alpha val="43137"/>
                    </a:srgbClr>
                  </a:outerShdw>
                </a:effectLst>
                <a:latin typeface="+mj-lt"/>
                <a:cs typeface="+mn-cs"/>
              </a:rPr>
              <a:t>SECAs</a:t>
            </a:r>
            <a:r>
              <a:rPr lang="pl-PL" sz="2400" dirty="0" smtClean="0">
                <a:solidFill>
                  <a:srgbClr val="002060"/>
                </a:solidFill>
                <a:effectLst>
                  <a:outerShdw blurRad="38100" dist="38100" dir="2700000" algn="tl">
                    <a:srgbClr val="000000">
                      <a:alpha val="43137"/>
                    </a:srgbClr>
                  </a:outerShdw>
                </a:effectLst>
                <a:latin typeface="+mj-lt"/>
                <a:cs typeface="+mn-cs"/>
              </a:rPr>
              <a:t>  - </a:t>
            </a:r>
            <a:r>
              <a:rPr lang="pl-PL" sz="2400" dirty="0" err="1" smtClean="0">
                <a:solidFill>
                  <a:srgbClr val="002060"/>
                </a:solidFill>
                <a:effectLst>
                  <a:outerShdw blurRad="38100" dist="38100" dir="2700000" algn="tl">
                    <a:srgbClr val="000000">
                      <a:alpha val="43137"/>
                    </a:srgbClr>
                  </a:outerShdw>
                </a:effectLst>
                <a:latin typeface="+mj-lt"/>
                <a:cs typeface="+mn-cs"/>
              </a:rPr>
              <a:t>using</a:t>
            </a:r>
            <a:r>
              <a:rPr lang="pl-PL" sz="2400" dirty="0" smtClean="0">
                <a:solidFill>
                  <a:srgbClr val="002060"/>
                </a:solidFill>
                <a:effectLst>
                  <a:outerShdw blurRad="38100" dist="38100" dir="2700000" algn="tl">
                    <a:srgbClr val="000000">
                      <a:alpha val="43137"/>
                    </a:srgbClr>
                  </a:outerShdw>
                </a:effectLst>
                <a:latin typeface="+mj-lt"/>
                <a:cs typeface="+mn-cs"/>
              </a:rPr>
              <a:t> high </a:t>
            </a:r>
            <a:r>
              <a:rPr lang="pl-PL" sz="2400" dirty="0" err="1" smtClean="0">
                <a:solidFill>
                  <a:srgbClr val="002060"/>
                </a:solidFill>
                <a:effectLst>
                  <a:outerShdw blurRad="38100" dist="38100" dir="2700000" algn="tl">
                    <a:srgbClr val="000000">
                      <a:alpha val="43137"/>
                    </a:srgbClr>
                  </a:outerShdw>
                </a:effectLst>
                <a:latin typeface="+mj-lt"/>
                <a:cs typeface="+mn-cs"/>
              </a:rPr>
              <a:t>sulfur</a:t>
            </a:r>
            <a:r>
              <a:rPr lang="pl-PL" sz="2400" dirty="0" smtClean="0">
                <a:solidFill>
                  <a:srgbClr val="002060"/>
                </a:solidFill>
                <a:effectLst>
                  <a:outerShdw blurRad="38100" dist="38100" dir="2700000" algn="tl">
                    <a:srgbClr val="000000">
                      <a:alpha val="43137"/>
                    </a:srgbClr>
                  </a:outerShdw>
                </a:effectLst>
                <a:latin typeface="+mj-lt"/>
                <a:cs typeface="+mn-cs"/>
              </a:rPr>
              <a:t> </a:t>
            </a:r>
            <a:r>
              <a:rPr lang="pl-PL" sz="2400" dirty="0" err="1" smtClean="0">
                <a:solidFill>
                  <a:srgbClr val="002060"/>
                </a:solidFill>
                <a:effectLst>
                  <a:outerShdw blurRad="38100" dist="38100" dir="2700000" algn="tl">
                    <a:srgbClr val="000000">
                      <a:alpha val="43137"/>
                    </a:srgbClr>
                  </a:outerShdw>
                </a:effectLst>
                <a:latin typeface="+mj-lt"/>
                <a:cs typeface="+mn-cs"/>
              </a:rPr>
              <a:t>fuel</a:t>
            </a:r>
            <a:r>
              <a:rPr lang="pl-PL" sz="2400" dirty="0" smtClean="0">
                <a:solidFill>
                  <a:srgbClr val="002060"/>
                </a:solidFill>
                <a:effectLst>
                  <a:outerShdw blurRad="38100" dist="38100" dir="2700000" algn="tl">
                    <a:srgbClr val="000000">
                      <a:alpha val="43137"/>
                    </a:srgbClr>
                  </a:outerShdw>
                </a:effectLst>
                <a:latin typeface="+mj-lt"/>
                <a:cs typeface="+mn-cs"/>
              </a:rPr>
              <a:t>( </a:t>
            </a:r>
            <a:r>
              <a:rPr lang="pl-PL" sz="2400" dirty="0" err="1" smtClean="0">
                <a:solidFill>
                  <a:srgbClr val="002060"/>
                </a:solidFill>
                <a:effectLst>
                  <a:outerShdw blurRad="38100" dist="38100" dir="2700000" algn="tl">
                    <a:srgbClr val="000000">
                      <a:alpha val="43137"/>
                    </a:srgbClr>
                  </a:outerShdw>
                </a:effectLst>
                <a:latin typeface="+mj-lt"/>
                <a:cs typeface="+mn-cs"/>
              </a:rPr>
              <a:t>or</a:t>
            </a:r>
            <a:r>
              <a:rPr lang="pl-PL" sz="2400" dirty="0" smtClean="0">
                <a:solidFill>
                  <a:srgbClr val="002060"/>
                </a:solidFill>
                <a:effectLst>
                  <a:outerShdw blurRad="38100" dist="38100" dir="2700000" algn="tl">
                    <a:srgbClr val="000000">
                      <a:alpha val="43137"/>
                    </a:srgbClr>
                  </a:outerShdw>
                </a:effectLst>
                <a:latin typeface="+mj-lt"/>
                <a:cs typeface="+mn-cs"/>
              </a:rPr>
              <a:t> </a:t>
            </a:r>
            <a:r>
              <a:rPr lang="pl-PL" sz="2400" dirty="0" err="1" smtClean="0">
                <a:solidFill>
                  <a:srgbClr val="002060"/>
                </a:solidFill>
                <a:effectLst>
                  <a:outerShdw blurRad="38100" dist="38100" dir="2700000" algn="tl">
                    <a:srgbClr val="000000">
                      <a:alpha val="43137"/>
                    </a:srgbClr>
                  </a:outerShdw>
                </a:effectLst>
                <a:latin typeface="+mj-lt"/>
                <a:cs typeface="+mn-cs"/>
              </a:rPr>
              <a:t>lack</a:t>
            </a:r>
            <a:r>
              <a:rPr lang="pl-PL" sz="2400" dirty="0" smtClean="0">
                <a:solidFill>
                  <a:srgbClr val="002060"/>
                </a:solidFill>
                <a:effectLst>
                  <a:outerShdw blurRad="38100" dist="38100" dir="2700000" algn="tl">
                    <a:srgbClr val="000000">
                      <a:alpha val="43137"/>
                    </a:srgbClr>
                  </a:outerShdw>
                </a:effectLst>
                <a:latin typeface="+mj-lt"/>
                <a:cs typeface="+mn-cs"/>
              </a:rPr>
              <a:t> of de-</a:t>
            </a:r>
            <a:r>
              <a:rPr lang="pl-PL" sz="2400" dirty="0" err="1" smtClean="0">
                <a:solidFill>
                  <a:srgbClr val="002060"/>
                </a:solidFill>
                <a:effectLst>
                  <a:outerShdw blurRad="38100" dist="38100" dir="2700000" algn="tl">
                    <a:srgbClr val="000000">
                      <a:alpha val="43137"/>
                    </a:srgbClr>
                  </a:outerShdw>
                </a:effectLst>
                <a:latin typeface="+mj-lt"/>
                <a:cs typeface="+mn-cs"/>
              </a:rPr>
              <a:t>SOx</a:t>
            </a:r>
            <a:r>
              <a:rPr lang="pl-PL" sz="2400" dirty="0" smtClean="0">
                <a:solidFill>
                  <a:srgbClr val="002060"/>
                </a:solidFill>
                <a:effectLst>
                  <a:outerShdw blurRad="38100" dist="38100" dir="2700000" algn="tl">
                    <a:srgbClr val="000000">
                      <a:alpha val="43137"/>
                    </a:srgbClr>
                  </a:outerShdw>
                </a:effectLst>
                <a:latin typeface="+mj-lt"/>
                <a:cs typeface="+mn-cs"/>
              </a:rPr>
              <a:t> unit)</a:t>
            </a:r>
            <a:endParaRPr lang="en-US" sz="2400" dirty="0">
              <a:solidFill>
                <a:srgbClr val="002060"/>
              </a:solidFill>
              <a:effectLst>
                <a:outerShdw blurRad="38100" dist="38100" dir="2700000" algn="tl">
                  <a:srgbClr val="000000">
                    <a:alpha val="43137"/>
                  </a:srgbClr>
                </a:outerShdw>
              </a:effectLst>
              <a:latin typeface="+mj-lt"/>
              <a:cs typeface="+mn-cs"/>
            </a:endParaRPr>
          </a:p>
        </p:txBody>
      </p:sp>
      <p:pic>
        <p:nvPicPr>
          <p:cNvPr id="23555"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371600" y="1600200"/>
            <a:ext cx="7239000" cy="4156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3556" name="TextBox 3"/>
          <p:cNvSpPr txBox="1">
            <a:spLocks noChangeArrowheads="1"/>
          </p:cNvSpPr>
          <p:nvPr/>
        </p:nvSpPr>
        <p:spPr bwMode="auto">
          <a:xfrm>
            <a:off x="1066800" y="5732463"/>
            <a:ext cx="7010400" cy="9233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pl-PL" altLang="pl-PL" dirty="0" smtClean="0">
                <a:latin typeface="Gill Sans MT" panose="020B0502020104020203" pitchFamily="34" charset="-18"/>
              </a:rPr>
              <a:t>For $ 400 </a:t>
            </a:r>
            <a:r>
              <a:rPr lang="pl-PL" altLang="pl-PL" dirty="0" err="1" smtClean="0">
                <a:latin typeface="Gill Sans MT" panose="020B0502020104020203" pitchFamily="34" charset="-18"/>
              </a:rPr>
              <a:t>over</a:t>
            </a:r>
            <a:r>
              <a:rPr lang="pl-PL" altLang="pl-PL" dirty="0" smtClean="0">
                <a:latin typeface="Gill Sans MT" panose="020B0502020104020203" pitchFamily="34" charset="-18"/>
              </a:rPr>
              <a:t> </a:t>
            </a:r>
            <a:r>
              <a:rPr lang="pl-PL" altLang="pl-PL" dirty="0" err="1" smtClean="0">
                <a:latin typeface="Gill Sans MT" panose="020B0502020104020203" pitchFamily="34" charset="-18"/>
              </a:rPr>
              <a:t>due</a:t>
            </a:r>
            <a:r>
              <a:rPr lang="pl-PL" altLang="pl-PL" dirty="0" smtClean="0">
                <a:latin typeface="Gill Sans MT" panose="020B0502020104020203" pitchFamily="34" charset="-18"/>
              </a:rPr>
              <a:t> and </a:t>
            </a:r>
            <a:r>
              <a:rPr lang="pl-PL" altLang="pl-PL" dirty="0" err="1" smtClean="0">
                <a:latin typeface="Gill Sans MT" panose="020B0502020104020203" pitchFamily="34" charset="-18"/>
              </a:rPr>
              <a:t>consumption</a:t>
            </a:r>
            <a:r>
              <a:rPr lang="pl-PL" altLang="pl-PL" dirty="0" smtClean="0">
                <a:latin typeface="Gill Sans MT" panose="020B0502020104020203" pitchFamily="34" charset="-18"/>
              </a:rPr>
              <a:t> of  50 </a:t>
            </a:r>
            <a:r>
              <a:rPr lang="pl-PL" altLang="pl-PL" dirty="0">
                <a:latin typeface="Gill Sans MT" panose="020B0502020104020203" pitchFamily="34" charset="-18"/>
              </a:rPr>
              <a:t>ton </a:t>
            </a:r>
            <a:r>
              <a:rPr lang="pl-PL" altLang="pl-PL" dirty="0" err="1" smtClean="0">
                <a:latin typeface="Gill Sans MT" panose="020B0502020104020203" pitchFamily="34" charset="-18"/>
              </a:rPr>
              <a:t>daily</a:t>
            </a:r>
            <a:r>
              <a:rPr lang="pl-PL" altLang="pl-PL" dirty="0" smtClean="0">
                <a:latin typeface="Gill Sans MT" panose="020B0502020104020203" pitchFamily="34" charset="-18"/>
              </a:rPr>
              <a:t>:</a:t>
            </a:r>
            <a:endParaRPr lang="pl-PL" altLang="pl-PL" dirty="0">
              <a:latin typeface="Gill Sans MT" panose="020B0502020104020203" pitchFamily="34" charset="-18"/>
            </a:endParaRPr>
          </a:p>
          <a:p>
            <a:pPr algn="ctr" eaLnBrk="1" hangingPunct="1"/>
            <a:r>
              <a:rPr lang="pl-PL" altLang="pl-PL" dirty="0">
                <a:latin typeface="Gill Sans MT" panose="020B0502020104020203" pitchFamily="34" charset="-18"/>
              </a:rPr>
              <a:t>$ 400 * 50 ton = $ </a:t>
            </a:r>
            <a:r>
              <a:rPr lang="pl-PL" altLang="pl-PL" dirty="0" smtClean="0">
                <a:latin typeface="Gill Sans MT" panose="020B0502020104020203" pitchFamily="34" charset="-18"/>
              </a:rPr>
              <a:t>20,000 /</a:t>
            </a:r>
            <a:r>
              <a:rPr lang="pl-PL" altLang="pl-PL" dirty="0" err="1" smtClean="0">
                <a:latin typeface="Gill Sans MT" panose="020B0502020104020203" pitchFamily="34" charset="-18"/>
              </a:rPr>
              <a:t>day</a:t>
            </a:r>
            <a:r>
              <a:rPr lang="pl-PL" altLang="pl-PL" dirty="0" smtClean="0">
                <a:latin typeface="Gill Sans MT" panose="020B0502020104020203" pitchFamily="34" charset="-18"/>
              </a:rPr>
              <a:t>; in the  </a:t>
            </a:r>
            <a:r>
              <a:rPr lang="pl-PL" altLang="pl-PL" dirty="0" err="1" smtClean="0">
                <a:latin typeface="Gill Sans MT" panose="020B0502020104020203" pitchFamily="34" charset="-18"/>
              </a:rPr>
              <a:t>close</a:t>
            </a:r>
            <a:r>
              <a:rPr lang="pl-PL" altLang="pl-PL" dirty="0" smtClean="0">
                <a:latin typeface="Gill Sans MT" panose="020B0502020104020203" pitchFamily="34" charset="-18"/>
              </a:rPr>
              <a:t> </a:t>
            </a:r>
            <a:r>
              <a:rPr lang="pl-PL" altLang="pl-PL" dirty="0" err="1" smtClean="0">
                <a:latin typeface="Gill Sans MT" panose="020B0502020104020203" pitchFamily="34" charset="-18"/>
              </a:rPr>
              <a:t>future</a:t>
            </a:r>
            <a:r>
              <a:rPr lang="pl-PL" altLang="pl-PL" dirty="0" smtClean="0">
                <a:latin typeface="Gill Sans MT" panose="020B0502020104020203" pitchFamily="34" charset="-18"/>
              </a:rPr>
              <a:t> </a:t>
            </a:r>
            <a:r>
              <a:rPr lang="pl-PL" altLang="pl-PL" dirty="0">
                <a:latin typeface="Gill Sans MT" panose="020B0502020104020203" pitchFamily="34" charset="-18"/>
              </a:rPr>
              <a:t>$ 750 * 50 ton </a:t>
            </a:r>
            <a:r>
              <a:rPr lang="pl-PL" altLang="pl-PL" dirty="0" smtClean="0">
                <a:latin typeface="Gill Sans MT" panose="020B0502020104020203" pitchFamily="34" charset="-18"/>
              </a:rPr>
              <a:t>=             </a:t>
            </a:r>
            <a:r>
              <a:rPr lang="pl-PL" altLang="pl-PL" dirty="0">
                <a:solidFill>
                  <a:prstClr val="black"/>
                </a:solidFill>
                <a:latin typeface="Gill Sans MT" panose="020B0502020104020203" pitchFamily="34" charset="-18"/>
              </a:rPr>
              <a:t>$ </a:t>
            </a:r>
            <a:r>
              <a:rPr lang="pl-PL" altLang="pl-PL" dirty="0" smtClean="0">
                <a:latin typeface="Gill Sans MT" panose="020B0502020104020203" pitchFamily="34" charset="-18"/>
              </a:rPr>
              <a:t>37,500 / </a:t>
            </a:r>
            <a:r>
              <a:rPr lang="pl-PL" altLang="pl-PL" dirty="0" err="1" smtClean="0">
                <a:latin typeface="Gill Sans MT" panose="020B0502020104020203" pitchFamily="34" charset="-18"/>
              </a:rPr>
              <a:t>day</a:t>
            </a:r>
            <a:endParaRPr lang="en-US" altLang="pl-PL" dirty="0">
              <a:latin typeface="Gill Sans MT" panose="020B0502020104020203" pitchFamily="34" charset="-18"/>
            </a:endParaRPr>
          </a:p>
        </p:txBody>
      </p:sp>
      <p:pic>
        <p:nvPicPr>
          <p:cNvPr id="23557" name="Picture 8" descr="Image result for ichtj"/>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696200" y="5638800"/>
            <a:ext cx="1279525" cy="106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Symbol zastępczy numeru slajdu 5"/>
          <p:cNvSpPr>
            <a:spLocks noGrp="1"/>
          </p:cNvSpPr>
          <p:nvPr>
            <p:ph type="sldNum" sz="quarter" idx="12"/>
          </p:nvPr>
        </p:nvSpPr>
        <p:spPr/>
        <p:txBody>
          <a:bodyPr/>
          <a:lstStyle/>
          <a:p>
            <a:fld id="{6E12C436-FA86-496B-9CE0-BEA6D2187FF3}" type="slidenum">
              <a:rPr lang="pl-PL" smtClean="0"/>
              <a:pPr/>
              <a:t>10</a:t>
            </a:fld>
            <a:endParaRPr lang="pl-PL"/>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 xmlns:p14="http://schemas.microsoft.com/office/powerpoint/2010/main" val="284441044"/>
              </p:ext>
            </p:extLst>
          </p:nvPr>
        </p:nvGraphicFramePr>
        <p:xfrm>
          <a:off x="1828800" y="1828800"/>
          <a:ext cx="6553200" cy="4140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9460" name="Picture 8" descr="Image result for ichtj"/>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8172400" y="188640"/>
            <a:ext cx="820767" cy="6843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Tytuł 4"/>
          <p:cNvSpPr>
            <a:spLocks noGrp="1"/>
          </p:cNvSpPr>
          <p:nvPr>
            <p:ph type="title"/>
          </p:nvPr>
        </p:nvSpPr>
        <p:spPr/>
        <p:txBody>
          <a:bodyPr/>
          <a:lstStyle/>
          <a:p>
            <a:r>
              <a:rPr lang="pl-PL" dirty="0" err="1" smtClean="0"/>
              <a:t>Emission</a:t>
            </a:r>
            <a:r>
              <a:rPr lang="pl-PL" dirty="0" smtClean="0"/>
              <a:t> and </a:t>
            </a:r>
            <a:r>
              <a:rPr lang="pl-PL" dirty="0" err="1" smtClean="0"/>
              <a:t>standards</a:t>
            </a:r>
            <a:endParaRPr lang="pl-PL" dirty="0"/>
          </a:p>
        </p:txBody>
      </p:sp>
      <p:sp>
        <p:nvSpPr>
          <p:cNvPr id="6" name="Symbol zastępczy numeru slajdu 5"/>
          <p:cNvSpPr>
            <a:spLocks noGrp="1"/>
          </p:cNvSpPr>
          <p:nvPr>
            <p:ph type="sldNum" sz="quarter" idx="12"/>
          </p:nvPr>
        </p:nvSpPr>
        <p:spPr/>
        <p:txBody>
          <a:bodyPr/>
          <a:lstStyle/>
          <a:p>
            <a:fld id="{6E12C436-FA86-496B-9CE0-BEA6D2187FF3}" type="slidenum">
              <a:rPr lang="pl-PL" smtClean="0"/>
              <a:pPr/>
              <a:t>11</a:t>
            </a:fld>
            <a:endParaRPr lang="pl-PL"/>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Znalezione obrazy dla zapytania ship SOx NOx scheme"/>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0"/>
            <a:ext cx="5413010" cy="5418667"/>
          </a:xfrm>
          <a:prstGeom prst="rect">
            <a:avLst/>
          </a:prstGeom>
          <a:noFill/>
          <a:extLst>
            <a:ext uri="{909E8E84-426E-40DD-AFC4-6F175D3DCCD1}">
              <a14:hiddenFill xmlns:a14="http://schemas.microsoft.com/office/drawing/2010/main" xmlns="">
                <a:solidFill>
                  <a:srgbClr val="FFFFFF"/>
                </a:solidFill>
              </a14:hiddenFill>
            </a:ext>
          </a:extLst>
        </p:spPr>
      </p:pic>
      <p:pic>
        <p:nvPicPr>
          <p:cNvPr id="3" name="Picture 2" descr="http://www.egcsa.org/wp-content/uploads/3-a.gif"/>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724128" y="1052736"/>
            <a:ext cx="2755032" cy="2254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 name="Picture 4" descr="Znalezione obrazy dla zapytania Ships  emissions control scheme"/>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6012160" y="3717032"/>
            <a:ext cx="2235200" cy="1524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pole tekstowe 4"/>
          <p:cNvSpPr txBox="1"/>
          <p:nvPr/>
        </p:nvSpPr>
        <p:spPr>
          <a:xfrm>
            <a:off x="2987825" y="5445224"/>
            <a:ext cx="4608512" cy="1169551"/>
          </a:xfrm>
          <a:prstGeom prst="rect">
            <a:avLst/>
          </a:prstGeom>
          <a:noFill/>
        </p:spPr>
        <p:txBody>
          <a:bodyPr wrap="square" rtlCol="0">
            <a:spAutoFit/>
          </a:bodyPr>
          <a:lstStyle/>
          <a:p>
            <a:pPr algn="just">
              <a:buFont typeface="Arial" panose="020B0604020202020204" pitchFamily="34" charset="0"/>
              <a:buChar char="•"/>
            </a:pPr>
            <a:r>
              <a:rPr lang="pl-PL" altLang="pl-PL" sz="1400" dirty="0" err="1" smtClean="0">
                <a:latin typeface="Gill Sans MT" panose="020B0502020104020203" pitchFamily="34" charset="-18"/>
              </a:rPr>
              <a:t>Sea</a:t>
            </a:r>
            <a:r>
              <a:rPr lang="pl-PL" altLang="pl-PL" sz="1400" dirty="0" smtClean="0">
                <a:latin typeface="Gill Sans MT" panose="020B0502020104020203" pitchFamily="34" charset="-18"/>
              </a:rPr>
              <a:t> </a:t>
            </a:r>
            <a:r>
              <a:rPr lang="pl-PL" altLang="pl-PL" sz="1400" dirty="0" err="1" smtClean="0">
                <a:latin typeface="Gill Sans MT" panose="020B0502020104020203" pitchFamily="34" charset="-18"/>
              </a:rPr>
              <a:t>Water</a:t>
            </a:r>
            <a:r>
              <a:rPr lang="pl-PL" altLang="pl-PL" sz="1400" dirty="0" smtClean="0">
                <a:latin typeface="Gill Sans MT" panose="020B0502020104020203" pitchFamily="34" charset="-18"/>
              </a:rPr>
              <a:t> </a:t>
            </a:r>
            <a:r>
              <a:rPr lang="pl-PL" altLang="pl-PL" sz="1400" dirty="0" err="1" smtClean="0">
                <a:latin typeface="Gill Sans MT" panose="020B0502020104020203" pitchFamily="34" charset="-18"/>
              </a:rPr>
              <a:t>Scrubbing</a:t>
            </a:r>
            <a:r>
              <a:rPr lang="pl-PL" altLang="pl-PL" sz="1400" dirty="0" smtClean="0">
                <a:latin typeface="Gill Sans MT" panose="020B0502020104020203" pitchFamily="34" charset="-18"/>
              </a:rPr>
              <a:t> </a:t>
            </a:r>
            <a:r>
              <a:rPr lang="pl-PL" altLang="pl-PL" sz="1400" dirty="0" err="1" smtClean="0">
                <a:latin typeface="Gill Sans MT" panose="020B0502020104020203" pitchFamily="34" charset="-18"/>
              </a:rPr>
              <a:t>based</a:t>
            </a:r>
            <a:r>
              <a:rPr lang="pl-PL" altLang="pl-PL" sz="1400" dirty="0" smtClean="0">
                <a:latin typeface="Gill Sans MT" panose="020B0502020104020203" pitchFamily="34" charset="-18"/>
              </a:rPr>
              <a:t> on SO</a:t>
            </a:r>
            <a:r>
              <a:rPr lang="pl-PL" altLang="pl-PL" sz="1400" baseline="-25000" dirty="0" smtClean="0">
                <a:latin typeface="Gill Sans MT" panose="020B0502020104020203" pitchFamily="34" charset="-18"/>
              </a:rPr>
              <a:t>2</a:t>
            </a:r>
            <a:r>
              <a:rPr lang="pl-PL" altLang="pl-PL" sz="1400" dirty="0" smtClean="0">
                <a:latin typeface="Gill Sans MT" panose="020B0502020104020203" pitchFamily="34" charset="-18"/>
              </a:rPr>
              <a:t> </a:t>
            </a:r>
            <a:r>
              <a:rPr lang="pl-PL" altLang="pl-PL" sz="1400" dirty="0" err="1" smtClean="0">
                <a:latin typeface="Gill Sans MT" panose="020B0502020104020203" pitchFamily="34" charset="-18"/>
              </a:rPr>
              <a:t>in</a:t>
            </a:r>
            <a:r>
              <a:rPr lang="pl-PL" altLang="pl-PL" sz="1400" dirty="0" smtClean="0">
                <a:latin typeface="Gill Sans MT" panose="020B0502020104020203" pitchFamily="34" charset="-18"/>
              </a:rPr>
              <a:t> </a:t>
            </a:r>
            <a:r>
              <a:rPr lang="pl-PL" altLang="pl-PL" sz="1400" dirty="0" err="1" smtClean="0">
                <a:latin typeface="Gill Sans MT" panose="020B0502020104020203" pitchFamily="34" charset="-18"/>
              </a:rPr>
              <a:t>sea</a:t>
            </a:r>
            <a:r>
              <a:rPr lang="pl-PL" altLang="pl-PL" sz="1400" dirty="0" smtClean="0">
                <a:latin typeface="Gill Sans MT" panose="020B0502020104020203" pitchFamily="34" charset="-18"/>
              </a:rPr>
              <a:t> </a:t>
            </a:r>
            <a:r>
              <a:rPr lang="pl-PL" altLang="pl-PL" sz="1400" dirty="0" err="1" smtClean="0">
                <a:latin typeface="Gill Sans MT" panose="020B0502020104020203" pitchFamily="34" charset="-18"/>
              </a:rPr>
              <a:t>water</a:t>
            </a:r>
            <a:endParaRPr lang="pl-PL" altLang="pl-PL" sz="1400" dirty="0" smtClean="0">
              <a:latin typeface="Gill Sans MT" panose="020B0502020104020203" pitchFamily="34" charset="-18"/>
            </a:endParaRPr>
          </a:p>
          <a:p>
            <a:pPr algn="just">
              <a:buFont typeface="Arial" panose="020B0604020202020204" pitchFamily="34" charset="0"/>
              <a:buChar char="•"/>
            </a:pPr>
            <a:r>
              <a:rPr lang="pl-PL" altLang="pl-PL" sz="1400" dirty="0" smtClean="0">
                <a:latin typeface="Gill Sans MT" panose="020B0502020104020203" pitchFamily="34" charset="-18"/>
              </a:rPr>
              <a:t> </a:t>
            </a:r>
            <a:r>
              <a:rPr lang="pl-PL" altLang="pl-PL" sz="1400" dirty="0" err="1" smtClean="0">
                <a:latin typeface="Gill Sans MT" panose="020B0502020104020203" pitchFamily="34" charset="-18"/>
              </a:rPr>
              <a:t>Waswater</a:t>
            </a:r>
            <a:r>
              <a:rPr lang="pl-PL" altLang="pl-PL" sz="1400" dirty="0" smtClean="0">
                <a:latin typeface="Gill Sans MT" panose="020B0502020104020203" pitchFamily="34" charset="-18"/>
              </a:rPr>
              <a:t> </a:t>
            </a:r>
            <a:r>
              <a:rPr lang="pl-PL" altLang="pl-PL" sz="1400" dirty="0" err="1" smtClean="0">
                <a:latin typeface="Gill Sans MT" panose="020B0502020104020203" pitchFamily="34" charset="-18"/>
              </a:rPr>
              <a:t>is</a:t>
            </a:r>
            <a:r>
              <a:rPr lang="pl-PL" altLang="pl-PL" sz="1400" dirty="0" smtClean="0">
                <a:latin typeface="Gill Sans MT" panose="020B0502020104020203" pitchFamily="34" charset="-18"/>
              </a:rPr>
              <a:t> </a:t>
            </a:r>
            <a:r>
              <a:rPr lang="pl-PL" altLang="pl-PL" sz="1400" dirty="0" err="1" smtClean="0">
                <a:latin typeface="Gill Sans MT" panose="020B0502020104020203" pitchFamily="34" charset="-18"/>
              </a:rPr>
              <a:t>dumped</a:t>
            </a:r>
            <a:r>
              <a:rPr lang="pl-PL" altLang="pl-PL" sz="1400" dirty="0" smtClean="0">
                <a:latin typeface="Gill Sans MT" panose="020B0502020104020203" pitchFamily="34" charset="-18"/>
              </a:rPr>
              <a:t> </a:t>
            </a:r>
            <a:r>
              <a:rPr lang="pl-PL" altLang="pl-PL" sz="1400" dirty="0" err="1" smtClean="0">
                <a:latin typeface="Gill Sans MT" panose="020B0502020104020203" pitchFamily="34" charset="-18"/>
              </a:rPr>
              <a:t>into</a:t>
            </a:r>
            <a:r>
              <a:rPr lang="pl-PL" altLang="pl-PL" sz="1400" dirty="0" smtClean="0">
                <a:latin typeface="Gill Sans MT" panose="020B0502020104020203" pitchFamily="34" charset="-18"/>
              </a:rPr>
              <a:t> </a:t>
            </a:r>
            <a:r>
              <a:rPr lang="pl-PL" altLang="pl-PL" sz="1400" dirty="0" err="1" smtClean="0">
                <a:latin typeface="Gill Sans MT" panose="020B0502020104020203" pitchFamily="34" charset="-18"/>
              </a:rPr>
              <a:t>sea</a:t>
            </a:r>
            <a:endParaRPr lang="pl-PL" altLang="pl-PL" sz="1400" dirty="0" smtClean="0">
              <a:latin typeface="Gill Sans MT" panose="020B0502020104020203" pitchFamily="34" charset="-18"/>
            </a:endParaRPr>
          </a:p>
          <a:p>
            <a:pPr algn="just">
              <a:buFont typeface="Arial" panose="020B0604020202020204" pitchFamily="34" charset="0"/>
              <a:buChar char="•"/>
            </a:pPr>
            <a:r>
              <a:rPr lang="pl-PL" altLang="pl-PL" sz="1400" dirty="0" err="1" smtClean="0">
                <a:solidFill>
                  <a:srgbClr val="FF0000"/>
                </a:solidFill>
                <a:latin typeface="Gill Sans MT" panose="020B0502020104020203" pitchFamily="34" charset="-18"/>
              </a:rPr>
              <a:t>Removal</a:t>
            </a:r>
            <a:r>
              <a:rPr lang="pl-PL" altLang="pl-PL" sz="1400" dirty="0" smtClean="0">
                <a:solidFill>
                  <a:srgbClr val="FF0000"/>
                </a:solidFill>
                <a:latin typeface="Gill Sans MT" panose="020B0502020104020203" pitchFamily="34" charset="-18"/>
              </a:rPr>
              <a:t> of </a:t>
            </a:r>
            <a:r>
              <a:rPr lang="pl-PL" altLang="pl-PL" sz="1400" dirty="0" err="1" smtClean="0">
                <a:solidFill>
                  <a:srgbClr val="FF0000"/>
                </a:solidFill>
                <a:latin typeface="Gill Sans MT" panose="020B0502020104020203" pitchFamily="34" charset="-18"/>
              </a:rPr>
              <a:t>NOx</a:t>
            </a:r>
            <a:r>
              <a:rPr lang="pl-PL" altLang="pl-PL" sz="1400" dirty="0" smtClean="0">
                <a:solidFill>
                  <a:srgbClr val="FF0000"/>
                </a:solidFill>
                <a:latin typeface="Gill Sans MT" panose="020B0502020104020203" pitchFamily="34" charset="-18"/>
              </a:rPr>
              <a:t> </a:t>
            </a:r>
            <a:r>
              <a:rPr lang="pl-PL" altLang="pl-PL" sz="1400" dirty="0" err="1" smtClean="0">
                <a:solidFill>
                  <a:srgbClr val="FF0000"/>
                </a:solidFill>
                <a:latin typeface="Gill Sans MT" panose="020B0502020104020203" pitchFamily="34" charset="-18"/>
              </a:rPr>
              <a:t>is</a:t>
            </a:r>
            <a:r>
              <a:rPr lang="pl-PL" altLang="pl-PL" sz="1400" dirty="0" smtClean="0">
                <a:solidFill>
                  <a:srgbClr val="FF0000"/>
                </a:solidFill>
                <a:latin typeface="Gill Sans MT" panose="020B0502020104020203" pitchFamily="34" charset="-18"/>
              </a:rPr>
              <a:t> </a:t>
            </a:r>
            <a:r>
              <a:rPr lang="pl-PL" altLang="pl-PL" sz="1400" dirty="0" err="1" smtClean="0">
                <a:solidFill>
                  <a:srgbClr val="FF0000"/>
                </a:solidFill>
                <a:latin typeface="Gill Sans MT" panose="020B0502020104020203" pitchFamily="34" charset="-18"/>
              </a:rPr>
              <a:t>low</a:t>
            </a:r>
            <a:r>
              <a:rPr lang="pl-PL" altLang="pl-PL" sz="1400" dirty="0" smtClean="0">
                <a:solidFill>
                  <a:srgbClr val="FF0000"/>
                </a:solidFill>
                <a:latin typeface="Gill Sans MT" panose="020B0502020104020203" pitchFamily="34" charset="-18"/>
              </a:rPr>
              <a:t> </a:t>
            </a:r>
            <a:r>
              <a:rPr lang="pl-PL" altLang="pl-PL" sz="1400" dirty="0" err="1" smtClean="0">
                <a:solidFill>
                  <a:srgbClr val="FF0000"/>
                </a:solidFill>
                <a:latin typeface="Gill Sans MT" panose="020B0502020104020203" pitchFamily="34" charset="-18"/>
              </a:rPr>
              <a:t>due</a:t>
            </a:r>
            <a:r>
              <a:rPr lang="pl-PL" altLang="pl-PL" sz="1400" dirty="0" smtClean="0">
                <a:solidFill>
                  <a:srgbClr val="FF0000"/>
                </a:solidFill>
                <a:latin typeface="Gill Sans MT" panose="020B0502020104020203" pitchFamily="34" charset="-18"/>
              </a:rPr>
              <a:t> to </a:t>
            </a:r>
            <a:r>
              <a:rPr lang="pl-PL" altLang="pl-PL" sz="1400" dirty="0" err="1" smtClean="0">
                <a:solidFill>
                  <a:srgbClr val="FF0000"/>
                </a:solidFill>
                <a:latin typeface="Gill Sans MT" panose="020B0502020104020203" pitchFamily="34" charset="-18"/>
              </a:rPr>
              <a:t>low</a:t>
            </a:r>
            <a:r>
              <a:rPr lang="pl-PL" altLang="pl-PL" sz="1400" dirty="0" smtClean="0">
                <a:solidFill>
                  <a:srgbClr val="FF0000"/>
                </a:solidFill>
                <a:latin typeface="Gill Sans MT" panose="020B0502020104020203" pitchFamily="34" charset="-18"/>
              </a:rPr>
              <a:t> NO </a:t>
            </a:r>
            <a:r>
              <a:rPr lang="pl-PL" altLang="pl-PL" sz="1400" dirty="0" err="1" smtClean="0">
                <a:solidFill>
                  <a:srgbClr val="FF0000"/>
                </a:solidFill>
                <a:latin typeface="Gill Sans MT" panose="020B0502020104020203" pitchFamily="34" charset="-18"/>
              </a:rPr>
              <a:t>solubility</a:t>
            </a:r>
            <a:r>
              <a:rPr lang="pl-PL" altLang="pl-PL" sz="1400" dirty="0" smtClean="0">
                <a:solidFill>
                  <a:srgbClr val="FF0000"/>
                </a:solidFill>
                <a:latin typeface="Gill Sans MT" panose="020B0502020104020203" pitchFamily="34" charset="-18"/>
              </a:rPr>
              <a:t> </a:t>
            </a:r>
            <a:r>
              <a:rPr lang="pl-PL" altLang="pl-PL" sz="1400" dirty="0" err="1" smtClean="0">
                <a:solidFill>
                  <a:srgbClr val="FF0000"/>
                </a:solidFill>
                <a:latin typeface="Gill Sans MT" panose="020B0502020104020203" pitchFamily="34" charset="-18"/>
              </a:rPr>
              <a:t>in</a:t>
            </a:r>
            <a:r>
              <a:rPr lang="pl-PL" altLang="pl-PL" sz="1400" dirty="0" smtClean="0">
                <a:solidFill>
                  <a:srgbClr val="FF0000"/>
                </a:solidFill>
                <a:latin typeface="Gill Sans MT" panose="020B0502020104020203" pitchFamily="34" charset="-18"/>
              </a:rPr>
              <a:t> </a:t>
            </a:r>
            <a:r>
              <a:rPr lang="pl-PL" altLang="pl-PL" sz="1400" dirty="0" err="1" smtClean="0">
                <a:solidFill>
                  <a:srgbClr val="FF0000"/>
                </a:solidFill>
                <a:latin typeface="Gill Sans MT" panose="020B0502020104020203" pitchFamily="34" charset="-18"/>
              </a:rPr>
              <a:t>water</a:t>
            </a:r>
            <a:r>
              <a:rPr lang="pl-PL" altLang="pl-PL" sz="1400" dirty="0" smtClean="0">
                <a:solidFill>
                  <a:srgbClr val="FF0000"/>
                </a:solidFill>
                <a:latin typeface="Gill Sans MT" panose="020B0502020104020203" pitchFamily="34" charset="-18"/>
              </a:rPr>
              <a:t>.</a:t>
            </a:r>
          </a:p>
          <a:p>
            <a:pPr algn="just">
              <a:buFont typeface="Arial" panose="020B0604020202020204" pitchFamily="34" charset="0"/>
              <a:buChar char="•"/>
            </a:pPr>
            <a:r>
              <a:rPr lang="pl-PL" altLang="pl-PL" sz="1400" dirty="0" smtClean="0">
                <a:solidFill>
                  <a:srgbClr val="FF0000"/>
                </a:solidFill>
                <a:latin typeface="Gill Sans MT" panose="020B0502020104020203" pitchFamily="34" charset="-18"/>
              </a:rPr>
              <a:t>SCR </a:t>
            </a:r>
            <a:r>
              <a:rPr lang="pl-PL" altLang="pl-PL" sz="1400" dirty="0" err="1" smtClean="0">
                <a:solidFill>
                  <a:srgbClr val="FF0000"/>
                </a:solidFill>
                <a:latin typeface="Gill Sans MT" panose="020B0502020104020203" pitchFamily="34" charset="-18"/>
              </a:rPr>
              <a:t>has</a:t>
            </a:r>
            <a:r>
              <a:rPr lang="pl-PL" altLang="pl-PL" sz="1400" dirty="0" smtClean="0">
                <a:solidFill>
                  <a:srgbClr val="FF0000"/>
                </a:solidFill>
                <a:latin typeface="Gill Sans MT" panose="020B0502020104020203" pitchFamily="34" charset="-18"/>
              </a:rPr>
              <a:t> to be </a:t>
            </a:r>
            <a:r>
              <a:rPr lang="pl-PL" altLang="pl-PL" sz="1400" dirty="0" err="1" smtClean="0">
                <a:solidFill>
                  <a:srgbClr val="FF0000"/>
                </a:solidFill>
                <a:latin typeface="Gill Sans MT" panose="020B0502020104020203" pitchFamily="34" charset="-18"/>
              </a:rPr>
              <a:t>approved</a:t>
            </a:r>
            <a:endParaRPr lang="pl-PL" altLang="pl-PL" sz="1400" dirty="0">
              <a:solidFill>
                <a:srgbClr val="FF0000"/>
              </a:solidFill>
              <a:latin typeface="Gill Sans MT" panose="020B0502020104020203" pitchFamily="34" charset="-18"/>
            </a:endParaRPr>
          </a:p>
        </p:txBody>
      </p:sp>
      <p:pic>
        <p:nvPicPr>
          <p:cNvPr id="6" name="Picture 8" descr="Image result for ichtj"/>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8409600" y="0"/>
            <a:ext cx="734400" cy="6123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Symbol zastępczy numeru slajdu 7"/>
          <p:cNvSpPr>
            <a:spLocks noGrp="1"/>
          </p:cNvSpPr>
          <p:nvPr>
            <p:ph type="sldNum" sz="quarter" idx="12"/>
          </p:nvPr>
        </p:nvSpPr>
        <p:spPr/>
        <p:txBody>
          <a:bodyPr/>
          <a:lstStyle/>
          <a:p>
            <a:fld id="{6E12C436-FA86-496B-9CE0-BEA6D2187FF3}" type="slidenum">
              <a:rPr lang="pl-PL" smtClean="0"/>
              <a:pPr/>
              <a:t>12</a:t>
            </a:fld>
            <a:endParaRPr lang="pl-PL"/>
          </a:p>
        </p:txBody>
      </p:sp>
    </p:spTree>
    <p:extLst>
      <p:ext uri="{BB962C8B-B14F-4D97-AF65-F5344CB8AC3E}">
        <p14:creationId xmlns:p14="http://schemas.microsoft.com/office/powerpoint/2010/main" xmlns="" val="150035242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pPr algn="ctr" eaLnBrk="1" fontAlgn="auto" hangingPunct="1">
              <a:spcAft>
                <a:spcPts val="0"/>
              </a:spcAft>
              <a:defRPr/>
            </a:pPr>
            <a:r>
              <a:rPr lang="pl-PL" dirty="0" err="1" smtClean="0">
                <a:solidFill>
                  <a:schemeClr val="tx2">
                    <a:satMod val="130000"/>
                  </a:schemeClr>
                </a:solidFill>
              </a:rPr>
              <a:t>Is</a:t>
            </a:r>
            <a:r>
              <a:rPr lang="pl-PL" dirty="0" smtClean="0">
                <a:solidFill>
                  <a:schemeClr val="tx2">
                    <a:satMod val="130000"/>
                  </a:schemeClr>
                </a:solidFill>
              </a:rPr>
              <a:t> </a:t>
            </a:r>
            <a:r>
              <a:rPr lang="pl-PL" dirty="0" err="1" smtClean="0">
                <a:solidFill>
                  <a:schemeClr val="tx2">
                    <a:satMod val="130000"/>
                  </a:schemeClr>
                </a:solidFill>
              </a:rPr>
              <a:t>sence</a:t>
            </a:r>
            <a:r>
              <a:rPr lang="pl-PL" dirty="0" smtClean="0">
                <a:solidFill>
                  <a:schemeClr val="tx2">
                    <a:satMod val="130000"/>
                  </a:schemeClr>
                </a:solidFill>
              </a:rPr>
              <a:t> to </a:t>
            </a:r>
            <a:r>
              <a:rPr lang="pl-PL" dirty="0" err="1" smtClean="0">
                <a:solidFill>
                  <a:schemeClr val="tx2">
                    <a:satMod val="130000"/>
                  </a:schemeClr>
                </a:solidFill>
              </a:rPr>
              <a:t>use</a:t>
            </a:r>
            <a:r>
              <a:rPr lang="pl-PL" dirty="0" smtClean="0">
                <a:solidFill>
                  <a:schemeClr val="tx2">
                    <a:satMod val="130000"/>
                  </a:schemeClr>
                </a:solidFill>
              </a:rPr>
              <a:t> </a:t>
            </a:r>
            <a:r>
              <a:rPr lang="pl-PL" dirty="0" err="1" smtClean="0">
                <a:solidFill>
                  <a:schemeClr val="tx2">
                    <a:satMod val="130000"/>
                  </a:schemeClr>
                </a:solidFill>
              </a:rPr>
              <a:t>fuel</a:t>
            </a:r>
            <a:r>
              <a:rPr lang="pl-PL" dirty="0" smtClean="0">
                <a:solidFill>
                  <a:schemeClr val="tx2">
                    <a:satMod val="130000"/>
                  </a:schemeClr>
                </a:solidFill>
              </a:rPr>
              <a:t> </a:t>
            </a:r>
            <a:r>
              <a:rPr lang="pl-PL" dirty="0" err="1" smtClean="0">
                <a:solidFill>
                  <a:schemeClr val="tx2">
                    <a:satMod val="130000"/>
                  </a:schemeClr>
                </a:solidFill>
              </a:rPr>
              <a:t>like</a:t>
            </a:r>
            <a:r>
              <a:rPr lang="pl-PL" dirty="0" smtClean="0">
                <a:solidFill>
                  <a:schemeClr val="tx2">
                    <a:satMod val="130000"/>
                  </a:schemeClr>
                </a:solidFill>
              </a:rPr>
              <a:t> in </a:t>
            </a:r>
            <a:r>
              <a:rPr lang="pl-PL" dirty="0" err="1" smtClean="0">
                <a:solidFill>
                  <a:schemeClr val="tx2">
                    <a:satMod val="130000"/>
                  </a:schemeClr>
                </a:solidFill>
              </a:rPr>
              <a:t>cars</a:t>
            </a:r>
            <a:r>
              <a:rPr lang="pl-PL" dirty="0" smtClean="0">
                <a:solidFill>
                  <a:schemeClr val="tx2">
                    <a:satMod val="130000"/>
                  </a:schemeClr>
                </a:solidFill>
              </a:rPr>
              <a:t> ?</a:t>
            </a:r>
            <a:endParaRPr lang="pl-PL" dirty="0">
              <a:solidFill>
                <a:schemeClr val="tx2">
                  <a:satMod val="130000"/>
                </a:schemeClr>
              </a:solidFill>
            </a:endParaRPr>
          </a:p>
        </p:txBody>
      </p:sp>
      <p:sp>
        <p:nvSpPr>
          <p:cNvPr id="25603" name="Symbol zastępczy zawartości 2"/>
          <p:cNvSpPr>
            <a:spLocks noGrp="1"/>
          </p:cNvSpPr>
          <p:nvPr>
            <p:ph idx="1"/>
          </p:nvPr>
        </p:nvSpPr>
        <p:spPr/>
        <p:txBody>
          <a:bodyPr/>
          <a:lstStyle/>
          <a:p>
            <a:pPr algn="just" eaLnBrk="1" hangingPunct="1"/>
            <a:r>
              <a:rPr lang="pl-PL" altLang="pl-PL" b="1" dirty="0" err="1" smtClean="0">
                <a:solidFill>
                  <a:srgbClr val="002060"/>
                </a:solidFill>
              </a:rPr>
              <a:t>Ship</a:t>
            </a:r>
            <a:r>
              <a:rPr lang="pl-PL" altLang="pl-PL" b="1" dirty="0" smtClean="0">
                <a:solidFill>
                  <a:srgbClr val="002060"/>
                </a:solidFill>
              </a:rPr>
              <a:t> with </a:t>
            </a:r>
            <a:r>
              <a:rPr lang="pl-PL" altLang="pl-PL" b="1" dirty="0" err="1" smtClean="0">
                <a:solidFill>
                  <a:srgbClr val="002060"/>
                </a:solidFill>
              </a:rPr>
              <a:t>engine</a:t>
            </a:r>
            <a:r>
              <a:rPr lang="pl-PL" altLang="pl-PL" b="1" dirty="0" smtClean="0">
                <a:solidFill>
                  <a:srgbClr val="002060"/>
                </a:solidFill>
              </a:rPr>
              <a:t>  25 MW </a:t>
            </a:r>
            <a:r>
              <a:rPr lang="pl-PL" altLang="pl-PL" b="1" dirty="0" err="1" smtClean="0">
                <a:solidFill>
                  <a:srgbClr val="002060"/>
                </a:solidFill>
              </a:rPr>
              <a:t>fire</a:t>
            </a:r>
            <a:r>
              <a:rPr lang="pl-PL" altLang="pl-PL" b="1" dirty="0" smtClean="0">
                <a:solidFill>
                  <a:srgbClr val="002060"/>
                </a:solidFill>
              </a:rPr>
              <a:t> ca. 20 000 ton per </a:t>
            </a:r>
            <a:r>
              <a:rPr lang="pl-PL" altLang="pl-PL" b="1" dirty="0" err="1" smtClean="0">
                <a:solidFill>
                  <a:srgbClr val="002060"/>
                </a:solidFill>
              </a:rPr>
              <a:t>year</a:t>
            </a:r>
            <a:r>
              <a:rPr lang="pl-PL" altLang="pl-PL" b="1" dirty="0" smtClean="0">
                <a:solidFill>
                  <a:srgbClr val="002060"/>
                </a:solidFill>
              </a:rPr>
              <a:t>.</a:t>
            </a:r>
          </a:p>
          <a:p>
            <a:pPr algn="just" eaLnBrk="1" hangingPunct="1"/>
            <a:r>
              <a:rPr lang="pl-PL" altLang="pl-PL" b="1" dirty="0" err="1" smtClean="0">
                <a:solidFill>
                  <a:srgbClr val="002060"/>
                </a:solidFill>
              </a:rPr>
              <a:t>Fuel</a:t>
            </a:r>
            <a:r>
              <a:rPr lang="pl-PL" altLang="pl-PL" b="1" dirty="0" smtClean="0">
                <a:solidFill>
                  <a:srgbClr val="002060"/>
                </a:solidFill>
              </a:rPr>
              <a:t> with 0,1 % S </a:t>
            </a:r>
            <a:r>
              <a:rPr lang="pl-PL" altLang="pl-PL" b="1" dirty="0" err="1" smtClean="0">
                <a:solidFill>
                  <a:srgbClr val="002060"/>
                </a:solidFill>
              </a:rPr>
              <a:t>increase</a:t>
            </a:r>
            <a:r>
              <a:rPr lang="pl-PL" altLang="pl-PL" b="1" dirty="0" smtClean="0">
                <a:solidFill>
                  <a:srgbClr val="002060"/>
                </a:solidFill>
              </a:rPr>
              <a:t> </a:t>
            </a:r>
            <a:r>
              <a:rPr lang="pl-PL" altLang="pl-PL" b="1" dirty="0" err="1" smtClean="0">
                <a:solidFill>
                  <a:srgbClr val="002060"/>
                </a:solidFill>
              </a:rPr>
              <a:t>cost</a:t>
            </a:r>
            <a:r>
              <a:rPr lang="pl-PL" altLang="pl-PL" b="1" dirty="0" smtClean="0">
                <a:solidFill>
                  <a:srgbClr val="002060"/>
                </a:solidFill>
              </a:rPr>
              <a:t> by 3 - 5 </a:t>
            </a:r>
            <a:r>
              <a:rPr lang="pl-PL" altLang="pl-PL" b="1" dirty="0" err="1" smtClean="0">
                <a:solidFill>
                  <a:srgbClr val="002060"/>
                </a:solidFill>
              </a:rPr>
              <a:t>millions</a:t>
            </a:r>
            <a:r>
              <a:rPr lang="pl-PL" altLang="pl-PL" b="1" dirty="0" smtClean="0">
                <a:solidFill>
                  <a:srgbClr val="002060"/>
                </a:solidFill>
              </a:rPr>
              <a:t>  $US </a:t>
            </a:r>
            <a:r>
              <a:rPr lang="pl-PL" altLang="pl-PL" b="1" dirty="0" err="1" smtClean="0">
                <a:solidFill>
                  <a:srgbClr val="002060"/>
                </a:solidFill>
              </a:rPr>
              <a:t>annually</a:t>
            </a:r>
            <a:r>
              <a:rPr lang="pl-PL" altLang="pl-PL" b="1" dirty="0" smtClean="0">
                <a:solidFill>
                  <a:srgbClr val="002060"/>
                </a:solidFill>
              </a:rPr>
              <a:t> .</a:t>
            </a:r>
          </a:p>
          <a:p>
            <a:pPr algn="just" eaLnBrk="1" hangingPunct="1"/>
            <a:r>
              <a:rPr lang="pl-PL" altLang="pl-PL" b="1" dirty="0" smtClean="0">
                <a:solidFill>
                  <a:srgbClr val="002060"/>
                </a:solidFill>
              </a:rPr>
              <a:t>And </a:t>
            </a:r>
            <a:r>
              <a:rPr lang="pl-PL" altLang="pl-PL" b="1" dirty="0" err="1" smtClean="0">
                <a:solidFill>
                  <a:srgbClr val="002060"/>
                </a:solidFill>
              </a:rPr>
              <a:t>what</a:t>
            </a:r>
            <a:r>
              <a:rPr lang="pl-PL" altLang="pl-PL" b="1" dirty="0" smtClean="0">
                <a:solidFill>
                  <a:srgbClr val="002060"/>
                </a:solidFill>
              </a:rPr>
              <a:t> </a:t>
            </a:r>
            <a:r>
              <a:rPr lang="pl-PL" altLang="pl-PL" b="1" dirty="0" err="1" smtClean="0">
                <a:solidFill>
                  <a:srgbClr val="002060"/>
                </a:solidFill>
              </a:rPr>
              <a:t>about</a:t>
            </a:r>
            <a:r>
              <a:rPr lang="pl-PL" altLang="pl-PL" b="1" dirty="0" smtClean="0">
                <a:solidFill>
                  <a:srgbClr val="002060"/>
                </a:solidFill>
              </a:rPr>
              <a:t>  </a:t>
            </a:r>
            <a:r>
              <a:rPr lang="pl-PL" altLang="pl-PL" b="1" dirty="0" err="1" smtClean="0">
                <a:solidFill>
                  <a:srgbClr val="002060"/>
                </a:solidFill>
              </a:rPr>
              <a:t>NOx</a:t>
            </a:r>
            <a:r>
              <a:rPr lang="pl-PL" altLang="pl-PL" b="1" dirty="0" smtClean="0">
                <a:solidFill>
                  <a:srgbClr val="002060"/>
                </a:solidFill>
              </a:rPr>
              <a:t> ?</a:t>
            </a:r>
          </a:p>
          <a:p>
            <a:pPr algn="just" eaLnBrk="1" hangingPunct="1"/>
            <a:r>
              <a:rPr lang="pl-PL" altLang="pl-PL" b="1" dirty="0" smtClean="0">
                <a:solidFill>
                  <a:srgbClr val="002060"/>
                </a:solidFill>
              </a:rPr>
              <a:t>And </a:t>
            </a:r>
            <a:r>
              <a:rPr lang="pl-PL" altLang="pl-PL" b="1" dirty="0" err="1" smtClean="0">
                <a:solidFill>
                  <a:srgbClr val="002060"/>
                </a:solidFill>
              </a:rPr>
              <a:t>what</a:t>
            </a:r>
            <a:r>
              <a:rPr lang="pl-PL" altLang="pl-PL" b="1" dirty="0" smtClean="0">
                <a:solidFill>
                  <a:srgbClr val="002060"/>
                </a:solidFill>
              </a:rPr>
              <a:t> in the </a:t>
            </a:r>
            <a:r>
              <a:rPr lang="pl-PL" altLang="pl-PL" b="1" dirty="0" err="1" smtClean="0">
                <a:solidFill>
                  <a:srgbClr val="002060"/>
                </a:solidFill>
              </a:rPr>
              <a:t>future</a:t>
            </a:r>
            <a:r>
              <a:rPr lang="pl-PL" altLang="pl-PL" b="1" dirty="0" smtClean="0">
                <a:solidFill>
                  <a:srgbClr val="002060"/>
                </a:solidFill>
              </a:rPr>
              <a:t> with  VOC (PAH) ?</a:t>
            </a:r>
          </a:p>
        </p:txBody>
      </p:sp>
      <p:pic>
        <p:nvPicPr>
          <p:cNvPr id="25604" name="Picture 8" descr="Image result for ichtj"/>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8582333" y="0"/>
            <a:ext cx="561667" cy="468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Symbol zastępczy numeru slajdu 4"/>
          <p:cNvSpPr>
            <a:spLocks noGrp="1"/>
          </p:cNvSpPr>
          <p:nvPr>
            <p:ph type="sldNum" sz="quarter" idx="12"/>
          </p:nvPr>
        </p:nvSpPr>
        <p:spPr/>
        <p:txBody>
          <a:bodyPr/>
          <a:lstStyle/>
          <a:p>
            <a:fld id="{6E12C436-FA86-496B-9CE0-BEA6D2187FF3}" type="slidenum">
              <a:rPr lang="pl-PL" smtClean="0"/>
              <a:pPr/>
              <a:t>13</a:t>
            </a:fld>
            <a:endParaRPr lang="pl-PL"/>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err="1" smtClean="0">
                <a:solidFill>
                  <a:srgbClr val="002060"/>
                </a:solidFill>
              </a:rPr>
              <a:t>Electron</a:t>
            </a:r>
            <a:r>
              <a:rPr lang="pl-PL" dirty="0" smtClean="0">
                <a:solidFill>
                  <a:srgbClr val="002060"/>
                </a:solidFill>
              </a:rPr>
              <a:t> </a:t>
            </a:r>
            <a:r>
              <a:rPr lang="pl-PL" dirty="0" err="1" smtClean="0">
                <a:solidFill>
                  <a:srgbClr val="002060"/>
                </a:solidFill>
              </a:rPr>
              <a:t>beam</a:t>
            </a:r>
            <a:r>
              <a:rPr lang="pl-PL" dirty="0" smtClean="0">
                <a:solidFill>
                  <a:srgbClr val="002060"/>
                </a:solidFill>
              </a:rPr>
              <a:t> FGT</a:t>
            </a:r>
            <a:endParaRPr lang="pl-PL" dirty="0">
              <a:solidFill>
                <a:srgbClr val="002060"/>
              </a:solidFill>
            </a:endParaRPr>
          </a:p>
        </p:txBody>
      </p:sp>
      <p:sp>
        <p:nvSpPr>
          <p:cNvPr id="3" name="Symbol zastępczy tekstu 2"/>
          <p:cNvSpPr>
            <a:spLocks noGrp="1"/>
          </p:cNvSpPr>
          <p:nvPr>
            <p:ph type="body" idx="1"/>
          </p:nvPr>
        </p:nvSpPr>
        <p:spPr/>
        <p:txBody>
          <a:bodyPr/>
          <a:lstStyle/>
          <a:p>
            <a:r>
              <a:rPr lang="pl-PL" dirty="0" err="1" smtClean="0"/>
              <a:t>SOx</a:t>
            </a:r>
            <a:r>
              <a:rPr lang="pl-PL" dirty="0" smtClean="0"/>
              <a:t> and </a:t>
            </a:r>
            <a:r>
              <a:rPr lang="pl-PL" dirty="0" err="1" smtClean="0"/>
              <a:t>NOx</a:t>
            </a:r>
            <a:r>
              <a:rPr lang="pl-PL" dirty="0" smtClean="0"/>
              <a:t> </a:t>
            </a:r>
            <a:r>
              <a:rPr lang="pl-PL" dirty="0" err="1" smtClean="0"/>
              <a:t>removed</a:t>
            </a:r>
            <a:r>
              <a:rPr lang="pl-PL" smtClean="0"/>
              <a:t> in </a:t>
            </a:r>
            <a:r>
              <a:rPr lang="pl-PL" dirty="0" smtClean="0"/>
              <a:t>one step</a:t>
            </a:r>
            <a:endParaRPr lang="pl-PL" dirty="0"/>
          </a:p>
        </p:txBody>
      </p:sp>
      <p:sp>
        <p:nvSpPr>
          <p:cNvPr id="4" name="Symbol zastępczy numeru slajdu 3"/>
          <p:cNvSpPr>
            <a:spLocks noGrp="1"/>
          </p:cNvSpPr>
          <p:nvPr>
            <p:ph type="sldNum" sz="quarter" idx="12"/>
          </p:nvPr>
        </p:nvSpPr>
        <p:spPr/>
        <p:txBody>
          <a:bodyPr/>
          <a:lstStyle/>
          <a:p>
            <a:fld id="{6E12C436-FA86-496B-9CE0-BEA6D2187FF3}" type="slidenum">
              <a:rPr lang="pl-PL" smtClean="0"/>
              <a:pPr/>
              <a:t>14</a:t>
            </a:fld>
            <a:endParaRPr lang="pl-PL"/>
          </a:p>
        </p:txBody>
      </p:sp>
    </p:spTree>
    <p:extLst>
      <p:ext uri="{BB962C8B-B14F-4D97-AF65-F5344CB8AC3E}">
        <p14:creationId xmlns:p14="http://schemas.microsoft.com/office/powerpoint/2010/main" xmlns="" val="26782519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kogeneracja ekogen agregaty kogeneracyjne"/>
          <p:cNvPicPr>
            <a:picLocks noChangeAspect="1" noChangeArrowheads="1"/>
          </p:cNvPicPr>
          <p:nvPr/>
        </p:nvPicPr>
        <p:blipFill>
          <a:blip r:embed="rId2" cstate="print"/>
          <a:srcRect/>
          <a:stretch>
            <a:fillRect/>
          </a:stretch>
        </p:blipFill>
        <p:spPr bwMode="auto">
          <a:xfrm>
            <a:off x="467544" y="3645024"/>
            <a:ext cx="5076056" cy="2131547"/>
          </a:xfrm>
          <a:prstGeom prst="rect">
            <a:avLst/>
          </a:prstGeom>
          <a:noFill/>
        </p:spPr>
      </p:pic>
      <p:sp>
        <p:nvSpPr>
          <p:cNvPr id="3" name="Tytuł 2"/>
          <p:cNvSpPr>
            <a:spLocks noGrp="1"/>
          </p:cNvSpPr>
          <p:nvPr>
            <p:ph type="title"/>
          </p:nvPr>
        </p:nvSpPr>
        <p:spPr/>
        <p:txBody>
          <a:bodyPr/>
          <a:lstStyle/>
          <a:p>
            <a:r>
              <a:rPr lang="pl-PL" dirty="0" smtClean="0"/>
              <a:t>Industrial partners </a:t>
            </a:r>
            <a:endParaRPr lang="pl-PL" dirty="0"/>
          </a:p>
        </p:txBody>
      </p:sp>
      <p:sp>
        <p:nvSpPr>
          <p:cNvPr id="4" name="Symbol zastępczy zawartości 3"/>
          <p:cNvSpPr>
            <a:spLocks noGrp="1"/>
          </p:cNvSpPr>
          <p:nvPr>
            <p:ph idx="1"/>
          </p:nvPr>
        </p:nvSpPr>
        <p:spPr/>
        <p:txBody>
          <a:bodyPr>
            <a:normAutofit/>
          </a:bodyPr>
          <a:lstStyle/>
          <a:p>
            <a:pPr algn="just"/>
            <a:r>
              <a:rPr lang="en-US" sz="1800" dirty="0" smtClean="0"/>
              <a:t>From the very beginning, the company is focused on developing diesel technology. This experiences led the MTU company to leading position among the manufacturers of the land and sea applications.</a:t>
            </a:r>
            <a:endParaRPr lang="pl-PL" sz="1800" dirty="0" smtClean="0"/>
          </a:p>
          <a:p>
            <a:pPr algn="just"/>
            <a:r>
              <a:rPr lang="pl-PL" sz="1800" dirty="0" smtClean="0"/>
              <a:t>“Dostarczamy niezawodne urządzenia, które wytwarzają energię.”</a:t>
            </a:r>
            <a:r>
              <a:rPr lang="en-US" sz="1800" dirty="0" smtClean="0"/>
              <a:t> “We are providing only reliable power-generating devices “</a:t>
            </a:r>
            <a:r>
              <a:rPr lang="ru-RU" sz="1800" dirty="0" smtClean="0"/>
              <a:t>“Поставляем надёжные устройства, которые вырабатывают энергию.” “Поставляємо надійні пристрої, які виробляють електроенергію.”</a:t>
            </a:r>
          </a:p>
          <a:p>
            <a:pPr algn="just"/>
            <a:endParaRPr lang="ru-RU" sz="1800" dirty="0" smtClean="0"/>
          </a:p>
          <a:p>
            <a:pPr algn="just"/>
            <a:endParaRPr lang="en-US" sz="1800" dirty="0" smtClean="0"/>
          </a:p>
          <a:p>
            <a:pPr algn="just"/>
            <a:endParaRPr lang="pl-PL" sz="1800" dirty="0" smtClean="0"/>
          </a:p>
          <a:p>
            <a:pPr algn="just"/>
            <a:endParaRPr lang="pl-PL" sz="1800" dirty="0" smtClean="0"/>
          </a:p>
          <a:p>
            <a:pPr algn="just"/>
            <a:endParaRPr lang="pl-PL" sz="1800" dirty="0"/>
          </a:p>
        </p:txBody>
      </p:sp>
      <p:pic>
        <p:nvPicPr>
          <p:cNvPr id="1028" name="Picture 4" descr="getor gmt 1815"/>
          <p:cNvPicPr>
            <a:picLocks noChangeAspect="1" noChangeArrowheads="1"/>
          </p:cNvPicPr>
          <p:nvPr/>
        </p:nvPicPr>
        <p:blipFill>
          <a:blip r:embed="rId3" cstate="print"/>
          <a:srcRect/>
          <a:stretch>
            <a:fillRect/>
          </a:stretch>
        </p:blipFill>
        <p:spPr bwMode="auto">
          <a:xfrm>
            <a:off x="5796136" y="3717032"/>
            <a:ext cx="2857500" cy="1914525"/>
          </a:xfrm>
          <a:prstGeom prst="rect">
            <a:avLst/>
          </a:prstGeom>
          <a:noFill/>
        </p:spPr>
      </p:pic>
      <p:pic>
        <p:nvPicPr>
          <p:cNvPr id="1029" name="Picture 5"/>
          <p:cNvPicPr>
            <a:picLocks noChangeAspect="1" noChangeArrowheads="1"/>
          </p:cNvPicPr>
          <p:nvPr/>
        </p:nvPicPr>
        <p:blipFill>
          <a:blip r:embed="rId4" cstate="print"/>
          <a:srcRect/>
          <a:stretch>
            <a:fillRect/>
          </a:stretch>
        </p:blipFill>
        <p:spPr bwMode="auto">
          <a:xfrm>
            <a:off x="3995936" y="116632"/>
            <a:ext cx="761488" cy="67513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ytuł 5"/>
          <p:cNvSpPr>
            <a:spLocks noGrp="1"/>
          </p:cNvSpPr>
          <p:nvPr>
            <p:ph type="title"/>
          </p:nvPr>
        </p:nvSpPr>
        <p:spPr/>
        <p:txBody>
          <a:bodyPr>
            <a:normAutofit fontScale="90000"/>
          </a:bodyPr>
          <a:lstStyle/>
          <a:p>
            <a:r>
              <a:rPr lang="pl-PL" dirty="0" err="1" smtClean="0">
                <a:solidFill>
                  <a:schemeClr val="tx2">
                    <a:satMod val="130000"/>
                  </a:schemeClr>
                </a:solidFill>
              </a:rPr>
              <a:t>Hybrid</a:t>
            </a:r>
            <a:r>
              <a:rPr lang="pl-PL" dirty="0" smtClean="0">
                <a:solidFill>
                  <a:schemeClr val="tx2">
                    <a:satMod val="130000"/>
                  </a:schemeClr>
                </a:solidFill>
              </a:rPr>
              <a:t> </a:t>
            </a:r>
            <a:r>
              <a:rPr lang="pl-PL" dirty="0" err="1" smtClean="0">
                <a:solidFill>
                  <a:schemeClr val="tx2">
                    <a:satMod val="130000"/>
                  </a:schemeClr>
                </a:solidFill>
              </a:rPr>
              <a:t>new</a:t>
            </a:r>
            <a:r>
              <a:rPr lang="pl-PL" dirty="0" smtClean="0">
                <a:solidFill>
                  <a:schemeClr val="tx2">
                    <a:satMod val="130000"/>
                  </a:schemeClr>
                </a:solidFill>
              </a:rPr>
              <a:t> </a:t>
            </a:r>
            <a:r>
              <a:rPr lang="pl-PL" dirty="0" err="1" smtClean="0">
                <a:solidFill>
                  <a:schemeClr val="tx2">
                    <a:satMod val="130000"/>
                  </a:schemeClr>
                </a:solidFill>
              </a:rPr>
              <a:t>solution</a:t>
            </a:r>
            <a:r>
              <a:rPr lang="pl-PL" dirty="0" smtClean="0">
                <a:solidFill>
                  <a:schemeClr val="tx2">
                    <a:satMod val="130000"/>
                  </a:schemeClr>
                </a:solidFill>
              </a:rPr>
              <a:t> !</a:t>
            </a:r>
            <a:br>
              <a:rPr lang="pl-PL" dirty="0" smtClean="0">
                <a:solidFill>
                  <a:schemeClr val="tx2">
                    <a:satMod val="130000"/>
                  </a:schemeClr>
                </a:solidFill>
              </a:rPr>
            </a:br>
            <a:r>
              <a:rPr lang="pl-PL" dirty="0" err="1" smtClean="0">
                <a:solidFill>
                  <a:schemeClr val="tx2">
                    <a:satMod val="130000"/>
                  </a:schemeClr>
                </a:solidFill>
              </a:rPr>
              <a:t>Futher</a:t>
            </a:r>
            <a:r>
              <a:rPr lang="pl-PL" dirty="0" smtClean="0">
                <a:solidFill>
                  <a:schemeClr val="tx2">
                    <a:satMod val="130000"/>
                  </a:schemeClr>
                </a:solidFill>
              </a:rPr>
              <a:t> </a:t>
            </a:r>
            <a:r>
              <a:rPr lang="pl-PL" dirty="0" err="1" smtClean="0">
                <a:solidFill>
                  <a:schemeClr val="tx2">
                    <a:satMod val="130000"/>
                  </a:schemeClr>
                </a:solidFill>
              </a:rPr>
              <a:t>developments</a:t>
            </a:r>
            <a:r>
              <a:rPr lang="pl-PL" dirty="0" smtClean="0">
                <a:solidFill>
                  <a:schemeClr val="tx2">
                    <a:satMod val="130000"/>
                  </a:schemeClr>
                </a:solidFill>
              </a:rPr>
              <a:t> </a:t>
            </a:r>
            <a:r>
              <a:rPr lang="pl-PL" dirty="0" err="1" smtClean="0">
                <a:solidFill>
                  <a:schemeClr val="tx2">
                    <a:satMod val="130000"/>
                  </a:schemeClr>
                </a:solidFill>
              </a:rPr>
              <a:t>underway</a:t>
            </a:r>
            <a:r>
              <a:rPr lang="pl-PL" dirty="0" smtClean="0">
                <a:solidFill>
                  <a:schemeClr val="tx2">
                    <a:satMod val="130000"/>
                  </a:schemeClr>
                </a:solidFill>
              </a:rPr>
              <a:t>.</a:t>
            </a:r>
            <a:endParaRPr lang="pl-PL" dirty="0"/>
          </a:p>
        </p:txBody>
      </p:sp>
      <p:pic>
        <p:nvPicPr>
          <p:cNvPr id="30725" name="Picture 8" descr="Image result for ichtj"/>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8388424" y="0"/>
            <a:ext cx="755576" cy="62964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 name="Obraz 1"/>
          <p:cNvPicPr>
            <a:picLocks noChangeAspect="1"/>
          </p:cNvPicPr>
          <p:nvPr/>
        </p:nvPicPr>
        <p:blipFill>
          <a:blip r:embed="rId3" cstate="print"/>
          <a:stretch>
            <a:fillRect/>
          </a:stretch>
        </p:blipFill>
        <p:spPr>
          <a:xfrm>
            <a:off x="2051720" y="1412776"/>
            <a:ext cx="5927982" cy="4965701"/>
          </a:xfrm>
          <a:prstGeom prst="rect">
            <a:avLst/>
          </a:prstGeom>
        </p:spPr>
      </p:pic>
      <p:sp>
        <p:nvSpPr>
          <p:cNvPr id="5" name="pole tekstowe 4"/>
          <p:cNvSpPr txBox="1"/>
          <p:nvPr/>
        </p:nvSpPr>
        <p:spPr>
          <a:xfrm>
            <a:off x="251520" y="6381328"/>
            <a:ext cx="5832648" cy="307777"/>
          </a:xfrm>
          <a:prstGeom prst="rect">
            <a:avLst/>
          </a:prstGeom>
          <a:noFill/>
        </p:spPr>
        <p:txBody>
          <a:bodyPr wrap="square" rtlCol="0">
            <a:spAutoFit/>
          </a:bodyPr>
          <a:lstStyle/>
          <a:p>
            <a:r>
              <a:rPr lang="pl-PL" sz="1400" b="1" dirty="0" err="1" smtClean="0">
                <a:solidFill>
                  <a:srgbClr val="002060"/>
                </a:solidFill>
              </a:rPr>
              <a:t>A.G.Chmielewski</a:t>
            </a:r>
            <a:r>
              <a:rPr lang="pl-PL" sz="1400" b="1" dirty="0" smtClean="0">
                <a:solidFill>
                  <a:srgbClr val="002060"/>
                </a:solidFill>
              </a:rPr>
              <a:t>, </a:t>
            </a:r>
            <a:r>
              <a:rPr lang="pl-PL" sz="1400" b="1" dirty="0" err="1" smtClean="0">
                <a:solidFill>
                  <a:srgbClr val="002060"/>
                </a:solidFill>
              </a:rPr>
              <a:t>J.Licki,Y.Sun,A.Pawelec</a:t>
            </a:r>
            <a:r>
              <a:rPr lang="pl-PL" sz="1400" b="1" dirty="0" smtClean="0">
                <a:solidFill>
                  <a:srgbClr val="002060"/>
                </a:solidFill>
              </a:rPr>
              <a:t>, </a:t>
            </a:r>
            <a:r>
              <a:rPr lang="pl-PL" sz="1400" b="1" dirty="0" err="1" smtClean="0">
                <a:solidFill>
                  <a:srgbClr val="002060"/>
                </a:solidFill>
              </a:rPr>
              <a:t>E.Zwolińska</a:t>
            </a:r>
            <a:r>
              <a:rPr lang="pl-PL" sz="1400" b="1" dirty="0" smtClean="0">
                <a:solidFill>
                  <a:srgbClr val="002060"/>
                </a:solidFill>
              </a:rPr>
              <a:t>, </a:t>
            </a:r>
            <a:r>
              <a:rPr lang="pl-PL" sz="1400" b="1" dirty="0" err="1" smtClean="0">
                <a:solidFill>
                  <a:srgbClr val="002060"/>
                </a:solidFill>
              </a:rPr>
              <a:t>S.Witman,Z.Zimek</a:t>
            </a:r>
            <a:endParaRPr lang="pl-PL" sz="1400" b="1" dirty="0">
              <a:solidFill>
                <a:srgbClr val="002060"/>
              </a:solidFill>
            </a:endParaRPr>
          </a:p>
        </p:txBody>
      </p:sp>
      <p:pic>
        <p:nvPicPr>
          <p:cNvPr id="7" name="Picture 8" descr="http://www.ncbr.gov.pl/gfx/ncbir/userfiles/_public/logotypy/ncn.jpg"/>
          <p:cNvPicPr>
            <a:picLocks noChangeAspect="1" noChangeArrowheads="1"/>
          </p:cNvPicPr>
          <p:nvPr/>
        </p:nvPicPr>
        <p:blipFill>
          <a:blip r:embed="rId4" cstate="print"/>
          <a:srcRect/>
          <a:stretch>
            <a:fillRect/>
          </a:stretch>
        </p:blipFill>
        <p:spPr bwMode="auto">
          <a:xfrm>
            <a:off x="395537" y="1671087"/>
            <a:ext cx="1872208" cy="195838"/>
          </a:xfrm>
          <a:prstGeom prst="rect">
            <a:avLst/>
          </a:prstGeom>
          <a:noFill/>
        </p:spPr>
      </p:pic>
      <p:pic>
        <p:nvPicPr>
          <p:cNvPr id="8" name="Picture 6" descr="http://www.ncbr.gov.pl/gfx/ncbir/userfiles/_public/logotypy/ncbr_logo_z_czerwonym_napisem.jpg"/>
          <p:cNvPicPr>
            <a:picLocks noChangeAspect="1" noChangeArrowheads="1"/>
          </p:cNvPicPr>
          <p:nvPr/>
        </p:nvPicPr>
        <p:blipFill>
          <a:blip r:embed="rId5" cstate="print"/>
          <a:srcRect/>
          <a:stretch>
            <a:fillRect/>
          </a:stretch>
        </p:blipFill>
        <p:spPr bwMode="auto">
          <a:xfrm>
            <a:off x="395536" y="2132856"/>
            <a:ext cx="1428750" cy="495301"/>
          </a:xfrm>
          <a:prstGeom prst="rect">
            <a:avLst/>
          </a:prstGeom>
          <a:noFill/>
        </p:spPr>
      </p:pic>
      <p:sp>
        <p:nvSpPr>
          <p:cNvPr id="9" name="Prostokąt 8"/>
          <p:cNvSpPr/>
          <p:nvPr/>
        </p:nvSpPr>
        <p:spPr>
          <a:xfrm>
            <a:off x="323529" y="2708920"/>
            <a:ext cx="1296143" cy="369332"/>
          </a:xfrm>
          <a:prstGeom prst="rect">
            <a:avLst/>
          </a:prstGeom>
        </p:spPr>
        <p:txBody>
          <a:bodyPr wrap="square">
            <a:spAutoFit/>
          </a:bodyPr>
          <a:lstStyle/>
          <a:p>
            <a:pPr algn="ctr"/>
            <a:r>
              <a:rPr lang="pl-PL" b="1" dirty="0" smtClean="0"/>
              <a:t>TANGO 2</a:t>
            </a:r>
            <a:endParaRPr lang="pl-PL" b="1" dirty="0"/>
          </a:p>
        </p:txBody>
      </p:sp>
      <p:sp>
        <p:nvSpPr>
          <p:cNvPr id="10" name="Symbol zastępczy numeru slajdu 9"/>
          <p:cNvSpPr>
            <a:spLocks noGrp="1"/>
          </p:cNvSpPr>
          <p:nvPr>
            <p:ph type="sldNum" sz="quarter" idx="12"/>
          </p:nvPr>
        </p:nvSpPr>
        <p:spPr/>
        <p:txBody>
          <a:bodyPr/>
          <a:lstStyle/>
          <a:p>
            <a:fld id="{6E12C436-FA86-496B-9CE0-BEA6D2187FF3}" type="slidenum">
              <a:rPr lang="pl-PL" smtClean="0"/>
              <a:pPr/>
              <a:t>16</a:t>
            </a:fld>
            <a:endParaRPr lang="pl-PL"/>
          </a:p>
        </p:txBody>
      </p:sp>
      <p:pic>
        <p:nvPicPr>
          <p:cNvPr id="11" name="Picture 9"/>
          <p:cNvPicPr>
            <a:picLocks noChangeAspect="1" noChangeArrowheads="1"/>
          </p:cNvPicPr>
          <p:nvPr/>
        </p:nvPicPr>
        <p:blipFill>
          <a:blip r:embed="rId6" cstate="print"/>
          <a:srcRect/>
          <a:stretch>
            <a:fillRect/>
          </a:stretch>
        </p:blipFill>
        <p:spPr bwMode="auto">
          <a:xfrm>
            <a:off x="755576" y="3212976"/>
            <a:ext cx="762000" cy="752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7"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043608" y="2063774"/>
            <a:ext cx="3146549" cy="310393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1748" name="pole tekstowe 5"/>
          <p:cNvSpPr txBox="1">
            <a:spLocks noChangeArrowheads="1"/>
          </p:cNvSpPr>
          <p:nvPr/>
        </p:nvSpPr>
        <p:spPr bwMode="auto">
          <a:xfrm>
            <a:off x="5410200" y="1295400"/>
            <a:ext cx="1931988" cy="369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a:latin typeface="Gill Sans MT" panose="020B0502020104020203" pitchFamily="34" charset="-18"/>
              </a:rPr>
              <a:t>ESI – “EZCure</a:t>
            </a:r>
            <a:r>
              <a:rPr kumimoji="1" lang="de-DE" altLang="ja-JP">
                <a:latin typeface="Gill Sans MT" panose="020B0502020104020203" pitchFamily="34" charset="-18"/>
                <a:cs typeface="HGｺﾞｼｯｸE"/>
              </a:rPr>
              <a:t>®“</a:t>
            </a:r>
            <a:endParaRPr lang="pl-PL" altLang="pl-PL">
              <a:latin typeface="Gill Sans MT" panose="020B0502020104020203" pitchFamily="34" charset="-18"/>
            </a:endParaRPr>
          </a:p>
        </p:txBody>
      </p:sp>
      <p:sp>
        <p:nvSpPr>
          <p:cNvPr id="31749" name="pole tekstowe 7"/>
          <p:cNvSpPr txBox="1">
            <a:spLocks noChangeArrowheads="1"/>
          </p:cNvSpPr>
          <p:nvPr/>
        </p:nvSpPr>
        <p:spPr bwMode="auto">
          <a:xfrm>
            <a:off x="5943600" y="5791200"/>
            <a:ext cx="1506538" cy="6778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lnSpc>
                <a:spcPts val="2400"/>
              </a:lnSpc>
            </a:pPr>
            <a:r>
              <a:rPr lang="en-US" altLang="en-US" sz="1600" dirty="0">
                <a:solidFill>
                  <a:srgbClr val="002060"/>
                </a:solidFill>
                <a:latin typeface="Gill Sans MT" panose="020B0502020104020203" pitchFamily="34" charset="-18"/>
              </a:rPr>
              <a:t>100 – 300 </a:t>
            </a:r>
            <a:r>
              <a:rPr lang="en-US" altLang="en-US" sz="1600" dirty="0" err="1">
                <a:solidFill>
                  <a:srgbClr val="002060"/>
                </a:solidFill>
                <a:latin typeface="Gill Sans MT" panose="020B0502020104020203" pitchFamily="34" charset="-18"/>
              </a:rPr>
              <a:t>keV</a:t>
            </a:r>
            <a:endParaRPr lang="en-US" altLang="en-US" sz="1600" dirty="0">
              <a:solidFill>
                <a:srgbClr val="002060"/>
              </a:solidFill>
              <a:latin typeface="Gill Sans MT" panose="020B0502020104020203" pitchFamily="34" charset="-18"/>
            </a:endParaRPr>
          </a:p>
          <a:p>
            <a:pPr algn="ctr" eaLnBrk="1" hangingPunct="1">
              <a:lnSpc>
                <a:spcPts val="2400"/>
              </a:lnSpc>
            </a:pPr>
            <a:r>
              <a:rPr lang="en-US" altLang="en-US" sz="1600" dirty="0">
                <a:solidFill>
                  <a:srgbClr val="002060"/>
                </a:solidFill>
                <a:latin typeface="Gill Sans MT" panose="020B0502020104020203" pitchFamily="34" charset="-18"/>
              </a:rPr>
              <a:t>ESI CB-300</a:t>
            </a:r>
          </a:p>
        </p:txBody>
      </p:sp>
      <p:sp>
        <p:nvSpPr>
          <p:cNvPr id="31750" name="pole tekstowe 1"/>
          <p:cNvSpPr txBox="1">
            <a:spLocks noChangeArrowheads="1"/>
          </p:cNvSpPr>
          <p:nvPr/>
        </p:nvSpPr>
        <p:spPr bwMode="auto">
          <a:xfrm>
            <a:off x="5181600" y="1676400"/>
            <a:ext cx="3090863" cy="461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pl-PL" altLang="pl-PL" sz="2400" b="1">
                <a:latin typeface="Gill Sans MT" panose="020B0502020104020203" pitchFamily="34" charset="-18"/>
              </a:rPr>
              <a:t>Energy Science Inc.</a:t>
            </a:r>
          </a:p>
        </p:txBody>
      </p:sp>
      <p:pic>
        <p:nvPicPr>
          <p:cNvPr id="31751" name="Picture 8" descr="Image result for ichtj"/>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8460432" y="116632"/>
            <a:ext cx="561667" cy="468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1753" name="Picture 2"/>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5076056" y="2332864"/>
            <a:ext cx="3591694" cy="277253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1" name="Tytuł 10"/>
          <p:cNvSpPr>
            <a:spLocks noGrp="1"/>
          </p:cNvSpPr>
          <p:nvPr>
            <p:ph type="title"/>
          </p:nvPr>
        </p:nvSpPr>
        <p:spPr/>
        <p:txBody>
          <a:bodyPr>
            <a:normAutofit fontScale="90000"/>
          </a:bodyPr>
          <a:lstStyle/>
          <a:p>
            <a:r>
              <a:rPr lang="pl-PL" dirty="0" err="1" smtClean="0">
                <a:solidFill>
                  <a:srgbClr val="002060"/>
                </a:solidFill>
                <a:effectLst>
                  <a:outerShdw blurRad="38100" dist="38100" dir="2700000" algn="tl">
                    <a:srgbClr val="000000">
                      <a:alpha val="43137"/>
                    </a:srgbClr>
                  </a:outerShdw>
                </a:effectLst>
              </a:rPr>
              <a:t>Low</a:t>
            </a:r>
            <a:r>
              <a:rPr lang="pl-PL" dirty="0" smtClean="0">
                <a:solidFill>
                  <a:srgbClr val="002060"/>
                </a:solidFill>
                <a:effectLst>
                  <a:outerShdw blurRad="38100" dist="38100" dir="2700000" algn="tl">
                    <a:srgbClr val="000000">
                      <a:alpha val="43137"/>
                    </a:srgbClr>
                  </a:outerShdw>
                </a:effectLst>
              </a:rPr>
              <a:t> energy </a:t>
            </a:r>
            <a:r>
              <a:rPr lang="pl-PL" dirty="0" err="1" smtClean="0">
                <a:solidFill>
                  <a:srgbClr val="002060"/>
                </a:solidFill>
                <a:effectLst>
                  <a:outerShdw blurRad="38100" dist="38100" dir="2700000" algn="tl">
                    <a:srgbClr val="000000">
                      <a:alpha val="43137"/>
                    </a:srgbClr>
                  </a:outerShdw>
                </a:effectLst>
              </a:rPr>
              <a:t>ebeams</a:t>
            </a:r>
            <a:r>
              <a:rPr lang="pl-PL" dirty="0" smtClean="0">
                <a:solidFill>
                  <a:srgbClr val="002060"/>
                </a:solidFill>
                <a:effectLst>
                  <a:outerShdw blurRad="38100" dist="38100" dir="2700000" algn="tl">
                    <a:srgbClr val="000000">
                      <a:alpha val="43137"/>
                    </a:srgbClr>
                  </a:outerShdw>
                </a:effectLst>
              </a:rPr>
              <a:t/>
            </a:r>
            <a:br>
              <a:rPr lang="pl-PL" dirty="0" smtClean="0">
                <a:solidFill>
                  <a:srgbClr val="002060"/>
                </a:solidFill>
                <a:effectLst>
                  <a:outerShdw blurRad="38100" dist="38100" dir="2700000" algn="tl">
                    <a:srgbClr val="000000">
                      <a:alpha val="43137"/>
                    </a:srgbClr>
                  </a:outerShdw>
                </a:effectLst>
              </a:rPr>
            </a:br>
            <a:endParaRPr lang="pl-PL" dirty="0"/>
          </a:p>
        </p:txBody>
      </p:sp>
      <p:sp>
        <p:nvSpPr>
          <p:cNvPr id="12" name="Symbol zastępczy numeru slajdu 11"/>
          <p:cNvSpPr>
            <a:spLocks noGrp="1"/>
          </p:cNvSpPr>
          <p:nvPr>
            <p:ph type="sldNum" sz="quarter" idx="12"/>
          </p:nvPr>
        </p:nvSpPr>
        <p:spPr/>
        <p:txBody>
          <a:bodyPr/>
          <a:lstStyle/>
          <a:p>
            <a:fld id="{6E12C436-FA86-496B-9CE0-BEA6D2187FF3}" type="slidenum">
              <a:rPr lang="pl-PL" smtClean="0"/>
              <a:pPr/>
              <a:t>17</a:t>
            </a:fld>
            <a:endParaRPr lang="pl-PL"/>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1" name="Picture 4"/>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347864" y="1052736"/>
            <a:ext cx="4465638" cy="34575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8676" name="Text Box 5"/>
          <p:cNvSpPr txBox="1">
            <a:spLocks noChangeArrowheads="1"/>
          </p:cNvSpPr>
          <p:nvPr/>
        </p:nvSpPr>
        <p:spPr bwMode="auto">
          <a:xfrm>
            <a:off x="1447800" y="4724400"/>
            <a:ext cx="2754600" cy="1384995"/>
          </a:xfrm>
          <a:prstGeom prst="rect">
            <a:avLst/>
          </a:prstGeom>
          <a:noFill/>
          <a:ln>
            <a:noFill/>
          </a:ln>
          <a:extLst/>
        </p:spPr>
        <p:txBody>
          <a:bodyPr wrap="none">
            <a:spAutoFit/>
          </a:bodyPr>
          <a:lstStyle>
            <a:lvl1pPr>
              <a:defRPr kumimoji="1" sz="2400">
                <a:solidFill>
                  <a:schemeClr val="tx1"/>
                </a:solidFill>
                <a:latin typeface="Times New Roman" pitchFamily="18" charset="0"/>
              </a:defRPr>
            </a:lvl1pPr>
            <a:lvl2pPr marL="742950" indent="-285750">
              <a:defRPr kumimoji="1" sz="2400">
                <a:solidFill>
                  <a:schemeClr val="tx1"/>
                </a:solidFill>
                <a:latin typeface="Times New Roman" pitchFamily="18" charset="0"/>
              </a:defRPr>
            </a:lvl2pPr>
            <a:lvl3pPr marL="1143000" indent="-228600">
              <a:defRPr kumimoji="1" sz="2400">
                <a:solidFill>
                  <a:schemeClr val="tx1"/>
                </a:solidFill>
                <a:latin typeface="Times New Roman" pitchFamily="18" charset="0"/>
              </a:defRPr>
            </a:lvl3pPr>
            <a:lvl4pPr marL="1600200" indent="-228600">
              <a:defRPr kumimoji="1" sz="2400">
                <a:solidFill>
                  <a:schemeClr val="tx1"/>
                </a:solidFill>
                <a:latin typeface="Times New Roman" pitchFamily="18" charset="0"/>
              </a:defRPr>
            </a:lvl4pPr>
            <a:lvl5pPr marL="2057400" indent="-228600">
              <a:defRPr kumimoji="1" sz="2400">
                <a:solidFill>
                  <a:schemeClr val="tx1"/>
                </a:solidFill>
                <a:latin typeface="Times New Roman" pitchFamily="18" charset="0"/>
              </a:defRPr>
            </a:lvl5pPr>
            <a:lvl6pPr marL="2514600" indent="-228600" eaLnBrk="0" fontAlgn="base" hangingPunct="0">
              <a:spcBef>
                <a:spcPct val="0"/>
              </a:spcBef>
              <a:spcAft>
                <a:spcPct val="0"/>
              </a:spcAft>
              <a:defRPr kumimoji="1" sz="2400">
                <a:solidFill>
                  <a:schemeClr val="tx1"/>
                </a:solidFill>
                <a:latin typeface="Times New Roman" pitchFamily="18" charset="0"/>
              </a:defRPr>
            </a:lvl6pPr>
            <a:lvl7pPr marL="2971800" indent="-228600" eaLnBrk="0" fontAlgn="base" hangingPunct="0">
              <a:spcBef>
                <a:spcPct val="0"/>
              </a:spcBef>
              <a:spcAft>
                <a:spcPct val="0"/>
              </a:spcAft>
              <a:defRPr kumimoji="1" sz="2400">
                <a:solidFill>
                  <a:schemeClr val="tx1"/>
                </a:solidFill>
                <a:latin typeface="Times New Roman" pitchFamily="18" charset="0"/>
              </a:defRPr>
            </a:lvl7pPr>
            <a:lvl8pPr marL="3429000" indent="-228600" eaLnBrk="0" fontAlgn="base" hangingPunct="0">
              <a:spcBef>
                <a:spcPct val="0"/>
              </a:spcBef>
              <a:spcAft>
                <a:spcPct val="0"/>
              </a:spcAft>
              <a:defRPr kumimoji="1" sz="2400">
                <a:solidFill>
                  <a:schemeClr val="tx1"/>
                </a:solidFill>
                <a:latin typeface="Times New Roman" pitchFamily="18" charset="0"/>
              </a:defRPr>
            </a:lvl8pPr>
            <a:lvl9pPr marL="3886200" indent="-228600" eaLnBrk="0" fontAlgn="base" hangingPunct="0">
              <a:spcBef>
                <a:spcPct val="0"/>
              </a:spcBef>
              <a:spcAft>
                <a:spcPct val="0"/>
              </a:spcAft>
              <a:defRPr kumimoji="1" sz="2400">
                <a:solidFill>
                  <a:schemeClr val="tx1"/>
                </a:solidFill>
                <a:latin typeface="Times New Roman" pitchFamily="18" charset="0"/>
              </a:defRPr>
            </a:lvl9pPr>
          </a:lstStyle>
          <a:p>
            <a:pPr fontAlgn="auto">
              <a:spcBef>
                <a:spcPts val="0"/>
              </a:spcBef>
              <a:spcAft>
                <a:spcPts val="0"/>
              </a:spcAft>
              <a:defRPr/>
            </a:pPr>
            <a:r>
              <a:rPr kumimoji="0" lang="en-US" altLang="en-US" sz="1600" dirty="0" smtClean="0">
                <a:latin typeface="+mn-lt"/>
                <a:cs typeface="+mn-cs"/>
              </a:rPr>
              <a:t>- </a:t>
            </a:r>
            <a:r>
              <a:rPr kumimoji="0" lang="pl-PL" altLang="en-US" sz="1600" dirty="0" smtClean="0">
                <a:latin typeface="+mn-lt"/>
                <a:cs typeface="+mn-cs"/>
              </a:rPr>
              <a:t>Energy:</a:t>
            </a:r>
            <a:r>
              <a:rPr kumimoji="0" lang="en-US" altLang="en-US" sz="1600" dirty="0" smtClean="0">
                <a:latin typeface="+mn-lt"/>
                <a:cs typeface="+mn-cs"/>
              </a:rPr>
              <a:t>      </a:t>
            </a:r>
            <a:r>
              <a:rPr kumimoji="0" lang="en-US" altLang="en-US" sz="1600" dirty="0">
                <a:latin typeface="+mn-lt"/>
                <a:cs typeface="+mn-cs"/>
              </a:rPr>
              <a:t>75 - 250 kV </a:t>
            </a:r>
          </a:p>
          <a:p>
            <a:pPr fontAlgn="auto">
              <a:spcBef>
                <a:spcPts val="0"/>
              </a:spcBef>
              <a:spcAft>
                <a:spcPts val="0"/>
              </a:spcAft>
              <a:defRPr/>
            </a:pPr>
            <a:r>
              <a:rPr kumimoji="0" lang="en-US" altLang="en-US" sz="1600" dirty="0">
                <a:latin typeface="+mn-lt"/>
                <a:cs typeface="+mn-cs"/>
              </a:rPr>
              <a:t>- </a:t>
            </a:r>
            <a:r>
              <a:rPr kumimoji="0" lang="pl-PL" altLang="en-US" sz="1600" dirty="0" err="1" smtClean="0">
                <a:latin typeface="+mn-lt"/>
                <a:cs typeface="+mn-cs"/>
              </a:rPr>
              <a:t>Current</a:t>
            </a:r>
            <a:r>
              <a:rPr kumimoji="0" lang="pl-PL" altLang="en-US" sz="1600" dirty="0" smtClean="0">
                <a:latin typeface="+mn-lt"/>
                <a:cs typeface="+mn-cs"/>
              </a:rPr>
              <a:t>:</a:t>
            </a:r>
            <a:r>
              <a:rPr kumimoji="0" lang="en-US" altLang="en-US" sz="1600" dirty="0" smtClean="0">
                <a:latin typeface="+mn-lt"/>
                <a:cs typeface="+mn-cs"/>
              </a:rPr>
              <a:t>      </a:t>
            </a:r>
            <a:r>
              <a:rPr kumimoji="0" lang="en-US" altLang="en-US" sz="1600" dirty="0">
                <a:latin typeface="+mn-lt"/>
                <a:cs typeface="+mn-cs"/>
              </a:rPr>
              <a:t>0 - 2000 mA </a:t>
            </a:r>
          </a:p>
          <a:p>
            <a:pPr fontAlgn="auto">
              <a:spcBef>
                <a:spcPts val="0"/>
              </a:spcBef>
              <a:spcAft>
                <a:spcPts val="0"/>
              </a:spcAft>
              <a:defRPr/>
            </a:pPr>
            <a:r>
              <a:rPr kumimoji="0" lang="en-US" altLang="en-US" sz="1600" dirty="0">
                <a:latin typeface="+mn-lt"/>
                <a:cs typeface="+mn-cs"/>
              </a:rPr>
              <a:t>- </a:t>
            </a:r>
            <a:r>
              <a:rPr kumimoji="0" lang="pl-PL" altLang="en-US" sz="1600" dirty="0" smtClean="0">
                <a:latin typeface="+mn-lt"/>
                <a:cs typeface="+mn-cs"/>
              </a:rPr>
              <a:t>EB </a:t>
            </a:r>
            <a:r>
              <a:rPr kumimoji="0" lang="pl-PL" altLang="en-US" sz="1600" dirty="0" err="1" smtClean="0">
                <a:latin typeface="+mn-lt"/>
                <a:cs typeface="+mn-cs"/>
              </a:rPr>
              <a:t>width</a:t>
            </a:r>
            <a:r>
              <a:rPr kumimoji="0" lang="pl-PL" altLang="en-US" sz="1600" dirty="0" smtClean="0">
                <a:latin typeface="+mn-lt"/>
                <a:cs typeface="+mn-cs"/>
              </a:rPr>
              <a:t>:</a:t>
            </a:r>
            <a:r>
              <a:rPr kumimoji="0" lang="en-US" altLang="en-US" sz="1600" dirty="0" smtClean="0">
                <a:latin typeface="+mn-lt"/>
                <a:cs typeface="+mn-cs"/>
              </a:rPr>
              <a:t>      </a:t>
            </a:r>
            <a:r>
              <a:rPr kumimoji="0" lang="en-US" altLang="en-US" sz="1600" dirty="0">
                <a:latin typeface="+mn-lt"/>
                <a:cs typeface="+mn-cs"/>
              </a:rPr>
              <a:t>400 - 3000 mm </a:t>
            </a:r>
          </a:p>
          <a:p>
            <a:pPr fontAlgn="auto">
              <a:spcBef>
                <a:spcPts val="0"/>
              </a:spcBef>
              <a:spcAft>
                <a:spcPts val="0"/>
              </a:spcAft>
              <a:defRPr/>
            </a:pPr>
            <a:r>
              <a:rPr kumimoji="0" lang="en-US" altLang="en-US" sz="1600" dirty="0" smtClean="0">
                <a:latin typeface="+mn-lt"/>
                <a:cs typeface="+mn-cs"/>
              </a:rPr>
              <a:t>- </a:t>
            </a:r>
            <a:r>
              <a:rPr kumimoji="0" lang="pl-PL" altLang="en-US" sz="1600" dirty="0" err="1" smtClean="0">
                <a:latin typeface="+mn-lt"/>
                <a:cs typeface="+mn-cs"/>
              </a:rPr>
              <a:t>Dose</a:t>
            </a:r>
            <a:r>
              <a:rPr kumimoji="0" lang="pl-PL" altLang="en-US" sz="1600" dirty="0" smtClean="0">
                <a:latin typeface="+mn-lt"/>
                <a:cs typeface="+mn-cs"/>
              </a:rPr>
              <a:t> </a:t>
            </a:r>
            <a:r>
              <a:rPr kumimoji="0" lang="pl-PL" altLang="en-US" sz="1600" dirty="0" err="1" smtClean="0">
                <a:latin typeface="+mn-lt"/>
                <a:cs typeface="+mn-cs"/>
              </a:rPr>
              <a:t>uniformity</a:t>
            </a:r>
            <a:r>
              <a:rPr kumimoji="0" lang="pl-PL" altLang="en-US" sz="1600" dirty="0" smtClean="0">
                <a:latin typeface="+mn-lt"/>
                <a:cs typeface="+mn-cs"/>
              </a:rPr>
              <a:t>:     </a:t>
            </a:r>
            <a:r>
              <a:rPr kumimoji="0" lang="en-US" altLang="en-US" sz="1600" dirty="0" smtClean="0">
                <a:latin typeface="+mn-lt"/>
                <a:cs typeface="+mn-cs"/>
              </a:rPr>
              <a:t> </a:t>
            </a:r>
            <a:r>
              <a:rPr kumimoji="0" lang="en-US" altLang="en-US" sz="1600" dirty="0">
                <a:latin typeface="+mn-lt"/>
                <a:cs typeface="+mn-cs"/>
              </a:rPr>
              <a:t>&lt; 10 % </a:t>
            </a:r>
          </a:p>
          <a:p>
            <a:pPr fontAlgn="auto">
              <a:spcBef>
                <a:spcPts val="0"/>
              </a:spcBef>
              <a:spcAft>
                <a:spcPts val="0"/>
              </a:spcAft>
              <a:defRPr/>
            </a:pPr>
            <a:r>
              <a:rPr kumimoji="0" lang="en-US" altLang="en-US" sz="1600" dirty="0" smtClean="0">
                <a:latin typeface="+mn-lt"/>
                <a:cs typeface="+mn-cs"/>
              </a:rPr>
              <a:t>-</a:t>
            </a:r>
            <a:r>
              <a:rPr kumimoji="0" lang="pl-PL" altLang="en-US" sz="1600" dirty="0" smtClean="0">
                <a:latin typeface="+mn-lt"/>
                <a:cs typeface="+mn-cs"/>
              </a:rPr>
              <a:t>No </a:t>
            </a:r>
            <a:r>
              <a:rPr kumimoji="0" lang="pl-PL" altLang="en-US" sz="1600" dirty="0" err="1" smtClean="0">
                <a:latin typeface="+mn-lt"/>
                <a:cs typeface="+mn-cs"/>
              </a:rPr>
              <a:t>window</a:t>
            </a:r>
            <a:r>
              <a:rPr kumimoji="0" lang="pl-PL" altLang="en-US" sz="1600" dirty="0" smtClean="0">
                <a:latin typeface="+mn-lt"/>
                <a:cs typeface="+mn-cs"/>
              </a:rPr>
              <a:t> </a:t>
            </a:r>
            <a:r>
              <a:rPr kumimoji="0" lang="pl-PL" altLang="en-US" sz="1600" dirty="0" err="1" smtClean="0">
                <a:latin typeface="+mn-lt"/>
                <a:cs typeface="+mn-cs"/>
              </a:rPr>
              <a:t>cooling</a:t>
            </a:r>
            <a:r>
              <a:rPr kumimoji="0" lang="pl-PL" altLang="en-US" sz="1600" dirty="0" smtClean="0">
                <a:latin typeface="+mn-lt"/>
                <a:cs typeface="+mn-cs"/>
              </a:rPr>
              <a:t> </a:t>
            </a:r>
            <a:r>
              <a:rPr kumimoji="0" lang="pl-PL" altLang="en-US" sz="1600" dirty="0" err="1" smtClean="0">
                <a:latin typeface="+mn-lt"/>
                <a:cs typeface="+mn-cs"/>
              </a:rPr>
              <a:t>needed</a:t>
            </a:r>
            <a:r>
              <a:rPr kumimoji="0" lang="en-US" altLang="en-US" sz="2000" dirty="0" smtClean="0">
                <a:latin typeface="+mn-lt"/>
                <a:cs typeface="+mn-cs"/>
              </a:rPr>
              <a:t>. </a:t>
            </a:r>
            <a:endParaRPr kumimoji="0" lang="en-US" altLang="en-US" sz="2000" dirty="0">
              <a:latin typeface="+mn-lt"/>
              <a:cs typeface="+mn-cs"/>
            </a:endParaRPr>
          </a:p>
        </p:txBody>
      </p:sp>
      <p:pic>
        <p:nvPicPr>
          <p:cNvPr id="32773"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39552" y="4005064"/>
            <a:ext cx="2987824" cy="6545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2774" name="Picture 8" descr="Image result for ichtj"/>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8485911" y="0"/>
            <a:ext cx="658089" cy="54868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 name="Tytuł 6"/>
          <p:cNvSpPr>
            <a:spLocks noGrp="1"/>
          </p:cNvSpPr>
          <p:nvPr>
            <p:ph type="title"/>
          </p:nvPr>
        </p:nvSpPr>
        <p:spPr>
          <a:xfrm>
            <a:off x="467544" y="260648"/>
            <a:ext cx="8229600" cy="1143000"/>
          </a:xfrm>
        </p:spPr>
        <p:txBody>
          <a:bodyPr>
            <a:normAutofit/>
          </a:bodyPr>
          <a:lstStyle/>
          <a:p>
            <a:r>
              <a:rPr lang="pl-PL" altLang="en-US" dirty="0" err="1" smtClean="0">
                <a:solidFill>
                  <a:srgbClr val="002060"/>
                </a:solidFill>
                <a:effectLst>
                  <a:outerShdw blurRad="38100" dist="38100" dir="2700000" algn="tl">
                    <a:srgbClr val="000000">
                      <a:alpha val="43137"/>
                    </a:srgbClr>
                  </a:outerShdw>
                </a:effectLst>
              </a:rPr>
              <a:t>Linear</a:t>
            </a:r>
            <a:r>
              <a:rPr lang="pl-PL" altLang="en-US" dirty="0" smtClean="0">
                <a:solidFill>
                  <a:srgbClr val="002060"/>
                </a:solidFill>
                <a:effectLst>
                  <a:outerShdw blurRad="38100" dist="38100" dir="2700000" algn="tl">
                    <a:srgbClr val="000000">
                      <a:alpha val="43137"/>
                    </a:srgbClr>
                  </a:outerShdw>
                </a:effectLst>
              </a:rPr>
              <a:t> </a:t>
            </a:r>
            <a:r>
              <a:rPr lang="pl-PL" altLang="en-US" dirty="0" err="1" smtClean="0">
                <a:solidFill>
                  <a:srgbClr val="002060"/>
                </a:solidFill>
                <a:effectLst>
                  <a:outerShdw blurRad="38100" dist="38100" dir="2700000" algn="tl">
                    <a:srgbClr val="000000">
                      <a:alpha val="43137"/>
                    </a:srgbClr>
                  </a:outerShdw>
                </a:effectLst>
              </a:rPr>
              <a:t>cathode</a:t>
            </a:r>
            <a:r>
              <a:rPr lang="pl-PL" altLang="en-US" dirty="0" smtClean="0">
                <a:solidFill>
                  <a:srgbClr val="002060"/>
                </a:solidFill>
                <a:effectLst>
                  <a:outerShdw blurRad="38100" dist="38100" dir="2700000" algn="tl">
                    <a:srgbClr val="000000">
                      <a:alpha val="43137"/>
                    </a:srgbClr>
                  </a:outerShdw>
                </a:effectLst>
              </a:rPr>
              <a:t> </a:t>
            </a:r>
            <a:r>
              <a:rPr lang="pl-PL" altLang="en-US" dirty="0" err="1" smtClean="0">
                <a:solidFill>
                  <a:srgbClr val="002060"/>
                </a:solidFill>
                <a:effectLst>
                  <a:outerShdw blurRad="38100" dist="38100" dir="2700000" algn="tl">
                    <a:srgbClr val="000000">
                      <a:alpha val="43137"/>
                    </a:srgbClr>
                  </a:outerShdw>
                </a:effectLst>
              </a:rPr>
              <a:t>eb</a:t>
            </a:r>
            <a:r>
              <a:rPr lang="pl-PL" altLang="en-US" dirty="0" smtClean="0">
                <a:solidFill>
                  <a:srgbClr val="002060"/>
                </a:solidFill>
                <a:effectLst>
                  <a:outerShdw blurRad="38100" dist="38100" dir="2700000" algn="tl">
                    <a:srgbClr val="000000">
                      <a:alpha val="43137"/>
                    </a:srgbClr>
                  </a:outerShdw>
                </a:effectLst>
              </a:rPr>
              <a:t> </a:t>
            </a:r>
            <a:r>
              <a:rPr lang="pl-PL" altLang="en-US" dirty="0" err="1" smtClean="0">
                <a:solidFill>
                  <a:srgbClr val="002060"/>
                </a:solidFill>
                <a:effectLst>
                  <a:outerShdw blurRad="38100" dist="38100" dir="2700000" algn="tl">
                    <a:srgbClr val="000000">
                      <a:alpha val="43137"/>
                    </a:srgbClr>
                  </a:outerShdw>
                </a:effectLst>
              </a:rPr>
              <a:t>machine</a:t>
            </a:r>
            <a:r>
              <a:rPr lang="en-US" altLang="en-US" sz="8800" dirty="0" smtClean="0">
                <a:solidFill>
                  <a:srgbClr val="002060"/>
                </a:solidFill>
                <a:effectLst>
                  <a:outerShdw blurRad="38100" dist="38100" dir="2700000" algn="tl">
                    <a:srgbClr val="000000">
                      <a:alpha val="43137"/>
                    </a:srgbClr>
                  </a:outerShdw>
                </a:effectLst>
              </a:rPr>
              <a:t/>
            </a:r>
            <a:br>
              <a:rPr lang="en-US" altLang="en-US" sz="8800" dirty="0" smtClean="0">
                <a:solidFill>
                  <a:srgbClr val="002060"/>
                </a:solidFill>
                <a:effectLst>
                  <a:outerShdw blurRad="38100" dist="38100" dir="2700000" algn="tl">
                    <a:srgbClr val="000000">
                      <a:alpha val="43137"/>
                    </a:srgbClr>
                  </a:outerShdw>
                </a:effectLst>
              </a:rPr>
            </a:br>
            <a:endParaRPr lang="pl-PL" dirty="0"/>
          </a:p>
        </p:txBody>
      </p:sp>
      <p:sp>
        <p:nvSpPr>
          <p:cNvPr id="8" name="Symbol zastępczy numeru slajdu 7"/>
          <p:cNvSpPr>
            <a:spLocks noGrp="1"/>
          </p:cNvSpPr>
          <p:nvPr>
            <p:ph type="sldNum" sz="quarter" idx="12"/>
          </p:nvPr>
        </p:nvSpPr>
        <p:spPr/>
        <p:txBody>
          <a:bodyPr/>
          <a:lstStyle/>
          <a:p>
            <a:fld id="{6E12C436-FA86-496B-9CE0-BEA6D2187FF3}" type="slidenum">
              <a:rPr lang="pl-PL" smtClean="0"/>
              <a:pPr/>
              <a:t>18</a:t>
            </a:fld>
            <a:endParaRPr lang="pl-PL"/>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ytuł 7"/>
          <p:cNvSpPr>
            <a:spLocks noGrp="1"/>
          </p:cNvSpPr>
          <p:nvPr>
            <p:ph type="title"/>
          </p:nvPr>
        </p:nvSpPr>
        <p:spPr/>
        <p:txBody>
          <a:bodyPr/>
          <a:lstStyle/>
          <a:p>
            <a:r>
              <a:rPr lang="pl-PL" b="1" dirty="0" smtClean="0">
                <a:solidFill>
                  <a:srgbClr val="002060"/>
                </a:solidFill>
              </a:rPr>
              <a:t>RENEWABLE ENERGY SOURCES</a:t>
            </a:r>
            <a:endParaRPr lang="pl-PL" dirty="0">
              <a:solidFill>
                <a:srgbClr val="002060"/>
              </a:solidFill>
            </a:endParaRPr>
          </a:p>
        </p:txBody>
      </p:sp>
      <p:sp>
        <p:nvSpPr>
          <p:cNvPr id="15364" name="AutoShape 7" descr="Znalezione obrazy dla zapytania renewable energy sources"/>
          <p:cNvSpPr>
            <a:spLocks noChangeAspect="1" noChangeArrowheads="1"/>
          </p:cNvSpPr>
          <p:nvPr/>
        </p:nvSpPr>
        <p:spPr bwMode="auto">
          <a:xfrm>
            <a:off x="4457700" y="3276600"/>
            <a:ext cx="228600" cy="30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pl-PL" altLang="pl-PL"/>
          </a:p>
        </p:txBody>
      </p:sp>
      <p:graphicFrame>
        <p:nvGraphicFramePr>
          <p:cNvPr id="10" name="Diagram 9"/>
          <p:cNvGraphicFramePr/>
          <p:nvPr>
            <p:extLst>
              <p:ext uri="{D42A27DB-BD31-4B8C-83A1-F6EECF244321}">
                <p14:modId xmlns="" xmlns:p14="http://schemas.microsoft.com/office/powerpoint/2010/main" val="1927820906"/>
              </p:ext>
            </p:extLst>
          </p:nvPr>
        </p:nvGraphicFramePr>
        <p:xfrm>
          <a:off x="791852" y="1268760"/>
          <a:ext cx="7308540" cy="53236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Obraz 3"/>
          <p:cNvPicPr>
            <a:picLocks noChangeAspect="1"/>
          </p:cNvPicPr>
          <p:nvPr/>
        </p:nvPicPr>
        <p:blipFill>
          <a:blip r:embed="rId8" cstate="print"/>
          <a:stretch>
            <a:fillRect/>
          </a:stretch>
        </p:blipFill>
        <p:spPr>
          <a:xfrm>
            <a:off x="8432272" y="108890"/>
            <a:ext cx="644708" cy="780356"/>
          </a:xfrm>
          <a:prstGeom prst="rect">
            <a:avLst/>
          </a:prstGeom>
        </p:spPr>
      </p:pic>
      <p:sp>
        <p:nvSpPr>
          <p:cNvPr id="9" name="Symbol zastępczy numeru slajdu 8"/>
          <p:cNvSpPr>
            <a:spLocks noGrp="1"/>
          </p:cNvSpPr>
          <p:nvPr>
            <p:ph type="sldNum" sz="quarter" idx="12"/>
          </p:nvPr>
        </p:nvSpPr>
        <p:spPr/>
        <p:txBody>
          <a:bodyPr/>
          <a:lstStyle/>
          <a:p>
            <a:fld id="{6E12C436-FA86-496B-9CE0-BEA6D2187FF3}" type="slidenum">
              <a:rPr lang="pl-PL" smtClean="0"/>
              <a:pPr/>
              <a:t>19</a:t>
            </a:fld>
            <a:endParaRPr lang="pl-PL"/>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Grp="1" noChangeArrowheads="1"/>
          </p:cNvSpPr>
          <p:nvPr>
            <p:ph type="title"/>
          </p:nvPr>
        </p:nvSpPr>
        <p:spPr>
          <a:xfrm>
            <a:off x="539552" y="274638"/>
            <a:ext cx="8394898" cy="634082"/>
          </a:xfrm>
        </p:spPr>
        <p:txBody>
          <a:bodyPr/>
          <a:lstStyle/>
          <a:p>
            <a:pPr algn="ctr" eaLnBrk="1" fontAlgn="auto" hangingPunct="1">
              <a:spcAft>
                <a:spcPts val="0"/>
              </a:spcAft>
              <a:defRPr/>
            </a:pPr>
            <a:r>
              <a:rPr lang="pl-PL" sz="3200" dirty="0" err="1" smtClean="0">
                <a:solidFill>
                  <a:srgbClr val="0070C0"/>
                </a:solidFill>
              </a:rPr>
              <a:t>Electron</a:t>
            </a:r>
            <a:r>
              <a:rPr lang="pl-PL" sz="3200" dirty="0" smtClean="0">
                <a:solidFill>
                  <a:srgbClr val="0070C0"/>
                </a:solidFill>
              </a:rPr>
              <a:t> </a:t>
            </a:r>
            <a:r>
              <a:rPr lang="pl-PL" sz="3200" dirty="0" err="1" smtClean="0">
                <a:solidFill>
                  <a:srgbClr val="0070C0"/>
                </a:solidFill>
              </a:rPr>
              <a:t>beam</a:t>
            </a:r>
            <a:endParaRPr lang="it-IT" sz="3200" dirty="0" smtClean="0">
              <a:solidFill>
                <a:srgbClr val="0070C0"/>
              </a:solidFill>
            </a:endParaRPr>
          </a:p>
        </p:txBody>
      </p:sp>
      <p:pic>
        <p:nvPicPr>
          <p:cNvPr id="8195" name="Picture 6"/>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143000" y="1676400"/>
            <a:ext cx="4854575" cy="426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8196" name="Picture 4" descr="EB_Glow"/>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248400" y="1447800"/>
            <a:ext cx="2571750" cy="18557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8197" name="Picture 8" descr="Image result for ichtj"/>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7864475" y="0"/>
            <a:ext cx="1279525" cy="106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8" name="Picture 4"/>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6732240" y="3501008"/>
            <a:ext cx="1895475" cy="2282825"/>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80808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pic>
      <p:sp>
        <p:nvSpPr>
          <p:cNvPr id="7" name="Symbol zastępczy numeru slajdu 6"/>
          <p:cNvSpPr>
            <a:spLocks noGrp="1"/>
          </p:cNvSpPr>
          <p:nvPr>
            <p:ph type="sldNum" sz="quarter" idx="12"/>
          </p:nvPr>
        </p:nvSpPr>
        <p:spPr/>
        <p:txBody>
          <a:bodyPr/>
          <a:lstStyle/>
          <a:p>
            <a:fld id="{6E12C436-FA86-496B-9CE0-BEA6D2187FF3}" type="slidenum">
              <a:rPr lang="pl-PL" smtClean="0"/>
              <a:pPr/>
              <a:t>2</a:t>
            </a:fld>
            <a:endParaRPr lang="pl-PL"/>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t>Industrial partners </a:t>
            </a:r>
            <a:endParaRPr lang="pl-PL" dirty="0"/>
          </a:p>
        </p:txBody>
      </p:sp>
      <p:sp>
        <p:nvSpPr>
          <p:cNvPr id="3" name="Symbol zastępczy zawartości 2"/>
          <p:cNvSpPr>
            <a:spLocks noGrp="1"/>
          </p:cNvSpPr>
          <p:nvPr>
            <p:ph idx="1"/>
          </p:nvPr>
        </p:nvSpPr>
        <p:spPr/>
        <p:txBody>
          <a:bodyPr>
            <a:normAutofit/>
          </a:bodyPr>
          <a:lstStyle/>
          <a:p>
            <a:pPr algn="just"/>
            <a:r>
              <a:rPr lang="en-US" sz="1600" b="1" dirty="0" err="1" smtClean="0"/>
              <a:t>Biopolinex</a:t>
            </a:r>
            <a:r>
              <a:rPr lang="en-US" sz="1600" b="1" dirty="0" smtClean="0"/>
              <a:t> Sp. z o. o. </a:t>
            </a:r>
            <a:r>
              <a:rPr lang="en-US" sz="1600" dirty="0" smtClean="0"/>
              <a:t>is building on the basis of owned patent rights, the so-called “MEB system” (small bio-methane heat and power stations) which are the perfect solution for agricultural farms, processing plants, dairies, manufacturers of pig and cattle meat as well as others with resources of biomass. </a:t>
            </a:r>
            <a:endParaRPr lang="pl-PL" sz="1600" dirty="0" smtClean="0"/>
          </a:p>
          <a:p>
            <a:pPr algn="just"/>
            <a:r>
              <a:rPr lang="pl-PL" sz="1600" b="1" dirty="0" smtClean="0"/>
              <a:t>BIOGAS POWER PLANTS; </a:t>
            </a:r>
            <a:r>
              <a:rPr lang="az-Cyrl-AZ" sz="1600" b="1" dirty="0" smtClean="0"/>
              <a:t>БИОГАЗОВЫЕ ЭЛЕКТРОСТАНЦИИ</a:t>
            </a:r>
            <a:r>
              <a:rPr lang="pl-PL" sz="1600" b="1" dirty="0" smtClean="0"/>
              <a:t>; BIOGAZOWNIE</a:t>
            </a:r>
          </a:p>
          <a:p>
            <a:pPr algn="just"/>
            <a:endParaRPr lang="az-Cyrl-AZ" sz="1600" b="1" dirty="0" smtClean="0"/>
          </a:p>
          <a:p>
            <a:pPr algn="just"/>
            <a:endParaRPr lang="pl-PL" sz="1600" b="1" dirty="0" smtClean="0"/>
          </a:p>
          <a:p>
            <a:pPr algn="just"/>
            <a:endParaRPr lang="pl-PL" sz="1600" dirty="0" smtClean="0"/>
          </a:p>
        </p:txBody>
      </p:sp>
      <p:pic>
        <p:nvPicPr>
          <p:cNvPr id="15362" name="Picture 2"/>
          <p:cNvPicPr>
            <a:picLocks noChangeAspect="1" noChangeArrowheads="1"/>
          </p:cNvPicPr>
          <p:nvPr/>
        </p:nvPicPr>
        <p:blipFill>
          <a:blip r:embed="rId2" cstate="print"/>
          <a:srcRect/>
          <a:stretch>
            <a:fillRect/>
          </a:stretch>
        </p:blipFill>
        <p:spPr bwMode="auto">
          <a:xfrm flipV="1">
            <a:off x="3851920" y="149655"/>
            <a:ext cx="718615" cy="608763"/>
          </a:xfrm>
          <a:prstGeom prst="rect">
            <a:avLst/>
          </a:prstGeom>
          <a:noFill/>
          <a:ln w="9525">
            <a:noFill/>
            <a:miter lim="800000"/>
            <a:headEnd/>
            <a:tailEnd/>
          </a:ln>
        </p:spPr>
      </p:pic>
      <p:pic>
        <p:nvPicPr>
          <p:cNvPr id="15363" name="Picture 3"/>
          <p:cNvPicPr>
            <a:picLocks noChangeAspect="1" noChangeArrowheads="1"/>
          </p:cNvPicPr>
          <p:nvPr/>
        </p:nvPicPr>
        <p:blipFill>
          <a:blip r:embed="rId3" cstate="print"/>
          <a:srcRect/>
          <a:stretch>
            <a:fillRect/>
          </a:stretch>
        </p:blipFill>
        <p:spPr bwMode="auto">
          <a:xfrm>
            <a:off x="6516216" y="2564904"/>
            <a:ext cx="1760629" cy="3531864"/>
          </a:xfrm>
          <a:prstGeom prst="rect">
            <a:avLst/>
          </a:prstGeom>
          <a:noFill/>
          <a:ln w="9525">
            <a:noFill/>
            <a:miter lim="800000"/>
            <a:headEnd/>
            <a:tailEnd/>
          </a:ln>
        </p:spPr>
      </p:pic>
      <p:pic>
        <p:nvPicPr>
          <p:cNvPr id="15364" name="Picture 4"/>
          <p:cNvPicPr>
            <a:picLocks noChangeAspect="1" noChangeArrowheads="1"/>
          </p:cNvPicPr>
          <p:nvPr/>
        </p:nvPicPr>
        <p:blipFill>
          <a:blip r:embed="rId4" cstate="print"/>
          <a:srcRect/>
          <a:stretch>
            <a:fillRect/>
          </a:stretch>
        </p:blipFill>
        <p:spPr bwMode="auto">
          <a:xfrm>
            <a:off x="611560" y="2636912"/>
            <a:ext cx="2489588" cy="3298875"/>
          </a:xfrm>
          <a:prstGeom prst="rect">
            <a:avLst/>
          </a:prstGeom>
          <a:noFill/>
          <a:ln w="9525">
            <a:noFill/>
            <a:miter lim="800000"/>
            <a:headEnd/>
            <a:tailEnd/>
          </a:ln>
        </p:spPr>
      </p:pic>
      <p:pic>
        <p:nvPicPr>
          <p:cNvPr id="15365" name="Picture 5"/>
          <p:cNvPicPr>
            <a:picLocks noChangeAspect="1" noChangeArrowheads="1"/>
          </p:cNvPicPr>
          <p:nvPr/>
        </p:nvPicPr>
        <p:blipFill>
          <a:blip r:embed="rId5" cstate="print"/>
          <a:srcRect/>
          <a:stretch>
            <a:fillRect/>
          </a:stretch>
        </p:blipFill>
        <p:spPr bwMode="auto">
          <a:xfrm>
            <a:off x="3707904" y="2924944"/>
            <a:ext cx="2340381" cy="2390577"/>
          </a:xfrm>
          <a:prstGeom prst="rect">
            <a:avLst/>
          </a:prstGeom>
          <a:noFill/>
          <a:ln w="9525">
            <a:noFill/>
            <a:miter lim="800000"/>
            <a:headEnd/>
            <a:tailEnd/>
          </a:ln>
        </p:spPr>
      </p:pic>
      <p:pic>
        <p:nvPicPr>
          <p:cNvPr id="1026" name="Picture 2" descr="Image result for ICHTJ szczelno&amp;sacute;ci"/>
          <p:cNvPicPr>
            <a:picLocks noChangeAspect="1" noChangeArrowheads="1"/>
          </p:cNvPicPr>
          <p:nvPr/>
        </p:nvPicPr>
        <p:blipFill>
          <a:blip r:embed="rId6" cstate="print"/>
          <a:srcRect/>
          <a:stretch>
            <a:fillRect/>
          </a:stretch>
        </p:blipFill>
        <p:spPr bwMode="auto">
          <a:xfrm>
            <a:off x="6588224" y="116632"/>
            <a:ext cx="768667" cy="690762"/>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ytuł 6"/>
          <p:cNvSpPr>
            <a:spLocks noGrp="1"/>
          </p:cNvSpPr>
          <p:nvPr>
            <p:ph type="title"/>
          </p:nvPr>
        </p:nvSpPr>
        <p:spPr/>
        <p:txBody>
          <a:bodyPr/>
          <a:lstStyle/>
          <a:p>
            <a:r>
              <a:rPr lang="pl-PL" dirty="0" smtClean="0"/>
              <a:t>BIOGAS</a:t>
            </a:r>
            <a:endParaRPr lang="pl-PL" dirty="0"/>
          </a:p>
        </p:txBody>
      </p:sp>
      <p:sp>
        <p:nvSpPr>
          <p:cNvPr id="9" name="Symbol zastępczy zawartości 8"/>
          <p:cNvSpPr>
            <a:spLocks noGrp="1"/>
          </p:cNvSpPr>
          <p:nvPr>
            <p:ph idx="1"/>
          </p:nvPr>
        </p:nvSpPr>
        <p:spPr/>
        <p:txBody>
          <a:bodyPr>
            <a:normAutofit fontScale="92500" lnSpcReduction="20000"/>
          </a:bodyPr>
          <a:lstStyle/>
          <a:p>
            <a:pPr algn="just">
              <a:buClr>
                <a:schemeClr val="accent1"/>
              </a:buClr>
              <a:buFont typeface="Wingdings" panose="05000000000000000000" pitchFamily="2" charset="2"/>
              <a:buChar char="§"/>
              <a:defRPr/>
            </a:pPr>
            <a:r>
              <a:rPr lang="pl-PL" altLang="pl-PL" dirty="0" err="1" smtClean="0">
                <a:solidFill>
                  <a:srgbClr val="002060"/>
                </a:solidFill>
              </a:rPr>
              <a:t>Biogas</a:t>
            </a:r>
            <a:r>
              <a:rPr lang="pl-PL" altLang="pl-PL" dirty="0" smtClean="0">
                <a:solidFill>
                  <a:srgbClr val="002060"/>
                </a:solidFill>
              </a:rPr>
              <a:t> </a:t>
            </a:r>
            <a:r>
              <a:rPr lang="pl-PL" altLang="pl-PL" dirty="0" err="1" smtClean="0">
                <a:solidFill>
                  <a:srgbClr val="002060"/>
                </a:solidFill>
              </a:rPr>
              <a:t>is</a:t>
            </a:r>
            <a:r>
              <a:rPr lang="pl-PL" altLang="pl-PL" dirty="0" smtClean="0">
                <a:solidFill>
                  <a:srgbClr val="002060"/>
                </a:solidFill>
              </a:rPr>
              <a:t> </a:t>
            </a:r>
            <a:r>
              <a:rPr lang="en-GB" altLang="pl-PL" dirty="0" smtClean="0">
                <a:solidFill>
                  <a:srgbClr val="002060"/>
                </a:solidFill>
              </a:rPr>
              <a:t>produced by the biological breakdown of organic matter in the absence of oxygen. </a:t>
            </a:r>
          </a:p>
          <a:p>
            <a:pPr algn="just">
              <a:buClr>
                <a:schemeClr val="accent1"/>
              </a:buClr>
              <a:buFont typeface="Wingdings" panose="05000000000000000000" pitchFamily="2" charset="2"/>
              <a:buChar char="§"/>
              <a:defRPr/>
            </a:pPr>
            <a:r>
              <a:rPr lang="en-GB" altLang="pl-PL" dirty="0" smtClean="0">
                <a:solidFill>
                  <a:srgbClr val="002060"/>
                </a:solidFill>
              </a:rPr>
              <a:t>Biogas consist mainly</a:t>
            </a:r>
            <a:r>
              <a:rPr lang="pl-PL" altLang="pl-PL" dirty="0" smtClean="0">
                <a:solidFill>
                  <a:srgbClr val="002060"/>
                </a:solidFill>
              </a:rPr>
              <a:t> of</a:t>
            </a:r>
            <a:r>
              <a:rPr lang="en-GB" altLang="pl-PL" dirty="0" smtClean="0">
                <a:solidFill>
                  <a:srgbClr val="002060"/>
                </a:solidFill>
              </a:rPr>
              <a:t> methane and carbon dioxide and a very small amounts of other substances, but its composition varies depending upon the origin of </a:t>
            </a:r>
            <a:r>
              <a:rPr lang="pl-PL" altLang="pl-PL" dirty="0" err="1" smtClean="0">
                <a:solidFill>
                  <a:srgbClr val="002060"/>
                </a:solidFill>
              </a:rPr>
              <a:t>used</a:t>
            </a:r>
            <a:r>
              <a:rPr lang="pl-PL" altLang="pl-PL" dirty="0" smtClean="0">
                <a:solidFill>
                  <a:srgbClr val="002060"/>
                </a:solidFill>
              </a:rPr>
              <a:t> </a:t>
            </a:r>
            <a:r>
              <a:rPr lang="pl-PL" altLang="pl-PL" dirty="0" err="1" smtClean="0">
                <a:solidFill>
                  <a:srgbClr val="002060"/>
                </a:solidFill>
              </a:rPr>
              <a:t>feedstock</a:t>
            </a:r>
            <a:r>
              <a:rPr lang="en-GB" altLang="pl-PL" dirty="0" smtClean="0">
                <a:solidFill>
                  <a:srgbClr val="002060"/>
                </a:solidFill>
              </a:rPr>
              <a:t>.</a:t>
            </a:r>
          </a:p>
          <a:p>
            <a:pPr algn="just">
              <a:buClr>
                <a:schemeClr val="accent1"/>
              </a:buClr>
              <a:buFont typeface="Wingdings" panose="05000000000000000000" pitchFamily="2" charset="2"/>
              <a:buChar char="§"/>
              <a:defRPr/>
            </a:pPr>
            <a:r>
              <a:rPr lang="en-GB" altLang="pl-PL" dirty="0" smtClean="0">
                <a:solidFill>
                  <a:srgbClr val="002060"/>
                </a:solidFill>
              </a:rPr>
              <a:t>It can be used as a low - cost fuel for heating purpose also in modern waste management facilities where it can be used to generate and electrical power.</a:t>
            </a:r>
          </a:p>
          <a:p>
            <a:pPr algn="just">
              <a:spcAft>
                <a:spcPts val="600"/>
              </a:spcAft>
              <a:buClr>
                <a:schemeClr val="accent1"/>
              </a:buClr>
              <a:buSzPct val="92000"/>
              <a:buFont typeface="Wingdings" panose="05000000000000000000" pitchFamily="2" charset="2"/>
              <a:buChar char="§"/>
              <a:defRPr/>
            </a:pPr>
            <a:r>
              <a:rPr lang="en-GB" altLang="pl-PL" dirty="0" smtClean="0">
                <a:solidFill>
                  <a:srgbClr val="002060"/>
                </a:solidFill>
              </a:rPr>
              <a:t>The combustion of biogas reduces the emission of </a:t>
            </a:r>
            <a:r>
              <a:rPr lang="en-GB" altLang="pl-PL" dirty="0" err="1" smtClean="0">
                <a:solidFill>
                  <a:srgbClr val="002060"/>
                </a:solidFill>
              </a:rPr>
              <a:t>sulfur</a:t>
            </a:r>
            <a:r>
              <a:rPr lang="en-GB" altLang="pl-PL" dirty="0" smtClean="0">
                <a:solidFill>
                  <a:srgbClr val="002060"/>
                </a:solidFill>
              </a:rPr>
              <a:t> dioxide and nitrogen oxides in comparison to the combustion of fossil fuels</a:t>
            </a:r>
            <a:r>
              <a:rPr lang="pl-PL" altLang="pl-PL" dirty="0" smtClean="0">
                <a:solidFill>
                  <a:srgbClr val="002060"/>
                </a:solidFill>
              </a:rPr>
              <a:t>.</a:t>
            </a:r>
            <a:endParaRPr lang="en-GB" altLang="pl-PL" dirty="0" smtClean="0">
              <a:solidFill>
                <a:srgbClr val="002060"/>
              </a:solidFill>
            </a:endParaRPr>
          </a:p>
          <a:p>
            <a:pPr algn="just">
              <a:spcAft>
                <a:spcPts val="600"/>
              </a:spcAft>
              <a:buClr>
                <a:schemeClr val="accent1"/>
              </a:buClr>
              <a:buSzPct val="92000"/>
              <a:buFont typeface="Wingdings" panose="05000000000000000000" pitchFamily="2" charset="2"/>
              <a:buChar char="§"/>
              <a:defRPr/>
            </a:pPr>
            <a:r>
              <a:rPr lang="pl-PL" altLang="pl-PL" dirty="0" err="1" smtClean="0">
                <a:solidFill>
                  <a:srgbClr val="002060"/>
                </a:solidFill>
              </a:rPr>
              <a:t>Biogas</a:t>
            </a:r>
            <a:r>
              <a:rPr lang="pl-PL" altLang="pl-PL" dirty="0" smtClean="0">
                <a:solidFill>
                  <a:srgbClr val="002060"/>
                </a:solidFill>
              </a:rPr>
              <a:t> </a:t>
            </a:r>
            <a:r>
              <a:rPr lang="pl-PL" altLang="pl-PL" dirty="0" err="1" smtClean="0">
                <a:solidFill>
                  <a:srgbClr val="002060"/>
                </a:solidFill>
              </a:rPr>
              <a:t>production</a:t>
            </a:r>
            <a:r>
              <a:rPr lang="pl-PL" altLang="pl-PL" dirty="0" smtClean="0">
                <a:solidFill>
                  <a:srgbClr val="002060"/>
                </a:solidFill>
              </a:rPr>
              <a:t> </a:t>
            </a:r>
            <a:r>
              <a:rPr lang="en-GB" altLang="pl-PL" dirty="0" smtClean="0">
                <a:solidFill>
                  <a:srgbClr val="002060"/>
                </a:solidFill>
              </a:rPr>
              <a:t>is a versatile biotechnology capable of converting almost all types of biomass to methane and carbon dioxide under anaerobic (absence of oxygen) conditions.</a:t>
            </a:r>
          </a:p>
          <a:p>
            <a:endParaRPr lang="pl-PL" dirty="0"/>
          </a:p>
        </p:txBody>
      </p:sp>
      <p:pic>
        <p:nvPicPr>
          <p:cNvPr id="17412" name="Picture 5" descr="logo ichtj"/>
          <p:cNvPicPr>
            <a:picLocks noChangeAspect="1" noChangeArrowheads="1"/>
          </p:cNvPicPr>
          <p:nvPr/>
        </p:nvPicPr>
        <p:blipFill>
          <a:blip r:embed="rId2" cstate="print">
            <a:lum bright="20000" contrast="-94000"/>
            <a:extLst>
              <a:ext uri="{28A0092B-C50C-407E-A947-70E740481C1C}">
                <a14:useLocalDpi xmlns="" xmlns:a14="http://schemas.microsoft.com/office/drawing/2010/main" val="0"/>
              </a:ext>
            </a:extLst>
          </a:blip>
          <a:srcRect/>
          <a:stretch>
            <a:fillRect/>
          </a:stretch>
        </p:blipFill>
        <p:spPr bwMode="auto">
          <a:xfrm>
            <a:off x="8532440" y="152296"/>
            <a:ext cx="530886" cy="4683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 name="Symbol zastępczy numeru slajdu 9"/>
          <p:cNvSpPr>
            <a:spLocks noGrp="1"/>
          </p:cNvSpPr>
          <p:nvPr>
            <p:ph type="sldNum" sz="quarter" idx="12"/>
          </p:nvPr>
        </p:nvSpPr>
        <p:spPr/>
        <p:txBody>
          <a:bodyPr/>
          <a:lstStyle/>
          <a:p>
            <a:fld id="{6E12C436-FA86-496B-9CE0-BEA6D2187FF3}" type="slidenum">
              <a:rPr lang="pl-PL" smtClean="0"/>
              <a:pPr/>
              <a:t>21</a:t>
            </a:fld>
            <a:endParaRPr lang="pl-PL"/>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6"/>
          <p:cNvSpPr>
            <a:spLocks noChangeArrowheads="1"/>
          </p:cNvSpPr>
          <p:nvPr/>
        </p:nvSpPr>
        <p:spPr bwMode="auto">
          <a:xfrm>
            <a:off x="467544" y="6442841"/>
            <a:ext cx="5976664" cy="21544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pl-PL" altLang="pl-PL" sz="800" dirty="0"/>
              <a:t>http://www.iea-biogas.net/files/daten-redaktion/download/Technical%20Brochures/Wastewater_biogas_grey_web-1.pdf</a:t>
            </a:r>
          </a:p>
        </p:txBody>
      </p:sp>
      <p:pic>
        <p:nvPicPr>
          <p:cNvPr id="18437" name="Obraz 1"/>
          <p:cNvPicPr>
            <a:picLocks noChangeAspect="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843808" y="1339762"/>
            <a:ext cx="3744416" cy="501000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 name="Obraz 1"/>
          <p:cNvPicPr>
            <a:picLocks noChangeAspect="1"/>
          </p:cNvPicPr>
          <p:nvPr/>
        </p:nvPicPr>
        <p:blipFill>
          <a:blip r:embed="rId4" cstate="print"/>
          <a:stretch>
            <a:fillRect/>
          </a:stretch>
        </p:blipFill>
        <p:spPr>
          <a:xfrm>
            <a:off x="8412463" y="104677"/>
            <a:ext cx="644708" cy="780356"/>
          </a:xfrm>
          <a:prstGeom prst="rect">
            <a:avLst/>
          </a:prstGeom>
        </p:spPr>
      </p:pic>
      <p:sp>
        <p:nvSpPr>
          <p:cNvPr id="10" name="Tytuł 9"/>
          <p:cNvSpPr>
            <a:spLocks noGrp="1"/>
          </p:cNvSpPr>
          <p:nvPr>
            <p:ph type="title"/>
          </p:nvPr>
        </p:nvSpPr>
        <p:spPr/>
        <p:txBody>
          <a:bodyPr/>
          <a:lstStyle/>
          <a:p>
            <a:r>
              <a:rPr lang="pl-PL" altLang="pl-PL" b="1" dirty="0" err="1" smtClean="0">
                <a:solidFill>
                  <a:srgbClr val="002060"/>
                </a:solidFill>
              </a:rPr>
              <a:t>Biomass</a:t>
            </a:r>
            <a:r>
              <a:rPr lang="pl-PL" altLang="pl-PL" b="1" dirty="0" smtClean="0">
                <a:solidFill>
                  <a:srgbClr val="002060"/>
                </a:solidFill>
              </a:rPr>
              <a:t> for </a:t>
            </a:r>
            <a:r>
              <a:rPr lang="pl-PL" altLang="pl-PL" b="1" dirty="0" err="1" smtClean="0">
                <a:solidFill>
                  <a:srgbClr val="002060"/>
                </a:solidFill>
              </a:rPr>
              <a:t>biogas</a:t>
            </a:r>
            <a:r>
              <a:rPr lang="pl-PL" altLang="pl-PL" b="1" dirty="0" smtClean="0">
                <a:solidFill>
                  <a:srgbClr val="002060"/>
                </a:solidFill>
              </a:rPr>
              <a:t> </a:t>
            </a:r>
            <a:r>
              <a:rPr lang="pl-PL" altLang="pl-PL" b="1" dirty="0" err="1" smtClean="0">
                <a:solidFill>
                  <a:srgbClr val="002060"/>
                </a:solidFill>
              </a:rPr>
              <a:t>production</a:t>
            </a:r>
            <a:endParaRPr lang="pl-PL" b="1" dirty="0">
              <a:solidFill>
                <a:srgbClr val="002060"/>
              </a:solidFill>
            </a:endParaRPr>
          </a:p>
        </p:txBody>
      </p:sp>
      <p:sp>
        <p:nvSpPr>
          <p:cNvPr id="11" name="Symbol zastępczy numeru slajdu 10"/>
          <p:cNvSpPr>
            <a:spLocks noGrp="1"/>
          </p:cNvSpPr>
          <p:nvPr>
            <p:ph type="sldNum" sz="quarter" idx="12"/>
          </p:nvPr>
        </p:nvSpPr>
        <p:spPr/>
        <p:txBody>
          <a:bodyPr/>
          <a:lstStyle/>
          <a:p>
            <a:fld id="{6E12C436-FA86-496B-9CE0-BEA6D2187FF3}" type="slidenum">
              <a:rPr lang="pl-PL" smtClean="0"/>
              <a:pPr/>
              <a:t>22</a:t>
            </a:fld>
            <a:endParaRPr lang="pl-PL"/>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ytuł 7"/>
          <p:cNvSpPr>
            <a:spLocks noGrp="1"/>
          </p:cNvSpPr>
          <p:nvPr>
            <p:ph type="title"/>
          </p:nvPr>
        </p:nvSpPr>
        <p:spPr/>
        <p:txBody>
          <a:bodyPr/>
          <a:lstStyle/>
          <a:p>
            <a:r>
              <a:rPr lang="pl-PL" altLang="pl-PL" b="1" dirty="0" smtClean="0">
                <a:solidFill>
                  <a:srgbClr val="002060"/>
                </a:solidFill>
              </a:rPr>
              <a:t>Waste </a:t>
            </a:r>
            <a:r>
              <a:rPr lang="pl-PL" altLang="pl-PL" b="1" dirty="0" err="1" smtClean="0">
                <a:solidFill>
                  <a:srgbClr val="002060"/>
                </a:solidFill>
              </a:rPr>
              <a:t>Water</a:t>
            </a:r>
            <a:r>
              <a:rPr lang="pl-PL" altLang="pl-PL" b="1" dirty="0" smtClean="0">
                <a:solidFill>
                  <a:srgbClr val="002060"/>
                </a:solidFill>
              </a:rPr>
              <a:t> </a:t>
            </a:r>
            <a:r>
              <a:rPr lang="pl-PL" altLang="pl-PL" b="1" dirty="0" err="1" smtClean="0">
                <a:solidFill>
                  <a:srgbClr val="002060"/>
                </a:solidFill>
              </a:rPr>
              <a:t>Treatment</a:t>
            </a:r>
            <a:r>
              <a:rPr lang="pl-PL" altLang="pl-PL" b="1" dirty="0" smtClean="0">
                <a:solidFill>
                  <a:srgbClr val="002060"/>
                </a:solidFill>
              </a:rPr>
              <a:t> </a:t>
            </a:r>
            <a:r>
              <a:rPr lang="pl-PL" altLang="pl-PL" b="1" dirty="0" err="1" smtClean="0">
                <a:solidFill>
                  <a:srgbClr val="002060"/>
                </a:solidFill>
              </a:rPr>
              <a:t>Plants</a:t>
            </a:r>
            <a:endParaRPr lang="pl-PL" b="1" dirty="0">
              <a:solidFill>
                <a:srgbClr val="002060"/>
              </a:solidFill>
            </a:endParaRPr>
          </a:p>
        </p:txBody>
      </p:sp>
      <p:sp>
        <p:nvSpPr>
          <p:cNvPr id="9" name="Symbol zastępczy zawartości 8"/>
          <p:cNvSpPr>
            <a:spLocks noGrp="1"/>
          </p:cNvSpPr>
          <p:nvPr>
            <p:ph idx="1"/>
          </p:nvPr>
        </p:nvSpPr>
        <p:spPr/>
        <p:txBody>
          <a:bodyPr>
            <a:noAutofit/>
          </a:bodyPr>
          <a:lstStyle/>
          <a:p>
            <a:pPr algn="just"/>
            <a:r>
              <a:rPr lang="pl-PL" altLang="pl-PL" sz="2000" b="1" dirty="0" smtClean="0">
                <a:solidFill>
                  <a:srgbClr val="002060"/>
                </a:solidFill>
              </a:rPr>
              <a:t>I</a:t>
            </a:r>
            <a:r>
              <a:rPr lang="en-US" altLang="pl-PL" sz="2000" b="1" dirty="0" smtClean="0">
                <a:solidFill>
                  <a:srgbClr val="002060"/>
                </a:solidFill>
              </a:rPr>
              <a:t>n wastewater treatment plants (WWTPs) </a:t>
            </a:r>
            <a:r>
              <a:rPr lang="pl-PL" altLang="pl-PL" sz="2000" b="1" dirty="0" smtClean="0">
                <a:solidFill>
                  <a:srgbClr val="002060"/>
                </a:solidFill>
              </a:rPr>
              <a:t>s</a:t>
            </a:r>
            <a:r>
              <a:rPr lang="en-US" altLang="pl-PL" sz="2000" b="1" dirty="0" err="1" smtClean="0">
                <a:solidFill>
                  <a:srgbClr val="002060"/>
                </a:solidFill>
              </a:rPr>
              <a:t>ewage</a:t>
            </a:r>
            <a:r>
              <a:rPr lang="en-US" altLang="pl-PL" sz="2000" b="1" dirty="0" smtClean="0">
                <a:solidFill>
                  <a:srgbClr val="002060"/>
                </a:solidFill>
              </a:rPr>
              <a:t> sludge is produced as part of the water cleaning process. </a:t>
            </a:r>
            <a:endParaRPr lang="pl-PL" altLang="pl-PL" sz="2000" b="1" dirty="0" smtClean="0">
              <a:solidFill>
                <a:srgbClr val="002060"/>
              </a:solidFill>
            </a:endParaRPr>
          </a:p>
          <a:p>
            <a:pPr algn="just"/>
            <a:r>
              <a:rPr lang="en-US" altLang="pl-PL" sz="2000" b="1" dirty="0" smtClean="0">
                <a:solidFill>
                  <a:srgbClr val="002060"/>
                </a:solidFill>
              </a:rPr>
              <a:t>The sludge contains the particles removed from the wastewater, which are rich in nutrients and organic matter, leaving the water clean for its release into nature. Growing population centers and expanding industry, which are increasingly well served by wastewater treatment facilities, result in rapid growth of sewage sludge production</a:t>
            </a:r>
            <a:endParaRPr lang="pl-PL" sz="2000" b="1" dirty="0">
              <a:solidFill>
                <a:srgbClr val="002060"/>
              </a:solidFill>
            </a:endParaRPr>
          </a:p>
        </p:txBody>
      </p:sp>
      <p:pic>
        <p:nvPicPr>
          <p:cNvPr id="20484" name="Obraz 1"/>
          <p:cNvPicPr>
            <a:picLocks noChangeAspect="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259632" y="3977680"/>
            <a:ext cx="6974184" cy="28803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0485" name="Picture 5" descr="logo ichtj"/>
          <p:cNvPicPr>
            <a:picLocks noChangeAspect="1" noChangeArrowheads="1"/>
          </p:cNvPicPr>
          <p:nvPr/>
        </p:nvPicPr>
        <p:blipFill>
          <a:blip r:embed="rId3" cstate="print">
            <a:lum bright="20000" contrast="-94000"/>
            <a:extLst>
              <a:ext uri="{28A0092B-C50C-407E-A947-70E740481C1C}">
                <a14:useLocalDpi xmlns="" xmlns:a14="http://schemas.microsoft.com/office/drawing/2010/main" val="0"/>
              </a:ext>
            </a:extLst>
          </a:blip>
          <a:srcRect/>
          <a:stretch>
            <a:fillRect/>
          </a:stretch>
        </p:blipFill>
        <p:spPr bwMode="auto">
          <a:xfrm>
            <a:off x="8742853" y="0"/>
            <a:ext cx="401147" cy="48650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 name="Symbol zastępczy numeru slajdu 9"/>
          <p:cNvSpPr>
            <a:spLocks noGrp="1"/>
          </p:cNvSpPr>
          <p:nvPr>
            <p:ph type="sldNum" sz="quarter" idx="12"/>
          </p:nvPr>
        </p:nvSpPr>
        <p:spPr/>
        <p:txBody>
          <a:bodyPr/>
          <a:lstStyle/>
          <a:p>
            <a:fld id="{6E12C436-FA86-496B-9CE0-BEA6D2187FF3}" type="slidenum">
              <a:rPr lang="pl-PL" smtClean="0"/>
              <a:pPr/>
              <a:t>23</a:t>
            </a:fld>
            <a:endParaRPr lang="pl-PL"/>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normAutofit fontScale="90000"/>
          </a:bodyPr>
          <a:lstStyle/>
          <a:p>
            <a:pPr>
              <a:defRPr/>
            </a:pPr>
            <a:r>
              <a:rPr lang="pl-PL" altLang="pl-PL" sz="4000" b="1" dirty="0" err="1"/>
              <a:t>Biogas</a:t>
            </a:r>
            <a:r>
              <a:rPr lang="pl-PL" altLang="pl-PL" sz="4000" b="1" dirty="0"/>
              <a:t> </a:t>
            </a:r>
            <a:r>
              <a:rPr lang="pl-PL" altLang="pl-PL" sz="4000" b="1" dirty="0" err="1"/>
              <a:t>production</a:t>
            </a:r>
            <a:r>
              <a:rPr lang="pl-PL" altLang="pl-PL" sz="4000" b="1" dirty="0"/>
              <a:t> </a:t>
            </a:r>
            <a:r>
              <a:rPr lang="pl-PL" altLang="pl-PL" sz="4000" b="1" dirty="0" err="1"/>
              <a:t>using</a:t>
            </a:r>
            <a:r>
              <a:rPr lang="pl-PL" altLang="pl-PL" sz="4000" b="1" dirty="0"/>
              <a:t> s</a:t>
            </a:r>
            <a:r>
              <a:rPr lang="en-US" altLang="pl-PL" sz="4000" b="1" dirty="0" err="1"/>
              <a:t>ewage</a:t>
            </a:r>
            <a:r>
              <a:rPr lang="en-US" altLang="pl-PL" sz="4000" b="1" dirty="0"/>
              <a:t> sludge</a:t>
            </a:r>
            <a:r>
              <a:rPr lang="pl-PL" altLang="pl-PL" sz="4000" b="1" dirty="0"/>
              <a:t> </a:t>
            </a:r>
          </a:p>
        </p:txBody>
      </p:sp>
      <p:sp>
        <p:nvSpPr>
          <p:cNvPr id="8" name="Symbol zastępczy zawartości 7"/>
          <p:cNvSpPr>
            <a:spLocks noGrp="1"/>
          </p:cNvSpPr>
          <p:nvPr>
            <p:ph idx="1"/>
          </p:nvPr>
        </p:nvSpPr>
        <p:spPr>
          <a:xfrm>
            <a:off x="323528" y="1268760"/>
            <a:ext cx="8496944" cy="5184576"/>
          </a:xfrm>
        </p:spPr>
        <p:txBody>
          <a:bodyPr>
            <a:normAutofit/>
          </a:bodyPr>
          <a:lstStyle/>
          <a:p>
            <a:pPr algn="just">
              <a:buNone/>
            </a:pPr>
            <a:r>
              <a:rPr lang="pl-PL" altLang="pl-PL" sz="2000" dirty="0" smtClean="0">
                <a:solidFill>
                  <a:srgbClr val="002060"/>
                </a:solidFill>
              </a:rPr>
              <a:t>      </a:t>
            </a:r>
            <a:r>
              <a:rPr lang="en-GB" altLang="pl-PL" sz="2000" b="1" dirty="0" smtClean="0">
                <a:solidFill>
                  <a:srgbClr val="002060"/>
                </a:solidFill>
              </a:rPr>
              <a:t>The sludge is pumped into the anaerobic reactors where digestion takes place, usually at </a:t>
            </a:r>
            <a:r>
              <a:rPr lang="en-GB" altLang="pl-PL" sz="2000" b="1" dirty="0" err="1" smtClean="0">
                <a:solidFill>
                  <a:srgbClr val="002060"/>
                </a:solidFill>
              </a:rPr>
              <a:t>mesophilic</a:t>
            </a:r>
            <a:r>
              <a:rPr lang="en-GB" altLang="pl-PL" sz="2000" b="1" dirty="0" smtClean="0">
                <a:solidFill>
                  <a:srgbClr val="002060"/>
                </a:solidFill>
              </a:rPr>
              <a:t> temperature (35 – 39 °C). During a retention time of around 20 days, microorganisms break down part of the organic matter that is contained in the sludge and they produce biogas, which is composed of methane, carbon dioxide and trace gases. Biogas is used to feed cogeneration systems in order to simultaneously produce heat and electricity. </a:t>
            </a:r>
          </a:p>
          <a:p>
            <a:pPr algn="just"/>
            <a:endParaRPr lang="pl-PL" sz="2000" dirty="0">
              <a:solidFill>
                <a:srgbClr val="002060"/>
              </a:solidFill>
            </a:endParaRPr>
          </a:p>
        </p:txBody>
      </p:sp>
      <p:pic>
        <p:nvPicPr>
          <p:cNvPr id="21508" name="Obraz 1"/>
          <p:cNvPicPr>
            <a:picLocks noChangeAspect="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619672" y="3645024"/>
            <a:ext cx="5994797" cy="26177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1509" name="Picture 5" descr="logo ichtj"/>
          <p:cNvPicPr>
            <a:picLocks noChangeAspect="1" noChangeArrowheads="1"/>
          </p:cNvPicPr>
          <p:nvPr/>
        </p:nvPicPr>
        <p:blipFill>
          <a:blip r:embed="rId3" cstate="print">
            <a:lum bright="20000" contrast="-94000"/>
            <a:extLst>
              <a:ext uri="{28A0092B-C50C-407E-A947-70E740481C1C}">
                <a14:useLocalDpi xmlns="" xmlns:a14="http://schemas.microsoft.com/office/drawing/2010/main" val="0"/>
              </a:ext>
            </a:extLst>
          </a:blip>
          <a:srcRect/>
          <a:stretch>
            <a:fillRect/>
          </a:stretch>
        </p:blipFill>
        <p:spPr bwMode="auto">
          <a:xfrm>
            <a:off x="8438508" y="107565"/>
            <a:ext cx="645319" cy="7826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 name="Symbol zastępczy numeru slajdu 8"/>
          <p:cNvSpPr>
            <a:spLocks noGrp="1"/>
          </p:cNvSpPr>
          <p:nvPr>
            <p:ph type="sldNum" sz="quarter" idx="12"/>
          </p:nvPr>
        </p:nvSpPr>
        <p:spPr/>
        <p:txBody>
          <a:bodyPr/>
          <a:lstStyle/>
          <a:p>
            <a:fld id="{6E12C436-FA86-496B-9CE0-BEA6D2187FF3}" type="slidenum">
              <a:rPr lang="pl-PL" smtClean="0"/>
              <a:pPr/>
              <a:t>24</a:t>
            </a:fld>
            <a:endParaRPr lang="pl-PL"/>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ytuł 6"/>
          <p:cNvSpPr>
            <a:spLocks noGrp="1"/>
          </p:cNvSpPr>
          <p:nvPr>
            <p:ph type="title"/>
          </p:nvPr>
        </p:nvSpPr>
        <p:spPr/>
        <p:txBody>
          <a:bodyPr>
            <a:normAutofit fontScale="90000"/>
          </a:bodyPr>
          <a:lstStyle/>
          <a:p>
            <a:r>
              <a:rPr lang="pl-PL" altLang="pl-PL" b="1" dirty="0" err="1" smtClean="0">
                <a:solidFill>
                  <a:srgbClr val="002060"/>
                </a:solidFill>
              </a:rPr>
              <a:t>Advanatges</a:t>
            </a:r>
            <a:r>
              <a:rPr lang="pl-PL" altLang="pl-PL" b="1" dirty="0" smtClean="0">
                <a:solidFill>
                  <a:srgbClr val="002060"/>
                </a:solidFill>
              </a:rPr>
              <a:t> of </a:t>
            </a:r>
            <a:r>
              <a:rPr lang="pl-PL" altLang="pl-PL" b="1" dirty="0" err="1" smtClean="0">
                <a:solidFill>
                  <a:srgbClr val="002060"/>
                </a:solidFill>
              </a:rPr>
              <a:t>anearobic</a:t>
            </a:r>
            <a:r>
              <a:rPr lang="pl-PL" altLang="pl-PL" b="1" dirty="0" smtClean="0">
                <a:solidFill>
                  <a:srgbClr val="002060"/>
                </a:solidFill>
              </a:rPr>
              <a:t> </a:t>
            </a:r>
            <a:r>
              <a:rPr lang="pl-PL" altLang="pl-PL" b="1" dirty="0" err="1" smtClean="0">
                <a:solidFill>
                  <a:srgbClr val="002060"/>
                </a:solidFill>
              </a:rPr>
              <a:t>sludge</a:t>
            </a:r>
            <a:r>
              <a:rPr lang="pl-PL" altLang="pl-PL" b="1" dirty="0" smtClean="0">
                <a:solidFill>
                  <a:srgbClr val="002060"/>
                </a:solidFill>
              </a:rPr>
              <a:t> </a:t>
            </a:r>
            <a:r>
              <a:rPr lang="pl-PL" altLang="pl-PL" b="1" dirty="0" err="1" smtClean="0">
                <a:solidFill>
                  <a:srgbClr val="002060"/>
                </a:solidFill>
              </a:rPr>
              <a:t>fermentation</a:t>
            </a:r>
            <a:r>
              <a:rPr lang="pl-PL" altLang="pl-PL" b="1" dirty="0" smtClean="0">
                <a:solidFill>
                  <a:srgbClr val="002060"/>
                </a:solidFill>
              </a:rPr>
              <a:t> </a:t>
            </a:r>
            <a:r>
              <a:rPr lang="pl-PL" altLang="pl-PL" b="1" dirty="0" err="1" smtClean="0">
                <a:solidFill>
                  <a:srgbClr val="002060"/>
                </a:solidFill>
              </a:rPr>
              <a:t>process</a:t>
            </a:r>
            <a:endParaRPr lang="pl-PL" b="1" dirty="0">
              <a:solidFill>
                <a:srgbClr val="002060"/>
              </a:solidFill>
            </a:endParaRPr>
          </a:p>
        </p:txBody>
      </p:sp>
      <p:sp>
        <p:nvSpPr>
          <p:cNvPr id="22531" name="Rectangle 3"/>
          <p:cNvSpPr>
            <a:spLocks noGrp="1" noChangeArrowheads="1"/>
          </p:cNvSpPr>
          <p:nvPr>
            <p:ph idx="1"/>
          </p:nvPr>
        </p:nvSpPr>
        <p:spPr>
          <a:xfrm>
            <a:off x="457200" y="1844824"/>
            <a:ext cx="8229600" cy="4281339"/>
          </a:xfrm>
        </p:spPr>
        <p:txBody>
          <a:bodyPr>
            <a:normAutofit/>
          </a:bodyPr>
          <a:lstStyle/>
          <a:p>
            <a:pPr eaLnBrk="1" hangingPunct="1">
              <a:buClr>
                <a:schemeClr val="accent1"/>
              </a:buClr>
              <a:buFont typeface="Wingdings" panose="05000000000000000000" pitchFamily="2" charset="2"/>
              <a:buChar char="§"/>
            </a:pPr>
            <a:r>
              <a:rPr lang="en-GB" altLang="pl-PL" sz="2000" b="1" dirty="0">
                <a:solidFill>
                  <a:srgbClr val="002060"/>
                </a:solidFill>
              </a:rPr>
              <a:t>Post-fermentation slurry contains 3 – 5% of dry matter, </a:t>
            </a:r>
          </a:p>
          <a:p>
            <a:pPr eaLnBrk="1" hangingPunct="1">
              <a:buClr>
                <a:schemeClr val="accent1"/>
              </a:buClr>
              <a:buFont typeface="Wingdings" panose="05000000000000000000" pitchFamily="2" charset="2"/>
              <a:buChar char="§"/>
            </a:pPr>
            <a:r>
              <a:rPr lang="en-US" altLang="pl-PL" sz="2000" b="1" dirty="0">
                <a:solidFill>
                  <a:srgbClr val="002060"/>
                </a:solidFill>
              </a:rPr>
              <a:t>Dry matter content can be increased up to about 35% applying dewatering process</a:t>
            </a:r>
            <a:r>
              <a:rPr lang="pl-PL" altLang="pl-PL" sz="2000" b="1" dirty="0">
                <a:solidFill>
                  <a:srgbClr val="002060"/>
                </a:solidFill>
              </a:rPr>
              <a:t>,</a:t>
            </a:r>
          </a:p>
          <a:p>
            <a:pPr eaLnBrk="1" hangingPunct="1">
              <a:buClr>
                <a:schemeClr val="accent1"/>
              </a:buClr>
              <a:buFont typeface="Wingdings" panose="05000000000000000000" pitchFamily="2" charset="2"/>
              <a:buChar char="§"/>
            </a:pPr>
            <a:r>
              <a:rPr lang="en-GB" altLang="pl-PL" sz="2000" b="1" dirty="0">
                <a:solidFill>
                  <a:srgbClr val="002060"/>
                </a:solidFill>
              </a:rPr>
              <a:t>The volume of organic matter is reduced by about 50%</a:t>
            </a:r>
            <a:r>
              <a:rPr lang="pl-PL" altLang="pl-PL" sz="2000" b="1" dirty="0">
                <a:solidFill>
                  <a:srgbClr val="002060"/>
                </a:solidFill>
              </a:rPr>
              <a:t> </a:t>
            </a:r>
            <a:r>
              <a:rPr lang="pl-PL" altLang="pl-PL" sz="2000" b="1" dirty="0" err="1">
                <a:solidFill>
                  <a:srgbClr val="002060"/>
                </a:solidFill>
              </a:rPr>
              <a:t>in</a:t>
            </a:r>
            <a:r>
              <a:rPr lang="pl-PL" altLang="pl-PL" sz="2000" b="1" dirty="0">
                <a:solidFill>
                  <a:srgbClr val="002060"/>
                </a:solidFill>
              </a:rPr>
              <a:t> </a:t>
            </a:r>
            <a:r>
              <a:rPr lang="pl-PL" altLang="pl-PL" sz="2000" b="1" dirty="0" err="1">
                <a:solidFill>
                  <a:srgbClr val="002060"/>
                </a:solidFill>
              </a:rPr>
              <a:t>comperison</a:t>
            </a:r>
            <a:r>
              <a:rPr lang="pl-PL" altLang="pl-PL" sz="2000" b="1" dirty="0">
                <a:solidFill>
                  <a:srgbClr val="002060"/>
                </a:solidFill>
              </a:rPr>
              <a:t> to </a:t>
            </a:r>
            <a:r>
              <a:rPr lang="pl-PL" altLang="pl-PL" sz="2000" b="1" dirty="0" err="1">
                <a:solidFill>
                  <a:srgbClr val="002060"/>
                </a:solidFill>
              </a:rPr>
              <a:t>unfermented</a:t>
            </a:r>
            <a:r>
              <a:rPr lang="pl-PL" altLang="pl-PL" sz="2000" b="1" dirty="0">
                <a:solidFill>
                  <a:srgbClr val="002060"/>
                </a:solidFill>
              </a:rPr>
              <a:t> </a:t>
            </a:r>
            <a:r>
              <a:rPr lang="pl-PL" altLang="pl-PL" sz="2000" b="1" dirty="0" err="1">
                <a:solidFill>
                  <a:srgbClr val="002060"/>
                </a:solidFill>
              </a:rPr>
              <a:t>substrate</a:t>
            </a:r>
            <a:r>
              <a:rPr lang="en-GB" altLang="pl-PL" sz="2000" b="1" dirty="0">
                <a:solidFill>
                  <a:srgbClr val="002060"/>
                </a:solidFill>
              </a:rPr>
              <a:t>,</a:t>
            </a:r>
          </a:p>
          <a:p>
            <a:pPr eaLnBrk="1" hangingPunct="1">
              <a:buClr>
                <a:schemeClr val="accent1"/>
              </a:buClr>
              <a:buFont typeface="Wingdings" panose="05000000000000000000" pitchFamily="2" charset="2"/>
              <a:buChar char="§"/>
            </a:pPr>
            <a:r>
              <a:rPr lang="en-GB" altLang="pl-PL" sz="2000" b="1" dirty="0">
                <a:solidFill>
                  <a:srgbClr val="002060"/>
                </a:solidFill>
              </a:rPr>
              <a:t>Improvement of </a:t>
            </a:r>
            <a:r>
              <a:rPr lang="en-GB" altLang="pl-PL" sz="2000" b="1" dirty="0" err="1">
                <a:solidFill>
                  <a:srgbClr val="002060"/>
                </a:solidFill>
              </a:rPr>
              <a:t>fertilis</a:t>
            </a:r>
            <a:r>
              <a:rPr lang="pl-PL" altLang="pl-PL" sz="2000" b="1" dirty="0">
                <a:solidFill>
                  <a:srgbClr val="002060"/>
                </a:solidFill>
              </a:rPr>
              <a:t>er</a:t>
            </a:r>
            <a:r>
              <a:rPr lang="en-GB" altLang="pl-PL" sz="2000" b="1" dirty="0">
                <a:solidFill>
                  <a:srgbClr val="002060"/>
                </a:solidFill>
              </a:rPr>
              <a:t> value </a:t>
            </a:r>
            <a:r>
              <a:rPr lang="en-GB" altLang="pl-PL" sz="2000" b="1" dirty="0" err="1">
                <a:solidFill>
                  <a:srgbClr val="002060"/>
                </a:solidFill>
              </a:rPr>
              <a:t>eg</a:t>
            </a:r>
            <a:r>
              <a:rPr lang="en-GB" altLang="pl-PL" sz="2000" b="1" dirty="0">
                <a:solidFill>
                  <a:srgbClr val="002060"/>
                </a:solidFill>
              </a:rPr>
              <a:t>. a part of the organic nitrogen is converted to ammonium, which is more easily accessible for plants</a:t>
            </a:r>
            <a:r>
              <a:rPr lang="pl-PL" altLang="pl-PL" sz="2000" b="1" dirty="0">
                <a:solidFill>
                  <a:srgbClr val="002060"/>
                </a:solidFill>
              </a:rPr>
              <a:t>,</a:t>
            </a:r>
            <a:endParaRPr lang="en-GB" altLang="pl-PL" sz="2000" b="1" dirty="0">
              <a:solidFill>
                <a:srgbClr val="002060"/>
              </a:solidFill>
            </a:endParaRPr>
          </a:p>
          <a:p>
            <a:pPr eaLnBrk="1" hangingPunct="1">
              <a:buClr>
                <a:schemeClr val="accent1"/>
              </a:buClr>
              <a:buFont typeface="Wingdings" panose="05000000000000000000" pitchFamily="2" charset="2"/>
              <a:buChar char="§"/>
            </a:pPr>
            <a:r>
              <a:rPr lang="en-GB" altLang="pl-PL" sz="2000" b="1" dirty="0">
                <a:solidFill>
                  <a:srgbClr val="002060"/>
                </a:solidFill>
              </a:rPr>
              <a:t>Reduction of</a:t>
            </a:r>
            <a:r>
              <a:rPr lang="pl-PL" altLang="pl-PL" sz="2000" b="1" dirty="0">
                <a:solidFill>
                  <a:srgbClr val="002060"/>
                </a:solidFill>
              </a:rPr>
              <a:t> </a:t>
            </a:r>
            <a:r>
              <a:rPr lang="pl-PL" altLang="pl-PL" sz="2000" b="1" dirty="0" err="1">
                <a:solidFill>
                  <a:srgbClr val="002060"/>
                </a:solidFill>
              </a:rPr>
              <a:t>methane</a:t>
            </a:r>
            <a:r>
              <a:rPr lang="en-GB" altLang="pl-PL" sz="2000" b="1" dirty="0">
                <a:solidFill>
                  <a:srgbClr val="002060"/>
                </a:solidFill>
              </a:rPr>
              <a:t> emission to the atmosphere in comparison to untreated sludge</a:t>
            </a:r>
            <a:r>
              <a:rPr lang="pl-PL" altLang="pl-PL" sz="2000" b="1" dirty="0">
                <a:solidFill>
                  <a:srgbClr val="002060"/>
                </a:solidFill>
              </a:rPr>
              <a:t>,</a:t>
            </a:r>
            <a:endParaRPr lang="en-GB" altLang="pl-PL" sz="2000" b="1" dirty="0">
              <a:solidFill>
                <a:srgbClr val="002060"/>
              </a:solidFill>
            </a:endParaRPr>
          </a:p>
          <a:p>
            <a:pPr eaLnBrk="1" hangingPunct="1">
              <a:buClr>
                <a:schemeClr val="accent1"/>
              </a:buClr>
              <a:buFont typeface="Wingdings" panose="05000000000000000000" pitchFamily="2" charset="2"/>
              <a:buChar char="§"/>
            </a:pPr>
            <a:r>
              <a:rPr lang="en-GB" altLang="pl-PL" sz="2000" b="1" dirty="0">
                <a:solidFill>
                  <a:srgbClr val="002060"/>
                </a:solidFill>
              </a:rPr>
              <a:t>Odour reduction</a:t>
            </a:r>
            <a:r>
              <a:rPr lang="pl-PL" altLang="pl-PL" sz="2000" b="1" dirty="0">
                <a:solidFill>
                  <a:srgbClr val="002060"/>
                </a:solidFill>
              </a:rPr>
              <a:t>.</a:t>
            </a:r>
            <a:endParaRPr lang="en-GB" altLang="pl-PL" sz="2000" b="1" dirty="0">
              <a:solidFill>
                <a:srgbClr val="002060"/>
              </a:solidFill>
            </a:endParaRPr>
          </a:p>
        </p:txBody>
      </p:sp>
      <p:pic>
        <p:nvPicPr>
          <p:cNvPr id="22532" name="Picture 5" descr="logo ichtj"/>
          <p:cNvPicPr>
            <a:picLocks noChangeAspect="1" noChangeArrowheads="1"/>
          </p:cNvPicPr>
          <p:nvPr/>
        </p:nvPicPr>
        <p:blipFill>
          <a:blip r:embed="rId3" cstate="print">
            <a:lum bright="20000" contrast="-94000"/>
            <a:extLst>
              <a:ext uri="{28A0092B-C50C-407E-A947-70E740481C1C}">
                <a14:useLocalDpi xmlns="" xmlns:a14="http://schemas.microsoft.com/office/drawing/2010/main" val="0"/>
              </a:ext>
            </a:extLst>
          </a:blip>
          <a:srcRect/>
          <a:stretch>
            <a:fillRect/>
          </a:stretch>
        </p:blipFill>
        <p:spPr bwMode="auto">
          <a:xfrm>
            <a:off x="8532440" y="141226"/>
            <a:ext cx="500741" cy="60729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Symbol zastępczy numeru slajdu 7"/>
          <p:cNvSpPr>
            <a:spLocks noGrp="1"/>
          </p:cNvSpPr>
          <p:nvPr>
            <p:ph type="sldNum" sz="quarter" idx="12"/>
          </p:nvPr>
        </p:nvSpPr>
        <p:spPr/>
        <p:txBody>
          <a:bodyPr/>
          <a:lstStyle/>
          <a:p>
            <a:fld id="{6E12C436-FA86-496B-9CE0-BEA6D2187FF3}" type="slidenum">
              <a:rPr lang="pl-PL" smtClean="0"/>
              <a:pPr/>
              <a:t>25</a:t>
            </a:fld>
            <a:endParaRPr lang="pl-PL"/>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ytuł 9"/>
          <p:cNvSpPr>
            <a:spLocks noGrp="1"/>
          </p:cNvSpPr>
          <p:nvPr>
            <p:ph type="title"/>
          </p:nvPr>
        </p:nvSpPr>
        <p:spPr/>
        <p:txBody>
          <a:bodyPr/>
          <a:lstStyle/>
          <a:p>
            <a:r>
              <a:rPr lang="en-US" altLang="pl-PL" b="1" dirty="0" smtClean="0">
                <a:solidFill>
                  <a:srgbClr val="002060"/>
                </a:solidFill>
              </a:rPr>
              <a:t>Sludge Disinfection</a:t>
            </a:r>
            <a:endParaRPr lang="pl-PL" b="1" dirty="0">
              <a:solidFill>
                <a:srgbClr val="002060"/>
              </a:solidFill>
            </a:endParaRPr>
          </a:p>
        </p:txBody>
      </p:sp>
      <p:sp>
        <p:nvSpPr>
          <p:cNvPr id="24579" name="Rectangle 2"/>
          <p:cNvSpPr>
            <a:spLocks noGrp="1" noChangeArrowheads="1"/>
          </p:cNvSpPr>
          <p:nvPr>
            <p:ph idx="1"/>
          </p:nvPr>
        </p:nvSpPr>
        <p:spPr/>
        <p:txBody>
          <a:bodyPr/>
          <a:lstStyle/>
          <a:p>
            <a:pPr eaLnBrk="1" hangingPunct="1">
              <a:buFontTx/>
              <a:buNone/>
            </a:pPr>
            <a:endParaRPr lang="en-GB" altLang="pl-PL" sz="2000" dirty="0">
              <a:latin typeface="Palatino Linotype" panose="02040502050505030304" pitchFamily="18" charset="0"/>
            </a:endParaRPr>
          </a:p>
          <a:p>
            <a:pPr eaLnBrk="1" hangingPunct="1">
              <a:buClr>
                <a:schemeClr val="accent1"/>
              </a:buClr>
              <a:buFont typeface="Wingdings" panose="05000000000000000000" pitchFamily="2" charset="2"/>
              <a:buChar char="§"/>
            </a:pPr>
            <a:r>
              <a:rPr lang="en-GB" altLang="pl-PL" sz="2000" b="1" dirty="0">
                <a:solidFill>
                  <a:srgbClr val="002060"/>
                </a:solidFill>
              </a:rPr>
              <a:t>The sludge of municipal wastewater origin is biologically contaminated by viruses, bacteria and eggs of parasites.</a:t>
            </a:r>
          </a:p>
          <a:p>
            <a:pPr eaLnBrk="1" hangingPunct="1">
              <a:buClr>
                <a:schemeClr val="accent1"/>
              </a:buClr>
              <a:buFont typeface="Wingdings" panose="05000000000000000000" pitchFamily="2" charset="2"/>
              <a:buChar char="§"/>
            </a:pPr>
            <a:r>
              <a:rPr lang="en-GB" altLang="pl-PL" sz="2000" b="1" dirty="0">
                <a:solidFill>
                  <a:srgbClr val="002060"/>
                </a:solidFill>
              </a:rPr>
              <a:t>Anaerobic fermentation can reduce number of pathogenic microorganisms but can’t eliminate them completely.</a:t>
            </a:r>
            <a:endParaRPr lang="pl-PL" altLang="pl-PL" sz="2000" b="1" dirty="0">
              <a:solidFill>
                <a:srgbClr val="002060"/>
              </a:solidFill>
            </a:endParaRPr>
          </a:p>
          <a:p>
            <a:pPr eaLnBrk="1" hangingPunct="1">
              <a:buClr>
                <a:schemeClr val="accent1"/>
              </a:buClr>
              <a:buFont typeface="Wingdings" panose="05000000000000000000" pitchFamily="2" charset="2"/>
              <a:buChar char="§"/>
            </a:pPr>
            <a:r>
              <a:rPr lang="pl-PL" altLang="pl-PL" sz="2000" b="1" dirty="0" err="1">
                <a:solidFill>
                  <a:srgbClr val="002060"/>
                </a:solidFill>
              </a:rPr>
              <a:t>Dissinfection</a:t>
            </a:r>
            <a:r>
              <a:rPr lang="pl-PL" altLang="pl-PL" sz="2000" b="1" dirty="0">
                <a:solidFill>
                  <a:srgbClr val="002060"/>
                </a:solidFill>
              </a:rPr>
              <a:t> </a:t>
            </a:r>
            <a:r>
              <a:rPr lang="pl-PL" altLang="pl-PL" sz="2000" b="1" dirty="0" err="1">
                <a:solidFill>
                  <a:srgbClr val="002060"/>
                </a:solidFill>
              </a:rPr>
              <a:t>process</a:t>
            </a:r>
            <a:r>
              <a:rPr lang="pl-PL" altLang="pl-PL" sz="2000" b="1" dirty="0">
                <a:solidFill>
                  <a:srgbClr val="002060"/>
                </a:solidFill>
              </a:rPr>
              <a:t> </a:t>
            </a:r>
            <a:r>
              <a:rPr lang="pl-PL" altLang="pl-PL" sz="2000" b="1" dirty="0" err="1">
                <a:solidFill>
                  <a:srgbClr val="002060"/>
                </a:solidFill>
              </a:rPr>
              <a:t>must</a:t>
            </a:r>
            <a:r>
              <a:rPr lang="pl-PL" altLang="pl-PL" sz="2000" b="1" dirty="0">
                <a:solidFill>
                  <a:srgbClr val="002060"/>
                </a:solidFill>
              </a:rPr>
              <a:t> be applied.</a:t>
            </a:r>
          </a:p>
          <a:p>
            <a:pPr eaLnBrk="1" hangingPunct="1">
              <a:buClr>
                <a:schemeClr val="accent1"/>
              </a:buClr>
              <a:buFont typeface="Wingdings" panose="05000000000000000000" pitchFamily="2" charset="2"/>
              <a:buChar char="§"/>
            </a:pPr>
            <a:r>
              <a:rPr lang="en-US" altLang="pl-PL" sz="2000" b="1" dirty="0">
                <a:solidFill>
                  <a:srgbClr val="002060"/>
                </a:solidFill>
              </a:rPr>
              <a:t>Under irradiation the decomposition of pollutants and elimination of microorganisms in  water undergo due to reaction of water radiolysis products.</a:t>
            </a:r>
            <a:endParaRPr lang="pl-PL" altLang="pl-PL" sz="2000" b="1" dirty="0">
              <a:solidFill>
                <a:srgbClr val="002060"/>
              </a:solidFill>
            </a:endParaRPr>
          </a:p>
          <a:p>
            <a:pPr eaLnBrk="1" hangingPunct="1">
              <a:buClr>
                <a:schemeClr val="accent1"/>
              </a:buClr>
              <a:buFont typeface="Wingdings" panose="05000000000000000000" pitchFamily="2" charset="2"/>
              <a:buChar char="§"/>
            </a:pPr>
            <a:endParaRPr lang="en-GB" altLang="pl-PL" sz="2000" dirty="0"/>
          </a:p>
          <a:p>
            <a:pPr eaLnBrk="1" hangingPunct="1">
              <a:buClr>
                <a:schemeClr val="accent1"/>
              </a:buClr>
              <a:buFont typeface="Wingdings 2" panose="05020102010507070707" pitchFamily="18" charset="2"/>
              <a:buNone/>
            </a:pPr>
            <a:endParaRPr lang="pl-PL" altLang="pl-PL" sz="2000" dirty="0"/>
          </a:p>
          <a:p>
            <a:pPr eaLnBrk="1" hangingPunct="1">
              <a:buFontTx/>
              <a:buNone/>
            </a:pPr>
            <a:endParaRPr lang="en-US" altLang="pl-PL" sz="2800" dirty="0">
              <a:latin typeface="Palatino Linotype" panose="02040502050505030304" pitchFamily="18" charset="0"/>
            </a:endParaRPr>
          </a:p>
        </p:txBody>
      </p:sp>
      <p:pic>
        <p:nvPicPr>
          <p:cNvPr id="24580" name="Picture 5" descr="logo ichtj"/>
          <p:cNvPicPr>
            <a:picLocks noChangeAspect="1" noChangeArrowheads="1"/>
          </p:cNvPicPr>
          <p:nvPr/>
        </p:nvPicPr>
        <p:blipFill>
          <a:blip r:embed="rId3" cstate="print">
            <a:lum bright="20000" contrast="-94000"/>
            <a:extLst>
              <a:ext uri="{28A0092B-C50C-407E-A947-70E740481C1C}">
                <a14:useLocalDpi xmlns="" xmlns:a14="http://schemas.microsoft.com/office/drawing/2010/main" val="0"/>
              </a:ext>
            </a:extLst>
          </a:blip>
          <a:srcRect/>
          <a:stretch>
            <a:fillRect/>
          </a:stretch>
        </p:blipFill>
        <p:spPr bwMode="auto">
          <a:xfrm>
            <a:off x="8434545" y="77605"/>
            <a:ext cx="645319" cy="7826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4581" name="Obraz 1"/>
          <p:cNvPicPr>
            <a:picLocks noChangeAspect="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2627784" y="5085184"/>
            <a:ext cx="3725466" cy="6048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Obraz 4"/>
          <p:cNvPicPr>
            <a:picLocks noChangeAspect="1"/>
          </p:cNvPicPr>
          <p:nvPr/>
        </p:nvPicPr>
        <p:blipFill>
          <a:blip r:embed="rId5" cstate="print"/>
          <a:stretch>
            <a:fillRect/>
          </a:stretch>
        </p:blipFill>
        <p:spPr>
          <a:xfrm>
            <a:off x="7452320" y="4653136"/>
            <a:ext cx="1009492" cy="1354667"/>
          </a:xfrm>
          <a:prstGeom prst="rect">
            <a:avLst/>
          </a:prstGeom>
        </p:spPr>
      </p:pic>
      <p:pic>
        <p:nvPicPr>
          <p:cNvPr id="6" name="Obraz 5"/>
          <p:cNvPicPr>
            <a:picLocks noChangeAspect="1"/>
          </p:cNvPicPr>
          <p:nvPr/>
        </p:nvPicPr>
        <p:blipFill>
          <a:blip r:embed="rId6" cstate="print"/>
          <a:stretch>
            <a:fillRect/>
          </a:stretch>
        </p:blipFill>
        <p:spPr>
          <a:xfrm>
            <a:off x="827584" y="4869160"/>
            <a:ext cx="1161479" cy="1066800"/>
          </a:xfrm>
          <a:prstGeom prst="rect">
            <a:avLst/>
          </a:prstGeom>
        </p:spPr>
      </p:pic>
      <p:sp>
        <p:nvSpPr>
          <p:cNvPr id="11" name="Symbol zastępczy numeru slajdu 10"/>
          <p:cNvSpPr>
            <a:spLocks noGrp="1"/>
          </p:cNvSpPr>
          <p:nvPr>
            <p:ph type="sldNum" sz="quarter" idx="12"/>
          </p:nvPr>
        </p:nvSpPr>
        <p:spPr/>
        <p:txBody>
          <a:bodyPr/>
          <a:lstStyle/>
          <a:p>
            <a:fld id="{6E12C436-FA86-496B-9CE0-BEA6D2187FF3}" type="slidenum">
              <a:rPr lang="pl-PL" smtClean="0"/>
              <a:pPr/>
              <a:t>26</a:t>
            </a:fld>
            <a:endParaRPr lang="pl-PL"/>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ytuł 9"/>
          <p:cNvSpPr>
            <a:spLocks noGrp="1"/>
          </p:cNvSpPr>
          <p:nvPr>
            <p:ph type="title"/>
          </p:nvPr>
        </p:nvSpPr>
        <p:spPr/>
        <p:txBody>
          <a:bodyPr>
            <a:normAutofit fontScale="90000"/>
          </a:bodyPr>
          <a:lstStyle/>
          <a:p>
            <a:r>
              <a:rPr lang="pl-PL" altLang="pl-PL" b="1" dirty="0" smtClean="0">
                <a:solidFill>
                  <a:srgbClr val="002060"/>
                </a:solidFill>
              </a:rPr>
              <a:t>Pilot </a:t>
            </a:r>
            <a:r>
              <a:rPr lang="pl-PL" altLang="pl-PL" b="1" dirty="0" err="1" smtClean="0">
                <a:solidFill>
                  <a:srgbClr val="002060"/>
                </a:solidFill>
              </a:rPr>
              <a:t>experiments</a:t>
            </a:r>
            <a:r>
              <a:rPr lang="en-GB" altLang="pl-PL" dirty="0" smtClean="0">
                <a:solidFill>
                  <a:schemeClr val="accent1"/>
                </a:solidFill>
              </a:rPr>
              <a:t/>
            </a:r>
            <a:br>
              <a:rPr lang="en-GB" altLang="pl-PL" dirty="0" smtClean="0">
                <a:solidFill>
                  <a:schemeClr val="accent1"/>
                </a:solidFill>
              </a:rPr>
            </a:br>
            <a:endParaRPr lang="pl-PL" dirty="0"/>
          </a:p>
        </p:txBody>
      </p:sp>
      <p:pic>
        <p:nvPicPr>
          <p:cNvPr id="3" name="Obraz 2"/>
          <p:cNvPicPr>
            <a:picLocks noChangeAspect="1"/>
          </p:cNvPicPr>
          <p:nvPr/>
        </p:nvPicPr>
        <p:blipFill>
          <a:blip r:embed="rId2" cstate="print"/>
          <a:stretch>
            <a:fillRect/>
          </a:stretch>
        </p:blipFill>
        <p:spPr>
          <a:xfrm>
            <a:off x="5148064" y="3933056"/>
            <a:ext cx="3203871" cy="2153237"/>
          </a:xfrm>
          <a:prstGeom prst="rect">
            <a:avLst/>
          </a:prstGeom>
        </p:spPr>
      </p:pic>
      <p:pic>
        <p:nvPicPr>
          <p:cNvPr id="4" name="Obraz 3"/>
          <p:cNvPicPr>
            <a:picLocks noChangeAspect="1"/>
          </p:cNvPicPr>
          <p:nvPr/>
        </p:nvPicPr>
        <p:blipFill>
          <a:blip r:embed="rId3" cstate="print"/>
          <a:stretch>
            <a:fillRect/>
          </a:stretch>
        </p:blipFill>
        <p:spPr>
          <a:xfrm>
            <a:off x="251520" y="3933056"/>
            <a:ext cx="3481638" cy="2087831"/>
          </a:xfrm>
          <a:prstGeom prst="rect">
            <a:avLst/>
          </a:prstGeom>
        </p:spPr>
      </p:pic>
      <p:pic>
        <p:nvPicPr>
          <p:cNvPr id="5" name="Obraz 4"/>
          <p:cNvPicPr>
            <a:picLocks noChangeAspect="1"/>
          </p:cNvPicPr>
          <p:nvPr/>
        </p:nvPicPr>
        <p:blipFill>
          <a:blip r:embed="rId4" cstate="print"/>
          <a:stretch>
            <a:fillRect/>
          </a:stretch>
        </p:blipFill>
        <p:spPr>
          <a:xfrm>
            <a:off x="179512" y="1124744"/>
            <a:ext cx="4874401" cy="2552700"/>
          </a:xfrm>
          <a:prstGeom prst="rect">
            <a:avLst/>
          </a:prstGeom>
        </p:spPr>
      </p:pic>
      <p:pic>
        <p:nvPicPr>
          <p:cNvPr id="6" name="Obraz 5"/>
          <p:cNvPicPr>
            <a:picLocks noChangeAspect="1"/>
          </p:cNvPicPr>
          <p:nvPr/>
        </p:nvPicPr>
        <p:blipFill>
          <a:blip r:embed="rId5" cstate="print"/>
          <a:stretch>
            <a:fillRect/>
          </a:stretch>
        </p:blipFill>
        <p:spPr>
          <a:xfrm>
            <a:off x="5868144" y="836712"/>
            <a:ext cx="2676684" cy="2985474"/>
          </a:xfrm>
          <a:prstGeom prst="rect">
            <a:avLst/>
          </a:prstGeom>
        </p:spPr>
      </p:pic>
      <p:pic>
        <p:nvPicPr>
          <p:cNvPr id="8" name="Picture 5" descr="logo ichtj"/>
          <p:cNvPicPr>
            <a:picLocks noChangeAspect="1" noChangeArrowheads="1"/>
          </p:cNvPicPr>
          <p:nvPr/>
        </p:nvPicPr>
        <p:blipFill>
          <a:blip r:embed="rId6" cstate="print">
            <a:lum bright="20000" contrast="-94000"/>
            <a:extLst>
              <a:ext uri="{28A0092B-C50C-407E-A947-70E740481C1C}">
                <a14:useLocalDpi xmlns="" xmlns:a14="http://schemas.microsoft.com/office/drawing/2010/main" val="0"/>
              </a:ext>
            </a:extLst>
          </a:blip>
          <a:srcRect/>
          <a:stretch>
            <a:fillRect/>
          </a:stretch>
        </p:blipFill>
        <p:spPr bwMode="auto">
          <a:xfrm>
            <a:off x="8513320" y="77605"/>
            <a:ext cx="566544" cy="6870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1" name="Symbol zastępczy numeru slajdu 10"/>
          <p:cNvSpPr>
            <a:spLocks noGrp="1"/>
          </p:cNvSpPr>
          <p:nvPr>
            <p:ph type="sldNum" sz="quarter" idx="12"/>
          </p:nvPr>
        </p:nvSpPr>
        <p:spPr/>
        <p:txBody>
          <a:bodyPr/>
          <a:lstStyle/>
          <a:p>
            <a:fld id="{6E12C436-FA86-496B-9CE0-BEA6D2187FF3}" type="slidenum">
              <a:rPr lang="pl-PL" smtClean="0"/>
              <a:pPr/>
              <a:t>27</a:t>
            </a:fld>
            <a:endParaRPr lang="pl-PL"/>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560786" y="157655"/>
            <a:ext cx="5394715" cy="1772745"/>
          </a:xfrm>
        </p:spPr>
        <p:txBody>
          <a:bodyPr/>
          <a:lstStyle/>
          <a:p>
            <a:pPr>
              <a:defRPr/>
            </a:pPr>
            <a:r>
              <a:rPr lang="pl-PL" altLang="pl-PL" dirty="0" err="1"/>
              <a:t>Biogas</a:t>
            </a:r>
            <a:r>
              <a:rPr lang="pl-PL" altLang="pl-PL" dirty="0"/>
              <a:t> </a:t>
            </a:r>
            <a:r>
              <a:rPr lang="pl-PL" altLang="pl-PL" dirty="0" err="1"/>
              <a:t>plants</a:t>
            </a:r>
            <a:r>
              <a:rPr lang="pl-PL" altLang="pl-PL" dirty="0"/>
              <a:t> – INCT </a:t>
            </a:r>
            <a:r>
              <a:rPr lang="pl-PL" altLang="pl-PL" dirty="0" err="1"/>
              <a:t>experience</a:t>
            </a:r>
            <a:endParaRPr lang="pl-PL" altLang="pl-PL" dirty="0"/>
          </a:p>
        </p:txBody>
      </p:sp>
      <p:sp>
        <p:nvSpPr>
          <p:cNvPr id="27651" name="Rectangle 3"/>
          <p:cNvSpPr>
            <a:spLocks noGrp="1" noChangeArrowheads="1"/>
          </p:cNvSpPr>
          <p:nvPr>
            <p:ph idx="1"/>
          </p:nvPr>
        </p:nvSpPr>
        <p:spPr>
          <a:xfrm>
            <a:off x="1578769" y="2227263"/>
            <a:ext cx="5258021" cy="3632200"/>
          </a:xfrm>
        </p:spPr>
        <p:txBody>
          <a:bodyPr/>
          <a:lstStyle/>
          <a:p>
            <a:pPr eaLnBrk="1" hangingPunct="1"/>
            <a:r>
              <a:rPr lang="pl-PL" altLang="pl-PL" dirty="0" smtClean="0"/>
              <a:t> </a:t>
            </a:r>
          </a:p>
        </p:txBody>
      </p:sp>
      <p:pic>
        <p:nvPicPr>
          <p:cNvPr id="27652" name="Picture 5" descr="IMG_5750-2-large"/>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46435" y="2276476"/>
            <a:ext cx="4401778" cy="33051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0486" name="Text Box 6"/>
          <p:cNvSpPr txBox="1">
            <a:spLocks noChangeArrowheads="1"/>
          </p:cNvSpPr>
          <p:nvPr/>
        </p:nvSpPr>
        <p:spPr bwMode="auto">
          <a:xfrm>
            <a:off x="4787503" y="2420940"/>
            <a:ext cx="2700338" cy="193899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just" eaLnBrk="1" hangingPunct="1">
              <a:defRPr/>
            </a:pPr>
            <a:r>
              <a:rPr lang="en-US" altLang="pl-PL" sz="2000" dirty="0">
                <a:solidFill>
                  <a:schemeClr val="accent1">
                    <a:lumMod val="50000"/>
                  </a:schemeClr>
                </a:solidFill>
              </a:rPr>
              <a:t>Participation in the design and start-up </a:t>
            </a:r>
            <a:r>
              <a:rPr lang="pl-PL" altLang="pl-PL" sz="2000" dirty="0">
                <a:solidFill>
                  <a:schemeClr val="accent1">
                    <a:lumMod val="50000"/>
                  </a:schemeClr>
                </a:solidFill>
              </a:rPr>
              <a:t>of </a:t>
            </a:r>
            <a:r>
              <a:rPr lang="pl-PL" altLang="pl-PL" sz="2000" dirty="0" err="1">
                <a:solidFill>
                  <a:schemeClr val="accent1">
                    <a:lumMod val="50000"/>
                  </a:schemeClr>
                </a:solidFill>
              </a:rPr>
              <a:t>biogas</a:t>
            </a:r>
            <a:r>
              <a:rPr lang="pl-PL" altLang="pl-PL" sz="2000" dirty="0">
                <a:solidFill>
                  <a:schemeClr val="accent1">
                    <a:lumMod val="50000"/>
                  </a:schemeClr>
                </a:solidFill>
              </a:rPr>
              <a:t> </a:t>
            </a:r>
            <a:r>
              <a:rPr lang="en-US" altLang="pl-PL" sz="2000" dirty="0">
                <a:solidFill>
                  <a:schemeClr val="accent1">
                    <a:lumMod val="50000"/>
                  </a:schemeClr>
                </a:solidFill>
              </a:rPr>
              <a:t>plants with capacity of 1.2 MW </a:t>
            </a:r>
            <a:r>
              <a:rPr lang="pl-PL" altLang="pl-PL" sz="2000" dirty="0">
                <a:solidFill>
                  <a:schemeClr val="accent1">
                    <a:lumMod val="50000"/>
                  </a:schemeClr>
                </a:solidFill>
              </a:rPr>
              <a:t>in Koczergi and </a:t>
            </a:r>
            <a:r>
              <a:rPr lang="en-US" altLang="pl-PL" sz="2000" dirty="0" err="1">
                <a:solidFill>
                  <a:schemeClr val="accent1">
                    <a:lumMod val="50000"/>
                  </a:schemeClr>
                </a:solidFill>
              </a:rPr>
              <a:t>Międzyrzec</a:t>
            </a:r>
            <a:r>
              <a:rPr lang="en-US" altLang="pl-PL" sz="2000" dirty="0">
                <a:solidFill>
                  <a:schemeClr val="accent1">
                    <a:lumMod val="50000"/>
                  </a:schemeClr>
                </a:solidFill>
              </a:rPr>
              <a:t> etc.</a:t>
            </a:r>
            <a:endParaRPr lang="pl-PL" altLang="pl-PL" sz="2000" dirty="0">
              <a:solidFill>
                <a:schemeClr val="accent1">
                  <a:lumMod val="50000"/>
                </a:schemeClr>
              </a:solidFill>
            </a:endParaRPr>
          </a:p>
        </p:txBody>
      </p:sp>
      <p:pic>
        <p:nvPicPr>
          <p:cNvPr id="27654" name="Picture 5" descr="logo ichtj"/>
          <p:cNvPicPr>
            <a:picLocks noChangeAspect="1" noChangeArrowheads="1"/>
          </p:cNvPicPr>
          <p:nvPr/>
        </p:nvPicPr>
        <p:blipFill>
          <a:blip r:embed="rId3" cstate="print">
            <a:lum bright="20000" contrast="-94000"/>
            <a:extLst>
              <a:ext uri="{28A0092B-C50C-407E-A947-70E740481C1C}">
                <a14:useLocalDpi xmlns="" xmlns:a14="http://schemas.microsoft.com/office/drawing/2010/main" val="0"/>
              </a:ext>
            </a:extLst>
          </a:blip>
          <a:srcRect/>
          <a:stretch>
            <a:fillRect/>
          </a:stretch>
        </p:blipFill>
        <p:spPr bwMode="auto">
          <a:xfrm>
            <a:off x="8498682" y="1"/>
            <a:ext cx="645319" cy="7826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8" name="Picture 2" descr="Home"/>
          <p:cNvPicPr>
            <a:picLocks noChangeAspect="1" noChangeArrowheads="1"/>
          </p:cNvPicPr>
          <p:nvPr/>
        </p:nvPicPr>
        <p:blipFill>
          <a:blip r:embed="rId4" cstate="print"/>
          <a:srcRect/>
          <a:stretch>
            <a:fillRect/>
          </a:stretch>
        </p:blipFill>
        <p:spPr bwMode="auto">
          <a:xfrm>
            <a:off x="0" y="210837"/>
            <a:ext cx="1522933" cy="770731"/>
          </a:xfrm>
          <a:prstGeom prst="rect">
            <a:avLst/>
          </a:prstGeom>
          <a:noFill/>
        </p:spPr>
      </p:pic>
      <p:sp>
        <p:nvSpPr>
          <p:cNvPr id="9" name="Symbol zastępczy numeru slajdu 8"/>
          <p:cNvSpPr>
            <a:spLocks noGrp="1"/>
          </p:cNvSpPr>
          <p:nvPr>
            <p:ph type="sldNum" sz="quarter" idx="12"/>
          </p:nvPr>
        </p:nvSpPr>
        <p:spPr/>
        <p:txBody>
          <a:bodyPr/>
          <a:lstStyle/>
          <a:p>
            <a:fld id="{6E12C436-FA86-496B-9CE0-BEA6D2187FF3}" type="slidenum">
              <a:rPr lang="pl-PL" smtClean="0"/>
              <a:pPr/>
              <a:t>28</a:t>
            </a:fld>
            <a:endParaRPr lang="pl-PL"/>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Obraz 3"/>
          <p:cNvPicPr>
            <a:picLocks noChangeAspect="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835696" y="1340768"/>
            <a:ext cx="6381750" cy="50974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4" name="Obraz 33"/>
          <p:cNvPicPr>
            <a:picLocks noChangeAspect="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339752" y="2636912"/>
            <a:ext cx="3610709" cy="367684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Tytuł 7"/>
          <p:cNvSpPr>
            <a:spLocks noGrp="1"/>
          </p:cNvSpPr>
          <p:nvPr>
            <p:ph type="title"/>
          </p:nvPr>
        </p:nvSpPr>
        <p:spPr/>
        <p:txBody>
          <a:bodyPr/>
          <a:lstStyle/>
          <a:p>
            <a:r>
              <a:rPr lang="pl-PL" b="1" dirty="0" err="1" smtClean="0">
                <a:solidFill>
                  <a:srgbClr val="002060"/>
                </a:solidFill>
              </a:rPr>
              <a:t>Hybrid</a:t>
            </a:r>
            <a:r>
              <a:rPr lang="pl-PL" b="1" dirty="0" smtClean="0">
                <a:solidFill>
                  <a:srgbClr val="002060"/>
                </a:solidFill>
              </a:rPr>
              <a:t> </a:t>
            </a:r>
            <a:r>
              <a:rPr lang="pl-PL" b="1" dirty="0" err="1" smtClean="0">
                <a:solidFill>
                  <a:srgbClr val="002060"/>
                </a:solidFill>
              </a:rPr>
              <a:t>biogas</a:t>
            </a:r>
            <a:r>
              <a:rPr lang="pl-PL" b="1" dirty="0" smtClean="0">
                <a:solidFill>
                  <a:srgbClr val="002060"/>
                </a:solidFill>
              </a:rPr>
              <a:t> - </a:t>
            </a:r>
            <a:r>
              <a:rPr lang="pl-PL" b="1" dirty="0" err="1" smtClean="0">
                <a:solidFill>
                  <a:srgbClr val="002060"/>
                </a:solidFill>
              </a:rPr>
              <a:t>eb</a:t>
            </a:r>
            <a:r>
              <a:rPr lang="pl-PL" b="1" dirty="0" smtClean="0">
                <a:solidFill>
                  <a:srgbClr val="002060"/>
                </a:solidFill>
              </a:rPr>
              <a:t> system</a:t>
            </a:r>
            <a:endParaRPr lang="pl-PL" b="1" dirty="0">
              <a:solidFill>
                <a:srgbClr val="002060"/>
              </a:solidFill>
            </a:endParaRPr>
          </a:p>
        </p:txBody>
      </p:sp>
      <p:pic>
        <p:nvPicPr>
          <p:cNvPr id="26629" name="Picture 5" descr="logo ichtj"/>
          <p:cNvPicPr>
            <a:picLocks noChangeAspect="1" noChangeArrowheads="1"/>
          </p:cNvPicPr>
          <p:nvPr/>
        </p:nvPicPr>
        <p:blipFill>
          <a:blip r:embed="rId4" cstate="print">
            <a:lum bright="20000" contrast="-94000"/>
            <a:extLst>
              <a:ext uri="{28A0092B-C50C-407E-A947-70E740481C1C}">
                <a14:useLocalDpi xmlns="" xmlns:a14="http://schemas.microsoft.com/office/drawing/2010/main" val="0"/>
              </a:ext>
            </a:extLst>
          </a:blip>
          <a:srcRect/>
          <a:stretch>
            <a:fillRect/>
          </a:stretch>
        </p:blipFill>
        <p:spPr bwMode="auto">
          <a:xfrm>
            <a:off x="8425544" y="87654"/>
            <a:ext cx="645319" cy="7826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 name="pole tekstowe 8"/>
          <p:cNvSpPr txBox="1"/>
          <p:nvPr/>
        </p:nvSpPr>
        <p:spPr>
          <a:xfrm>
            <a:off x="971600" y="6453336"/>
            <a:ext cx="5667257" cy="307777"/>
          </a:xfrm>
          <a:prstGeom prst="rect">
            <a:avLst/>
          </a:prstGeom>
          <a:noFill/>
        </p:spPr>
        <p:txBody>
          <a:bodyPr wrap="square" rtlCol="0">
            <a:spAutoFit/>
          </a:bodyPr>
          <a:lstStyle/>
          <a:p>
            <a:r>
              <a:rPr lang="pl-PL" sz="1400" b="1" dirty="0" err="1" smtClean="0">
                <a:solidFill>
                  <a:srgbClr val="002060"/>
                </a:solidFill>
              </a:rPr>
              <a:t>A.G.Chmielewski,Z.Zimek</a:t>
            </a:r>
            <a:r>
              <a:rPr lang="pl-PL" sz="1400" b="1" dirty="0" smtClean="0">
                <a:solidFill>
                  <a:srgbClr val="002060"/>
                </a:solidFill>
              </a:rPr>
              <a:t>, </a:t>
            </a:r>
            <a:r>
              <a:rPr lang="pl-PL" sz="1400" b="1" dirty="0" err="1" smtClean="0">
                <a:solidFill>
                  <a:srgbClr val="002060"/>
                </a:solidFill>
              </a:rPr>
              <a:t>U.Gryczka</a:t>
            </a:r>
            <a:r>
              <a:rPr lang="pl-PL" sz="1400" b="1" dirty="0" smtClean="0">
                <a:solidFill>
                  <a:srgbClr val="002060"/>
                </a:solidFill>
              </a:rPr>
              <a:t>, </a:t>
            </a:r>
            <a:r>
              <a:rPr lang="pl-PL" sz="1400" b="1" dirty="0" err="1" smtClean="0">
                <a:solidFill>
                  <a:srgbClr val="002060"/>
                </a:solidFill>
              </a:rPr>
              <a:t>R.Edgecock,K.Pietrzak</a:t>
            </a:r>
            <a:endParaRPr lang="pl-PL" sz="1400" b="1" dirty="0">
              <a:solidFill>
                <a:srgbClr val="002060"/>
              </a:solidFill>
            </a:endParaRPr>
          </a:p>
        </p:txBody>
      </p:sp>
      <p:sp>
        <p:nvSpPr>
          <p:cNvPr id="10" name="Symbol zastępczy numeru slajdu 9"/>
          <p:cNvSpPr>
            <a:spLocks noGrp="1"/>
          </p:cNvSpPr>
          <p:nvPr>
            <p:ph type="sldNum" sz="quarter" idx="12"/>
          </p:nvPr>
        </p:nvSpPr>
        <p:spPr/>
        <p:txBody>
          <a:bodyPr/>
          <a:lstStyle/>
          <a:p>
            <a:fld id="{6E12C436-FA86-496B-9CE0-BEA6D2187FF3}" type="slidenum">
              <a:rPr lang="pl-PL" smtClean="0"/>
              <a:pPr/>
              <a:t>29</a:t>
            </a:fld>
            <a:endParaRPr lang="pl-PL"/>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https://p4v7aa.sn2.livefilestore.com/y1m_fQPIciSURA5F8nFmidIOzm0iqpFfJ5HLPNDUdh4IiOV8ilcLvJe4RyHZNWwEuNvRi54yaJT9fAUHTaxbmnGYBvptG-85v_uX7wCSPhGLtM/2012-04-12%2010.09.03.jpg?psid=1"/>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295400" y="1295400"/>
            <a:ext cx="7681913" cy="21955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9219" name="Picture 3"/>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6300192" y="2780928"/>
            <a:ext cx="1987550" cy="1219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9220" name="Picture 5" descr="https://p4v7aa.sn2.livefilestore.com/y1m95Twx4kfKTcaDrjcmhcI_tvuU5Z7v6VSmLMykDTrb7Dtza2dmJld9G7BXEcfQ9dMAH4QzpDuOJZuJD3ScEdju_iZRE2q5ndric8RfdU1AKw/2012-04-11%2017.26.58.jpg?psid=1"/>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1219200" y="3733800"/>
            <a:ext cx="4333875" cy="2600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5845" name="Tytuł 4"/>
          <p:cNvSpPr>
            <a:spLocks noGrp="1"/>
          </p:cNvSpPr>
          <p:nvPr>
            <p:ph type="title"/>
          </p:nvPr>
        </p:nvSpPr>
        <p:spPr>
          <a:xfrm>
            <a:off x="457200" y="260648"/>
            <a:ext cx="8229600" cy="668040"/>
          </a:xfrm>
        </p:spPr>
        <p:txBody>
          <a:bodyPr>
            <a:normAutofit fontScale="90000"/>
          </a:bodyPr>
          <a:lstStyle/>
          <a:p>
            <a:pPr algn="ctr" eaLnBrk="1" fontAlgn="auto" hangingPunct="1">
              <a:spcAft>
                <a:spcPts val="0"/>
              </a:spcAft>
              <a:defRPr/>
            </a:pPr>
            <a:r>
              <a:rPr lang="pl-PL" sz="3600" dirty="0" smtClean="0">
                <a:solidFill>
                  <a:srgbClr val="0070C0"/>
                </a:solidFill>
              </a:rPr>
              <a:t>EBFGT </a:t>
            </a:r>
            <a:r>
              <a:rPr lang="pl-PL" sz="3600" dirty="0" err="1" smtClean="0">
                <a:solidFill>
                  <a:srgbClr val="0070C0"/>
                </a:solidFill>
              </a:rPr>
              <a:t>at</a:t>
            </a:r>
            <a:r>
              <a:rPr lang="pl-PL" sz="3600" dirty="0" smtClean="0">
                <a:solidFill>
                  <a:srgbClr val="0070C0"/>
                </a:solidFill>
              </a:rPr>
              <a:t> ARAMCO, </a:t>
            </a:r>
            <a:r>
              <a:rPr lang="pl-PL" sz="3600" dirty="0" err="1" smtClean="0">
                <a:solidFill>
                  <a:srgbClr val="0070C0"/>
                </a:solidFill>
              </a:rPr>
              <a:t>Jeddah</a:t>
            </a:r>
            <a:r>
              <a:rPr lang="pl-PL" sz="3600" dirty="0" smtClean="0">
                <a:solidFill>
                  <a:srgbClr val="0070C0"/>
                </a:solidFill>
              </a:rPr>
              <a:t>, AS - gudron</a:t>
            </a:r>
          </a:p>
        </p:txBody>
      </p:sp>
      <p:pic>
        <p:nvPicPr>
          <p:cNvPr id="9222" name="Picture 8" descr="Image result for ichtj"/>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8229600" y="0"/>
            <a:ext cx="914400" cy="762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 name="Picture 2" descr="Image result for underground oil pipe radiotracers"/>
          <p:cNvPicPr>
            <a:picLocks noChangeAspect="1" noChangeArrowheads="1"/>
          </p:cNvPicPr>
          <p:nvPr/>
        </p:nvPicPr>
        <p:blipFill>
          <a:blip r:embed="rId7" cstate="print"/>
          <a:srcRect/>
          <a:stretch>
            <a:fillRect/>
          </a:stretch>
        </p:blipFill>
        <p:spPr bwMode="auto">
          <a:xfrm>
            <a:off x="6012160" y="4293097"/>
            <a:ext cx="2307026" cy="1512168"/>
          </a:xfrm>
          <a:prstGeom prst="rect">
            <a:avLst/>
          </a:prstGeom>
          <a:noFill/>
        </p:spPr>
      </p:pic>
      <p:sp>
        <p:nvSpPr>
          <p:cNvPr id="8" name="pole tekstowe 7"/>
          <p:cNvSpPr txBox="1"/>
          <p:nvPr/>
        </p:nvSpPr>
        <p:spPr>
          <a:xfrm>
            <a:off x="1331640" y="6453336"/>
            <a:ext cx="4488023" cy="307777"/>
          </a:xfrm>
          <a:prstGeom prst="rect">
            <a:avLst/>
          </a:prstGeom>
          <a:noFill/>
        </p:spPr>
        <p:txBody>
          <a:bodyPr wrap="square" rtlCol="0">
            <a:spAutoFit/>
          </a:bodyPr>
          <a:lstStyle/>
          <a:p>
            <a:r>
              <a:rPr lang="pl-PL" sz="1400" dirty="0" err="1" smtClean="0">
                <a:solidFill>
                  <a:srgbClr val="002060"/>
                </a:solidFill>
              </a:rPr>
              <a:t>A.G.Chmielewski</a:t>
            </a:r>
            <a:r>
              <a:rPr lang="pl-PL" sz="1400" dirty="0" smtClean="0">
                <a:solidFill>
                  <a:srgbClr val="002060"/>
                </a:solidFill>
              </a:rPr>
              <a:t>, </a:t>
            </a:r>
            <a:r>
              <a:rPr lang="pl-PL" sz="1400" dirty="0" err="1" smtClean="0">
                <a:solidFill>
                  <a:srgbClr val="002060"/>
                </a:solidFill>
              </a:rPr>
              <a:t>J.Licki</a:t>
            </a:r>
            <a:r>
              <a:rPr lang="pl-PL" sz="1400" dirty="0" smtClean="0">
                <a:solidFill>
                  <a:srgbClr val="002060"/>
                </a:solidFill>
              </a:rPr>
              <a:t>, </a:t>
            </a:r>
            <a:r>
              <a:rPr lang="pl-PL" sz="1400" dirty="0" err="1" smtClean="0">
                <a:solidFill>
                  <a:srgbClr val="002060"/>
                </a:solidFill>
              </a:rPr>
              <a:t>A.Pawelec,S.Witman</a:t>
            </a:r>
            <a:endParaRPr lang="pl-PL" sz="1400" dirty="0">
              <a:solidFill>
                <a:srgbClr val="002060"/>
              </a:solidFill>
            </a:endParaRPr>
          </a:p>
        </p:txBody>
      </p:sp>
      <p:sp>
        <p:nvSpPr>
          <p:cNvPr id="9" name="Symbol zastępczy numeru slajdu 8"/>
          <p:cNvSpPr>
            <a:spLocks noGrp="1"/>
          </p:cNvSpPr>
          <p:nvPr>
            <p:ph type="sldNum" sz="quarter" idx="12"/>
          </p:nvPr>
        </p:nvSpPr>
        <p:spPr/>
        <p:txBody>
          <a:bodyPr/>
          <a:lstStyle/>
          <a:p>
            <a:fld id="{6E12C436-FA86-496B-9CE0-BEA6D2187FF3}" type="slidenum">
              <a:rPr lang="pl-PL" smtClean="0"/>
              <a:pPr/>
              <a:t>3</a:t>
            </a:fld>
            <a:endParaRPr lang="pl-PL"/>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539552" y="332656"/>
            <a:ext cx="8229600" cy="1143000"/>
          </a:xfrm>
        </p:spPr>
        <p:txBody>
          <a:bodyPr>
            <a:noAutofit/>
          </a:bodyPr>
          <a:lstStyle/>
          <a:p>
            <a:r>
              <a:rPr lang="pl-PL" sz="3200" b="1" dirty="0" smtClean="0">
                <a:solidFill>
                  <a:srgbClr val="002060"/>
                </a:solidFill>
              </a:rPr>
              <a:t>We </a:t>
            </a:r>
            <a:r>
              <a:rPr lang="pl-PL" sz="3200" b="1" dirty="0" err="1" smtClean="0">
                <a:solidFill>
                  <a:srgbClr val="002060"/>
                </a:solidFill>
              </a:rPr>
              <a:t>need</a:t>
            </a:r>
            <a:r>
              <a:rPr lang="pl-PL" sz="3200" b="1" dirty="0" smtClean="0">
                <a:solidFill>
                  <a:srgbClr val="002060"/>
                </a:solidFill>
              </a:rPr>
              <a:t> </a:t>
            </a:r>
            <a:r>
              <a:rPr lang="pl-PL" sz="3200" b="1" dirty="0" err="1" smtClean="0">
                <a:solidFill>
                  <a:srgbClr val="002060"/>
                </a:solidFill>
              </a:rPr>
              <a:t>new</a:t>
            </a:r>
            <a:r>
              <a:rPr lang="pl-PL" sz="3200" b="1" dirty="0" smtClean="0">
                <a:solidFill>
                  <a:srgbClr val="002060"/>
                </a:solidFill>
              </a:rPr>
              <a:t> </a:t>
            </a:r>
            <a:r>
              <a:rPr lang="pl-PL" sz="3200" b="1" dirty="0" err="1" smtClean="0">
                <a:solidFill>
                  <a:srgbClr val="002060"/>
                </a:solidFill>
              </a:rPr>
              <a:t>solutions</a:t>
            </a:r>
            <a:r>
              <a:rPr lang="pl-PL" sz="3200" b="1" dirty="0" smtClean="0">
                <a:solidFill>
                  <a:srgbClr val="002060"/>
                </a:solidFill>
              </a:rPr>
              <a:t> to </a:t>
            </a:r>
            <a:r>
              <a:rPr lang="pl-PL" sz="3200" b="1" dirty="0" err="1" smtClean="0">
                <a:solidFill>
                  <a:srgbClr val="002060"/>
                </a:solidFill>
              </a:rPr>
              <a:t>preserve</a:t>
            </a:r>
            <a:r>
              <a:rPr lang="pl-PL" sz="3200" b="1" dirty="0" smtClean="0">
                <a:solidFill>
                  <a:srgbClr val="002060"/>
                </a:solidFill>
              </a:rPr>
              <a:t> </a:t>
            </a:r>
            <a:r>
              <a:rPr lang="pl-PL" sz="3200" b="1" dirty="0" err="1" smtClean="0">
                <a:solidFill>
                  <a:srgbClr val="002060"/>
                </a:solidFill>
              </a:rPr>
              <a:t>the</a:t>
            </a:r>
            <a:r>
              <a:rPr lang="pl-PL" sz="3200" b="1" dirty="0" smtClean="0">
                <a:solidFill>
                  <a:srgbClr val="002060"/>
                </a:solidFill>
              </a:rPr>
              <a:t> environment – zero energy </a:t>
            </a:r>
            <a:r>
              <a:rPr lang="pl-PL" sz="3200" b="1" dirty="0" err="1" smtClean="0">
                <a:solidFill>
                  <a:srgbClr val="002060"/>
                </a:solidFill>
              </a:rPr>
              <a:t>sludge</a:t>
            </a:r>
            <a:r>
              <a:rPr lang="pl-PL" sz="3200" b="1" dirty="0" smtClean="0">
                <a:solidFill>
                  <a:srgbClr val="002060"/>
                </a:solidFill>
              </a:rPr>
              <a:t> </a:t>
            </a:r>
            <a:r>
              <a:rPr lang="pl-PL" sz="3200" b="1" dirty="0" err="1" smtClean="0">
                <a:solidFill>
                  <a:srgbClr val="002060"/>
                </a:solidFill>
              </a:rPr>
              <a:t>hygenization</a:t>
            </a:r>
            <a:r>
              <a:rPr lang="pl-PL" sz="3200" b="1" dirty="0" smtClean="0">
                <a:solidFill>
                  <a:srgbClr val="002060"/>
                </a:solidFill>
              </a:rPr>
              <a:t> plant!</a:t>
            </a:r>
            <a:endParaRPr lang="pl-PL" sz="3200" b="1" dirty="0">
              <a:solidFill>
                <a:srgbClr val="002060"/>
              </a:solidFill>
            </a:endParaRPr>
          </a:p>
        </p:txBody>
      </p:sp>
      <p:sp>
        <p:nvSpPr>
          <p:cNvPr id="3" name="Symbol zastępczy numeru slajdu 2"/>
          <p:cNvSpPr>
            <a:spLocks noGrp="1"/>
          </p:cNvSpPr>
          <p:nvPr>
            <p:ph type="sldNum" sz="quarter" idx="12"/>
          </p:nvPr>
        </p:nvSpPr>
        <p:spPr/>
        <p:txBody>
          <a:bodyPr/>
          <a:lstStyle/>
          <a:p>
            <a:fld id="{43292F4E-9DE2-402D-A6AF-7D8D024B4D5D}" type="slidenum">
              <a:rPr lang="pl-PL" smtClean="0"/>
              <a:pPr/>
              <a:t>30</a:t>
            </a:fld>
            <a:endParaRPr lang="pl-PL"/>
          </a:p>
        </p:txBody>
      </p:sp>
      <p:pic>
        <p:nvPicPr>
          <p:cNvPr id="4" name="Obraz 3"/>
          <p:cNvPicPr>
            <a:picLocks noChangeAspect="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83568" y="1628800"/>
            <a:ext cx="7416824" cy="421991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cxnSp>
        <p:nvCxnSpPr>
          <p:cNvPr id="7" name="Łącznik prosty ze strzałką 6"/>
          <p:cNvCxnSpPr/>
          <p:nvPr/>
        </p:nvCxnSpPr>
        <p:spPr>
          <a:xfrm flipH="1">
            <a:off x="1907704" y="5445224"/>
            <a:ext cx="237626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11" name="Picture 5" descr="IMG_5750-2-large"/>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092280" y="4293096"/>
            <a:ext cx="1643336" cy="9254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2" name="Obraz 11"/>
          <p:cNvPicPr>
            <a:picLocks noChangeAspect="1"/>
          </p:cNvPicPr>
          <p:nvPr/>
        </p:nvPicPr>
        <p:blipFill>
          <a:blip r:embed="rId4" cstate="print"/>
          <a:stretch>
            <a:fillRect/>
          </a:stretch>
        </p:blipFill>
        <p:spPr>
          <a:xfrm>
            <a:off x="2627784" y="4653136"/>
            <a:ext cx="1119043" cy="936104"/>
          </a:xfrm>
          <a:prstGeom prst="rect">
            <a:avLst/>
          </a:prstGeom>
        </p:spPr>
      </p:pic>
      <p:pic>
        <p:nvPicPr>
          <p:cNvPr id="13" name="Obraz 12"/>
          <p:cNvPicPr>
            <a:picLocks noChangeAspect="1"/>
          </p:cNvPicPr>
          <p:nvPr/>
        </p:nvPicPr>
        <p:blipFill>
          <a:blip r:embed="rId5" cstate="print"/>
          <a:stretch>
            <a:fillRect/>
          </a:stretch>
        </p:blipFill>
        <p:spPr>
          <a:xfrm>
            <a:off x="3779912" y="5301208"/>
            <a:ext cx="402072" cy="404664"/>
          </a:xfrm>
          <a:prstGeom prst="rect">
            <a:avLst/>
          </a:prstGeom>
        </p:spPr>
      </p:pic>
      <p:pic>
        <p:nvPicPr>
          <p:cNvPr id="14" name="Picture 8" descr="Image result for ichtj"/>
          <p:cNvPicPr>
            <a:picLocks noChangeAspect="1" noChangeArrowheads="1"/>
          </p:cNvPicPr>
          <p:nvPr/>
        </p:nvPicPr>
        <p:blipFill>
          <a:blip r:embed="rId6" cstate="print"/>
          <a:srcRect/>
          <a:stretch>
            <a:fillRect/>
          </a:stretch>
        </p:blipFill>
        <p:spPr bwMode="auto">
          <a:xfrm>
            <a:off x="8495645" y="0"/>
            <a:ext cx="648355" cy="540296"/>
          </a:xfrm>
          <a:prstGeom prst="rect">
            <a:avLst/>
          </a:prstGeom>
          <a:noFill/>
        </p:spPr>
      </p:pic>
      <p:sp>
        <p:nvSpPr>
          <p:cNvPr id="10" name="pole tekstowe 9"/>
          <p:cNvSpPr txBox="1"/>
          <p:nvPr/>
        </p:nvSpPr>
        <p:spPr>
          <a:xfrm>
            <a:off x="755576" y="6309320"/>
            <a:ext cx="6192688" cy="307777"/>
          </a:xfrm>
          <a:prstGeom prst="rect">
            <a:avLst/>
          </a:prstGeom>
          <a:noFill/>
        </p:spPr>
        <p:txBody>
          <a:bodyPr wrap="square" rtlCol="0">
            <a:spAutoFit/>
          </a:bodyPr>
          <a:lstStyle/>
          <a:p>
            <a:r>
              <a:rPr lang="pl-PL" sz="1400" b="1" dirty="0" err="1" smtClean="0">
                <a:solidFill>
                  <a:srgbClr val="002060"/>
                </a:solidFill>
              </a:rPr>
              <a:t>A.G.Chmielewski,Z.Zimek</a:t>
            </a:r>
            <a:r>
              <a:rPr lang="pl-PL" sz="1400" b="1" dirty="0" smtClean="0">
                <a:solidFill>
                  <a:srgbClr val="002060"/>
                </a:solidFill>
              </a:rPr>
              <a:t>, </a:t>
            </a:r>
            <a:r>
              <a:rPr lang="pl-PL" sz="1400" b="1" dirty="0" err="1" smtClean="0">
                <a:solidFill>
                  <a:srgbClr val="002060"/>
                </a:solidFill>
              </a:rPr>
              <a:t>U.Gryczka</a:t>
            </a:r>
            <a:r>
              <a:rPr lang="pl-PL" sz="1400" b="1" dirty="0" smtClean="0">
                <a:solidFill>
                  <a:srgbClr val="002060"/>
                </a:solidFill>
              </a:rPr>
              <a:t>, </a:t>
            </a:r>
            <a:r>
              <a:rPr lang="pl-PL" sz="1400" b="1" dirty="0" err="1" smtClean="0">
                <a:solidFill>
                  <a:srgbClr val="002060"/>
                </a:solidFill>
              </a:rPr>
              <a:t>R.Edgecock,K.Pietrzak</a:t>
            </a:r>
            <a:endParaRPr lang="pl-PL" sz="1400" b="1" dirty="0">
              <a:solidFill>
                <a:srgbClr val="002060"/>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57200" y="692696"/>
            <a:ext cx="8229600" cy="724942"/>
          </a:xfrm>
        </p:spPr>
        <p:txBody>
          <a:bodyPr>
            <a:normAutofit fontScale="90000"/>
          </a:bodyPr>
          <a:lstStyle/>
          <a:p>
            <a:r>
              <a:rPr lang="pl-PL" altLang="pl-PL" b="1" dirty="0" err="1" smtClean="0">
                <a:solidFill>
                  <a:srgbClr val="002060"/>
                </a:solidFill>
              </a:rPr>
              <a:t>Advantages</a:t>
            </a:r>
            <a:r>
              <a:rPr lang="pl-PL" altLang="pl-PL" b="1" dirty="0" smtClean="0">
                <a:solidFill>
                  <a:srgbClr val="002060"/>
                </a:solidFill>
              </a:rPr>
              <a:t> </a:t>
            </a:r>
            <a:r>
              <a:rPr lang="en-GB" altLang="pl-PL" b="1" dirty="0" smtClean="0">
                <a:solidFill>
                  <a:srgbClr val="002060"/>
                </a:solidFill>
              </a:rPr>
              <a:t>of proposed solution</a:t>
            </a:r>
            <a:r>
              <a:rPr lang="pl-PL" altLang="pl-PL" b="1" dirty="0" smtClean="0">
                <a:solidFill>
                  <a:srgbClr val="002060"/>
                </a:solidFill>
              </a:rPr>
              <a:t>:</a:t>
            </a:r>
            <a:r>
              <a:rPr lang="en-GB" altLang="pl-PL" b="1" dirty="0" smtClean="0"/>
              <a:t/>
            </a:r>
            <a:br>
              <a:rPr lang="en-GB" altLang="pl-PL" b="1" dirty="0" smtClean="0"/>
            </a:br>
            <a:endParaRPr lang="pl-PL" dirty="0"/>
          </a:p>
        </p:txBody>
      </p:sp>
      <p:sp>
        <p:nvSpPr>
          <p:cNvPr id="3" name="Symbol zastępczy zawartości 2"/>
          <p:cNvSpPr>
            <a:spLocks noGrp="1"/>
          </p:cNvSpPr>
          <p:nvPr>
            <p:ph idx="1"/>
          </p:nvPr>
        </p:nvSpPr>
        <p:spPr/>
        <p:txBody>
          <a:bodyPr>
            <a:normAutofit/>
          </a:bodyPr>
          <a:lstStyle/>
          <a:p>
            <a:r>
              <a:rPr lang="en-GB" altLang="pl-PL" b="1" dirty="0" smtClean="0">
                <a:solidFill>
                  <a:srgbClr val="002060"/>
                </a:solidFill>
              </a:rPr>
              <a:t>Environmental friendly technology</a:t>
            </a:r>
          </a:p>
          <a:p>
            <a:r>
              <a:rPr lang="en-GB" altLang="pl-PL" b="1" dirty="0" smtClean="0">
                <a:solidFill>
                  <a:srgbClr val="002060"/>
                </a:solidFill>
              </a:rPr>
              <a:t>Biogas production is disposal of problematic wastes</a:t>
            </a:r>
          </a:p>
          <a:p>
            <a:r>
              <a:rPr lang="en-GB" altLang="pl-PL" b="1" dirty="0" smtClean="0">
                <a:solidFill>
                  <a:srgbClr val="002060"/>
                </a:solidFill>
              </a:rPr>
              <a:t>Production of renewable power through combined heat and power cogeneration</a:t>
            </a:r>
          </a:p>
          <a:p>
            <a:r>
              <a:rPr lang="en-GB" altLang="pl-PL" b="1" dirty="0" smtClean="0">
                <a:solidFill>
                  <a:srgbClr val="002060"/>
                </a:solidFill>
              </a:rPr>
              <a:t>Production of microbiologically safe organic fertiliser</a:t>
            </a:r>
          </a:p>
          <a:p>
            <a:r>
              <a:rPr lang="en-GB" altLang="pl-PL" b="1" dirty="0" smtClean="0">
                <a:solidFill>
                  <a:srgbClr val="002060"/>
                </a:solidFill>
              </a:rPr>
              <a:t>Technology can be applied in any place with sufficient biomass resources while there is no need to ensure external electric energy supply</a:t>
            </a:r>
          </a:p>
          <a:p>
            <a:endParaRPr lang="pl-PL" dirty="0"/>
          </a:p>
        </p:txBody>
      </p:sp>
      <p:sp>
        <p:nvSpPr>
          <p:cNvPr id="4" name="Symbol zastępczy numeru slajdu 3"/>
          <p:cNvSpPr>
            <a:spLocks noGrp="1"/>
          </p:cNvSpPr>
          <p:nvPr>
            <p:ph type="sldNum" sz="quarter" idx="12"/>
          </p:nvPr>
        </p:nvSpPr>
        <p:spPr/>
        <p:txBody>
          <a:bodyPr/>
          <a:lstStyle/>
          <a:p>
            <a:fld id="{6E12C436-FA86-496B-9CE0-BEA6D2187FF3}" type="slidenum">
              <a:rPr lang="pl-PL" smtClean="0"/>
              <a:pPr/>
              <a:t>31</a:t>
            </a:fld>
            <a:endParaRPr lang="pl-PL"/>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Symbol zastępczy tekstu 6" descr="3.jpg"/>
          <p:cNvPicPr>
            <a:picLocks noChangeAspect="1"/>
          </p:cNvPicPr>
          <p:nvPr/>
        </p:nvPicPr>
        <p:blipFill>
          <a:blip r:embed="rId2" cstate="print"/>
          <a:srcRect/>
          <a:stretch>
            <a:fillRect/>
          </a:stretch>
        </p:blipFill>
        <p:spPr>
          <a:xfrm>
            <a:off x="0" y="-26988"/>
            <a:ext cx="9144000" cy="6858001"/>
          </a:xfrm>
          <a:prstGeom prst="rect">
            <a:avLst/>
          </a:prstGeom>
        </p:spPr>
      </p:pic>
      <p:sp>
        <p:nvSpPr>
          <p:cNvPr id="3" name="Prostokąt 2"/>
          <p:cNvSpPr/>
          <p:nvPr/>
        </p:nvSpPr>
        <p:spPr>
          <a:xfrm>
            <a:off x="1449992" y="2708920"/>
            <a:ext cx="6244017" cy="1569660"/>
          </a:xfrm>
          <a:prstGeom prst="rect">
            <a:avLst/>
          </a:prstGeom>
        </p:spPr>
        <p:txBody>
          <a:bodyPr wrap="square">
            <a:spAutoFit/>
          </a:bodyPr>
          <a:lstStyle/>
          <a:p>
            <a:pPr algn="ctr">
              <a:defRPr/>
            </a:pPr>
            <a:r>
              <a:rPr lang="pl-PL" sz="9600" b="1" i="1" dirty="0" err="1" smtClean="0">
                <a:solidFill>
                  <a:srgbClr val="D10E09"/>
                </a:solidFill>
                <a:effectLst>
                  <a:outerShdw blurRad="38100" dist="38100" dir="2700000" algn="tl">
                    <a:srgbClr val="C0C0C0"/>
                  </a:outerShdw>
                </a:effectLst>
              </a:rPr>
              <a:t>Thank</a:t>
            </a:r>
            <a:r>
              <a:rPr lang="pl-PL" sz="9600" b="1" i="1" dirty="0" smtClean="0">
                <a:solidFill>
                  <a:srgbClr val="D10E09"/>
                </a:solidFill>
                <a:effectLst>
                  <a:outerShdw blurRad="38100" dist="38100" dir="2700000" algn="tl">
                    <a:srgbClr val="C0C0C0"/>
                  </a:outerShdw>
                </a:effectLst>
              </a:rPr>
              <a:t> </a:t>
            </a:r>
            <a:r>
              <a:rPr lang="pl-PL" sz="9600" b="1" i="1" dirty="0" err="1" smtClean="0">
                <a:solidFill>
                  <a:srgbClr val="D10E09"/>
                </a:solidFill>
                <a:effectLst>
                  <a:outerShdw blurRad="38100" dist="38100" dir="2700000" algn="tl">
                    <a:srgbClr val="C0C0C0"/>
                  </a:outerShdw>
                </a:effectLst>
              </a:rPr>
              <a:t>you</a:t>
            </a:r>
            <a:r>
              <a:rPr lang="pl-PL" sz="9600" b="1" i="1" dirty="0" smtClean="0">
                <a:solidFill>
                  <a:srgbClr val="D10E09"/>
                </a:solidFill>
                <a:effectLst>
                  <a:outerShdw blurRad="38100" dist="38100" dir="2700000" algn="tl">
                    <a:srgbClr val="C0C0C0"/>
                  </a:outerShdw>
                </a:effectLst>
              </a:rPr>
              <a:t> !</a:t>
            </a:r>
            <a:endParaRPr lang="pl-PL" b="1" i="1" dirty="0" smtClean="0">
              <a:solidFill>
                <a:srgbClr val="D10E09"/>
              </a:solidFill>
              <a:effectLst>
                <a:outerShdw blurRad="38100" dist="38100" dir="2700000" algn="tl">
                  <a:srgbClr val="C0C0C0"/>
                </a:outerShdw>
              </a:effectLst>
            </a:endParaRPr>
          </a:p>
        </p:txBody>
      </p:sp>
      <p:sp>
        <p:nvSpPr>
          <p:cNvPr id="4" name="Symbol zastępczy numeru slajdu 3"/>
          <p:cNvSpPr>
            <a:spLocks noGrp="1"/>
          </p:cNvSpPr>
          <p:nvPr>
            <p:ph type="sldNum" sz="quarter" idx="12"/>
          </p:nvPr>
        </p:nvSpPr>
        <p:spPr/>
        <p:txBody>
          <a:bodyPr/>
          <a:lstStyle/>
          <a:p>
            <a:fld id="{43292F4E-9DE2-402D-A6AF-7D8D024B4D5D}" type="slidenum">
              <a:rPr lang="pl-PL" smtClean="0"/>
              <a:pPr/>
              <a:t>32</a:t>
            </a:fld>
            <a:endParaRPr lang="pl-PL"/>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3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8" name="Picture 8" descr="Image result for ichtj"/>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8244408" y="188640"/>
            <a:ext cx="734400" cy="6123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269" name="Picture 7" descr="statek.png"/>
          <p:cNvPicPr>
            <a:picLocks noChangeAspect="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4499992" y="1844824"/>
            <a:ext cx="4392696" cy="302433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 name="Tytuł 6"/>
          <p:cNvSpPr>
            <a:spLocks noGrp="1"/>
          </p:cNvSpPr>
          <p:nvPr>
            <p:ph type="title"/>
          </p:nvPr>
        </p:nvSpPr>
        <p:spPr/>
        <p:txBody>
          <a:bodyPr/>
          <a:lstStyle/>
          <a:p>
            <a:r>
              <a:rPr lang="pl-PL" dirty="0" smtClean="0">
                <a:solidFill>
                  <a:srgbClr val="002060"/>
                </a:solidFill>
              </a:rPr>
              <a:t>Marine </a:t>
            </a:r>
            <a:r>
              <a:rPr lang="pl-PL" dirty="0" err="1" smtClean="0">
                <a:solidFill>
                  <a:srgbClr val="002060"/>
                </a:solidFill>
              </a:rPr>
              <a:t>transportation</a:t>
            </a:r>
            <a:endParaRPr lang="pl-PL" dirty="0">
              <a:solidFill>
                <a:srgbClr val="002060"/>
              </a:solidFill>
            </a:endParaRPr>
          </a:p>
        </p:txBody>
      </p:sp>
      <p:sp>
        <p:nvSpPr>
          <p:cNvPr id="8" name="Symbol zastępczy tekstu 7"/>
          <p:cNvSpPr>
            <a:spLocks noGrp="1"/>
          </p:cNvSpPr>
          <p:nvPr>
            <p:ph type="body" idx="1"/>
          </p:nvPr>
        </p:nvSpPr>
        <p:spPr>
          <a:xfrm>
            <a:off x="457200" y="1052737"/>
            <a:ext cx="4040188" cy="864096"/>
          </a:xfrm>
        </p:spPr>
        <p:txBody>
          <a:bodyPr/>
          <a:lstStyle/>
          <a:p>
            <a:pPr algn="ctr"/>
            <a:r>
              <a:rPr lang="pl-PL" dirty="0" smtClean="0">
                <a:solidFill>
                  <a:srgbClr val="002060"/>
                </a:solidFill>
              </a:rPr>
              <a:t>EMISSION</a:t>
            </a:r>
            <a:endParaRPr lang="pl-PL" dirty="0">
              <a:solidFill>
                <a:srgbClr val="002060"/>
              </a:solidFill>
            </a:endParaRPr>
          </a:p>
        </p:txBody>
      </p:sp>
      <p:sp>
        <p:nvSpPr>
          <p:cNvPr id="9" name="Symbol zastępczy zawartości 8"/>
          <p:cNvSpPr>
            <a:spLocks noGrp="1"/>
          </p:cNvSpPr>
          <p:nvPr>
            <p:ph sz="half" idx="2"/>
          </p:nvPr>
        </p:nvSpPr>
        <p:spPr/>
        <p:txBody>
          <a:bodyPr>
            <a:normAutofit fontScale="77500" lnSpcReduction="20000"/>
          </a:bodyPr>
          <a:lstStyle/>
          <a:p>
            <a:pPr>
              <a:lnSpc>
                <a:spcPct val="150000"/>
              </a:lnSpc>
              <a:buFont typeface="Wingdings" panose="05000000000000000000" pitchFamily="2" charset="2"/>
              <a:buChar char="v"/>
            </a:pPr>
            <a:r>
              <a:rPr lang="pl-PL" altLang="pl-PL" b="1" dirty="0" err="1" smtClean="0">
                <a:solidFill>
                  <a:srgbClr val="002060"/>
                </a:solidFill>
              </a:rPr>
              <a:t>Two</a:t>
            </a:r>
            <a:r>
              <a:rPr lang="pl-PL" altLang="pl-PL" b="1" dirty="0" smtClean="0">
                <a:solidFill>
                  <a:srgbClr val="002060"/>
                </a:solidFill>
              </a:rPr>
              <a:t> </a:t>
            </a:r>
            <a:r>
              <a:rPr lang="pl-PL" altLang="pl-PL" b="1" dirty="0" err="1" smtClean="0">
                <a:solidFill>
                  <a:srgbClr val="002060"/>
                </a:solidFill>
              </a:rPr>
              <a:t>stroke</a:t>
            </a:r>
            <a:r>
              <a:rPr lang="pl-PL" altLang="pl-PL" b="1" dirty="0" smtClean="0">
                <a:solidFill>
                  <a:srgbClr val="002060"/>
                </a:solidFill>
              </a:rPr>
              <a:t> Diesel </a:t>
            </a:r>
            <a:r>
              <a:rPr lang="pl-PL" altLang="pl-PL" b="1" dirty="0" err="1" smtClean="0">
                <a:solidFill>
                  <a:srgbClr val="002060"/>
                </a:solidFill>
              </a:rPr>
              <a:t>up</a:t>
            </a:r>
            <a:r>
              <a:rPr lang="pl-PL" altLang="pl-PL" b="1" dirty="0" smtClean="0">
                <a:solidFill>
                  <a:srgbClr val="002060"/>
                </a:solidFill>
              </a:rPr>
              <a:t> to 81 MW</a:t>
            </a:r>
          </a:p>
          <a:p>
            <a:pPr>
              <a:lnSpc>
                <a:spcPct val="150000"/>
              </a:lnSpc>
              <a:buFont typeface="Wingdings" panose="05000000000000000000" pitchFamily="2" charset="2"/>
              <a:buChar char="v"/>
            </a:pPr>
            <a:r>
              <a:rPr lang="pl-PL" altLang="pl-PL" b="1" dirty="0" smtClean="0">
                <a:solidFill>
                  <a:srgbClr val="002060"/>
                </a:solidFill>
              </a:rPr>
              <a:t>6 to 14 </a:t>
            </a:r>
            <a:r>
              <a:rPr lang="pl-PL" altLang="pl-PL" b="1" dirty="0" err="1" smtClean="0">
                <a:solidFill>
                  <a:srgbClr val="002060"/>
                </a:solidFill>
              </a:rPr>
              <a:t>pistons</a:t>
            </a:r>
            <a:r>
              <a:rPr lang="pl-PL" altLang="pl-PL" b="1" dirty="0" smtClean="0">
                <a:solidFill>
                  <a:srgbClr val="002060"/>
                </a:solidFill>
              </a:rPr>
              <a:t> ( </a:t>
            </a:r>
            <a:r>
              <a:rPr lang="pl-PL" altLang="pl-PL" b="1" dirty="0" err="1" smtClean="0">
                <a:solidFill>
                  <a:srgbClr val="002060"/>
                </a:solidFill>
              </a:rPr>
              <a:t>each</a:t>
            </a:r>
            <a:r>
              <a:rPr lang="pl-PL" altLang="pl-PL" b="1" dirty="0" smtClean="0">
                <a:solidFill>
                  <a:srgbClr val="002060"/>
                </a:solidFill>
              </a:rPr>
              <a:t> 1820 dm</a:t>
            </a:r>
            <a:r>
              <a:rPr lang="pl-PL" altLang="pl-PL" b="1" baseline="30000" dirty="0" smtClean="0">
                <a:solidFill>
                  <a:srgbClr val="002060"/>
                </a:solidFill>
              </a:rPr>
              <a:t>3  </a:t>
            </a:r>
            <a:r>
              <a:rPr lang="pl-PL" altLang="pl-PL" b="1" dirty="0" smtClean="0">
                <a:solidFill>
                  <a:srgbClr val="002060"/>
                </a:solidFill>
              </a:rPr>
              <a:t>)</a:t>
            </a:r>
          </a:p>
          <a:p>
            <a:pPr>
              <a:lnSpc>
                <a:spcPct val="150000"/>
              </a:lnSpc>
              <a:buFont typeface="Wingdings" panose="05000000000000000000" pitchFamily="2" charset="2"/>
              <a:buChar char="v"/>
            </a:pPr>
            <a:r>
              <a:rPr lang="pl-PL" altLang="pl-PL" b="1" dirty="0" smtClean="0">
                <a:solidFill>
                  <a:srgbClr val="002060"/>
                </a:solidFill>
              </a:rPr>
              <a:t>Heavy oil</a:t>
            </a:r>
          </a:p>
          <a:p>
            <a:pPr>
              <a:lnSpc>
                <a:spcPct val="150000"/>
              </a:lnSpc>
              <a:buFont typeface="Wingdings" panose="05000000000000000000" pitchFamily="2" charset="2"/>
              <a:buChar char="v"/>
            </a:pPr>
            <a:r>
              <a:rPr lang="pl-PL" altLang="pl-PL" b="1" dirty="0" err="1" smtClean="0">
                <a:solidFill>
                  <a:srgbClr val="002060"/>
                </a:solidFill>
              </a:rPr>
              <a:t>Consumption</a:t>
            </a:r>
            <a:r>
              <a:rPr lang="pl-PL" altLang="pl-PL" b="1" dirty="0" smtClean="0">
                <a:solidFill>
                  <a:srgbClr val="002060"/>
                </a:solidFill>
              </a:rPr>
              <a:t> 250 ton per </a:t>
            </a:r>
            <a:r>
              <a:rPr lang="pl-PL" altLang="pl-PL" b="1" dirty="0" err="1" smtClean="0">
                <a:solidFill>
                  <a:srgbClr val="002060"/>
                </a:solidFill>
              </a:rPr>
              <a:t>day</a:t>
            </a:r>
            <a:endParaRPr lang="pl-PL" altLang="pl-PL" b="1" dirty="0" smtClean="0">
              <a:solidFill>
                <a:srgbClr val="002060"/>
              </a:solidFill>
            </a:endParaRPr>
          </a:p>
          <a:p>
            <a:pPr>
              <a:lnSpc>
                <a:spcPct val="150000"/>
              </a:lnSpc>
              <a:buFont typeface="Wingdings" panose="05000000000000000000" pitchFamily="2" charset="2"/>
              <a:buChar char="v"/>
            </a:pPr>
            <a:r>
              <a:rPr lang="pl-PL" altLang="pl-PL" b="1" dirty="0" err="1" smtClean="0">
                <a:solidFill>
                  <a:srgbClr val="002060"/>
                </a:solidFill>
              </a:rPr>
              <a:t>Typical</a:t>
            </a:r>
            <a:r>
              <a:rPr lang="pl-PL" altLang="pl-PL" b="1" dirty="0" smtClean="0">
                <a:solidFill>
                  <a:srgbClr val="002060"/>
                </a:solidFill>
              </a:rPr>
              <a:t> </a:t>
            </a:r>
            <a:r>
              <a:rPr lang="pl-PL" altLang="pl-PL" b="1" dirty="0" err="1" smtClean="0">
                <a:solidFill>
                  <a:srgbClr val="002060"/>
                </a:solidFill>
              </a:rPr>
              <a:t>off-gases</a:t>
            </a:r>
            <a:r>
              <a:rPr lang="pl-PL" altLang="pl-PL" b="1" dirty="0" smtClean="0">
                <a:solidFill>
                  <a:srgbClr val="002060"/>
                </a:solidFill>
              </a:rPr>
              <a:t> – 13 % O</a:t>
            </a:r>
            <a:r>
              <a:rPr lang="pl-PL" altLang="pl-PL" sz="1400" b="1" dirty="0" smtClean="0">
                <a:solidFill>
                  <a:srgbClr val="002060"/>
                </a:solidFill>
              </a:rPr>
              <a:t>2</a:t>
            </a:r>
            <a:r>
              <a:rPr lang="pl-PL" altLang="pl-PL" b="1" dirty="0" smtClean="0">
                <a:solidFill>
                  <a:srgbClr val="002060"/>
                </a:solidFill>
              </a:rPr>
              <a:t>, 5,2% CO</a:t>
            </a:r>
            <a:r>
              <a:rPr lang="pl-PL" altLang="pl-PL" sz="1400" b="1" dirty="0" smtClean="0">
                <a:solidFill>
                  <a:srgbClr val="002060"/>
                </a:solidFill>
              </a:rPr>
              <a:t>2</a:t>
            </a:r>
            <a:r>
              <a:rPr lang="pl-PL" altLang="pl-PL" b="1" dirty="0" smtClean="0">
                <a:solidFill>
                  <a:srgbClr val="002060"/>
                </a:solidFill>
              </a:rPr>
              <a:t>, 5,35% H</a:t>
            </a:r>
            <a:r>
              <a:rPr lang="pl-PL" altLang="pl-PL" sz="1400" b="1" dirty="0" smtClean="0">
                <a:solidFill>
                  <a:srgbClr val="002060"/>
                </a:solidFill>
              </a:rPr>
              <a:t>2</a:t>
            </a:r>
            <a:r>
              <a:rPr lang="pl-PL" altLang="pl-PL" b="1" dirty="0" smtClean="0">
                <a:solidFill>
                  <a:srgbClr val="002060"/>
                </a:solidFill>
              </a:rPr>
              <a:t>O, </a:t>
            </a:r>
          </a:p>
          <a:p>
            <a:pPr>
              <a:lnSpc>
                <a:spcPct val="150000"/>
              </a:lnSpc>
              <a:buFont typeface="Wingdings" panose="05000000000000000000" pitchFamily="2" charset="2"/>
              <a:buChar char="v"/>
            </a:pPr>
            <a:r>
              <a:rPr lang="pl-PL" altLang="pl-PL" b="1" dirty="0" smtClean="0">
                <a:solidFill>
                  <a:srgbClr val="FF0000"/>
                </a:solidFill>
              </a:rPr>
              <a:t>1500ppmv </a:t>
            </a:r>
            <a:r>
              <a:rPr lang="pl-PL" altLang="pl-PL" b="1" dirty="0" err="1" smtClean="0">
                <a:solidFill>
                  <a:srgbClr val="FF0000"/>
                </a:solidFill>
              </a:rPr>
              <a:t>NO</a:t>
            </a:r>
            <a:r>
              <a:rPr lang="pl-PL" altLang="pl-PL" sz="1400" b="1" dirty="0" err="1" smtClean="0">
                <a:solidFill>
                  <a:srgbClr val="FF0000"/>
                </a:solidFill>
              </a:rPr>
              <a:t>x</a:t>
            </a:r>
            <a:r>
              <a:rPr lang="pl-PL" altLang="pl-PL" b="1" dirty="0" smtClean="0">
                <a:solidFill>
                  <a:srgbClr val="FF0000"/>
                </a:solidFill>
              </a:rPr>
              <a:t>, 600ppmv </a:t>
            </a:r>
            <a:r>
              <a:rPr lang="pl-PL" altLang="pl-PL" b="1" dirty="0" err="1" smtClean="0">
                <a:solidFill>
                  <a:srgbClr val="FF0000"/>
                </a:solidFill>
              </a:rPr>
              <a:t>SO</a:t>
            </a:r>
            <a:r>
              <a:rPr lang="pl-PL" altLang="pl-PL" sz="1400" b="1" dirty="0" err="1" smtClean="0">
                <a:solidFill>
                  <a:srgbClr val="FF0000"/>
                </a:solidFill>
              </a:rPr>
              <a:t>x</a:t>
            </a:r>
            <a:r>
              <a:rPr lang="pl-PL" altLang="pl-PL" b="1" dirty="0" smtClean="0">
                <a:solidFill>
                  <a:srgbClr val="FF0000"/>
                </a:solidFill>
              </a:rPr>
              <a:t>, 60 </a:t>
            </a:r>
            <a:r>
              <a:rPr lang="pl-PL" altLang="pl-PL" b="1" dirty="0" err="1" smtClean="0">
                <a:solidFill>
                  <a:srgbClr val="FF0000"/>
                </a:solidFill>
              </a:rPr>
              <a:t>ppmv</a:t>
            </a:r>
            <a:r>
              <a:rPr lang="pl-PL" altLang="pl-PL" b="1" dirty="0" smtClean="0">
                <a:solidFill>
                  <a:srgbClr val="FF0000"/>
                </a:solidFill>
              </a:rPr>
              <a:t> CO, 180 ppm VOC</a:t>
            </a:r>
            <a:endParaRPr lang="pl-PL" altLang="pl-PL" sz="1400" b="1" dirty="0" smtClean="0">
              <a:solidFill>
                <a:srgbClr val="FF0000"/>
              </a:solidFill>
            </a:endParaRPr>
          </a:p>
          <a:p>
            <a:endParaRPr lang="pl-PL" dirty="0"/>
          </a:p>
        </p:txBody>
      </p:sp>
      <p:sp>
        <p:nvSpPr>
          <p:cNvPr id="12" name="Symbol zastępczy numeru slajdu 11"/>
          <p:cNvSpPr>
            <a:spLocks noGrp="1"/>
          </p:cNvSpPr>
          <p:nvPr>
            <p:ph type="sldNum" sz="quarter" idx="12"/>
          </p:nvPr>
        </p:nvSpPr>
        <p:spPr/>
        <p:txBody>
          <a:bodyPr/>
          <a:lstStyle/>
          <a:p>
            <a:fld id="{6E12C436-FA86-496B-9CE0-BEA6D2187FF3}" type="slidenum">
              <a:rPr lang="pl-PL" smtClean="0"/>
              <a:pPr/>
              <a:t>4</a:t>
            </a:fld>
            <a:endParaRPr lang="pl-PL"/>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932040" y="1124744"/>
            <a:ext cx="3753938" cy="2236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2291" name="Picture 2"/>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611560" y="1124744"/>
            <a:ext cx="3543697" cy="245020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 name="Tytuł 9"/>
          <p:cNvSpPr>
            <a:spLocks noGrp="1"/>
          </p:cNvSpPr>
          <p:nvPr>
            <p:ph type="title"/>
          </p:nvPr>
        </p:nvSpPr>
        <p:spPr>
          <a:xfrm>
            <a:off x="1187624" y="-315416"/>
            <a:ext cx="7772400" cy="1206500"/>
          </a:xfrm>
        </p:spPr>
        <p:txBody>
          <a:bodyPr/>
          <a:lstStyle/>
          <a:p>
            <a:pPr algn="ctr" eaLnBrk="1" fontAlgn="auto" hangingPunct="1">
              <a:spcAft>
                <a:spcPts val="0"/>
              </a:spcAft>
              <a:defRPr/>
            </a:pPr>
            <a:r>
              <a:rPr lang="pl-PL" dirty="0" err="1" smtClean="0">
                <a:solidFill>
                  <a:srgbClr val="0070C0"/>
                </a:solidFill>
              </a:rPr>
              <a:t>Ships</a:t>
            </a:r>
            <a:r>
              <a:rPr lang="pl-PL" dirty="0" smtClean="0">
                <a:solidFill>
                  <a:srgbClr val="0070C0"/>
                </a:solidFill>
              </a:rPr>
              <a:t>  – big </a:t>
            </a:r>
            <a:r>
              <a:rPr lang="pl-PL" dirty="0" err="1" smtClean="0">
                <a:solidFill>
                  <a:srgbClr val="0070C0"/>
                </a:solidFill>
              </a:rPr>
              <a:t>emitters</a:t>
            </a:r>
            <a:endParaRPr lang="pl-PL" dirty="0">
              <a:solidFill>
                <a:srgbClr val="0070C0"/>
              </a:solidFill>
            </a:endParaRPr>
          </a:p>
        </p:txBody>
      </p:sp>
      <p:pic>
        <p:nvPicPr>
          <p:cNvPr id="12293" name="Picture 2"/>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683568" y="3573016"/>
            <a:ext cx="7560840" cy="23511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2294" name="Picture 8" descr="Image result for ichtj"/>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8388424" y="188640"/>
            <a:ext cx="587301" cy="48973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 name="Symbol zastępczy numeru slajdu 6"/>
          <p:cNvSpPr>
            <a:spLocks noGrp="1"/>
          </p:cNvSpPr>
          <p:nvPr>
            <p:ph type="sldNum" sz="quarter" idx="12"/>
          </p:nvPr>
        </p:nvSpPr>
        <p:spPr/>
        <p:txBody>
          <a:bodyPr/>
          <a:lstStyle/>
          <a:p>
            <a:fld id="{6E12C436-FA86-496B-9CE0-BEA6D2187FF3}" type="slidenum">
              <a:rPr lang="pl-PL" smtClean="0"/>
              <a:pPr/>
              <a:t>5</a:t>
            </a:fld>
            <a:endParaRPr lang="pl-PL"/>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435100" y="274638"/>
            <a:ext cx="6593284" cy="634082"/>
          </a:xfrm>
        </p:spPr>
        <p:txBody>
          <a:bodyPr/>
          <a:lstStyle/>
          <a:p>
            <a:pPr algn="ctr" eaLnBrk="1" fontAlgn="auto" hangingPunct="1">
              <a:spcAft>
                <a:spcPts val="0"/>
              </a:spcAft>
              <a:defRPr/>
            </a:pPr>
            <a:r>
              <a:rPr lang="pl-PL" dirty="0" err="1" smtClean="0">
                <a:solidFill>
                  <a:schemeClr val="tx2">
                    <a:satMod val="130000"/>
                  </a:schemeClr>
                </a:solidFill>
              </a:rPr>
              <a:t>Emission</a:t>
            </a:r>
            <a:r>
              <a:rPr lang="pl-PL" dirty="0" smtClean="0">
                <a:solidFill>
                  <a:schemeClr val="tx2">
                    <a:satMod val="130000"/>
                  </a:schemeClr>
                </a:solidFill>
              </a:rPr>
              <a:t> </a:t>
            </a:r>
            <a:r>
              <a:rPr lang="pl-PL" dirty="0" err="1" smtClean="0">
                <a:solidFill>
                  <a:schemeClr val="tx2">
                    <a:satMod val="130000"/>
                  </a:schemeClr>
                </a:solidFill>
              </a:rPr>
              <a:t>Control</a:t>
            </a:r>
            <a:r>
              <a:rPr lang="pl-PL" dirty="0" smtClean="0">
                <a:solidFill>
                  <a:schemeClr val="tx2">
                    <a:satMod val="130000"/>
                  </a:schemeClr>
                </a:solidFill>
              </a:rPr>
              <a:t> </a:t>
            </a:r>
            <a:r>
              <a:rPr lang="pl-PL" dirty="0" err="1" smtClean="0">
                <a:solidFill>
                  <a:schemeClr val="tx2">
                    <a:satMod val="130000"/>
                  </a:schemeClr>
                </a:solidFill>
              </a:rPr>
              <a:t>Areas</a:t>
            </a:r>
            <a:endParaRPr lang="pl-PL" dirty="0">
              <a:solidFill>
                <a:schemeClr val="tx2">
                  <a:satMod val="130000"/>
                </a:schemeClr>
              </a:solidFill>
            </a:endParaRPr>
          </a:p>
        </p:txBody>
      </p:sp>
      <p:pic>
        <p:nvPicPr>
          <p:cNvPr id="13315" name="Picture 2" descr="Znalezione obrazy dla zapytania Ships  emissions control scheme"/>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330325" y="1905000"/>
            <a:ext cx="7508875" cy="42179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3316" name="Picture 8" descr="Image result for ichtj"/>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8409600" y="0"/>
            <a:ext cx="734400" cy="6123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Prostokąt 4"/>
          <p:cNvSpPr/>
          <p:nvPr/>
        </p:nvSpPr>
        <p:spPr>
          <a:xfrm>
            <a:off x="3274305" y="6198990"/>
            <a:ext cx="2595390" cy="369332"/>
          </a:xfrm>
          <a:prstGeom prst="rect">
            <a:avLst/>
          </a:prstGeom>
        </p:spPr>
        <p:txBody>
          <a:bodyPr wrap="square">
            <a:spAutoFit/>
          </a:bodyPr>
          <a:lstStyle/>
          <a:p>
            <a:r>
              <a:rPr lang="pl-PL" dirty="0" smtClean="0"/>
              <a:t>IMO MARPOL </a:t>
            </a:r>
            <a:r>
              <a:rPr lang="pl-PL" dirty="0" err="1" smtClean="0"/>
              <a:t>Convention</a:t>
            </a:r>
            <a:endParaRPr lang="pl-PL" dirty="0"/>
          </a:p>
        </p:txBody>
      </p:sp>
      <p:pic>
        <p:nvPicPr>
          <p:cNvPr id="49154" name="Picture 2" descr="http://www.airclim.org/sites/default/files/images/Policy%20Initiatives/Air%20pollution%20from%20ships/IMO/IMO_logo.gif"/>
          <p:cNvPicPr>
            <a:picLocks noChangeAspect="1" noChangeArrowheads="1"/>
          </p:cNvPicPr>
          <p:nvPr/>
        </p:nvPicPr>
        <p:blipFill>
          <a:blip r:embed="rId4" cstate="print"/>
          <a:srcRect/>
          <a:stretch>
            <a:fillRect/>
          </a:stretch>
        </p:blipFill>
        <p:spPr bwMode="auto">
          <a:xfrm>
            <a:off x="6156176" y="5085184"/>
            <a:ext cx="904875" cy="981076"/>
          </a:xfrm>
          <a:prstGeom prst="rect">
            <a:avLst/>
          </a:prstGeom>
          <a:noFill/>
        </p:spPr>
      </p:pic>
      <p:sp>
        <p:nvSpPr>
          <p:cNvPr id="7" name="Symbol zastępczy numeru slajdu 6"/>
          <p:cNvSpPr>
            <a:spLocks noGrp="1"/>
          </p:cNvSpPr>
          <p:nvPr>
            <p:ph type="sldNum" sz="quarter" idx="12"/>
          </p:nvPr>
        </p:nvSpPr>
        <p:spPr/>
        <p:txBody>
          <a:bodyPr/>
          <a:lstStyle/>
          <a:p>
            <a:fld id="{6E12C436-FA86-496B-9CE0-BEA6D2187FF3}" type="slidenum">
              <a:rPr lang="pl-PL" smtClean="0"/>
              <a:pPr/>
              <a:t>6</a:t>
            </a:fld>
            <a:endParaRPr lang="pl-PL"/>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Obraz 1"/>
          <p:cNvPicPr>
            <a:picLocks noChangeAspect="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115616" y="1484784"/>
            <a:ext cx="4838700" cy="4778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 name="Tytuł 2"/>
          <p:cNvSpPr>
            <a:spLocks noGrp="1"/>
          </p:cNvSpPr>
          <p:nvPr>
            <p:ph type="title"/>
          </p:nvPr>
        </p:nvSpPr>
        <p:spPr>
          <a:xfrm>
            <a:off x="1435100" y="0"/>
            <a:ext cx="7499350" cy="908720"/>
          </a:xfrm>
        </p:spPr>
        <p:txBody>
          <a:bodyPr>
            <a:normAutofit/>
          </a:bodyPr>
          <a:lstStyle/>
          <a:p>
            <a:pPr algn="ctr" eaLnBrk="1" fontAlgn="auto" hangingPunct="1">
              <a:spcAft>
                <a:spcPts val="0"/>
              </a:spcAft>
              <a:defRPr/>
            </a:pPr>
            <a:r>
              <a:rPr lang="pl-PL" sz="4000" b="1" dirty="0" err="1" smtClean="0">
                <a:solidFill>
                  <a:schemeClr val="tx2">
                    <a:satMod val="130000"/>
                  </a:schemeClr>
                </a:solidFill>
              </a:rPr>
              <a:t>Stationary</a:t>
            </a:r>
            <a:r>
              <a:rPr lang="pl-PL" sz="4000" b="1" dirty="0" smtClean="0">
                <a:solidFill>
                  <a:schemeClr val="tx2">
                    <a:satMod val="130000"/>
                  </a:schemeClr>
                </a:solidFill>
              </a:rPr>
              <a:t> </a:t>
            </a:r>
            <a:r>
              <a:rPr lang="pl-PL" sz="4000" b="1" dirty="0" err="1" smtClean="0">
                <a:solidFill>
                  <a:schemeClr val="tx2">
                    <a:satMod val="130000"/>
                  </a:schemeClr>
                </a:solidFill>
              </a:rPr>
              <a:t>power</a:t>
            </a:r>
            <a:r>
              <a:rPr lang="pl-PL" sz="4000" b="1" dirty="0" smtClean="0">
                <a:solidFill>
                  <a:schemeClr val="tx2">
                    <a:satMod val="130000"/>
                  </a:schemeClr>
                </a:solidFill>
              </a:rPr>
              <a:t> Diesel </a:t>
            </a:r>
            <a:r>
              <a:rPr lang="pl-PL" sz="4000" b="1" dirty="0" err="1" smtClean="0">
                <a:solidFill>
                  <a:schemeClr val="tx2">
                    <a:satMod val="130000"/>
                  </a:schemeClr>
                </a:solidFill>
              </a:rPr>
              <a:t>units</a:t>
            </a:r>
            <a:endParaRPr lang="pl-PL" sz="4000" b="1" dirty="0">
              <a:solidFill>
                <a:schemeClr val="tx2">
                  <a:satMod val="130000"/>
                </a:schemeClr>
              </a:solidFill>
            </a:endParaRPr>
          </a:p>
        </p:txBody>
      </p:sp>
      <p:sp>
        <p:nvSpPr>
          <p:cNvPr id="6" name="Symbol zastępczy zawartości 5"/>
          <p:cNvSpPr>
            <a:spLocks noGrp="1"/>
          </p:cNvSpPr>
          <p:nvPr>
            <p:ph sz="half" idx="2"/>
          </p:nvPr>
        </p:nvSpPr>
        <p:spPr>
          <a:xfrm>
            <a:off x="6228184" y="1833563"/>
            <a:ext cx="2448272" cy="4351337"/>
          </a:xfrm>
        </p:spPr>
        <p:txBody>
          <a:bodyPr>
            <a:normAutofit fontScale="62500" lnSpcReduction="20000"/>
          </a:bodyPr>
          <a:lstStyle/>
          <a:p>
            <a:pPr marL="365760" indent="-283464" algn="just" eaLnBrk="1" fontAlgn="auto" hangingPunct="1">
              <a:spcAft>
                <a:spcPts val="0"/>
              </a:spcAft>
              <a:buFont typeface="Wingdings 2"/>
              <a:buChar char=""/>
              <a:defRPr/>
            </a:pPr>
            <a:r>
              <a:rPr lang="pl-PL" dirty="0" smtClean="0">
                <a:solidFill>
                  <a:srgbClr val="002060"/>
                </a:solidFill>
              </a:rPr>
              <a:t>Poland, Szpital Miejski Sochaczew – 412 </a:t>
            </a:r>
            <a:r>
              <a:rPr lang="pl-PL" dirty="0" err="1" smtClean="0">
                <a:solidFill>
                  <a:srgbClr val="002060"/>
                </a:solidFill>
              </a:rPr>
              <a:t>kWe</a:t>
            </a:r>
            <a:endParaRPr lang="pl-PL" dirty="0" smtClean="0">
              <a:solidFill>
                <a:srgbClr val="002060"/>
              </a:solidFill>
            </a:endParaRPr>
          </a:p>
          <a:p>
            <a:pPr marL="365760" indent="-283464" algn="just" eaLnBrk="1" fontAlgn="auto" hangingPunct="1">
              <a:spcAft>
                <a:spcPts val="0"/>
              </a:spcAft>
              <a:buFont typeface="Wingdings 2"/>
              <a:buChar char=""/>
              <a:defRPr/>
            </a:pPr>
            <a:r>
              <a:rPr lang="pl-PL" dirty="0" smtClean="0">
                <a:solidFill>
                  <a:srgbClr val="002060"/>
                </a:solidFill>
              </a:rPr>
              <a:t>Poland, Huta Miedzi Głogów – 936 </a:t>
            </a:r>
            <a:r>
              <a:rPr lang="pl-PL" dirty="0" err="1" smtClean="0">
                <a:solidFill>
                  <a:srgbClr val="002060"/>
                </a:solidFill>
              </a:rPr>
              <a:t>kWe</a:t>
            </a:r>
            <a:endParaRPr lang="pl-PL" dirty="0" smtClean="0">
              <a:solidFill>
                <a:srgbClr val="002060"/>
              </a:solidFill>
            </a:endParaRPr>
          </a:p>
          <a:p>
            <a:pPr marL="365760" indent="-283464" algn="just" eaLnBrk="1" fontAlgn="auto" hangingPunct="1">
              <a:spcAft>
                <a:spcPts val="0"/>
              </a:spcAft>
              <a:buFont typeface="Wingdings 2"/>
              <a:buChar char=""/>
              <a:defRPr/>
            </a:pPr>
            <a:r>
              <a:rPr lang="pl-PL" dirty="0" smtClean="0">
                <a:solidFill>
                  <a:srgbClr val="002060"/>
                </a:solidFill>
              </a:rPr>
              <a:t>Poland, Elektrownia Opole – 1058 </a:t>
            </a:r>
            <a:r>
              <a:rPr lang="pl-PL" dirty="0" err="1" smtClean="0">
                <a:solidFill>
                  <a:srgbClr val="002060"/>
                </a:solidFill>
              </a:rPr>
              <a:t>kWe</a:t>
            </a:r>
            <a:endParaRPr lang="pl-PL" dirty="0" smtClean="0">
              <a:solidFill>
                <a:srgbClr val="002060"/>
              </a:solidFill>
            </a:endParaRPr>
          </a:p>
          <a:p>
            <a:pPr marL="365760" indent="-283464" algn="just" eaLnBrk="1" fontAlgn="auto" hangingPunct="1">
              <a:spcAft>
                <a:spcPts val="0"/>
              </a:spcAft>
              <a:buFont typeface="Wingdings 2"/>
              <a:buChar char=""/>
              <a:defRPr/>
            </a:pPr>
            <a:r>
              <a:rPr lang="pl-PL" dirty="0" smtClean="0">
                <a:solidFill>
                  <a:srgbClr val="002060"/>
                </a:solidFill>
              </a:rPr>
              <a:t>Poland, Elektrownia Bełchatów – 2106 </a:t>
            </a:r>
            <a:r>
              <a:rPr lang="pl-PL" dirty="0" err="1" smtClean="0">
                <a:solidFill>
                  <a:srgbClr val="002060"/>
                </a:solidFill>
              </a:rPr>
              <a:t>kWe</a:t>
            </a:r>
            <a:endParaRPr lang="pl-PL" dirty="0" smtClean="0">
              <a:solidFill>
                <a:srgbClr val="002060"/>
              </a:solidFill>
            </a:endParaRPr>
          </a:p>
          <a:p>
            <a:pPr marL="365760" indent="-283464" algn="just" eaLnBrk="1" fontAlgn="auto" hangingPunct="1">
              <a:spcAft>
                <a:spcPts val="0"/>
              </a:spcAft>
              <a:buFont typeface="Wingdings 2"/>
              <a:buChar char=""/>
              <a:defRPr/>
            </a:pPr>
            <a:r>
              <a:rPr lang="pl-PL" dirty="0" smtClean="0">
                <a:solidFill>
                  <a:srgbClr val="002060"/>
                </a:solidFill>
              </a:rPr>
              <a:t>Greece, Andros – 3104 </a:t>
            </a:r>
            <a:r>
              <a:rPr lang="pl-PL" dirty="0" err="1" smtClean="0">
                <a:solidFill>
                  <a:srgbClr val="002060"/>
                </a:solidFill>
              </a:rPr>
              <a:t>kWe</a:t>
            </a:r>
            <a:endParaRPr lang="pl-PL" dirty="0" smtClean="0">
              <a:solidFill>
                <a:srgbClr val="002060"/>
              </a:solidFill>
            </a:endParaRPr>
          </a:p>
          <a:p>
            <a:pPr marL="365760" indent="-283464" algn="just" eaLnBrk="1" fontAlgn="auto" hangingPunct="1">
              <a:spcAft>
                <a:spcPts val="0"/>
              </a:spcAft>
              <a:buFont typeface="Wingdings 2"/>
              <a:buChar char=""/>
              <a:defRPr/>
            </a:pPr>
            <a:r>
              <a:rPr lang="pl-PL" dirty="0" smtClean="0">
                <a:solidFill>
                  <a:srgbClr val="002060"/>
                </a:solidFill>
              </a:rPr>
              <a:t>Greece, Ikaria – 3104 </a:t>
            </a:r>
            <a:r>
              <a:rPr lang="pl-PL" dirty="0" err="1" smtClean="0">
                <a:solidFill>
                  <a:srgbClr val="002060"/>
                </a:solidFill>
              </a:rPr>
              <a:t>kWe</a:t>
            </a:r>
            <a:endParaRPr lang="pl-PL" dirty="0" smtClean="0">
              <a:solidFill>
                <a:srgbClr val="002060"/>
              </a:solidFill>
            </a:endParaRPr>
          </a:p>
          <a:p>
            <a:pPr marL="365760" indent="-283464" eaLnBrk="1" fontAlgn="auto" hangingPunct="1">
              <a:spcAft>
                <a:spcPts val="0"/>
              </a:spcAft>
              <a:buFont typeface="Wingdings 2"/>
              <a:buChar char=""/>
              <a:defRPr/>
            </a:pPr>
            <a:endParaRPr lang="pl-PL" dirty="0"/>
          </a:p>
        </p:txBody>
      </p:sp>
      <p:pic>
        <p:nvPicPr>
          <p:cNvPr id="15365" name="Obraz 6"/>
          <p:cNvPicPr>
            <a:picLocks noChangeAspect="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187624" y="764704"/>
            <a:ext cx="504057" cy="48314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5366" name="Picture 8" descr="Image result for ichtj"/>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8582333" y="0"/>
            <a:ext cx="561667" cy="468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 name="Symbol zastępczy numeru slajdu 6"/>
          <p:cNvSpPr>
            <a:spLocks noGrp="1"/>
          </p:cNvSpPr>
          <p:nvPr>
            <p:ph type="sldNum" sz="quarter" idx="12"/>
          </p:nvPr>
        </p:nvSpPr>
        <p:spPr/>
        <p:txBody>
          <a:bodyPr/>
          <a:lstStyle/>
          <a:p>
            <a:fld id="{6E12C436-FA86-496B-9CE0-BEA6D2187FF3}" type="slidenum">
              <a:rPr lang="pl-PL" smtClean="0"/>
              <a:pPr/>
              <a:t>7</a:t>
            </a:fld>
            <a:endParaRPr lang="pl-PL"/>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4" descr="[chart]"/>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899592" y="936855"/>
            <a:ext cx="7128792" cy="573250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8435" name="pole tekstowe 2"/>
          <p:cNvSpPr txBox="1">
            <a:spLocks noChangeArrowheads="1"/>
          </p:cNvSpPr>
          <p:nvPr/>
        </p:nvSpPr>
        <p:spPr bwMode="auto">
          <a:xfrm>
            <a:off x="4800600" y="2057400"/>
            <a:ext cx="3124200" cy="369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pl-PL" dirty="0">
                <a:solidFill>
                  <a:srgbClr val="002060"/>
                </a:solidFill>
                <a:latin typeface="Gill Sans MT" panose="020B0502020104020203" pitchFamily="34" charset="-18"/>
              </a:rPr>
              <a:t>9</a:t>
            </a:r>
            <a:r>
              <a:rPr lang="pl-PL" altLang="pl-PL" dirty="0">
                <a:solidFill>
                  <a:srgbClr val="002060"/>
                </a:solidFill>
                <a:latin typeface="Gill Sans MT" panose="020B0502020104020203" pitchFamily="34" charset="-18"/>
              </a:rPr>
              <a:t>,</a:t>
            </a:r>
            <a:r>
              <a:rPr lang="en-US" altLang="pl-PL" dirty="0">
                <a:solidFill>
                  <a:srgbClr val="002060"/>
                </a:solidFill>
                <a:latin typeface="Gill Sans MT" panose="020B0502020104020203" pitchFamily="34" charset="-18"/>
              </a:rPr>
              <a:t>5</a:t>
            </a:r>
            <a:r>
              <a:rPr lang="pl-PL" altLang="pl-PL" dirty="0">
                <a:solidFill>
                  <a:srgbClr val="002060"/>
                </a:solidFill>
                <a:latin typeface="Gill Sans MT" panose="020B0502020104020203" pitchFamily="34" charset="-18"/>
              </a:rPr>
              <a:t> </a:t>
            </a:r>
            <a:r>
              <a:rPr lang="en-US" altLang="pl-PL" dirty="0">
                <a:solidFill>
                  <a:srgbClr val="002060"/>
                </a:solidFill>
                <a:latin typeface="Gill Sans MT" panose="020B0502020104020203" pitchFamily="34" charset="-18"/>
              </a:rPr>
              <a:t>g/kWh</a:t>
            </a:r>
            <a:r>
              <a:rPr lang="pl-PL" altLang="pl-PL" dirty="0">
                <a:solidFill>
                  <a:srgbClr val="002060"/>
                </a:solidFill>
                <a:latin typeface="Gill Sans MT" panose="020B0502020104020203" pitchFamily="34" charset="-18"/>
              </a:rPr>
              <a:t>  = </a:t>
            </a:r>
            <a:r>
              <a:rPr lang="pl-PL" altLang="pl-PL" dirty="0" err="1">
                <a:solidFill>
                  <a:srgbClr val="002060"/>
                </a:solidFill>
                <a:latin typeface="Gill Sans MT" panose="020B0502020104020203" pitchFamily="34" charset="-18"/>
              </a:rPr>
              <a:t>ca</a:t>
            </a:r>
            <a:r>
              <a:rPr lang="pl-PL" altLang="pl-PL" dirty="0">
                <a:solidFill>
                  <a:srgbClr val="002060"/>
                </a:solidFill>
                <a:latin typeface="Gill Sans MT" panose="020B0502020104020203" pitchFamily="34" charset="-18"/>
              </a:rPr>
              <a:t>.</a:t>
            </a:r>
            <a:r>
              <a:rPr lang="en-US" altLang="pl-PL" dirty="0">
                <a:solidFill>
                  <a:srgbClr val="002060"/>
                </a:solidFill>
                <a:latin typeface="Gill Sans MT" panose="020B0502020104020203" pitchFamily="34" charset="-18"/>
              </a:rPr>
              <a:t>1500 </a:t>
            </a:r>
            <a:r>
              <a:rPr lang="en-US" altLang="pl-PL" dirty="0" err="1">
                <a:solidFill>
                  <a:srgbClr val="002060"/>
                </a:solidFill>
                <a:latin typeface="Gill Sans MT" panose="020B0502020104020203" pitchFamily="34" charset="-18"/>
              </a:rPr>
              <a:t>ppm</a:t>
            </a:r>
            <a:r>
              <a:rPr lang="en-US" altLang="pl-PL" dirty="0">
                <a:solidFill>
                  <a:srgbClr val="002060"/>
                </a:solidFill>
                <a:latin typeface="Gill Sans MT" panose="020B0502020104020203" pitchFamily="34" charset="-18"/>
              </a:rPr>
              <a:t> V, </a:t>
            </a:r>
          </a:p>
        </p:txBody>
      </p:sp>
      <p:sp>
        <p:nvSpPr>
          <p:cNvPr id="4" name="Tytuł 3"/>
          <p:cNvSpPr>
            <a:spLocks noGrp="1"/>
          </p:cNvSpPr>
          <p:nvPr>
            <p:ph type="title"/>
          </p:nvPr>
        </p:nvSpPr>
        <p:spPr>
          <a:xfrm>
            <a:off x="457200" y="0"/>
            <a:ext cx="8229600" cy="1052736"/>
          </a:xfrm>
        </p:spPr>
        <p:txBody>
          <a:bodyPr/>
          <a:lstStyle/>
          <a:p>
            <a:r>
              <a:rPr lang="pl-PL" b="1" dirty="0" err="1" smtClean="0">
                <a:solidFill>
                  <a:srgbClr val="002060"/>
                </a:solidFill>
              </a:rPr>
              <a:t>Emission</a:t>
            </a:r>
            <a:r>
              <a:rPr lang="pl-PL" b="1" dirty="0" smtClean="0">
                <a:solidFill>
                  <a:srgbClr val="002060"/>
                </a:solidFill>
              </a:rPr>
              <a:t> </a:t>
            </a:r>
            <a:r>
              <a:rPr lang="pl-PL" b="1" dirty="0" err="1" smtClean="0">
                <a:solidFill>
                  <a:srgbClr val="002060"/>
                </a:solidFill>
              </a:rPr>
              <a:t>standards</a:t>
            </a:r>
            <a:endParaRPr lang="pl-PL" b="1" dirty="0">
              <a:solidFill>
                <a:srgbClr val="002060"/>
              </a:solidFill>
            </a:endParaRPr>
          </a:p>
        </p:txBody>
      </p:sp>
      <p:sp>
        <p:nvSpPr>
          <p:cNvPr id="5" name="Prostokąt 4"/>
          <p:cNvSpPr/>
          <p:nvPr/>
        </p:nvSpPr>
        <p:spPr>
          <a:xfrm>
            <a:off x="3274305" y="1412776"/>
            <a:ext cx="2595390" cy="369332"/>
          </a:xfrm>
          <a:prstGeom prst="rect">
            <a:avLst/>
          </a:prstGeom>
        </p:spPr>
        <p:txBody>
          <a:bodyPr wrap="square">
            <a:spAutoFit/>
          </a:bodyPr>
          <a:lstStyle/>
          <a:p>
            <a:r>
              <a:rPr lang="pl-PL" dirty="0" smtClean="0"/>
              <a:t>IMO MARPOL </a:t>
            </a:r>
            <a:r>
              <a:rPr lang="pl-PL" dirty="0" err="1" smtClean="0"/>
              <a:t>Convention</a:t>
            </a:r>
            <a:endParaRPr lang="pl-PL" dirty="0"/>
          </a:p>
        </p:txBody>
      </p:sp>
      <p:pic>
        <p:nvPicPr>
          <p:cNvPr id="46082" name="Picture 2" descr="http://www.airclim.org/sites/default/files/images/Policy%20Initiatives/Air%20pollution%20from%20ships/IMO/IMO_logo.gif"/>
          <p:cNvPicPr>
            <a:picLocks noChangeAspect="1" noChangeArrowheads="1"/>
          </p:cNvPicPr>
          <p:nvPr/>
        </p:nvPicPr>
        <p:blipFill>
          <a:blip r:embed="rId3" cstate="print"/>
          <a:srcRect/>
          <a:stretch>
            <a:fillRect/>
          </a:stretch>
        </p:blipFill>
        <p:spPr bwMode="auto">
          <a:xfrm>
            <a:off x="6012160" y="1340768"/>
            <a:ext cx="639215" cy="693044"/>
          </a:xfrm>
          <a:prstGeom prst="rect">
            <a:avLst/>
          </a:prstGeom>
          <a:noFill/>
        </p:spPr>
      </p:pic>
      <p:pic>
        <p:nvPicPr>
          <p:cNvPr id="7" name="Picture 8" descr="Image result for ichtj"/>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8539257" y="0"/>
            <a:ext cx="604743" cy="50420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Symbol zastępczy numeru slajdu 7"/>
          <p:cNvSpPr>
            <a:spLocks noGrp="1"/>
          </p:cNvSpPr>
          <p:nvPr>
            <p:ph type="sldNum" sz="quarter" idx="12"/>
          </p:nvPr>
        </p:nvSpPr>
        <p:spPr/>
        <p:txBody>
          <a:bodyPr/>
          <a:lstStyle/>
          <a:p>
            <a:fld id="{6E12C436-FA86-496B-9CE0-BEA6D2187FF3}" type="slidenum">
              <a:rPr lang="pl-PL" smtClean="0"/>
              <a:pPr/>
              <a:t>8</a:t>
            </a:fld>
            <a:endParaRPr lang="pl-PL"/>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ytuł 6"/>
          <p:cNvSpPr>
            <a:spLocks noGrp="1"/>
          </p:cNvSpPr>
          <p:nvPr>
            <p:ph type="title"/>
          </p:nvPr>
        </p:nvSpPr>
        <p:spPr/>
        <p:txBody>
          <a:bodyPr>
            <a:normAutofit/>
          </a:bodyPr>
          <a:lstStyle/>
          <a:p>
            <a:r>
              <a:rPr lang="pl-PL" b="1" dirty="0" smtClean="0">
                <a:solidFill>
                  <a:schemeClr val="tx2">
                    <a:satMod val="130000"/>
                  </a:schemeClr>
                </a:solidFill>
              </a:rPr>
              <a:t>MARPOL </a:t>
            </a:r>
            <a:r>
              <a:rPr lang="pl-PL" b="1" dirty="0" err="1" smtClean="0">
                <a:solidFill>
                  <a:schemeClr val="tx2">
                    <a:satMod val="130000"/>
                  </a:schemeClr>
                </a:solidFill>
              </a:rPr>
              <a:t>Annex</a:t>
            </a:r>
            <a:r>
              <a:rPr lang="pl-PL" b="1" dirty="0" smtClean="0">
                <a:solidFill>
                  <a:schemeClr val="tx2">
                    <a:satMod val="130000"/>
                  </a:schemeClr>
                </a:solidFill>
              </a:rPr>
              <a:t> VI </a:t>
            </a:r>
            <a:r>
              <a:rPr lang="pl-PL" b="1" dirty="0" err="1" smtClean="0">
                <a:solidFill>
                  <a:schemeClr val="tx2">
                    <a:satMod val="130000"/>
                  </a:schemeClr>
                </a:solidFill>
              </a:rPr>
              <a:t>Sulfur</a:t>
            </a:r>
            <a:r>
              <a:rPr lang="pl-PL" b="1" dirty="0" smtClean="0">
                <a:solidFill>
                  <a:schemeClr val="tx2">
                    <a:satMod val="130000"/>
                  </a:schemeClr>
                </a:solidFill>
              </a:rPr>
              <a:t> </a:t>
            </a:r>
            <a:r>
              <a:rPr lang="pl-PL" b="1" dirty="0" err="1" smtClean="0">
                <a:solidFill>
                  <a:schemeClr val="tx2">
                    <a:satMod val="130000"/>
                  </a:schemeClr>
                </a:solidFill>
              </a:rPr>
              <a:t>limits</a:t>
            </a:r>
            <a:r>
              <a:rPr lang="pl-PL" b="1" dirty="0" smtClean="0">
                <a:solidFill>
                  <a:schemeClr val="tx2">
                    <a:satMod val="130000"/>
                  </a:schemeClr>
                </a:solidFill>
              </a:rPr>
              <a:t> </a:t>
            </a:r>
            <a:r>
              <a:rPr lang="pl-PL" b="1" dirty="0" err="1" smtClean="0">
                <a:solidFill>
                  <a:schemeClr val="tx2">
                    <a:satMod val="130000"/>
                  </a:schemeClr>
                </a:solidFill>
              </a:rPr>
              <a:t>in</a:t>
            </a:r>
            <a:r>
              <a:rPr lang="pl-PL" b="1" dirty="0" smtClean="0">
                <a:solidFill>
                  <a:schemeClr val="tx2">
                    <a:satMod val="130000"/>
                  </a:schemeClr>
                </a:solidFill>
              </a:rPr>
              <a:t> </a:t>
            </a:r>
            <a:r>
              <a:rPr lang="pl-PL" b="1" dirty="0" err="1" smtClean="0">
                <a:solidFill>
                  <a:schemeClr val="tx2">
                    <a:satMod val="130000"/>
                  </a:schemeClr>
                </a:solidFill>
              </a:rPr>
              <a:t>fuel</a:t>
            </a:r>
            <a:endParaRPr lang="pl-PL" b="1" dirty="0"/>
          </a:p>
        </p:txBody>
      </p:sp>
      <p:sp>
        <p:nvSpPr>
          <p:cNvPr id="4" name="Symbol zastępczy zawartości 3"/>
          <p:cNvSpPr>
            <a:spLocks noGrp="1"/>
          </p:cNvSpPr>
          <p:nvPr>
            <p:ph sz="half" idx="4294967295"/>
          </p:nvPr>
        </p:nvSpPr>
        <p:spPr>
          <a:xfrm>
            <a:off x="5076057" y="1412777"/>
            <a:ext cx="3312367" cy="3888432"/>
          </a:xfrm>
        </p:spPr>
        <p:txBody>
          <a:bodyPr>
            <a:normAutofit/>
          </a:bodyPr>
          <a:lstStyle/>
          <a:p>
            <a:pPr marL="365760" indent="-283464" algn="just" eaLnBrk="1" fontAlgn="auto" hangingPunct="1">
              <a:spcAft>
                <a:spcPts val="0"/>
              </a:spcAft>
              <a:buFont typeface="Wingdings 2"/>
              <a:buChar char=""/>
              <a:defRPr/>
            </a:pPr>
            <a:r>
              <a:rPr lang="pl-PL" dirty="0" err="1" smtClean="0">
                <a:solidFill>
                  <a:srgbClr val="0070C0"/>
                </a:solidFill>
              </a:rPr>
              <a:t>Approved</a:t>
            </a:r>
            <a:r>
              <a:rPr lang="pl-PL" dirty="0" smtClean="0">
                <a:solidFill>
                  <a:srgbClr val="0070C0"/>
                </a:solidFill>
              </a:rPr>
              <a:t> </a:t>
            </a:r>
            <a:r>
              <a:rPr lang="pl-PL" dirty="0" err="1" smtClean="0">
                <a:solidFill>
                  <a:srgbClr val="0070C0"/>
                </a:solidFill>
              </a:rPr>
              <a:t>alternative</a:t>
            </a:r>
            <a:r>
              <a:rPr lang="pl-PL" dirty="0" smtClean="0">
                <a:solidFill>
                  <a:srgbClr val="0070C0"/>
                </a:solidFill>
              </a:rPr>
              <a:t> </a:t>
            </a:r>
            <a:r>
              <a:rPr lang="pl-PL" dirty="0" err="1" smtClean="0">
                <a:solidFill>
                  <a:srgbClr val="0070C0"/>
                </a:solidFill>
              </a:rPr>
              <a:t>is</a:t>
            </a:r>
            <a:r>
              <a:rPr lang="pl-PL" dirty="0" smtClean="0">
                <a:solidFill>
                  <a:srgbClr val="0070C0"/>
                </a:solidFill>
              </a:rPr>
              <a:t> </a:t>
            </a:r>
            <a:r>
              <a:rPr lang="pl-PL" dirty="0" err="1" smtClean="0">
                <a:solidFill>
                  <a:srgbClr val="0070C0"/>
                </a:solidFill>
              </a:rPr>
              <a:t>off-gases</a:t>
            </a:r>
            <a:r>
              <a:rPr lang="pl-PL" dirty="0" smtClean="0">
                <a:solidFill>
                  <a:srgbClr val="0070C0"/>
                </a:solidFill>
              </a:rPr>
              <a:t> </a:t>
            </a:r>
            <a:r>
              <a:rPr lang="pl-PL" dirty="0" err="1" smtClean="0">
                <a:solidFill>
                  <a:srgbClr val="0070C0"/>
                </a:solidFill>
              </a:rPr>
              <a:t>purification</a:t>
            </a:r>
            <a:r>
              <a:rPr lang="pl-PL" dirty="0" smtClean="0">
                <a:solidFill>
                  <a:srgbClr val="0070C0"/>
                </a:solidFill>
              </a:rPr>
              <a:t> (open </a:t>
            </a:r>
            <a:r>
              <a:rPr lang="pl-PL" dirty="0" err="1" smtClean="0">
                <a:solidFill>
                  <a:srgbClr val="0070C0"/>
                </a:solidFill>
              </a:rPr>
              <a:t>sea</a:t>
            </a:r>
            <a:r>
              <a:rPr lang="pl-PL" dirty="0" smtClean="0">
                <a:solidFill>
                  <a:srgbClr val="0070C0"/>
                </a:solidFill>
              </a:rPr>
              <a:t> and ECA).  For </a:t>
            </a:r>
            <a:r>
              <a:rPr lang="en-US" dirty="0" smtClean="0">
                <a:solidFill>
                  <a:srgbClr val="0070C0"/>
                </a:solidFill>
              </a:rPr>
              <a:t>1</a:t>
            </a:r>
            <a:r>
              <a:rPr lang="pl-PL" dirty="0" smtClean="0">
                <a:solidFill>
                  <a:srgbClr val="0070C0"/>
                </a:solidFill>
              </a:rPr>
              <a:t>,</a:t>
            </a:r>
            <a:r>
              <a:rPr lang="en-US" dirty="0" smtClean="0">
                <a:solidFill>
                  <a:srgbClr val="0070C0"/>
                </a:solidFill>
              </a:rPr>
              <a:t>5% S </a:t>
            </a:r>
            <a:r>
              <a:rPr lang="pl-PL" dirty="0" smtClean="0">
                <a:solidFill>
                  <a:srgbClr val="0070C0"/>
                </a:solidFill>
              </a:rPr>
              <a:t>in </a:t>
            </a:r>
            <a:r>
              <a:rPr lang="pl-PL" dirty="0" err="1" smtClean="0">
                <a:solidFill>
                  <a:srgbClr val="0070C0"/>
                </a:solidFill>
              </a:rPr>
              <a:t>fuel</a:t>
            </a:r>
            <a:r>
              <a:rPr lang="pl-PL" dirty="0" smtClean="0">
                <a:solidFill>
                  <a:srgbClr val="0070C0"/>
                </a:solidFill>
              </a:rPr>
              <a:t> for </a:t>
            </a:r>
            <a:r>
              <a:rPr lang="en-US" dirty="0" err="1" smtClean="0">
                <a:solidFill>
                  <a:srgbClr val="0070C0"/>
                </a:solidFill>
              </a:rPr>
              <a:t>SOx</a:t>
            </a:r>
            <a:r>
              <a:rPr lang="en-US" dirty="0" smtClean="0">
                <a:solidFill>
                  <a:srgbClr val="0070C0"/>
                </a:solidFill>
              </a:rPr>
              <a:t> ECAs, </a:t>
            </a:r>
            <a:r>
              <a:rPr lang="pl-PL" dirty="0" err="1" smtClean="0">
                <a:solidFill>
                  <a:srgbClr val="0070C0"/>
                </a:solidFill>
              </a:rPr>
              <a:t>ship</a:t>
            </a:r>
            <a:r>
              <a:rPr lang="pl-PL" dirty="0" smtClean="0">
                <a:solidFill>
                  <a:srgbClr val="0070C0"/>
                </a:solidFill>
              </a:rPr>
              <a:t> </a:t>
            </a:r>
            <a:r>
              <a:rPr lang="pl-PL" dirty="0" err="1" smtClean="0">
                <a:solidFill>
                  <a:srgbClr val="0070C0"/>
                </a:solidFill>
              </a:rPr>
              <a:t>has</a:t>
            </a:r>
            <a:r>
              <a:rPr lang="pl-PL" dirty="0" smtClean="0">
                <a:solidFill>
                  <a:srgbClr val="0070C0"/>
                </a:solidFill>
              </a:rPr>
              <a:t> to be </a:t>
            </a:r>
            <a:r>
              <a:rPr lang="pl-PL" dirty="0" err="1" smtClean="0">
                <a:solidFill>
                  <a:srgbClr val="0070C0"/>
                </a:solidFill>
              </a:rPr>
              <a:t>equipped</a:t>
            </a:r>
            <a:r>
              <a:rPr lang="pl-PL" dirty="0" smtClean="0">
                <a:solidFill>
                  <a:srgbClr val="0070C0"/>
                </a:solidFill>
              </a:rPr>
              <a:t> in FGT </a:t>
            </a:r>
            <a:r>
              <a:rPr lang="en-US" dirty="0" err="1" smtClean="0">
                <a:solidFill>
                  <a:srgbClr val="0070C0"/>
                </a:solidFill>
              </a:rPr>
              <a:t>SOx</a:t>
            </a:r>
            <a:r>
              <a:rPr lang="en-US" dirty="0" smtClean="0">
                <a:solidFill>
                  <a:srgbClr val="0070C0"/>
                </a:solidFill>
              </a:rPr>
              <a:t> </a:t>
            </a:r>
            <a:r>
              <a:rPr lang="pl-PL" dirty="0" smtClean="0">
                <a:solidFill>
                  <a:srgbClr val="0070C0"/>
                </a:solidFill>
              </a:rPr>
              <a:t> </a:t>
            </a:r>
            <a:r>
              <a:rPr lang="en-US" dirty="0" smtClean="0">
                <a:solidFill>
                  <a:srgbClr val="0070C0"/>
                </a:solidFill>
              </a:rPr>
              <a:t>≤ 6 g/kWh</a:t>
            </a:r>
            <a:r>
              <a:rPr lang="pl-PL" dirty="0" smtClean="0">
                <a:solidFill>
                  <a:srgbClr val="0070C0"/>
                </a:solidFill>
              </a:rPr>
              <a:t> </a:t>
            </a:r>
            <a:r>
              <a:rPr lang="en-US" dirty="0" smtClean="0">
                <a:solidFill>
                  <a:srgbClr val="0070C0"/>
                </a:solidFill>
              </a:rPr>
              <a:t>(</a:t>
            </a:r>
            <a:r>
              <a:rPr lang="pl-PL" dirty="0" err="1" smtClean="0">
                <a:solidFill>
                  <a:srgbClr val="0070C0"/>
                </a:solidFill>
              </a:rPr>
              <a:t>recalculated</a:t>
            </a:r>
            <a:r>
              <a:rPr lang="pl-PL" dirty="0" smtClean="0">
                <a:solidFill>
                  <a:srgbClr val="0070C0"/>
                </a:solidFill>
              </a:rPr>
              <a:t> </a:t>
            </a:r>
            <a:r>
              <a:rPr lang="en-US" dirty="0" smtClean="0">
                <a:solidFill>
                  <a:srgbClr val="0070C0"/>
                </a:solidFill>
              </a:rPr>
              <a:t> </a:t>
            </a:r>
            <a:r>
              <a:rPr lang="pl-PL" dirty="0" smtClean="0">
                <a:solidFill>
                  <a:srgbClr val="0070C0"/>
                </a:solidFill>
              </a:rPr>
              <a:t>as </a:t>
            </a:r>
            <a:r>
              <a:rPr lang="en-US" dirty="0" smtClean="0">
                <a:solidFill>
                  <a:srgbClr val="0070C0"/>
                </a:solidFill>
              </a:rPr>
              <a:t>SO</a:t>
            </a:r>
            <a:r>
              <a:rPr lang="en-US" sz="1600" dirty="0" smtClean="0">
                <a:solidFill>
                  <a:srgbClr val="0070C0"/>
                </a:solidFill>
              </a:rPr>
              <a:t>2</a:t>
            </a:r>
            <a:r>
              <a:rPr lang="en-US" dirty="0" smtClean="0">
                <a:solidFill>
                  <a:srgbClr val="0070C0"/>
                </a:solidFill>
              </a:rPr>
              <a:t>).</a:t>
            </a:r>
            <a:endParaRPr lang="pl-PL" dirty="0" smtClean="0">
              <a:solidFill>
                <a:srgbClr val="0070C0"/>
              </a:solidFill>
            </a:endParaRPr>
          </a:p>
          <a:p>
            <a:pPr marL="365760" indent="-283464" algn="just" eaLnBrk="1" fontAlgn="auto" hangingPunct="1">
              <a:spcAft>
                <a:spcPts val="0"/>
              </a:spcAft>
              <a:buFont typeface="Wingdings 2"/>
              <a:buChar char=""/>
              <a:defRPr/>
            </a:pPr>
            <a:endParaRPr lang="pl-PL" dirty="0">
              <a:solidFill>
                <a:srgbClr val="0070C0"/>
              </a:solidFill>
            </a:endParaRPr>
          </a:p>
        </p:txBody>
      </p:sp>
      <p:pic>
        <p:nvPicPr>
          <p:cNvPr id="20484" name="Picture 2" descr="[chart]"/>
          <p:cNvPicPr>
            <a:picLocks noGrp="1" noChangeAspect="1" noChangeArrowheads="1"/>
          </p:cNvPicPr>
          <p:nvPr>
            <p:ph sz="half" idx="4294967295"/>
          </p:nvPr>
        </p:nvPicPr>
        <p:blipFill>
          <a:blip r:embed="rId2" cstate="print">
            <a:extLst>
              <a:ext uri="{28A0092B-C50C-407E-A947-70E740481C1C}">
                <a14:useLocalDpi xmlns="" xmlns:a14="http://schemas.microsoft.com/office/drawing/2010/main" val="0"/>
              </a:ext>
            </a:extLst>
          </a:blip>
          <a:srcRect/>
          <a:stretch>
            <a:fillRect/>
          </a:stretch>
        </p:blipFill>
        <p:spPr>
          <a:xfrm>
            <a:off x="0" y="908720"/>
            <a:ext cx="4456113" cy="2962275"/>
          </a:xfrm>
        </p:spPr>
      </p:pic>
      <p:pic>
        <p:nvPicPr>
          <p:cNvPr id="44034" name="Picture 2" descr="http://www.airclim.org/sites/default/files/images/Policy%20Initiatives/Air%20pollution%20from%20ships/IMO/IMO_1_0.png"/>
          <p:cNvPicPr>
            <a:picLocks noChangeAspect="1" noChangeArrowheads="1"/>
          </p:cNvPicPr>
          <p:nvPr/>
        </p:nvPicPr>
        <p:blipFill>
          <a:blip r:embed="rId3" cstate="print"/>
          <a:srcRect/>
          <a:stretch>
            <a:fillRect/>
          </a:stretch>
        </p:blipFill>
        <p:spPr bwMode="auto">
          <a:xfrm>
            <a:off x="251520" y="3933057"/>
            <a:ext cx="4235763" cy="2016224"/>
          </a:xfrm>
          <a:prstGeom prst="rect">
            <a:avLst/>
          </a:prstGeom>
          <a:noFill/>
        </p:spPr>
      </p:pic>
      <p:pic>
        <p:nvPicPr>
          <p:cNvPr id="6" name="Picture 8" descr="Image result for ichtj"/>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8539257" y="0"/>
            <a:ext cx="604743" cy="50420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Symbol zastępczy numeru slajdu 7"/>
          <p:cNvSpPr>
            <a:spLocks noGrp="1"/>
          </p:cNvSpPr>
          <p:nvPr>
            <p:ph type="sldNum" sz="quarter" idx="12"/>
          </p:nvPr>
        </p:nvSpPr>
        <p:spPr/>
        <p:txBody>
          <a:bodyPr/>
          <a:lstStyle/>
          <a:p>
            <a:fld id="{6E12C436-FA86-496B-9CE0-BEA6D2187FF3}" type="slidenum">
              <a:rPr lang="pl-PL" smtClean="0"/>
              <a:pPr/>
              <a:t>9</a:t>
            </a:fld>
            <a:endParaRPr lang="pl-PL"/>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ème ARIES">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TotalTime>
  <Words>1224</Words>
  <Application>Microsoft Office PowerPoint</Application>
  <PresentationFormat>Pokaz na ekranie (4:3)</PresentationFormat>
  <Paragraphs>179</Paragraphs>
  <Slides>32</Slides>
  <Notes>7</Notes>
  <HiddenSlides>0</HiddenSlides>
  <MMClips>0</MMClips>
  <ScaleCrop>false</ScaleCrop>
  <HeadingPairs>
    <vt:vector size="4" baseType="variant">
      <vt:variant>
        <vt:lpstr>Motyw</vt:lpstr>
      </vt:variant>
      <vt:variant>
        <vt:i4>3</vt:i4>
      </vt:variant>
      <vt:variant>
        <vt:lpstr>Tytuły slajdów</vt:lpstr>
      </vt:variant>
      <vt:variant>
        <vt:i4>32</vt:i4>
      </vt:variant>
    </vt:vector>
  </HeadingPairs>
  <TitlesOfParts>
    <vt:vector size="35" baseType="lpstr">
      <vt:lpstr>Thème ARIES</vt:lpstr>
      <vt:lpstr>Thème Office</vt:lpstr>
      <vt:lpstr>1_Thème Office</vt:lpstr>
      <vt:lpstr>Slajd 1</vt:lpstr>
      <vt:lpstr>Electron beam</vt:lpstr>
      <vt:lpstr>EBFGT at ARAMCO, Jeddah, AS - gudron</vt:lpstr>
      <vt:lpstr>Marine transportation</vt:lpstr>
      <vt:lpstr>Ships  – big emitters</vt:lpstr>
      <vt:lpstr>Emission Control Areas</vt:lpstr>
      <vt:lpstr>Stationary power Diesel units</vt:lpstr>
      <vt:lpstr>Emission standards</vt:lpstr>
      <vt:lpstr>MARPOL Annex VI Sulfur limits in fuel</vt:lpstr>
      <vt:lpstr>Slajd 10</vt:lpstr>
      <vt:lpstr>Emission and standards</vt:lpstr>
      <vt:lpstr>Slajd 12</vt:lpstr>
      <vt:lpstr>Is sence to use fuel like in cars ?</vt:lpstr>
      <vt:lpstr>Electron beam FGT</vt:lpstr>
      <vt:lpstr>Industrial partners </vt:lpstr>
      <vt:lpstr>Hybrid new solution ! Futher developments underway.</vt:lpstr>
      <vt:lpstr>Low energy ebeams </vt:lpstr>
      <vt:lpstr>Linear cathode eb machine </vt:lpstr>
      <vt:lpstr>RENEWABLE ENERGY SOURCES</vt:lpstr>
      <vt:lpstr>Industrial partners </vt:lpstr>
      <vt:lpstr>BIOGAS</vt:lpstr>
      <vt:lpstr>Biomass for biogas production</vt:lpstr>
      <vt:lpstr>Waste Water Treatment Plants</vt:lpstr>
      <vt:lpstr>Biogas production using sewage sludge </vt:lpstr>
      <vt:lpstr>Advanatges of anearobic sludge fermentation process</vt:lpstr>
      <vt:lpstr>Sludge Disinfection</vt:lpstr>
      <vt:lpstr>Pilot experiments </vt:lpstr>
      <vt:lpstr>Biogas plants – INCT experience</vt:lpstr>
      <vt:lpstr>Hybrid biogas - eb system</vt:lpstr>
      <vt:lpstr>We need new solutions to preserve the environment – zero energy sludge hygenization plant!</vt:lpstr>
      <vt:lpstr>Advantages of proposed solution: </vt:lpstr>
      <vt:lpstr>Slajd 32</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ARIES WP3 kick-off - the Industrial and Societal Applications of particle accelerators</dc:title>
  <dc:creator>A.Chmielewski</dc:creator>
  <cp:lastModifiedBy>A.Chmielewski</cp:lastModifiedBy>
  <cp:revision>9</cp:revision>
  <dcterms:created xsi:type="dcterms:W3CDTF">2017-09-02T20:00:08Z</dcterms:created>
  <dcterms:modified xsi:type="dcterms:W3CDTF">2017-09-10T11:49:50Z</dcterms:modified>
</cp:coreProperties>
</file>