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handoutMasterIdLst>
    <p:handoutMasterId r:id="rId17"/>
  </p:handoutMasterIdLst>
  <p:sldIdLst>
    <p:sldId id="264" r:id="rId2"/>
    <p:sldId id="286" r:id="rId3"/>
    <p:sldId id="287" r:id="rId4"/>
    <p:sldId id="271" r:id="rId5"/>
    <p:sldId id="290" r:id="rId6"/>
    <p:sldId id="274" r:id="rId7"/>
    <p:sldId id="275" r:id="rId8"/>
    <p:sldId id="276" r:id="rId9"/>
    <p:sldId id="277" r:id="rId10"/>
    <p:sldId id="278" r:id="rId11"/>
    <p:sldId id="279" r:id="rId12"/>
    <p:sldId id="289" r:id="rId13"/>
    <p:sldId id="280" r:id="rId14"/>
    <p:sldId id="288" r:id="rId15"/>
  </p:sldIdLst>
  <p:sldSz cx="11520488" cy="6480175"/>
  <p:notesSz cx="6858000" cy="9144000"/>
  <p:defaultTextStyle>
    <a:defPPr>
      <a:defRPr lang="fr-FR"/>
    </a:defPPr>
    <a:lvl1pPr marL="0" algn="l" defTabSz="864017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1pPr>
    <a:lvl2pPr marL="432008" algn="l" defTabSz="864017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2pPr>
    <a:lvl3pPr marL="864017" algn="l" defTabSz="864017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3pPr>
    <a:lvl4pPr marL="1296025" algn="l" defTabSz="864017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4pPr>
    <a:lvl5pPr marL="1728033" algn="l" defTabSz="864017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5pPr>
    <a:lvl6pPr marL="2160041" algn="l" defTabSz="864017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6pPr>
    <a:lvl7pPr marL="2592050" algn="l" defTabSz="864017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7pPr>
    <a:lvl8pPr marL="3024058" algn="l" defTabSz="864017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8pPr>
    <a:lvl9pPr marL="3456066" algn="l" defTabSz="864017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cha Damski" initials="SD" lastIdx="1" clrIdx="0">
    <p:extLst>
      <p:ext uri="{19B8F6BF-5375-455C-9EA6-DF929625EA0E}">
        <p15:presenceInfo xmlns:p15="http://schemas.microsoft.com/office/powerpoint/2012/main" userId="08645a6c40a4257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BE28"/>
    <a:srgbClr val="4D5255"/>
    <a:srgbClr val="73777A"/>
    <a:srgbClr val="999999"/>
    <a:srgbClr val="333333"/>
    <a:srgbClr val="D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31" autoAdjust="0"/>
    <p:restoredTop sz="90953" autoAdjust="0"/>
  </p:normalViewPr>
  <p:slideViewPr>
    <p:cSldViewPr snapToGrid="0">
      <p:cViewPr varScale="1">
        <p:scale>
          <a:sx n="92" d="100"/>
          <a:sy n="92" d="100"/>
        </p:scale>
        <p:origin x="33" y="141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60" d="100"/>
        <a:sy n="160" d="100"/>
      </p:scale>
      <p:origin x="0" y="-3900"/>
    </p:cViewPr>
  </p:sorterViewPr>
  <p:notesViewPr>
    <p:cSldViewPr snapToGrid="0">
      <p:cViewPr varScale="1">
        <p:scale>
          <a:sx n="90" d="100"/>
          <a:sy n="90" d="100"/>
        </p:scale>
        <p:origin x="179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01205E-CABA-488C-B787-744127BCF94D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2197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8038B7-BC88-4F06-BB99-6090BA9B0864}" type="datetimeFigureOut">
              <a:rPr lang="fr-BE" smtClean="0"/>
              <a:t>12-09-17</a:t>
            </a:fld>
            <a:endParaRPr lang="fr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2A2551-BCBF-4B24-BF65-7017C377E146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492464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64017" rtl="0" eaLnBrk="1" latinLnBrk="0" hangingPunct="1">
      <a:defRPr sz="1134" kern="1200">
        <a:solidFill>
          <a:schemeClr val="tx1"/>
        </a:solidFill>
        <a:latin typeface="+mn-lt"/>
        <a:ea typeface="+mn-ea"/>
        <a:cs typeface="+mn-cs"/>
      </a:defRPr>
    </a:lvl1pPr>
    <a:lvl2pPr marL="432008" algn="l" defTabSz="864017" rtl="0" eaLnBrk="1" latinLnBrk="0" hangingPunct="1">
      <a:defRPr sz="1134" kern="1200">
        <a:solidFill>
          <a:schemeClr val="tx1"/>
        </a:solidFill>
        <a:latin typeface="+mn-lt"/>
        <a:ea typeface="+mn-ea"/>
        <a:cs typeface="+mn-cs"/>
      </a:defRPr>
    </a:lvl2pPr>
    <a:lvl3pPr marL="864017" algn="l" defTabSz="864017" rtl="0" eaLnBrk="1" latinLnBrk="0" hangingPunct="1">
      <a:defRPr sz="1134" kern="1200">
        <a:solidFill>
          <a:schemeClr val="tx1"/>
        </a:solidFill>
        <a:latin typeface="+mn-lt"/>
        <a:ea typeface="+mn-ea"/>
        <a:cs typeface="+mn-cs"/>
      </a:defRPr>
    </a:lvl3pPr>
    <a:lvl4pPr marL="1296025" algn="l" defTabSz="864017" rtl="0" eaLnBrk="1" latinLnBrk="0" hangingPunct="1">
      <a:defRPr sz="1134" kern="1200">
        <a:solidFill>
          <a:schemeClr val="tx1"/>
        </a:solidFill>
        <a:latin typeface="+mn-lt"/>
        <a:ea typeface="+mn-ea"/>
        <a:cs typeface="+mn-cs"/>
      </a:defRPr>
    </a:lvl4pPr>
    <a:lvl5pPr marL="1728033" algn="l" defTabSz="864017" rtl="0" eaLnBrk="1" latinLnBrk="0" hangingPunct="1">
      <a:defRPr sz="1134" kern="1200">
        <a:solidFill>
          <a:schemeClr val="tx1"/>
        </a:solidFill>
        <a:latin typeface="+mn-lt"/>
        <a:ea typeface="+mn-ea"/>
        <a:cs typeface="+mn-cs"/>
      </a:defRPr>
    </a:lvl5pPr>
    <a:lvl6pPr marL="2160041" algn="l" defTabSz="864017" rtl="0" eaLnBrk="1" latinLnBrk="0" hangingPunct="1">
      <a:defRPr sz="1134" kern="1200">
        <a:solidFill>
          <a:schemeClr val="tx1"/>
        </a:solidFill>
        <a:latin typeface="+mn-lt"/>
        <a:ea typeface="+mn-ea"/>
        <a:cs typeface="+mn-cs"/>
      </a:defRPr>
    </a:lvl6pPr>
    <a:lvl7pPr marL="2592050" algn="l" defTabSz="864017" rtl="0" eaLnBrk="1" latinLnBrk="0" hangingPunct="1">
      <a:defRPr sz="1134" kern="1200">
        <a:solidFill>
          <a:schemeClr val="tx1"/>
        </a:solidFill>
        <a:latin typeface="+mn-lt"/>
        <a:ea typeface="+mn-ea"/>
        <a:cs typeface="+mn-cs"/>
      </a:defRPr>
    </a:lvl7pPr>
    <a:lvl8pPr marL="3024058" algn="l" defTabSz="864017" rtl="0" eaLnBrk="1" latinLnBrk="0" hangingPunct="1">
      <a:defRPr sz="1134" kern="1200">
        <a:solidFill>
          <a:schemeClr val="tx1"/>
        </a:solidFill>
        <a:latin typeface="+mn-lt"/>
        <a:ea typeface="+mn-ea"/>
        <a:cs typeface="+mn-cs"/>
      </a:defRPr>
    </a:lvl8pPr>
    <a:lvl9pPr marL="3456066" algn="l" defTabSz="864017" rtl="0" eaLnBrk="1" latinLnBrk="0" hangingPunct="1">
      <a:defRPr sz="113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Title slide should include: Presenter Name, Job Title, Company Name / Organization, Date / Time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7F953-B1F0-8B48-AE50-DBEFE138C25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8054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D99D83-14CC-49B6-A4F8-7091FDB07C86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3867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D99D83-14CC-49B6-A4F8-7091FDB07C8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613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D99D83-14CC-49B6-A4F8-7091FDB07C8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255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7F953-B1F0-8B48-AE50-DBEFE138C25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7183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7F953-B1F0-8B48-AE50-DBEFE138C25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6025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Neodymium boron magnets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7F953-B1F0-8B48-AE50-DBEFE138C25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3132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7F953-B1F0-8B48-AE50-DBEFE138C25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1529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7F953-B1F0-8B48-AE50-DBEFE138C25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7987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7F953-B1F0-8B48-AE50-DBEFE138C25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467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if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tif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lcome 9 Industr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42" r="1383"/>
          <a:stretch/>
        </p:blipFill>
        <p:spPr>
          <a:xfrm>
            <a:off x="10105" y="254579"/>
            <a:ext cx="11361234" cy="415107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" y="0"/>
            <a:ext cx="11520311" cy="6480175"/>
          </a:xfrm>
          <a:prstGeom prst="rect">
            <a:avLst/>
          </a:prstGeom>
        </p:spPr>
      </p:pic>
      <p:sp>
        <p:nvSpPr>
          <p:cNvPr id="11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0664634" y="5817757"/>
            <a:ext cx="505777" cy="289455"/>
          </a:xfrm>
          <a:prstGeom prst="rect">
            <a:avLst/>
          </a:prstGeom>
          <a:noFill/>
        </p:spPr>
        <p:txBody>
          <a:bodyPr anchor="ctr"/>
          <a:lstStyle>
            <a:lvl1pPr algn="r">
              <a:defRPr b="1">
                <a:solidFill>
                  <a:srgbClr val="69BE28"/>
                </a:solidFill>
              </a:defRPr>
            </a:lvl1pPr>
          </a:lstStyle>
          <a:p>
            <a:fld id="{D34453A2-D363-469D-8CBC-0B7B5338D60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332472" y="5844215"/>
            <a:ext cx="3947088" cy="262997"/>
          </a:xfrm>
          <a:prstGeom prst="rect">
            <a:avLst/>
          </a:prstGeom>
        </p:spPr>
        <p:txBody>
          <a:bodyPr lIns="0"/>
          <a:lstStyle>
            <a:lvl1pPr marL="0" marR="0" indent="0" algn="l" defTabSz="864017" rtl="0" eaLnBrk="1" fontAlgn="auto" latinLnBrk="0" hangingPunct="1">
              <a:lnSpc>
                <a:spcPct val="90000"/>
              </a:lnSpc>
              <a:spcBef>
                <a:spcPts val="945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323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First name Last name Job Title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10"/>
          </p:nvPr>
        </p:nvSpPr>
        <p:spPr>
          <a:xfrm>
            <a:off x="332472" y="4961517"/>
            <a:ext cx="3922027" cy="345009"/>
          </a:xfrm>
          <a:prstGeom prst="rect">
            <a:avLst/>
          </a:prstGeom>
        </p:spPr>
        <p:txBody>
          <a:bodyPr lIns="0"/>
          <a:lstStyle>
            <a:lvl1pPr>
              <a:defRPr>
                <a:solidFill>
                  <a:srgbClr val="4D525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332473" y="4509081"/>
            <a:ext cx="8838374" cy="385510"/>
          </a:xfrm>
          <a:prstGeom prst="rect">
            <a:avLst/>
          </a:prstGeom>
        </p:spPr>
        <p:txBody>
          <a:bodyPr lIns="0"/>
          <a:lstStyle>
            <a:lvl1pPr marL="0" indent="0" algn="l">
              <a:buNone/>
              <a:defRPr sz="2268">
                <a:solidFill>
                  <a:srgbClr val="4D525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32008" indent="0" algn="ctr">
              <a:buNone/>
              <a:defRPr sz="1890"/>
            </a:lvl2pPr>
            <a:lvl3pPr marL="864017" indent="0" algn="ctr">
              <a:buNone/>
              <a:defRPr sz="1701"/>
            </a:lvl3pPr>
            <a:lvl4pPr marL="1296025" indent="0" algn="ctr">
              <a:buNone/>
              <a:defRPr sz="1512"/>
            </a:lvl4pPr>
            <a:lvl5pPr marL="1728033" indent="0" algn="ctr">
              <a:buNone/>
              <a:defRPr sz="1512"/>
            </a:lvl5pPr>
            <a:lvl6pPr marL="2160041" indent="0" algn="ctr">
              <a:buNone/>
              <a:defRPr sz="1512"/>
            </a:lvl6pPr>
            <a:lvl7pPr marL="2592050" indent="0" algn="ctr">
              <a:buNone/>
              <a:defRPr sz="1512"/>
            </a:lvl7pPr>
            <a:lvl8pPr marL="3024058" indent="0" algn="ctr">
              <a:buNone/>
              <a:defRPr sz="1512"/>
            </a:lvl8pPr>
            <a:lvl9pPr marL="3456066" indent="0" algn="ctr">
              <a:buNone/>
              <a:defRPr sz="1512"/>
            </a:lvl9pPr>
          </a:lstStyle>
          <a:p>
            <a:r>
              <a:rPr lang="en-US" dirty="0" smtClean="0"/>
              <a:t>Click to edit Master subtitle style</a:t>
            </a:r>
            <a:endParaRPr lang="fr-BE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332473" y="3817232"/>
            <a:ext cx="8846655" cy="624923"/>
          </a:xfrm>
          <a:noFill/>
          <a:ln>
            <a:noFill/>
          </a:ln>
        </p:spPr>
        <p:txBody>
          <a:bodyPr>
            <a:normAutofit/>
          </a:bodyPr>
          <a:lstStyle>
            <a:lvl1pPr algn="l">
              <a:defRPr sz="3780">
                <a:solidFill>
                  <a:srgbClr val="4D525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399" y="4739964"/>
            <a:ext cx="3663015" cy="1418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763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041" userDrawn="1">
          <p15:clr>
            <a:srgbClr val="FBAE40"/>
          </p15:clr>
        </p15:guide>
        <p15:guide id="2" pos="3629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 1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157" y="3116050"/>
            <a:ext cx="10841254" cy="604215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4158"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BE" dirty="0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329157" y="3720265"/>
            <a:ext cx="10841255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329157" y="3809743"/>
            <a:ext cx="10841254" cy="1417538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3024">
                <a:solidFill>
                  <a:schemeClr val="tx1"/>
                </a:solidFill>
              </a:defRPr>
            </a:lvl1pPr>
            <a:lvl2pPr marL="432008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2pPr>
            <a:lvl3pPr marL="86401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3pPr>
            <a:lvl4pPr marL="1296025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4pPr>
            <a:lvl5pPr marL="1728033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5pPr>
            <a:lvl6pPr marL="2160041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6pPr>
            <a:lvl7pPr marL="2592050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7pPr>
            <a:lvl8pPr marL="3024058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8pPr>
            <a:lvl9pPr marL="3456066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213057" y="139229"/>
            <a:ext cx="11073454" cy="1176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6402" tIns="43201" rIns="86402" bIns="4320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607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0664634" y="5817757"/>
            <a:ext cx="505777" cy="289455"/>
          </a:xfrm>
          <a:prstGeom prst="rect">
            <a:avLst/>
          </a:prstGeom>
          <a:noFill/>
        </p:spPr>
        <p:txBody>
          <a:bodyPr anchor="ctr"/>
          <a:lstStyle>
            <a:lvl1pPr algn="r">
              <a:defRPr b="1">
                <a:solidFill>
                  <a:schemeClr val="bg1"/>
                </a:solidFill>
              </a:defRPr>
            </a:lvl1pPr>
          </a:lstStyle>
          <a:p>
            <a:fld id="{D34453A2-D363-469D-8CBC-0B7B5338D6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06783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 1 No Cross Vari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329157" y="355973"/>
            <a:ext cx="10841255" cy="57512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7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0664634" y="5817757"/>
            <a:ext cx="505777" cy="289455"/>
          </a:xfrm>
          <a:prstGeom prst="rect">
            <a:avLst/>
          </a:prstGeom>
          <a:noFill/>
        </p:spPr>
        <p:txBody>
          <a:bodyPr anchor="ctr"/>
          <a:lstStyle>
            <a:lvl1pPr algn="r">
              <a:defRPr b="1">
                <a:solidFill>
                  <a:srgbClr val="69BE28"/>
                </a:solidFill>
              </a:defRPr>
            </a:lvl1pPr>
          </a:lstStyle>
          <a:p>
            <a:fld id="{D34453A2-D363-469D-8CBC-0B7B5338D60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291178" y="3521011"/>
            <a:ext cx="8543557" cy="575035"/>
          </a:xfrm>
          <a:prstGeom prst="rect">
            <a:avLst/>
          </a:prstGeom>
        </p:spPr>
        <p:txBody>
          <a:bodyPr tIns="0" rIns="0" bIns="0" anchor="b">
            <a:noAutofit/>
          </a:bodyPr>
          <a:lstStyle>
            <a:lvl1pPr>
              <a:defRPr sz="4158"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BE" dirty="0"/>
          </a:p>
        </p:txBody>
      </p:sp>
      <p:sp>
        <p:nvSpPr>
          <p:cNvPr id="3" name="Rectangle 2"/>
          <p:cNvSpPr/>
          <p:nvPr userDrawn="1"/>
        </p:nvSpPr>
        <p:spPr>
          <a:xfrm>
            <a:off x="979480" y="3629025"/>
            <a:ext cx="130214" cy="3255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1015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329157" y="355973"/>
            <a:ext cx="10841255" cy="575123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7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939" y="3116050"/>
            <a:ext cx="10532529" cy="604215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4158"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BE" dirty="0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329157" y="3720265"/>
            <a:ext cx="1089646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07939" y="3800218"/>
            <a:ext cx="10532529" cy="1417538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3024">
                <a:solidFill>
                  <a:schemeClr val="bg1"/>
                </a:solidFill>
              </a:defRPr>
            </a:lvl1pPr>
            <a:lvl2pPr marL="432008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2pPr>
            <a:lvl3pPr marL="86401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3pPr>
            <a:lvl4pPr marL="1296025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4pPr>
            <a:lvl5pPr marL="1728033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5pPr>
            <a:lvl6pPr marL="2160041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6pPr>
            <a:lvl7pPr marL="2592050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7pPr>
            <a:lvl8pPr marL="3024058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8pPr>
            <a:lvl9pPr marL="3456066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0664634" y="5817757"/>
            <a:ext cx="505777" cy="289455"/>
          </a:xfrm>
          <a:prstGeom prst="rect">
            <a:avLst/>
          </a:prstGeom>
          <a:noFill/>
        </p:spPr>
        <p:txBody>
          <a:bodyPr anchor="ctr"/>
          <a:lstStyle>
            <a:lvl1pPr algn="r">
              <a:defRPr b="1">
                <a:solidFill>
                  <a:schemeClr val="accent3"/>
                </a:solidFill>
              </a:defRPr>
            </a:lvl1pPr>
          </a:lstStyle>
          <a:p>
            <a:fld id="{D34453A2-D363-469D-8CBC-0B7B5338D6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14551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 2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 userDrawn="1"/>
        </p:nvCxnSpPr>
        <p:spPr>
          <a:xfrm flipH="1">
            <a:off x="329157" y="3720265"/>
            <a:ext cx="10841255" cy="0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 userDrawn="1"/>
        </p:nvSpPr>
        <p:spPr>
          <a:xfrm>
            <a:off x="177800" y="214530"/>
            <a:ext cx="11249581" cy="1176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6402" tIns="43201" rIns="86402" bIns="4320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607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0664634" y="5817757"/>
            <a:ext cx="505777" cy="289455"/>
          </a:xfrm>
          <a:prstGeom prst="rect">
            <a:avLst/>
          </a:prstGeom>
          <a:noFill/>
        </p:spPr>
        <p:txBody>
          <a:bodyPr anchor="ctr"/>
          <a:lstStyle>
            <a:lvl1pPr algn="r">
              <a:defRPr b="1">
                <a:solidFill>
                  <a:schemeClr val="bg1"/>
                </a:solidFill>
              </a:defRPr>
            </a:lvl1pPr>
          </a:lstStyle>
          <a:p>
            <a:fld id="{D34453A2-D363-469D-8CBC-0B7B5338D60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29157" y="3116050"/>
            <a:ext cx="10841254" cy="604215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4158"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BE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329157" y="3809743"/>
            <a:ext cx="10841254" cy="1417538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3024">
                <a:solidFill>
                  <a:schemeClr val="tx1"/>
                </a:solidFill>
              </a:defRPr>
            </a:lvl1pPr>
            <a:lvl2pPr marL="432008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2pPr>
            <a:lvl3pPr marL="86401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3pPr>
            <a:lvl4pPr marL="1296025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4pPr>
            <a:lvl5pPr marL="1728033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5pPr>
            <a:lvl6pPr marL="2160041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6pPr>
            <a:lvl7pPr marL="2592050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7pPr>
            <a:lvl8pPr marL="3024058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8pPr>
            <a:lvl9pPr marL="3456066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777732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329157" y="355973"/>
            <a:ext cx="10841255" cy="575123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7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939" y="3116050"/>
            <a:ext cx="10532529" cy="604215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4158"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BE" dirty="0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329157" y="3720265"/>
            <a:ext cx="1089646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07939" y="3800218"/>
            <a:ext cx="10532529" cy="1417538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3024">
                <a:solidFill>
                  <a:schemeClr val="bg1"/>
                </a:solidFill>
              </a:defRPr>
            </a:lvl1pPr>
            <a:lvl2pPr marL="432008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2pPr>
            <a:lvl3pPr marL="86401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3pPr>
            <a:lvl4pPr marL="1296025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4pPr>
            <a:lvl5pPr marL="1728033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5pPr>
            <a:lvl6pPr marL="2160041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6pPr>
            <a:lvl7pPr marL="2592050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7pPr>
            <a:lvl8pPr marL="3024058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8pPr>
            <a:lvl9pPr marL="3456066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0664634" y="5817757"/>
            <a:ext cx="505777" cy="289455"/>
          </a:xfrm>
          <a:prstGeom prst="rect">
            <a:avLst/>
          </a:prstGeom>
          <a:noFill/>
        </p:spPr>
        <p:txBody>
          <a:bodyPr anchor="ctr"/>
          <a:lstStyle>
            <a:lvl1pPr algn="r">
              <a:defRPr b="1">
                <a:solidFill>
                  <a:schemeClr val="accent2"/>
                </a:solidFill>
              </a:defRPr>
            </a:lvl1pPr>
          </a:lstStyle>
          <a:p>
            <a:fld id="{D34453A2-D363-469D-8CBC-0B7B5338D6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75365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 3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157" y="3116050"/>
            <a:ext cx="10841254" cy="604215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4158"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BE" dirty="0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329157" y="3720265"/>
            <a:ext cx="10841255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329157" y="3800218"/>
            <a:ext cx="10841254" cy="1417538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3024">
                <a:solidFill>
                  <a:schemeClr val="tx1"/>
                </a:solidFill>
              </a:defRPr>
            </a:lvl1pPr>
            <a:lvl2pPr marL="432008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2pPr>
            <a:lvl3pPr marL="86401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3pPr>
            <a:lvl4pPr marL="1296025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4pPr>
            <a:lvl5pPr marL="1728033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5pPr>
            <a:lvl6pPr marL="2160041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6pPr>
            <a:lvl7pPr marL="2592050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7pPr>
            <a:lvl8pPr marL="3024058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8pPr>
            <a:lvl9pPr marL="3456066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149921" y="190029"/>
            <a:ext cx="11199725" cy="1176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6402" tIns="43201" rIns="86402" bIns="4320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607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0664634" y="5817757"/>
            <a:ext cx="505777" cy="289455"/>
          </a:xfrm>
          <a:prstGeom prst="rect">
            <a:avLst/>
          </a:prstGeom>
          <a:noFill/>
        </p:spPr>
        <p:txBody>
          <a:bodyPr anchor="ctr"/>
          <a:lstStyle>
            <a:lvl1pPr algn="r">
              <a:defRPr b="1">
                <a:solidFill>
                  <a:schemeClr val="bg1"/>
                </a:solidFill>
              </a:defRPr>
            </a:lvl1pPr>
          </a:lstStyle>
          <a:p>
            <a:fld id="{D34453A2-D363-469D-8CBC-0B7B5338D6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12597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You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06"/>
          <a:stretch/>
        </p:blipFill>
        <p:spPr>
          <a:xfrm>
            <a:off x="0" y="48062"/>
            <a:ext cx="11332766" cy="379204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844"/>
            <a:ext cx="11530702" cy="6486020"/>
          </a:xfrm>
          <a:prstGeom prst="rect">
            <a:avLst/>
          </a:prstGeom>
        </p:spPr>
      </p:pic>
      <p:pic>
        <p:nvPicPr>
          <p:cNvPr id="23" name="Picture 5" descr="Facebook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831" y="5916922"/>
            <a:ext cx="256967" cy="25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6" descr="LinkedIn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014" y="5916922"/>
            <a:ext cx="256967" cy="25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7" descr="Twitter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2077" y="5916923"/>
            <a:ext cx="256967" cy="25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8" descr="Youtube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4437" y="5916924"/>
            <a:ext cx="256967" cy="25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0664599" y="5763839"/>
            <a:ext cx="505777" cy="496761"/>
          </a:xfrm>
          <a:prstGeom prst="rect">
            <a:avLst/>
          </a:prstGeom>
          <a:noFill/>
        </p:spPr>
        <p:txBody>
          <a:bodyPr anchor="b"/>
          <a:lstStyle>
            <a:lvl1pPr algn="ctr">
              <a:defRPr b="1">
                <a:solidFill>
                  <a:srgbClr val="69BE28"/>
                </a:solidFill>
              </a:defRPr>
            </a:lvl1pPr>
          </a:lstStyle>
          <a:p>
            <a:fld id="{D34453A2-D363-469D-8CBC-0B7B5338D60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62856" y="5999791"/>
            <a:ext cx="2608673" cy="262997"/>
          </a:xfrm>
          <a:prstGeom prst="rect">
            <a:avLst/>
          </a:prstGeom>
        </p:spPr>
        <p:txBody>
          <a:bodyPr lIns="0" anchor="t"/>
          <a:lstStyle>
            <a:lvl1pPr marL="0" marR="0" indent="0" algn="ctr" defTabSz="864017" rtl="0" eaLnBrk="1" fontAlgn="auto" latinLnBrk="0" hangingPunct="1">
              <a:lnSpc>
                <a:spcPct val="90000"/>
              </a:lnSpc>
              <a:spcBef>
                <a:spcPts val="945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323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First name Last name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5" name="Rectangle 4"/>
          <p:cNvSpPr/>
          <p:nvPr userDrawn="1"/>
        </p:nvSpPr>
        <p:spPr>
          <a:xfrm>
            <a:off x="115630" y="3759622"/>
            <a:ext cx="11309657" cy="13685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53147" y="3431724"/>
            <a:ext cx="10837938" cy="624923"/>
          </a:xfrm>
          <a:noFill/>
          <a:ln>
            <a:noFill/>
          </a:ln>
        </p:spPr>
        <p:txBody>
          <a:bodyPr>
            <a:normAutofit/>
          </a:bodyPr>
          <a:lstStyle>
            <a:lvl1pPr algn="ctr">
              <a:defRPr sz="3780">
                <a:solidFill>
                  <a:srgbClr val="4D525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2016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588686" y="1098031"/>
            <a:ext cx="10378280" cy="4653126"/>
          </a:xfrm>
        </p:spPr>
        <p:txBody>
          <a:bodyPr/>
          <a:lstStyle>
            <a:lvl1pPr marL="216010" indent="-216010">
              <a:buClr>
                <a:schemeClr val="accent3"/>
              </a:buClr>
              <a:buFont typeface="Wingdings" panose="05000000000000000000" pitchFamily="2" charset="2"/>
              <a:buChar char="§"/>
              <a:defRPr/>
            </a:lvl1pPr>
            <a:lvl2pPr marL="648030" indent="-216010">
              <a:buClr>
                <a:schemeClr val="accent3"/>
              </a:buClr>
              <a:buFont typeface="Wingdings" panose="05000000000000000000" pitchFamily="2" charset="2"/>
              <a:buChar char="§"/>
              <a:defRPr/>
            </a:lvl2pPr>
            <a:lvl3pPr marL="1080049" indent="-216010">
              <a:buClr>
                <a:schemeClr val="accent3"/>
              </a:buClr>
              <a:buFont typeface="Wingdings" panose="05000000000000000000" pitchFamily="2" charset="2"/>
              <a:buChar char="§"/>
              <a:defRPr/>
            </a:lvl3pPr>
            <a:lvl4pPr marL="1512069" indent="-216010">
              <a:buClr>
                <a:schemeClr val="accent3"/>
              </a:buClr>
              <a:buFont typeface="Wingdings" panose="05000000000000000000" pitchFamily="2" charset="2"/>
              <a:buChar char="§"/>
              <a:defRPr/>
            </a:lvl4pPr>
            <a:lvl5pPr marL="1944089" indent="-216010">
              <a:buClr>
                <a:schemeClr val="accent3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492280" y="6135166"/>
            <a:ext cx="571089" cy="345010"/>
          </a:xfrm>
        </p:spPr>
        <p:txBody>
          <a:bodyPr/>
          <a:lstStyle/>
          <a:p>
            <a:r>
              <a:rPr lang="en-US" smtClean="0"/>
              <a:t>- </a:t>
            </a:r>
            <a:fld id="{D34453A2-D363-469D-8CBC-0B7B5338D609}" type="slidenum">
              <a:rPr lang="en-US" smtClean="0"/>
              <a:pPr/>
              <a:t>‹#›</a:t>
            </a:fld>
            <a:r>
              <a:rPr lang="en-US" smtClean="0"/>
              <a:t> 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406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0501" y="1115999"/>
            <a:ext cx="10070207" cy="4482840"/>
          </a:xfrm>
          <a:prstGeom prst="rect">
            <a:avLst/>
          </a:prstGeom>
        </p:spPr>
        <p:txBody>
          <a:bodyPr/>
          <a:lstStyle>
            <a:lvl1pPr marL="791995" indent="-321998">
              <a:buClr>
                <a:srgbClr val="F0AB00"/>
              </a:buClr>
              <a:buSzPct val="60000"/>
              <a:buFont typeface="Wingdings 2" pitchFamily="18" charset="2"/>
              <a:buChar char=""/>
              <a:defRPr sz="2268" b="0">
                <a:latin typeface="+mj-lt"/>
              </a:defRPr>
            </a:lvl1pPr>
            <a:lvl2pPr marL="1133994" indent="-359997">
              <a:buClr>
                <a:srgbClr val="F0AB00"/>
              </a:buClr>
              <a:buSzPct val="60000"/>
              <a:buFont typeface="Wingdings 2" pitchFamily="18" charset="2"/>
              <a:buChar char=""/>
              <a:defRPr sz="2142">
                <a:latin typeface="+mj-lt"/>
              </a:defRPr>
            </a:lvl2pPr>
            <a:lvl3pPr marL="1359992" indent="-287998">
              <a:buClr>
                <a:srgbClr val="F0AB00"/>
              </a:buClr>
              <a:buSzPct val="60000"/>
              <a:buFont typeface="Wingdings 2" pitchFamily="18" charset="2"/>
              <a:buChar char=""/>
              <a:defRPr sz="2015"/>
            </a:lvl3pPr>
            <a:lvl4pPr marL="1687990" indent="-287998">
              <a:buClr>
                <a:srgbClr val="F0AB00"/>
              </a:buClr>
              <a:buSzPct val="60000"/>
              <a:buFont typeface="Courier New" pitchFamily="49" charset="0"/>
              <a:buChar char="o"/>
              <a:defRPr sz="1764"/>
            </a:lvl4pPr>
            <a:lvl5pPr marL="1855990" indent="0">
              <a:buClr>
                <a:schemeClr val="bg1">
                  <a:lumMod val="50000"/>
                </a:schemeClr>
              </a:buClr>
              <a:buFont typeface="Wingdings" pitchFamily="2" charset="2"/>
              <a:buNone/>
              <a:defRPr sz="1638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743566" y="239035"/>
            <a:ext cx="9978575" cy="4169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024" b="1" cap="none" baseline="0">
                <a:solidFill>
                  <a:srgbClr val="69BE28"/>
                </a:solidFill>
                <a:effectLst/>
                <a:latin typeface="+mj-lt"/>
                <a:cs typeface="Arial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780470" y="609174"/>
            <a:ext cx="8064342" cy="4235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4"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6661901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236" y="0"/>
            <a:ext cx="6871699" cy="6480175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533900" y="2604383"/>
            <a:ext cx="3901071" cy="790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4536" b="1" dirty="0" err="1" smtClean="0"/>
              <a:t>Thank</a:t>
            </a:r>
            <a:r>
              <a:rPr lang="fr-BE" sz="4536" b="1" dirty="0" smtClean="0"/>
              <a:t> </a:t>
            </a:r>
            <a:r>
              <a:rPr lang="fr-BE" sz="4536" b="1" dirty="0" err="1" smtClean="0"/>
              <a:t>you</a:t>
            </a:r>
            <a:r>
              <a:rPr lang="fr-BE" sz="4536" b="1" dirty="0" smtClean="0"/>
              <a:t>! </a:t>
            </a:r>
            <a:endParaRPr lang="fr-BE" sz="4536" b="1" dirty="0"/>
          </a:p>
        </p:txBody>
      </p:sp>
    </p:spTree>
    <p:extLst>
      <p:ext uri="{BB962C8B-B14F-4D97-AF65-F5344CB8AC3E}">
        <p14:creationId xmlns:p14="http://schemas.microsoft.com/office/powerpoint/2010/main" val="2109837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lcome 10  Industr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" descr="S:\Industrial\03_MKT\Pictures &amp; Videos\Products &amp; solutions IBA\Products\Rhodotron\Rhodo DUO drawings\IBA_Rhodotron_Vue1_Generale_Opaque.tif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36" t="8539" r="6666"/>
          <a:stretch/>
        </p:blipFill>
        <p:spPr bwMode="auto">
          <a:xfrm>
            <a:off x="138545" y="147782"/>
            <a:ext cx="11240656" cy="3236686"/>
          </a:xfrm>
          <a:prstGeom prst="rect">
            <a:avLst/>
          </a:prstGeom>
          <a:noFill/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" y="0"/>
            <a:ext cx="11520311" cy="6480175"/>
          </a:xfrm>
          <a:prstGeom prst="rect">
            <a:avLst/>
          </a:prstGeom>
        </p:spPr>
      </p:pic>
      <p:sp>
        <p:nvSpPr>
          <p:cNvPr id="11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0664634" y="5817757"/>
            <a:ext cx="505777" cy="289455"/>
          </a:xfrm>
          <a:prstGeom prst="rect">
            <a:avLst/>
          </a:prstGeom>
          <a:noFill/>
        </p:spPr>
        <p:txBody>
          <a:bodyPr anchor="ctr"/>
          <a:lstStyle>
            <a:lvl1pPr algn="r">
              <a:defRPr b="1">
                <a:solidFill>
                  <a:srgbClr val="69BE28"/>
                </a:solidFill>
              </a:defRPr>
            </a:lvl1pPr>
          </a:lstStyle>
          <a:p>
            <a:fld id="{D34453A2-D363-469D-8CBC-0B7B5338D60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332472" y="5844215"/>
            <a:ext cx="3947088" cy="262997"/>
          </a:xfrm>
          <a:prstGeom prst="rect">
            <a:avLst/>
          </a:prstGeom>
        </p:spPr>
        <p:txBody>
          <a:bodyPr lIns="0"/>
          <a:lstStyle>
            <a:lvl1pPr marL="0" marR="0" indent="0" algn="l" defTabSz="864017" rtl="0" eaLnBrk="1" fontAlgn="auto" latinLnBrk="0" hangingPunct="1">
              <a:lnSpc>
                <a:spcPct val="90000"/>
              </a:lnSpc>
              <a:spcBef>
                <a:spcPts val="945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323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First name Last name Job Title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10"/>
          </p:nvPr>
        </p:nvSpPr>
        <p:spPr>
          <a:xfrm>
            <a:off x="332472" y="4961517"/>
            <a:ext cx="3922027" cy="345009"/>
          </a:xfrm>
          <a:prstGeom prst="rect">
            <a:avLst/>
          </a:prstGeom>
        </p:spPr>
        <p:txBody>
          <a:bodyPr lIns="0"/>
          <a:lstStyle>
            <a:lvl1pPr>
              <a:defRPr>
                <a:solidFill>
                  <a:srgbClr val="4D525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332473" y="4509081"/>
            <a:ext cx="8838374" cy="385510"/>
          </a:xfrm>
          <a:prstGeom prst="rect">
            <a:avLst/>
          </a:prstGeom>
        </p:spPr>
        <p:txBody>
          <a:bodyPr lIns="0"/>
          <a:lstStyle>
            <a:lvl1pPr marL="0" indent="0" algn="l">
              <a:buNone/>
              <a:defRPr sz="2268">
                <a:solidFill>
                  <a:srgbClr val="4D525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32008" indent="0" algn="ctr">
              <a:buNone/>
              <a:defRPr sz="1890"/>
            </a:lvl2pPr>
            <a:lvl3pPr marL="864017" indent="0" algn="ctr">
              <a:buNone/>
              <a:defRPr sz="1701"/>
            </a:lvl3pPr>
            <a:lvl4pPr marL="1296025" indent="0" algn="ctr">
              <a:buNone/>
              <a:defRPr sz="1512"/>
            </a:lvl4pPr>
            <a:lvl5pPr marL="1728033" indent="0" algn="ctr">
              <a:buNone/>
              <a:defRPr sz="1512"/>
            </a:lvl5pPr>
            <a:lvl6pPr marL="2160041" indent="0" algn="ctr">
              <a:buNone/>
              <a:defRPr sz="1512"/>
            </a:lvl6pPr>
            <a:lvl7pPr marL="2592050" indent="0" algn="ctr">
              <a:buNone/>
              <a:defRPr sz="1512"/>
            </a:lvl7pPr>
            <a:lvl8pPr marL="3024058" indent="0" algn="ctr">
              <a:buNone/>
              <a:defRPr sz="1512"/>
            </a:lvl8pPr>
            <a:lvl9pPr marL="3456066" indent="0" algn="ctr">
              <a:buNone/>
              <a:defRPr sz="1512"/>
            </a:lvl9pPr>
          </a:lstStyle>
          <a:p>
            <a:r>
              <a:rPr lang="en-US" dirty="0" smtClean="0"/>
              <a:t>Click to edit Master subtitle style</a:t>
            </a:r>
            <a:endParaRPr lang="fr-BE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332473" y="3817232"/>
            <a:ext cx="8846655" cy="624923"/>
          </a:xfrm>
          <a:noFill/>
          <a:ln>
            <a:noFill/>
          </a:ln>
        </p:spPr>
        <p:txBody>
          <a:bodyPr>
            <a:normAutofit/>
          </a:bodyPr>
          <a:lstStyle>
            <a:lvl1pPr algn="l">
              <a:defRPr sz="3780">
                <a:solidFill>
                  <a:srgbClr val="4D525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399" y="4739964"/>
            <a:ext cx="3663015" cy="1418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33547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041">
          <p15:clr>
            <a:srgbClr val="FBAE40"/>
          </p15:clr>
        </p15:guide>
        <p15:guide id="2" pos="3629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Content - Blank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10849551" y="2916079"/>
            <a:ext cx="579297" cy="34757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7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40538" y="1099950"/>
            <a:ext cx="10040419" cy="4644125"/>
          </a:xfrm>
        </p:spPr>
        <p:txBody>
          <a:bodyPr/>
          <a:lstStyle>
            <a:lvl1pPr>
              <a:buClr>
                <a:schemeClr val="accent3"/>
              </a:buClr>
              <a:defRPr/>
            </a:lvl1pPr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  <a:lvl5pPr marL="1998038" indent="-270005">
              <a:buClr>
                <a:schemeClr val="accent3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534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lcome 8 Industr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54" b="24034"/>
          <a:stretch/>
        </p:blipFill>
        <p:spPr>
          <a:xfrm>
            <a:off x="332472" y="220980"/>
            <a:ext cx="10837939" cy="31470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" y="0"/>
            <a:ext cx="11520311" cy="6480175"/>
          </a:xfrm>
          <a:prstGeom prst="rect">
            <a:avLst/>
          </a:prstGeom>
        </p:spPr>
      </p:pic>
      <p:sp>
        <p:nvSpPr>
          <p:cNvPr id="10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0664634" y="5817757"/>
            <a:ext cx="505777" cy="289455"/>
          </a:xfrm>
          <a:prstGeom prst="rect">
            <a:avLst/>
          </a:prstGeom>
          <a:noFill/>
        </p:spPr>
        <p:txBody>
          <a:bodyPr anchor="ctr"/>
          <a:lstStyle>
            <a:lvl1pPr algn="r">
              <a:defRPr b="1">
                <a:solidFill>
                  <a:srgbClr val="69BE28"/>
                </a:solidFill>
              </a:defRPr>
            </a:lvl1pPr>
          </a:lstStyle>
          <a:p>
            <a:fld id="{D34453A2-D363-469D-8CBC-0B7B5338D60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332472" y="5844215"/>
            <a:ext cx="3947088" cy="262997"/>
          </a:xfrm>
          <a:prstGeom prst="rect">
            <a:avLst/>
          </a:prstGeom>
        </p:spPr>
        <p:txBody>
          <a:bodyPr lIns="0"/>
          <a:lstStyle>
            <a:lvl1pPr marL="0" marR="0" indent="0" algn="l" defTabSz="864017" rtl="0" eaLnBrk="1" fontAlgn="auto" latinLnBrk="0" hangingPunct="1">
              <a:lnSpc>
                <a:spcPct val="90000"/>
              </a:lnSpc>
              <a:spcBef>
                <a:spcPts val="945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323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First name Last name Job Title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10"/>
          </p:nvPr>
        </p:nvSpPr>
        <p:spPr>
          <a:xfrm>
            <a:off x="332472" y="4961517"/>
            <a:ext cx="3922027" cy="345009"/>
          </a:xfrm>
          <a:prstGeom prst="rect">
            <a:avLst/>
          </a:prstGeom>
        </p:spPr>
        <p:txBody>
          <a:bodyPr lIns="0"/>
          <a:lstStyle>
            <a:lvl1pPr>
              <a:defRPr>
                <a:solidFill>
                  <a:srgbClr val="4D525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332473" y="4509081"/>
            <a:ext cx="8838374" cy="385510"/>
          </a:xfrm>
          <a:prstGeom prst="rect">
            <a:avLst/>
          </a:prstGeom>
        </p:spPr>
        <p:txBody>
          <a:bodyPr lIns="0"/>
          <a:lstStyle>
            <a:lvl1pPr marL="0" indent="0" algn="l">
              <a:buNone/>
              <a:defRPr sz="2268">
                <a:solidFill>
                  <a:srgbClr val="4D525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32008" indent="0" algn="ctr">
              <a:buNone/>
              <a:defRPr sz="1890"/>
            </a:lvl2pPr>
            <a:lvl3pPr marL="864017" indent="0" algn="ctr">
              <a:buNone/>
              <a:defRPr sz="1701"/>
            </a:lvl3pPr>
            <a:lvl4pPr marL="1296025" indent="0" algn="ctr">
              <a:buNone/>
              <a:defRPr sz="1512"/>
            </a:lvl4pPr>
            <a:lvl5pPr marL="1728033" indent="0" algn="ctr">
              <a:buNone/>
              <a:defRPr sz="1512"/>
            </a:lvl5pPr>
            <a:lvl6pPr marL="2160041" indent="0" algn="ctr">
              <a:buNone/>
              <a:defRPr sz="1512"/>
            </a:lvl6pPr>
            <a:lvl7pPr marL="2592050" indent="0" algn="ctr">
              <a:buNone/>
              <a:defRPr sz="1512"/>
            </a:lvl7pPr>
            <a:lvl8pPr marL="3024058" indent="0" algn="ctr">
              <a:buNone/>
              <a:defRPr sz="1512"/>
            </a:lvl8pPr>
            <a:lvl9pPr marL="3456066" indent="0" algn="ctr">
              <a:buNone/>
              <a:defRPr sz="1512"/>
            </a:lvl9pPr>
          </a:lstStyle>
          <a:p>
            <a:r>
              <a:rPr lang="en-US" dirty="0" smtClean="0"/>
              <a:t>Click to edit Master subtitle style</a:t>
            </a:r>
            <a:endParaRPr lang="fr-BE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332473" y="3817232"/>
            <a:ext cx="8846655" cy="624923"/>
          </a:xfrm>
          <a:noFill/>
          <a:ln>
            <a:noFill/>
          </a:ln>
        </p:spPr>
        <p:txBody>
          <a:bodyPr>
            <a:normAutofit/>
          </a:bodyPr>
          <a:lstStyle>
            <a:lvl1pPr algn="l">
              <a:defRPr sz="3780">
                <a:solidFill>
                  <a:srgbClr val="4D525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399" y="4739964"/>
            <a:ext cx="3663015" cy="1418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88290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041" userDrawn="1">
          <p15:clr>
            <a:srgbClr val="FBAE40"/>
          </p15:clr>
        </p15:guide>
        <p15:guide id="2" pos="3629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lcom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4"/>
          <a:stretch/>
        </p:blipFill>
        <p:spPr>
          <a:xfrm>
            <a:off x="1" y="1"/>
            <a:ext cx="11309622" cy="402035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0311" cy="6480175"/>
          </a:xfrm>
          <a:prstGeom prst="rect">
            <a:avLst/>
          </a:prstGeom>
        </p:spPr>
      </p:pic>
      <p:sp>
        <p:nvSpPr>
          <p:cNvPr id="10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0664634" y="5817757"/>
            <a:ext cx="505777" cy="289455"/>
          </a:xfrm>
          <a:prstGeom prst="rect">
            <a:avLst/>
          </a:prstGeom>
          <a:noFill/>
        </p:spPr>
        <p:txBody>
          <a:bodyPr anchor="ctr"/>
          <a:lstStyle>
            <a:lvl1pPr algn="r">
              <a:defRPr b="1">
                <a:solidFill>
                  <a:srgbClr val="69BE28"/>
                </a:solidFill>
              </a:defRPr>
            </a:lvl1pPr>
          </a:lstStyle>
          <a:p>
            <a:fld id="{D34453A2-D363-469D-8CBC-0B7B5338D60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332472" y="5844215"/>
            <a:ext cx="3947088" cy="262997"/>
          </a:xfrm>
          <a:prstGeom prst="rect">
            <a:avLst/>
          </a:prstGeom>
        </p:spPr>
        <p:txBody>
          <a:bodyPr lIns="0"/>
          <a:lstStyle>
            <a:lvl1pPr marL="0" marR="0" indent="0" algn="l" defTabSz="864017" rtl="0" eaLnBrk="1" fontAlgn="auto" latinLnBrk="0" hangingPunct="1">
              <a:lnSpc>
                <a:spcPct val="90000"/>
              </a:lnSpc>
              <a:spcBef>
                <a:spcPts val="945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323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First name Last name Job Title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20" name="Date Placeholder 2"/>
          <p:cNvSpPr>
            <a:spLocks noGrp="1"/>
          </p:cNvSpPr>
          <p:nvPr>
            <p:ph type="dt" sz="half" idx="10"/>
          </p:nvPr>
        </p:nvSpPr>
        <p:spPr>
          <a:xfrm>
            <a:off x="332472" y="4961517"/>
            <a:ext cx="3922027" cy="345009"/>
          </a:xfrm>
          <a:prstGeom prst="rect">
            <a:avLst/>
          </a:prstGeom>
        </p:spPr>
        <p:txBody>
          <a:bodyPr lIns="0"/>
          <a:lstStyle>
            <a:lvl1pPr>
              <a:defRPr>
                <a:solidFill>
                  <a:srgbClr val="4D525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1" name="Subtitle 2"/>
          <p:cNvSpPr>
            <a:spLocks noGrp="1"/>
          </p:cNvSpPr>
          <p:nvPr>
            <p:ph type="subTitle" idx="1"/>
          </p:nvPr>
        </p:nvSpPr>
        <p:spPr>
          <a:xfrm>
            <a:off x="332473" y="4509081"/>
            <a:ext cx="8838374" cy="385510"/>
          </a:xfrm>
          <a:prstGeom prst="rect">
            <a:avLst/>
          </a:prstGeom>
        </p:spPr>
        <p:txBody>
          <a:bodyPr lIns="0"/>
          <a:lstStyle>
            <a:lvl1pPr marL="0" indent="0" algn="l">
              <a:buNone/>
              <a:defRPr sz="2268">
                <a:solidFill>
                  <a:srgbClr val="4D525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32008" indent="0" algn="ctr">
              <a:buNone/>
              <a:defRPr sz="1890"/>
            </a:lvl2pPr>
            <a:lvl3pPr marL="864017" indent="0" algn="ctr">
              <a:buNone/>
              <a:defRPr sz="1701"/>
            </a:lvl3pPr>
            <a:lvl4pPr marL="1296025" indent="0" algn="ctr">
              <a:buNone/>
              <a:defRPr sz="1512"/>
            </a:lvl4pPr>
            <a:lvl5pPr marL="1728033" indent="0" algn="ctr">
              <a:buNone/>
              <a:defRPr sz="1512"/>
            </a:lvl5pPr>
            <a:lvl6pPr marL="2160041" indent="0" algn="ctr">
              <a:buNone/>
              <a:defRPr sz="1512"/>
            </a:lvl6pPr>
            <a:lvl7pPr marL="2592050" indent="0" algn="ctr">
              <a:buNone/>
              <a:defRPr sz="1512"/>
            </a:lvl7pPr>
            <a:lvl8pPr marL="3024058" indent="0" algn="ctr">
              <a:buNone/>
              <a:defRPr sz="1512"/>
            </a:lvl8pPr>
            <a:lvl9pPr marL="3456066" indent="0" algn="ctr">
              <a:buNone/>
              <a:defRPr sz="1512"/>
            </a:lvl9pPr>
          </a:lstStyle>
          <a:p>
            <a:r>
              <a:rPr lang="en-US" dirty="0" smtClean="0"/>
              <a:t>Click to edit Master subtitle style</a:t>
            </a:r>
            <a:endParaRPr lang="fr-BE" dirty="0"/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332473" y="3817232"/>
            <a:ext cx="8846655" cy="624923"/>
          </a:xfrm>
          <a:noFill/>
          <a:ln>
            <a:noFill/>
          </a:ln>
        </p:spPr>
        <p:txBody>
          <a:bodyPr>
            <a:normAutofit/>
          </a:bodyPr>
          <a:lstStyle>
            <a:lvl1pPr algn="l">
              <a:defRPr sz="3780">
                <a:solidFill>
                  <a:srgbClr val="4D525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263974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041" userDrawn="1">
          <p15:clr>
            <a:srgbClr val="FBAE40"/>
          </p15:clr>
        </p15:guide>
        <p15:guide id="2" pos="3629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lcom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06"/>
          <a:stretch/>
        </p:blipFill>
        <p:spPr>
          <a:xfrm>
            <a:off x="0" y="48062"/>
            <a:ext cx="11332766" cy="379204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0311" cy="6480175"/>
          </a:xfrm>
          <a:prstGeom prst="rect">
            <a:avLst/>
          </a:prstGeom>
        </p:spPr>
      </p:pic>
      <p:sp>
        <p:nvSpPr>
          <p:cNvPr id="14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0664634" y="5817757"/>
            <a:ext cx="505777" cy="289455"/>
          </a:xfrm>
          <a:prstGeom prst="rect">
            <a:avLst/>
          </a:prstGeom>
          <a:noFill/>
        </p:spPr>
        <p:txBody>
          <a:bodyPr anchor="ctr"/>
          <a:lstStyle>
            <a:lvl1pPr algn="r">
              <a:defRPr b="1">
                <a:solidFill>
                  <a:srgbClr val="69BE28"/>
                </a:solidFill>
              </a:defRPr>
            </a:lvl1pPr>
          </a:lstStyle>
          <a:p>
            <a:fld id="{D34453A2-D363-469D-8CBC-0B7B5338D60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332472" y="5844215"/>
            <a:ext cx="3947088" cy="262997"/>
          </a:xfrm>
          <a:prstGeom prst="rect">
            <a:avLst/>
          </a:prstGeom>
        </p:spPr>
        <p:txBody>
          <a:bodyPr lIns="0"/>
          <a:lstStyle>
            <a:lvl1pPr marL="0" marR="0" indent="0" algn="l" defTabSz="864017" rtl="0" eaLnBrk="1" fontAlgn="auto" latinLnBrk="0" hangingPunct="1">
              <a:lnSpc>
                <a:spcPct val="90000"/>
              </a:lnSpc>
              <a:spcBef>
                <a:spcPts val="945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323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First name Last name Job Title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17" name="Date Placeholder 2"/>
          <p:cNvSpPr>
            <a:spLocks noGrp="1"/>
          </p:cNvSpPr>
          <p:nvPr>
            <p:ph type="dt" sz="half" idx="10"/>
          </p:nvPr>
        </p:nvSpPr>
        <p:spPr>
          <a:xfrm>
            <a:off x="332472" y="4961517"/>
            <a:ext cx="3922027" cy="345009"/>
          </a:xfrm>
          <a:prstGeom prst="rect">
            <a:avLst/>
          </a:prstGeom>
        </p:spPr>
        <p:txBody>
          <a:bodyPr lIns="0"/>
          <a:lstStyle>
            <a:lvl1pPr>
              <a:defRPr>
                <a:solidFill>
                  <a:srgbClr val="4D525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ubtitle 2"/>
          <p:cNvSpPr>
            <a:spLocks noGrp="1"/>
          </p:cNvSpPr>
          <p:nvPr>
            <p:ph type="subTitle" idx="1"/>
          </p:nvPr>
        </p:nvSpPr>
        <p:spPr>
          <a:xfrm>
            <a:off x="332473" y="4509081"/>
            <a:ext cx="8838374" cy="385510"/>
          </a:xfrm>
          <a:prstGeom prst="rect">
            <a:avLst/>
          </a:prstGeom>
        </p:spPr>
        <p:txBody>
          <a:bodyPr lIns="0"/>
          <a:lstStyle>
            <a:lvl1pPr marL="0" indent="0" algn="l">
              <a:buNone/>
              <a:defRPr sz="2268">
                <a:solidFill>
                  <a:srgbClr val="4D525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32008" indent="0" algn="ctr">
              <a:buNone/>
              <a:defRPr sz="1890"/>
            </a:lvl2pPr>
            <a:lvl3pPr marL="864017" indent="0" algn="ctr">
              <a:buNone/>
              <a:defRPr sz="1701"/>
            </a:lvl3pPr>
            <a:lvl4pPr marL="1296025" indent="0" algn="ctr">
              <a:buNone/>
              <a:defRPr sz="1512"/>
            </a:lvl4pPr>
            <a:lvl5pPr marL="1728033" indent="0" algn="ctr">
              <a:buNone/>
              <a:defRPr sz="1512"/>
            </a:lvl5pPr>
            <a:lvl6pPr marL="2160041" indent="0" algn="ctr">
              <a:buNone/>
              <a:defRPr sz="1512"/>
            </a:lvl6pPr>
            <a:lvl7pPr marL="2592050" indent="0" algn="ctr">
              <a:buNone/>
              <a:defRPr sz="1512"/>
            </a:lvl7pPr>
            <a:lvl8pPr marL="3024058" indent="0" algn="ctr">
              <a:buNone/>
              <a:defRPr sz="1512"/>
            </a:lvl8pPr>
            <a:lvl9pPr marL="3456066" indent="0" algn="ctr">
              <a:buNone/>
              <a:defRPr sz="1512"/>
            </a:lvl9pPr>
          </a:lstStyle>
          <a:p>
            <a:r>
              <a:rPr lang="en-US" dirty="0" smtClean="0"/>
              <a:t>Click to edit Master subtitle style</a:t>
            </a:r>
            <a:endParaRPr lang="fr-BE" dirty="0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332473" y="3817232"/>
            <a:ext cx="8846655" cy="624923"/>
          </a:xfrm>
          <a:noFill/>
          <a:ln>
            <a:noFill/>
          </a:ln>
        </p:spPr>
        <p:txBody>
          <a:bodyPr>
            <a:normAutofit/>
          </a:bodyPr>
          <a:lstStyle>
            <a:lvl1pPr algn="l">
              <a:defRPr sz="3780">
                <a:solidFill>
                  <a:srgbClr val="4D525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192377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041" userDrawn="1">
          <p15:clr>
            <a:srgbClr val="FBAE40"/>
          </p15:clr>
        </p15:guide>
        <p15:guide id="2" pos="3629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lcome 13 - Your Own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0311" cy="6480175"/>
          </a:xfrm>
          <a:prstGeom prst="rect">
            <a:avLst/>
          </a:prstGeom>
        </p:spPr>
      </p:pic>
      <p:sp>
        <p:nvSpPr>
          <p:cNvPr id="10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0664634" y="5817757"/>
            <a:ext cx="505777" cy="289455"/>
          </a:xfrm>
          <a:prstGeom prst="rect">
            <a:avLst/>
          </a:prstGeom>
          <a:noFill/>
        </p:spPr>
        <p:txBody>
          <a:bodyPr anchor="ctr"/>
          <a:lstStyle>
            <a:lvl1pPr algn="r">
              <a:defRPr b="1">
                <a:solidFill>
                  <a:srgbClr val="69BE28"/>
                </a:solidFill>
              </a:defRPr>
            </a:lvl1pPr>
          </a:lstStyle>
          <a:p>
            <a:fld id="{D34453A2-D363-469D-8CBC-0B7B5338D60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332472" y="5844215"/>
            <a:ext cx="3947088" cy="262997"/>
          </a:xfrm>
          <a:prstGeom prst="rect">
            <a:avLst/>
          </a:prstGeom>
        </p:spPr>
        <p:txBody>
          <a:bodyPr lIns="0"/>
          <a:lstStyle>
            <a:lvl1pPr marL="0" marR="0" indent="0" algn="l" defTabSz="864017" rtl="0" eaLnBrk="1" fontAlgn="auto" latinLnBrk="0" hangingPunct="1">
              <a:lnSpc>
                <a:spcPct val="90000"/>
              </a:lnSpc>
              <a:spcBef>
                <a:spcPts val="945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323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First name Last name Job Title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10"/>
          </p:nvPr>
        </p:nvSpPr>
        <p:spPr>
          <a:xfrm>
            <a:off x="332472" y="4961517"/>
            <a:ext cx="3922027" cy="345009"/>
          </a:xfrm>
          <a:prstGeom prst="rect">
            <a:avLst/>
          </a:prstGeom>
        </p:spPr>
        <p:txBody>
          <a:bodyPr lIns="0"/>
          <a:lstStyle>
            <a:lvl1pPr>
              <a:defRPr>
                <a:solidFill>
                  <a:srgbClr val="4D525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332473" y="4509081"/>
            <a:ext cx="8838374" cy="385510"/>
          </a:xfrm>
          <a:prstGeom prst="rect">
            <a:avLst/>
          </a:prstGeom>
        </p:spPr>
        <p:txBody>
          <a:bodyPr lIns="0"/>
          <a:lstStyle>
            <a:lvl1pPr marL="0" indent="0" algn="l">
              <a:buNone/>
              <a:defRPr sz="2268">
                <a:solidFill>
                  <a:srgbClr val="4D525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32008" indent="0" algn="ctr">
              <a:buNone/>
              <a:defRPr sz="1890"/>
            </a:lvl2pPr>
            <a:lvl3pPr marL="864017" indent="0" algn="ctr">
              <a:buNone/>
              <a:defRPr sz="1701"/>
            </a:lvl3pPr>
            <a:lvl4pPr marL="1296025" indent="0" algn="ctr">
              <a:buNone/>
              <a:defRPr sz="1512"/>
            </a:lvl4pPr>
            <a:lvl5pPr marL="1728033" indent="0" algn="ctr">
              <a:buNone/>
              <a:defRPr sz="1512"/>
            </a:lvl5pPr>
            <a:lvl6pPr marL="2160041" indent="0" algn="ctr">
              <a:buNone/>
              <a:defRPr sz="1512"/>
            </a:lvl6pPr>
            <a:lvl7pPr marL="2592050" indent="0" algn="ctr">
              <a:buNone/>
              <a:defRPr sz="1512"/>
            </a:lvl7pPr>
            <a:lvl8pPr marL="3024058" indent="0" algn="ctr">
              <a:buNone/>
              <a:defRPr sz="1512"/>
            </a:lvl8pPr>
            <a:lvl9pPr marL="3456066" indent="0" algn="ctr">
              <a:buNone/>
              <a:defRPr sz="1512"/>
            </a:lvl9pPr>
          </a:lstStyle>
          <a:p>
            <a:r>
              <a:rPr lang="en-US" dirty="0" smtClean="0"/>
              <a:t>Click to edit Master subtitle style</a:t>
            </a:r>
            <a:endParaRPr lang="fr-BE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332473" y="3817232"/>
            <a:ext cx="8846655" cy="624923"/>
          </a:xfrm>
          <a:noFill/>
          <a:ln>
            <a:noFill/>
          </a:ln>
        </p:spPr>
        <p:txBody>
          <a:bodyPr>
            <a:normAutofit/>
          </a:bodyPr>
          <a:lstStyle>
            <a:lvl1pPr algn="l">
              <a:defRPr sz="3780">
                <a:solidFill>
                  <a:srgbClr val="4D525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332472" y="358140"/>
            <a:ext cx="10837939" cy="292140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800" b="1" dirty="0" smtClean="0"/>
              <a:t>DELETE THIS SHAPE </a:t>
            </a:r>
          </a:p>
          <a:p>
            <a:pPr algn="ctr"/>
            <a:r>
              <a:rPr lang="en-US" sz="2800" b="1" dirty="0" smtClean="0"/>
              <a:t>click</a:t>
            </a:r>
            <a:r>
              <a:rPr lang="en-US" sz="2800" b="1" baseline="0" dirty="0" smtClean="0"/>
              <a:t> and press delete then add a picture</a:t>
            </a:r>
          </a:p>
          <a:p>
            <a:pPr algn="ctr"/>
            <a:r>
              <a:rPr lang="en-US" sz="1800" b="1" baseline="0" dirty="0" smtClean="0"/>
              <a:t>See “how to use PPT template” (slide 13) for more instruction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74031344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041">
          <p15:clr>
            <a:srgbClr val="FBAE40"/>
          </p15:clr>
        </p15:guide>
        <p15:guide id="2" pos="3629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gu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667208" y="5818072"/>
            <a:ext cx="505777" cy="289142"/>
          </a:xfrm>
        </p:spPr>
        <p:txBody>
          <a:bodyPr/>
          <a:lstStyle>
            <a:lvl1pPr algn="r">
              <a:defRPr/>
            </a:lvl1pPr>
          </a:lstStyle>
          <a:p>
            <a:fld id="{D34453A2-D363-469D-8CBC-0B7B5338D60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335521" y="1098030"/>
            <a:ext cx="10837464" cy="5009184"/>
          </a:xfrm>
          <a:prstGeom prst="rect">
            <a:avLst/>
          </a:prstGeom>
        </p:spPr>
        <p:txBody>
          <a:bodyPr lIns="0"/>
          <a:lstStyle>
            <a:lvl1pPr marL="216004" indent="-216004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1pPr>
            <a:lvl2pPr marL="648012" indent="-216004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2pPr>
            <a:lvl3pPr marL="1080021" indent="-216004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3pPr>
            <a:lvl4pPr marL="1512029" indent="-216004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4pPr>
            <a:lvl5pPr marL="1944037" indent="-216004">
              <a:buClr>
                <a:schemeClr val="accent3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6199014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gular Internal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453A2-D363-469D-8CBC-0B7B5338D60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335521" y="1098030"/>
            <a:ext cx="10837464" cy="5009184"/>
          </a:xfrm>
          <a:prstGeom prst="rect">
            <a:avLst/>
          </a:prstGeom>
        </p:spPr>
        <p:txBody>
          <a:bodyPr lIns="0"/>
          <a:lstStyle>
            <a:lvl1pPr marL="216004" indent="-216004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1pPr>
            <a:lvl2pPr marL="648012" indent="-216004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2pPr>
            <a:lvl3pPr marL="1080021" indent="-216004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3pPr>
            <a:lvl4pPr marL="1512029" indent="-216004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4pPr>
            <a:lvl5pPr marL="1944037" indent="-216004">
              <a:buClr>
                <a:schemeClr val="accent3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6971" y="4807111"/>
            <a:ext cx="2190229" cy="1280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4754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 1 No Cro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329157" y="355973"/>
            <a:ext cx="10841255" cy="57512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7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939" y="3116050"/>
            <a:ext cx="10532529" cy="604215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4158"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BE" dirty="0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329157" y="3720265"/>
            <a:ext cx="1089646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07939" y="3800218"/>
            <a:ext cx="10532529" cy="1417538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3024">
                <a:solidFill>
                  <a:schemeClr val="bg1"/>
                </a:solidFill>
              </a:defRPr>
            </a:lvl1pPr>
            <a:lvl2pPr marL="432008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2pPr>
            <a:lvl3pPr marL="86401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3pPr>
            <a:lvl4pPr marL="1296025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4pPr>
            <a:lvl5pPr marL="1728033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5pPr>
            <a:lvl6pPr marL="2160041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6pPr>
            <a:lvl7pPr marL="2592050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7pPr>
            <a:lvl8pPr marL="3024058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8pPr>
            <a:lvl9pPr marL="3456066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0664634" y="5817757"/>
            <a:ext cx="505777" cy="289455"/>
          </a:xfrm>
          <a:prstGeom prst="rect">
            <a:avLst/>
          </a:prstGeom>
          <a:noFill/>
        </p:spPr>
        <p:txBody>
          <a:bodyPr anchor="ctr"/>
          <a:lstStyle>
            <a:lvl1pPr algn="r">
              <a:defRPr b="1">
                <a:solidFill>
                  <a:srgbClr val="69BE28"/>
                </a:solidFill>
              </a:defRPr>
            </a:lvl1pPr>
          </a:lstStyle>
          <a:p>
            <a:fld id="{D34453A2-D363-469D-8CBC-0B7B5338D6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15451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Placeholder 11"/>
          <p:cNvSpPr>
            <a:spLocks noGrp="1"/>
          </p:cNvSpPr>
          <p:nvPr>
            <p:ph type="title"/>
          </p:nvPr>
        </p:nvSpPr>
        <p:spPr>
          <a:xfrm>
            <a:off x="335521" y="360009"/>
            <a:ext cx="10041133" cy="436216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/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0664634" y="5817757"/>
            <a:ext cx="505777" cy="289455"/>
          </a:xfrm>
          <a:prstGeom prst="rect">
            <a:avLst/>
          </a:prstGeom>
          <a:noFill/>
        </p:spPr>
        <p:txBody>
          <a:bodyPr anchor="ctr"/>
          <a:lstStyle>
            <a:lvl1pPr algn="r">
              <a:defRPr b="1">
                <a:solidFill>
                  <a:srgbClr val="69BE28"/>
                </a:solidFill>
              </a:defRPr>
            </a:lvl1pPr>
          </a:lstStyle>
          <a:p>
            <a:fld id="{D34453A2-D363-469D-8CBC-0B7B5338D60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338435" y="1099704"/>
            <a:ext cx="9936421" cy="41116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BE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043" y="360764"/>
            <a:ext cx="10820490" cy="468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293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88" r:id="rId2"/>
    <p:sldLayoutId id="2147483748" r:id="rId3"/>
    <p:sldLayoutId id="2147483744" r:id="rId4"/>
    <p:sldLayoutId id="2147483745" r:id="rId5"/>
    <p:sldLayoutId id="2147483791" r:id="rId6"/>
    <p:sldLayoutId id="2147483773" r:id="rId7"/>
    <p:sldLayoutId id="2147483753" r:id="rId8"/>
    <p:sldLayoutId id="2147483763" r:id="rId9"/>
    <p:sldLayoutId id="2147483756" r:id="rId10"/>
    <p:sldLayoutId id="2147483790" r:id="rId11"/>
    <p:sldLayoutId id="2147483757" r:id="rId12"/>
    <p:sldLayoutId id="2147483759" r:id="rId13"/>
    <p:sldLayoutId id="2147483760" r:id="rId14"/>
    <p:sldLayoutId id="2147483762" r:id="rId15"/>
    <p:sldLayoutId id="2147483786" r:id="rId16"/>
    <p:sldLayoutId id="2147483794" r:id="rId17"/>
    <p:sldLayoutId id="2147483795" r:id="rId18"/>
    <p:sldLayoutId id="2147483796" r:id="rId19"/>
    <p:sldLayoutId id="2147483797" r:id="rId20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lang="en-US" sz="3024" kern="1200" baseline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08" indent="-432008" algn="l" defTabSz="864017" rtl="0" eaLnBrk="1" latinLnBrk="0" hangingPunct="1">
        <a:lnSpc>
          <a:spcPct val="90000"/>
        </a:lnSpc>
        <a:spcBef>
          <a:spcPts val="945"/>
        </a:spcBef>
        <a:buClr>
          <a:schemeClr val="accent1"/>
        </a:buClr>
        <a:buFont typeface="Wingdings" panose="05000000000000000000" pitchFamily="2" charset="2"/>
        <a:buChar char="§"/>
        <a:defRPr lang="en-US" sz="2646" kern="1200" smtClean="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Clr>
          <a:schemeClr val="accent1"/>
        </a:buClr>
        <a:buFont typeface="Wingdings" panose="05000000000000000000" pitchFamily="2" charset="2"/>
        <a:buChar char="§"/>
        <a:defRPr lang="en-US" sz="2268" kern="1200" smtClean="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Clr>
          <a:schemeClr val="accent1"/>
        </a:buClr>
        <a:buFont typeface="Wingdings" panose="05000000000000000000" pitchFamily="2" charset="2"/>
        <a:buChar char="§"/>
        <a:defRPr lang="en-US" sz="1890" kern="1200" baseline="0" smtClean="0">
          <a:solidFill>
            <a:schemeClr val="tx1"/>
          </a:solidFill>
          <a:latin typeface="+mn-lt"/>
          <a:ea typeface="+mn-ea"/>
          <a:cs typeface="+mn-cs"/>
        </a:defRPr>
      </a:lvl3pPr>
      <a:lvl4pPr marL="1566030" indent="-270005" algn="l" defTabSz="864017" rtl="0" eaLnBrk="1" latinLnBrk="0" hangingPunct="1">
        <a:lnSpc>
          <a:spcPct val="90000"/>
        </a:lnSpc>
        <a:spcBef>
          <a:spcPts val="472"/>
        </a:spcBef>
        <a:buClr>
          <a:schemeClr val="accent1"/>
        </a:buClr>
        <a:buFont typeface="Wingdings" panose="05000000000000000000" pitchFamily="2" charset="2"/>
        <a:buChar char="§"/>
        <a:defRPr lang="en-US" sz="1701" kern="1200" smtClean="0">
          <a:solidFill>
            <a:schemeClr val="tx1"/>
          </a:solidFill>
          <a:latin typeface="+mn-lt"/>
          <a:ea typeface="+mn-ea"/>
          <a:cs typeface="+mn-cs"/>
        </a:defRPr>
      </a:lvl4pPr>
      <a:lvl5pPr marL="1998038" indent="-270005" algn="l" defTabSz="864017" rtl="0" eaLnBrk="1" latinLnBrk="0" hangingPunct="1">
        <a:lnSpc>
          <a:spcPct val="90000"/>
        </a:lnSpc>
        <a:spcBef>
          <a:spcPts val="472"/>
        </a:spcBef>
        <a:buClr>
          <a:schemeClr val="accent1"/>
        </a:buClr>
        <a:buFont typeface="Wingdings" panose="05000000000000000000" pitchFamily="2" charset="2"/>
        <a:buChar char="§"/>
        <a:defRPr lang="en-US" sz="1701" kern="1200" baseline="0" smtClean="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gif"/><Relationship Id="rId4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tags" Target="../tags/tag26.xml"/><Relationship Id="rId39" Type="http://schemas.openxmlformats.org/officeDocument/2006/relationships/tags" Target="../tags/tag39.xml"/><Relationship Id="rId3" Type="http://schemas.openxmlformats.org/officeDocument/2006/relationships/tags" Target="../tags/tag3.xml"/><Relationship Id="rId21" Type="http://schemas.openxmlformats.org/officeDocument/2006/relationships/tags" Target="../tags/tag21.xml"/><Relationship Id="rId34" Type="http://schemas.openxmlformats.org/officeDocument/2006/relationships/tags" Target="../tags/tag34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tags" Target="../tags/tag33.xml"/><Relationship Id="rId38" Type="http://schemas.openxmlformats.org/officeDocument/2006/relationships/tags" Target="../tags/tag38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tags" Target="../tags/tag20.xml"/><Relationship Id="rId29" Type="http://schemas.openxmlformats.org/officeDocument/2006/relationships/tags" Target="../tags/tag29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tags" Target="../tags/tag32.xml"/><Relationship Id="rId37" Type="http://schemas.openxmlformats.org/officeDocument/2006/relationships/tags" Target="../tags/tag37.xml"/><Relationship Id="rId40" Type="http://schemas.openxmlformats.org/officeDocument/2006/relationships/slideLayout" Target="../slideLayouts/slideLayout7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36" Type="http://schemas.openxmlformats.org/officeDocument/2006/relationships/tags" Target="../tags/tag36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31" Type="http://schemas.openxmlformats.org/officeDocument/2006/relationships/tags" Target="../tags/tag31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Relationship Id="rId35" Type="http://schemas.openxmlformats.org/officeDocument/2006/relationships/tags" Target="../tags/tag3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September 13</a:t>
            </a:r>
            <a:r>
              <a:rPr lang="en-US" baseline="30000" dirty="0" smtClean="0">
                <a:solidFill>
                  <a:schemeClr val="tx2">
                    <a:lumMod val="75000"/>
                  </a:schemeClr>
                </a:solidFill>
              </a:rPr>
              <a:t>th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2017 –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NUTECH,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Kraków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, Poland</a:t>
            </a:r>
          </a:p>
        </p:txBody>
      </p:sp>
      <p:sp>
        <p:nvSpPr>
          <p:cNvPr id="7" name="Content Placeholder 4"/>
          <p:cNvSpPr>
            <a:spLocks noGrp="1"/>
          </p:cNvSpPr>
          <p:nvPr>
            <p:ph type="subTitle" idx="1"/>
          </p:nvPr>
        </p:nvSpPr>
        <p:spPr>
          <a:xfrm>
            <a:off x="332473" y="4644427"/>
            <a:ext cx="8838374" cy="1199788"/>
          </a:xfrm>
        </p:spPr>
        <p:txBody>
          <a:bodyPr>
            <a:normAutofit fontScale="70000" lnSpcReduction="20000"/>
          </a:bodyPr>
          <a:lstStyle/>
          <a:p>
            <a:pPr indent="0">
              <a:buNone/>
            </a:pPr>
            <a:endParaRPr lang="en-US" smtClean="0"/>
          </a:p>
          <a:p>
            <a:pPr indent="0">
              <a:buNone/>
            </a:pPr>
            <a:r>
              <a:rPr lang="en-US" smtClean="0"/>
              <a:t>Philippe Dethier</a:t>
            </a:r>
          </a:p>
          <a:p>
            <a:pPr indent="0">
              <a:buNone/>
            </a:pPr>
            <a:r>
              <a:rPr lang="en-US" smtClean="0"/>
              <a:t>Marketing and Business Development Director</a:t>
            </a:r>
          </a:p>
          <a:p>
            <a:pPr indent="0">
              <a:buNone/>
            </a:pPr>
            <a:r>
              <a:rPr lang="en-US" smtClean="0"/>
              <a:t>IBA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2473" y="3817232"/>
            <a:ext cx="9789301" cy="624923"/>
          </a:xfrm>
        </p:spPr>
        <p:txBody>
          <a:bodyPr>
            <a:noAutofit/>
          </a:bodyPr>
          <a:lstStyle/>
          <a:p>
            <a:r>
              <a:rPr lang="en-US" sz="3600" dirty="0"/>
              <a:t>ARIES WP3 </a:t>
            </a:r>
            <a:r>
              <a:rPr lang="en-US" sz="3600" dirty="0" smtClean="0"/>
              <a:t>kick-off </a:t>
            </a:r>
            <a:br>
              <a:rPr lang="en-US" sz="3600" dirty="0" smtClean="0"/>
            </a:br>
            <a:r>
              <a:rPr lang="en-US" sz="3600" dirty="0" smtClean="0"/>
              <a:t>The new Compact </a:t>
            </a:r>
            <a:r>
              <a:rPr lang="en-US" sz="3600" dirty="0"/>
              <a:t>10 MeV </a:t>
            </a:r>
            <a:r>
              <a:rPr lang="en-US" sz="3600" dirty="0" smtClean="0"/>
              <a:t>TT50 Rhodotron</a:t>
            </a:r>
            <a:endParaRPr lang="en-US" sz="3600" dirty="0"/>
          </a:p>
        </p:txBody>
      </p:sp>
      <p:sp>
        <p:nvSpPr>
          <p:cNvPr id="6" name="Content Placeholder 4"/>
          <p:cNvSpPr>
            <a:spLocks noGrp="1"/>
          </p:cNvSpPr>
          <p:nvPr/>
        </p:nvSpPr>
        <p:spPr>
          <a:xfrm>
            <a:off x="-717419" y="4536592"/>
            <a:ext cx="6517509" cy="2183590"/>
          </a:xfrm>
          <a:prstGeom prst="rect">
            <a:avLst/>
          </a:prstGeom>
        </p:spPr>
        <p:txBody>
          <a:bodyPr vert="horz" lIns="115203" tIns="57602" rIns="115203" bIns="57602" rtlCol="0">
            <a:normAutofit/>
          </a:bodyPr>
          <a:lstStyle>
            <a:lvl1pPr marL="0" indent="-2520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  <a:defRPr sz="24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76000" indent="-2844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0000" indent="-228600" algn="l" defTabSz="4572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44000" indent="-228600" algn="l" defTabSz="4572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24000" indent="-1800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buNone/>
            </a:pPr>
            <a:endParaRPr lang="en-US" sz="3024" dirty="0"/>
          </a:p>
        </p:txBody>
      </p:sp>
    </p:spTree>
    <p:extLst>
      <p:ext uri="{BB962C8B-B14F-4D97-AF65-F5344CB8AC3E}">
        <p14:creationId xmlns:p14="http://schemas.microsoft.com/office/powerpoint/2010/main" val="1795543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742"/>
          <a:stretch/>
        </p:blipFill>
        <p:spPr>
          <a:xfrm>
            <a:off x="4753733" y="1794646"/>
            <a:ext cx="4292832" cy="319574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81990" y="1846145"/>
            <a:ext cx="3686498" cy="31442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TT50 : Target Commercial Proposals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792691" y="2189748"/>
            <a:ext cx="3380294" cy="3917465"/>
          </a:xfrm>
        </p:spPr>
        <p:txBody>
          <a:bodyPr>
            <a:normAutofit/>
          </a:bodyPr>
          <a:lstStyle/>
          <a:p>
            <a:r>
              <a:rPr lang="en-US" sz="2016" dirty="0"/>
              <a:t>1 Final Power Amplifier</a:t>
            </a:r>
          </a:p>
          <a:p>
            <a:r>
              <a:rPr lang="en-US" sz="2016" dirty="0"/>
              <a:t>5, 6, 7, 9 MeV</a:t>
            </a:r>
          </a:p>
          <a:p>
            <a:r>
              <a:rPr lang="en-US" sz="2016" dirty="0"/>
              <a:t>Exit options : ← ↑  ↓</a:t>
            </a:r>
          </a:p>
          <a:p>
            <a:r>
              <a:rPr lang="en-US" sz="2016" dirty="0"/>
              <a:t>Up to 2 kW </a:t>
            </a:r>
          </a:p>
          <a:p>
            <a:endParaRPr lang="en-US" sz="2016" dirty="0"/>
          </a:p>
        </p:txBody>
      </p:sp>
      <p:sp>
        <p:nvSpPr>
          <p:cNvPr id="11" name="Rectangle 10"/>
          <p:cNvSpPr/>
          <p:nvPr/>
        </p:nvSpPr>
        <p:spPr>
          <a:xfrm>
            <a:off x="2000816" y="2189749"/>
            <a:ext cx="3922265" cy="1555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6004" indent="-216004">
              <a:lnSpc>
                <a:spcPct val="90000"/>
              </a:lnSpc>
              <a:spcBef>
                <a:spcPts val="945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2016" dirty="0"/>
              <a:t>2 Final Power Amplifiers</a:t>
            </a:r>
          </a:p>
          <a:p>
            <a:pPr marL="216004" indent="-216004">
              <a:lnSpc>
                <a:spcPct val="90000"/>
              </a:lnSpc>
              <a:spcBef>
                <a:spcPts val="945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2016" dirty="0"/>
              <a:t>5, 6, 7, 9 and </a:t>
            </a:r>
            <a:r>
              <a:rPr lang="en-US" sz="2016" b="1" dirty="0">
                <a:solidFill>
                  <a:srgbClr val="69BE28"/>
                </a:solidFill>
              </a:rPr>
              <a:t>10 MeV</a:t>
            </a:r>
          </a:p>
          <a:p>
            <a:pPr marL="216004" indent="-216004">
              <a:lnSpc>
                <a:spcPct val="90000"/>
              </a:lnSpc>
              <a:spcBef>
                <a:spcPts val="945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2016" dirty="0"/>
              <a:t>Exit options : ← ↑  ↓</a:t>
            </a:r>
          </a:p>
          <a:p>
            <a:pPr marL="216004" indent="-216004">
              <a:lnSpc>
                <a:spcPct val="90000"/>
              </a:lnSpc>
              <a:spcBef>
                <a:spcPts val="945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2016" dirty="0"/>
              <a:t>Up to 20 kW </a:t>
            </a:r>
          </a:p>
        </p:txBody>
      </p:sp>
      <p:sp>
        <p:nvSpPr>
          <p:cNvPr id="9" name="Rectangle 8"/>
          <p:cNvSpPr/>
          <p:nvPr/>
        </p:nvSpPr>
        <p:spPr>
          <a:xfrm>
            <a:off x="6020926" y="1594100"/>
            <a:ext cx="4490396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algn="ctr"/>
            <a:r>
              <a:rPr lang="en-US" sz="2520" b="1" dirty="0"/>
              <a:t>Security, R&amp;D and others</a:t>
            </a:r>
          </a:p>
        </p:txBody>
      </p:sp>
      <p:sp>
        <p:nvSpPr>
          <p:cNvPr id="10" name="Rectangle 9"/>
          <p:cNvSpPr/>
          <p:nvPr/>
        </p:nvSpPr>
        <p:spPr>
          <a:xfrm>
            <a:off x="576104" y="1594100"/>
            <a:ext cx="4081567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32020" lvl="1">
              <a:spcBef>
                <a:spcPct val="20000"/>
              </a:spcBef>
              <a:buClr>
                <a:schemeClr val="accent3"/>
              </a:buClr>
            </a:pPr>
            <a:r>
              <a:rPr lang="en-US" sz="2520" b="1" dirty="0"/>
              <a:t>Sterilization and Food </a:t>
            </a:r>
          </a:p>
        </p:txBody>
      </p:sp>
    </p:spTree>
    <p:extLst>
      <p:ext uri="{BB962C8B-B14F-4D97-AF65-F5344CB8AC3E}">
        <p14:creationId xmlns:p14="http://schemas.microsoft.com/office/powerpoint/2010/main" val="2702817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742"/>
          <a:stretch/>
        </p:blipFill>
        <p:spPr>
          <a:xfrm>
            <a:off x="1328975" y="2616953"/>
            <a:ext cx="3983328" cy="296534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TT50 : Target Applications</a:t>
            </a:r>
            <a:endParaRPr lang="en-US" dirty="0"/>
          </a:p>
        </p:txBody>
      </p:sp>
      <p:pic>
        <p:nvPicPr>
          <p:cNvPr id="1026" name="Picture 2" descr="Image result for truck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636" y="1470310"/>
            <a:ext cx="2496442" cy="1257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22328" y="2663746"/>
            <a:ext cx="2230098" cy="42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43" b="1" dirty="0"/>
              <a:t>Mobile systems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563753" y="4030726"/>
            <a:ext cx="2781531" cy="732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43" b="1" dirty="0"/>
              <a:t>E-beam sterilization</a:t>
            </a:r>
          </a:p>
          <a:p>
            <a:pPr algn="ctr"/>
            <a:r>
              <a:rPr lang="en-US" sz="2016" dirty="0"/>
              <a:t>Optional 2-side beam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369988" y="5487605"/>
            <a:ext cx="1954381" cy="42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43" b="1" dirty="0"/>
              <a:t>R&amp;D systems</a:t>
            </a:r>
          </a:p>
        </p:txBody>
      </p:sp>
      <p:sp>
        <p:nvSpPr>
          <p:cNvPr id="7" name="Rectangle 6"/>
          <p:cNvSpPr/>
          <p:nvPr/>
        </p:nvSpPr>
        <p:spPr>
          <a:xfrm>
            <a:off x="8928149" y="5415874"/>
            <a:ext cx="2108269" cy="4221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143" b="1" dirty="0"/>
              <a:t>Food systems </a:t>
            </a:r>
          </a:p>
        </p:txBody>
      </p:sp>
      <p:pic>
        <p:nvPicPr>
          <p:cNvPr id="1028" name="Picture 4" descr="Image result for radur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2828" y="3734296"/>
            <a:ext cx="1738907" cy="1712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3999" y="1339537"/>
            <a:ext cx="3767706" cy="26153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53951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TT50 test planning</a:t>
            </a:r>
            <a:endParaRPr lang="fr-B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453A2-D363-469D-8CBC-0B7B5338D609}" type="slidenum">
              <a:rPr lang="en-US" smtClean="0"/>
              <a:pPr/>
              <a:t>12</a:t>
            </a:fld>
            <a:endParaRPr lang="en-US" dirty="0"/>
          </a:p>
        </p:txBody>
      </p:sp>
      <p:cxnSp>
        <p:nvCxnSpPr>
          <p:cNvPr id="5" name="OTLSHAPE_M_07120d0202514483a76b24db97e70165_Connector1"/>
          <p:cNvCxnSpPr>
            <a:endCxn id="56" idx="0"/>
          </p:cNvCxnSpPr>
          <p:nvPr>
            <p:custDataLst>
              <p:tags r:id="rId1"/>
            </p:custDataLst>
          </p:nvPr>
        </p:nvCxnSpPr>
        <p:spPr>
          <a:xfrm>
            <a:off x="9527445" y="3674189"/>
            <a:ext cx="0" cy="1042494"/>
          </a:xfrm>
          <a:prstGeom prst="line">
            <a:avLst/>
          </a:prstGeom>
          <a:ln w="9525" cap="flat" cmpd="sng" algn="ctr">
            <a:solidFill>
              <a:schemeClr val="dk2">
                <a:alpha val="4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OTLSHAPE_M_df471af59b3f4865a51181b7dc88351f_Connector1"/>
          <p:cNvCxnSpPr>
            <a:endCxn id="53" idx="0"/>
          </p:cNvCxnSpPr>
          <p:nvPr>
            <p:custDataLst>
              <p:tags r:id="rId2"/>
            </p:custDataLst>
          </p:nvPr>
        </p:nvCxnSpPr>
        <p:spPr>
          <a:xfrm flipH="1">
            <a:off x="4696465" y="3648355"/>
            <a:ext cx="584" cy="1233028"/>
          </a:xfrm>
          <a:prstGeom prst="line">
            <a:avLst/>
          </a:prstGeom>
          <a:ln w="9525" cap="flat" cmpd="sng" algn="ctr">
            <a:solidFill>
              <a:schemeClr val="accent4">
                <a:alpha val="4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OTLSHAPE_M_20c949ea535d48bbb71202a4948f2bcc_Connector1"/>
          <p:cNvCxnSpPr>
            <a:endCxn id="47" idx="0"/>
          </p:cNvCxnSpPr>
          <p:nvPr>
            <p:custDataLst>
              <p:tags r:id="rId3"/>
            </p:custDataLst>
          </p:nvPr>
        </p:nvCxnSpPr>
        <p:spPr>
          <a:xfrm>
            <a:off x="1920381" y="3678200"/>
            <a:ext cx="0" cy="1203183"/>
          </a:xfrm>
          <a:prstGeom prst="line">
            <a:avLst/>
          </a:prstGeom>
          <a:ln w="9525" cap="flat" cmpd="sng" algn="ctr">
            <a:solidFill>
              <a:srgbClr val="0072BC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OTLSHAPE_M_9e4a8e7b2fc14bfd8be872b02faf5994_Connector1"/>
          <p:cNvCxnSpPr/>
          <p:nvPr>
            <p:custDataLst>
              <p:tags r:id="rId4"/>
            </p:custDataLst>
          </p:nvPr>
        </p:nvCxnSpPr>
        <p:spPr>
          <a:xfrm>
            <a:off x="6773810" y="1936037"/>
            <a:ext cx="0" cy="1331318"/>
          </a:xfrm>
          <a:prstGeom prst="line">
            <a:avLst/>
          </a:prstGeom>
          <a:ln w="9525" cap="flat" cmpd="sng" algn="ctr">
            <a:solidFill>
              <a:srgbClr val="96D6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OTLSHAPE_M_cfaa26d679d744d48dabd1fffcce071f_Connector1"/>
          <p:cNvCxnSpPr/>
          <p:nvPr>
            <p:custDataLst>
              <p:tags r:id="rId5"/>
            </p:custDataLst>
          </p:nvPr>
        </p:nvCxnSpPr>
        <p:spPr>
          <a:xfrm>
            <a:off x="8400258" y="2388580"/>
            <a:ext cx="0" cy="878774"/>
          </a:xfrm>
          <a:prstGeom prst="line">
            <a:avLst/>
          </a:prstGeom>
          <a:ln w="9525" cap="flat" cmpd="sng" algn="ctr">
            <a:solidFill>
              <a:srgbClr val="1AAA42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OTLSHAPE_M_1e4156f3099f4a52a084696f8459eed5_Connector3"/>
          <p:cNvCxnSpPr/>
          <p:nvPr>
            <p:custDataLst>
              <p:tags r:id="rId6"/>
            </p:custDataLst>
          </p:nvPr>
        </p:nvCxnSpPr>
        <p:spPr>
          <a:xfrm>
            <a:off x="3993108" y="2785371"/>
            <a:ext cx="0" cy="481984"/>
          </a:xfrm>
          <a:prstGeom prst="line">
            <a:avLst/>
          </a:prstGeom>
          <a:ln w="9525" cap="flat" cmpd="sng" algn="ctr">
            <a:solidFill>
              <a:schemeClr val="accent3">
                <a:alpha val="4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OTLSHAPE_M_1e4156f3099f4a52a084696f8459eed5_Connector2"/>
          <p:cNvCxnSpPr/>
          <p:nvPr>
            <p:custDataLst>
              <p:tags r:id="rId7"/>
            </p:custDataLst>
          </p:nvPr>
        </p:nvCxnSpPr>
        <p:spPr>
          <a:xfrm flipV="1">
            <a:off x="3993108" y="2630346"/>
            <a:ext cx="0" cy="6350"/>
          </a:xfrm>
          <a:prstGeom prst="line">
            <a:avLst/>
          </a:prstGeom>
          <a:ln w="9525" cap="flat" cmpd="sng" algn="ctr">
            <a:solidFill>
              <a:schemeClr val="accent3">
                <a:alpha val="4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OTLSHAPE_M_1e4156f3099f4a52a084696f8459eed5_Connector1"/>
          <p:cNvCxnSpPr/>
          <p:nvPr>
            <p:custDataLst>
              <p:tags r:id="rId8"/>
            </p:custDataLst>
          </p:nvPr>
        </p:nvCxnSpPr>
        <p:spPr>
          <a:xfrm>
            <a:off x="3993108" y="2106555"/>
            <a:ext cx="0" cy="340572"/>
          </a:xfrm>
          <a:prstGeom prst="line">
            <a:avLst/>
          </a:prstGeom>
          <a:ln w="9525" cap="flat" cmpd="sng" algn="ctr">
            <a:solidFill>
              <a:schemeClr val="accent3">
                <a:alpha val="4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OTLSHAPE_M_0030c8f0bd29440a80f7e4e413b0af5e_Connector1"/>
          <p:cNvCxnSpPr/>
          <p:nvPr>
            <p:custDataLst>
              <p:tags r:id="rId9"/>
            </p:custDataLst>
          </p:nvPr>
        </p:nvCxnSpPr>
        <p:spPr>
          <a:xfrm>
            <a:off x="3258582" y="2559100"/>
            <a:ext cx="0" cy="708255"/>
          </a:xfrm>
          <a:prstGeom prst="line">
            <a:avLst/>
          </a:prstGeom>
          <a:ln w="9525" cap="flat" cmpd="sng" algn="ctr">
            <a:solidFill>
              <a:schemeClr val="accent1">
                <a:alpha val="4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TLSHAPE_TB_00000000000000000000000000000000_RightEndCaps"/>
          <p:cNvSpPr txBox="1"/>
          <p:nvPr>
            <p:custDataLst>
              <p:tags r:id="rId10"/>
            </p:custDataLst>
          </p:nvPr>
        </p:nvSpPr>
        <p:spPr>
          <a:xfrm>
            <a:off x="10044882" y="3273189"/>
            <a:ext cx="850609" cy="36933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2400" b="1" spc="-38" smtClean="0">
                <a:solidFill>
                  <a:srgbClr val="C0504D"/>
                </a:solidFill>
                <a:latin typeface="Calibri" panose="020F0502020204030204" pitchFamily="34" charset="0"/>
              </a:rPr>
              <a:t>2017</a:t>
            </a:r>
            <a:endParaRPr lang="en-US" sz="2400" b="1" spc="-38" dirty="0" smtClean="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18" name="OTLSHAPE_TB_00000000000000000000000000000000_ScaleContainer"/>
          <p:cNvSpPr/>
          <p:nvPr>
            <p:custDataLst>
              <p:tags r:id="rId11"/>
            </p:custDataLst>
          </p:nvPr>
        </p:nvSpPr>
        <p:spPr>
          <a:xfrm>
            <a:off x="314132" y="3267355"/>
            <a:ext cx="9664700" cy="381000"/>
          </a:xfrm>
          <a:prstGeom prst="rect">
            <a:avLst/>
          </a:prstGeom>
          <a:gradFill flip="none" rotWithShape="1">
            <a:gsLst>
              <a:gs pos="0">
                <a:srgbClr val="44546A"/>
              </a:gs>
              <a:gs pos="0">
                <a:srgbClr val="44546A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OTLSHAPE_TB_00000000000000000000000000000000_ElapsedTime"/>
          <p:cNvSpPr/>
          <p:nvPr>
            <p:custDataLst>
              <p:tags r:id="rId12"/>
            </p:custDataLst>
          </p:nvPr>
        </p:nvSpPr>
        <p:spPr>
          <a:xfrm>
            <a:off x="314132" y="3572155"/>
            <a:ext cx="4131806" cy="84772"/>
          </a:xfrm>
          <a:prstGeom prst="rect">
            <a:avLst/>
          </a:prstGeom>
          <a:solidFill>
            <a:srgbClr val="FF0000">
              <a:alpha val="74902"/>
            </a:srgbClr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>
              <a:rot lat="0" lon="0" rev="0"/>
            </a:lightRig>
          </a:scene3d>
          <a:sp3d>
            <a:bevelT w="12700" h="139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OTLSHAPE_TB_00000000000000000000000000000000_TodayMarkerShape"/>
          <p:cNvSpPr/>
          <p:nvPr>
            <p:custDataLst>
              <p:tags r:id="rId13"/>
            </p:custDataLst>
          </p:nvPr>
        </p:nvSpPr>
        <p:spPr>
          <a:xfrm>
            <a:off x="4379532" y="3674189"/>
            <a:ext cx="161376" cy="127000"/>
          </a:xfrm>
          <a:prstGeom prst="triangl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/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21" name="OTLSHAPE_TB_00000000000000000000000000000000_TodayMarkerText"/>
          <p:cNvSpPr txBox="1"/>
          <p:nvPr>
            <p:custDataLst>
              <p:tags r:id="rId14"/>
            </p:custDataLst>
          </p:nvPr>
        </p:nvSpPr>
        <p:spPr>
          <a:xfrm>
            <a:off x="4201561" y="3780185"/>
            <a:ext cx="678694" cy="24622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600" spc="-6" dirty="0" smtClean="0">
                <a:solidFill>
                  <a:srgbClr val="FF0000"/>
                </a:solidFill>
                <a:latin typeface="Calibri" panose="020F0502020204030204" pitchFamily="34" charset="0"/>
              </a:rPr>
              <a:t>Today</a:t>
            </a:r>
          </a:p>
        </p:txBody>
      </p:sp>
      <p:sp>
        <p:nvSpPr>
          <p:cNvPr id="22" name="OTLSHAPE_TB_00000000000000000000000000000000_TimescaleInterval1"/>
          <p:cNvSpPr txBox="1"/>
          <p:nvPr>
            <p:custDataLst>
              <p:tags r:id="rId15"/>
            </p:custDataLst>
          </p:nvPr>
        </p:nvSpPr>
        <p:spPr>
          <a:xfrm>
            <a:off x="377632" y="3364827"/>
            <a:ext cx="219612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12" smtClean="0">
                <a:solidFill>
                  <a:schemeClr val="lt1"/>
                </a:solidFill>
                <a:latin typeface="Calibri" panose="020F0502020204030204" pitchFamily="34" charset="0"/>
              </a:rPr>
              <a:t>juil.</a:t>
            </a:r>
            <a:endParaRPr lang="en-US" sz="1200" spc="-12" dirty="0" smtClean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23" name="OTLSHAPE_TB_00000000000000000000000000000000_Separator1"/>
          <p:cNvCxnSpPr/>
          <p:nvPr>
            <p:custDataLst>
              <p:tags r:id="rId16"/>
            </p:custDataLst>
          </p:nvPr>
        </p:nvCxnSpPr>
        <p:spPr>
          <a:xfrm>
            <a:off x="1940580" y="3356255"/>
            <a:ext cx="0" cy="2032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TLSHAPE_TB_00000000000000000000000000000000_TimescaleInterval2"/>
          <p:cNvSpPr txBox="1"/>
          <p:nvPr>
            <p:custDataLst>
              <p:tags r:id="rId17"/>
            </p:custDataLst>
          </p:nvPr>
        </p:nvSpPr>
        <p:spPr>
          <a:xfrm>
            <a:off x="2004080" y="3364827"/>
            <a:ext cx="396425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600" spc="-16" smtClean="0">
                <a:solidFill>
                  <a:schemeClr val="lt1"/>
                </a:solidFill>
                <a:latin typeface="Calibri" panose="020F0502020204030204" pitchFamily="34" charset="0"/>
              </a:rPr>
              <a:t>août</a:t>
            </a:r>
            <a:endParaRPr lang="en-US" sz="1600" spc="-16" dirty="0" smtClean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25" name="OTLSHAPE_TB_00000000000000000000000000000000_Separator2"/>
          <p:cNvCxnSpPr/>
          <p:nvPr>
            <p:custDataLst>
              <p:tags r:id="rId18"/>
            </p:custDataLst>
          </p:nvPr>
        </p:nvCxnSpPr>
        <p:spPr>
          <a:xfrm>
            <a:off x="3567028" y="3356255"/>
            <a:ext cx="0" cy="2032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TLSHAPE_TB_00000000000000000000000000000000_TimescaleInterval3"/>
          <p:cNvSpPr txBox="1"/>
          <p:nvPr>
            <p:custDataLst>
              <p:tags r:id="rId19"/>
            </p:custDataLst>
          </p:nvPr>
        </p:nvSpPr>
        <p:spPr>
          <a:xfrm>
            <a:off x="3630528" y="3364827"/>
            <a:ext cx="430335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600" spc="-14" smtClean="0">
                <a:solidFill>
                  <a:schemeClr val="lt1"/>
                </a:solidFill>
                <a:latin typeface="Calibri" panose="020F0502020204030204" pitchFamily="34" charset="0"/>
              </a:rPr>
              <a:t>sept.</a:t>
            </a:r>
            <a:endParaRPr lang="en-US" sz="1600" spc="-14" dirty="0" smtClean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27" name="OTLSHAPE_TB_00000000000000000000000000000000_Separator3"/>
          <p:cNvCxnSpPr/>
          <p:nvPr>
            <p:custDataLst>
              <p:tags r:id="rId20"/>
            </p:custDataLst>
          </p:nvPr>
        </p:nvCxnSpPr>
        <p:spPr>
          <a:xfrm>
            <a:off x="5141010" y="3356255"/>
            <a:ext cx="0" cy="2032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TLSHAPE_TB_00000000000000000000000000000000_TimescaleInterval4"/>
          <p:cNvSpPr txBox="1"/>
          <p:nvPr>
            <p:custDataLst>
              <p:tags r:id="rId21"/>
            </p:custDataLst>
          </p:nvPr>
        </p:nvSpPr>
        <p:spPr>
          <a:xfrm>
            <a:off x="5204511" y="3364827"/>
            <a:ext cx="326265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600" spc="-18" smtClean="0">
                <a:solidFill>
                  <a:schemeClr val="lt1"/>
                </a:solidFill>
                <a:latin typeface="Calibri" panose="020F0502020204030204" pitchFamily="34" charset="0"/>
              </a:rPr>
              <a:t>oct.</a:t>
            </a:r>
            <a:endParaRPr lang="en-US" sz="1600" spc="-18" dirty="0" smtClean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29" name="OTLSHAPE_TB_00000000000000000000000000000000_Separator4"/>
          <p:cNvCxnSpPr/>
          <p:nvPr>
            <p:custDataLst>
              <p:tags r:id="rId22"/>
            </p:custDataLst>
          </p:nvPr>
        </p:nvCxnSpPr>
        <p:spPr>
          <a:xfrm>
            <a:off x="6767459" y="3356255"/>
            <a:ext cx="0" cy="2032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TLSHAPE_TB_00000000000000000000000000000000_TimescaleInterval5"/>
          <p:cNvSpPr txBox="1"/>
          <p:nvPr>
            <p:custDataLst>
              <p:tags r:id="rId23"/>
            </p:custDataLst>
          </p:nvPr>
        </p:nvSpPr>
        <p:spPr>
          <a:xfrm>
            <a:off x="6830959" y="3364827"/>
            <a:ext cx="361391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600" spc="-14" smtClean="0">
                <a:solidFill>
                  <a:schemeClr val="lt1"/>
                </a:solidFill>
                <a:latin typeface="Calibri" panose="020F0502020204030204" pitchFamily="34" charset="0"/>
              </a:rPr>
              <a:t>nov.</a:t>
            </a:r>
            <a:endParaRPr lang="en-US" sz="1600" spc="-14" dirty="0" smtClean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31" name="OTLSHAPE_TB_00000000000000000000000000000000_Separator5"/>
          <p:cNvCxnSpPr/>
          <p:nvPr>
            <p:custDataLst>
              <p:tags r:id="rId24"/>
            </p:custDataLst>
          </p:nvPr>
        </p:nvCxnSpPr>
        <p:spPr>
          <a:xfrm>
            <a:off x="8341441" y="3356255"/>
            <a:ext cx="0" cy="2032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TLSHAPE_TB_00000000000000000000000000000000_TimescaleInterval6"/>
          <p:cNvSpPr txBox="1"/>
          <p:nvPr>
            <p:custDataLst>
              <p:tags r:id="rId25"/>
            </p:custDataLst>
          </p:nvPr>
        </p:nvSpPr>
        <p:spPr>
          <a:xfrm>
            <a:off x="8404942" y="3364827"/>
            <a:ext cx="361662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600" spc="-16" dirty="0" err="1" smtClean="0">
                <a:solidFill>
                  <a:schemeClr val="lt1"/>
                </a:solidFill>
                <a:latin typeface="Calibri" panose="020F0502020204030204" pitchFamily="34" charset="0"/>
              </a:rPr>
              <a:t>déc</a:t>
            </a:r>
            <a:r>
              <a:rPr lang="en-US" sz="1600" spc="-16" dirty="0" smtClean="0">
                <a:solidFill>
                  <a:schemeClr val="lt1"/>
                </a:solidFill>
                <a:latin typeface="Calibri" panose="020F0502020204030204" pitchFamily="34" charset="0"/>
              </a:rPr>
              <a:t>.</a:t>
            </a:r>
          </a:p>
        </p:txBody>
      </p:sp>
      <p:sp>
        <p:nvSpPr>
          <p:cNvPr id="33" name="OTLSHAPE_M_0030c8f0bd29440a80f7e4e413b0af5e_Title"/>
          <p:cNvSpPr txBox="1"/>
          <p:nvPr>
            <p:custDataLst>
              <p:tags r:id="rId26"/>
            </p:custDataLst>
          </p:nvPr>
        </p:nvSpPr>
        <p:spPr>
          <a:xfrm>
            <a:off x="3567028" y="2512016"/>
            <a:ext cx="1828923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400" b="1" spc="-4" dirty="0" smtClean="0">
                <a:solidFill>
                  <a:srgbClr val="000000"/>
                </a:solidFill>
                <a:latin typeface="Calibri" panose="020F0502020204030204" pitchFamily="34" charset="0"/>
              </a:rPr>
              <a:t>Installation </a:t>
            </a:r>
            <a:r>
              <a:rPr lang="en-US" sz="1400" b="1" spc="-4" dirty="0" smtClean="0">
                <a:solidFill>
                  <a:srgbClr val="000000"/>
                </a:solidFill>
                <a:latin typeface="Calibri" panose="020F0502020204030204" pitchFamily="34" charset="0"/>
              </a:rPr>
              <a:t>done</a:t>
            </a:r>
          </a:p>
        </p:txBody>
      </p:sp>
      <p:sp>
        <p:nvSpPr>
          <p:cNvPr id="35" name="OTLSHAPE_M_0030c8f0bd29440a80f7e4e413b0af5e_Shape"/>
          <p:cNvSpPr/>
          <p:nvPr>
            <p:custDataLst>
              <p:tags r:id="rId27"/>
            </p:custDataLst>
          </p:nvPr>
        </p:nvSpPr>
        <p:spPr>
          <a:xfrm rot="16200000">
            <a:off x="3317981" y="2525100"/>
            <a:ext cx="165100" cy="233098"/>
          </a:xfrm>
          <a:prstGeom prst="flowChartMerg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/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36" name="OTLSHAPE_M_1e4156f3099f4a52a084696f8459eed5_Title"/>
          <p:cNvSpPr txBox="1"/>
          <p:nvPr>
            <p:custDataLst>
              <p:tags r:id="rId28"/>
            </p:custDataLst>
          </p:nvPr>
        </p:nvSpPr>
        <p:spPr>
          <a:xfrm>
            <a:off x="4314930" y="2068670"/>
            <a:ext cx="519988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400" b="1" spc="-10" smtClean="0">
                <a:solidFill>
                  <a:srgbClr val="000000"/>
                </a:solidFill>
                <a:latin typeface="Calibri" panose="020F0502020204030204" pitchFamily="34" charset="0"/>
              </a:rPr>
              <a:t>RF ON</a:t>
            </a:r>
            <a:endParaRPr lang="en-US" sz="1400" b="1" spc="-10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8" name="OTLSHAPE_M_1e4156f3099f4a52a084696f8459eed5_Shape"/>
          <p:cNvSpPr/>
          <p:nvPr>
            <p:custDataLst>
              <p:tags r:id="rId29"/>
            </p:custDataLst>
          </p:nvPr>
        </p:nvSpPr>
        <p:spPr>
          <a:xfrm rot="16200000">
            <a:off x="4052507" y="2072557"/>
            <a:ext cx="165100" cy="233098"/>
          </a:xfrm>
          <a:prstGeom prst="flowChartMerge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/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39" name="OTLSHAPE_M_cfaa26d679d744d48dabd1fffcce071f_Title"/>
          <p:cNvSpPr txBox="1"/>
          <p:nvPr>
            <p:custDataLst>
              <p:tags r:id="rId30"/>
            </p:custDataLst>
          </p:nvPr>
        </p:nvSpPr>
        <p:spPr>
          <a:xfrm>
            <a:off x="8684155" y="2357310"/>
            <a:ext cx="2886829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400" b="1" spc="-6" dirty="0" smtClean="0">
                <a:solidFill>
                  <a:srgbClr val="000000"/>
                </a:solidFill>
                <a:latin typeface="Calibri" panose="020F0502020204030204" pitchFamily="34" charset="0"/>
              </a:rPr>
              <a:t>Final </a:t>
            </a:r>
            <a:r>
              <a:rPr lang="en-US" sz="1400" b="1" spc="-6" dirty="0" smtClean="0">
                <a:solidFill>
                  <a:srgbClr val="000000"/>
                </a:solidFill>
                <a:latin typeface="Calibri" panose="020F0502020204030204" pitchFamily="34" charset="0"/>
              </a:rPr>
              <a:t>Validation &amp; Acceptance</a:t>
            </a:r>
          </a:p>
        </p:txBody>
      </p:sp>
      <p:sp>
        <p:nvSpPr>
          <p:cNvPr id="41" name="OTLSHAPE_M_cfaa26d679d744d48dabd1fffcce071f_Shape"/>
          <p:cNvSpPr/>
          <p:nvPr>
            <p:custDataLst>
              <p:tags r:id="rId31"/>
            </p:custDataLst>
          </p:nvPr>
        </p:nvSpPr>
        <p:spPr>
          <a:xfrm rot="16200000">
            <a:off x="8459657" y="2354581"/>
            <a:ext cx="165100" cy="233098"/>
          </a:xfrm>
          <a:prstGeom prst="flowChartMerge">
            <a:avLst/>
          </a:prstGeom>
          <a:solidFill>
            <a:srgbClr val="1AAA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/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42" name="OTLSHAPE_M_9e4a8e7b2fc14bfd8be872b02faf5994_Title"/>
          <p:cNvSpPr txBox="1"/>
          <p:nvPr>
            <p:custDataLst>
              <p:tags r:id="rId32"/>
            </p:custDataLst>
          </p:nvPr>
        </p:nvSpPr>
        <p:spPr>
          <a:xfrm>
            <a:off x="7068367" y="1910865"/>
            <a:ext cx="2546148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400" b="1" spc="-6" dirty="0" smtClean="0">
                <a:solidFill>
                  <a:srgbClr val="000000"/>
                </a:solidFill>
                <a:latin typeface="Calibri" panose="020F0502020204030204" pitchFamily="34" charset="0"/>
              </a:rPr>
              <a:t>Permanent Magnets Validation</a:t>
            </a:r>
          </a:p>
        </p:txBody>
      </p:sp>
      <p:sp>
        <p:nvSpPr>
          <p:cNvPr id="44" name="OTLSHAPE_M_9e4a8e7b2fc14bfd8be872b02faf5994_Shape"/>
          <p:cNvSpPr/>
          <p:nvPr>
            <p:custDataLst>
              <p:tags r:id="rId33"/>
            </p:custDataLst>
          </p:nvPr>
        </p:nvSpPr>
        <p:spPr>
          <a:xfrm rot="16200000">
            <a:off x="6833209" y="1902038"/>
            <a:ext cx="165100" cy="233098"/>
          </a:xfrm>
          <a:prstGeom prst="flowChartMerge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/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45" name="OTLSHAPE_M_20c949ea535d48bbb71202a4948f2bcc_Title"/>
          <p:cNvSpPr txBox="1"/>
          <p:nvPr>
            <p:custDataLst>
              <p:tags r:id="rId34"/>
            </p:custDataLst>
          </p:nvPr>
        </p:nvSpPr>
        <p:spPr>
          <a:xfrm>
            <a:off x="2269534" y="4764614"/>
            <a:ext cx="1631686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400" b="1" spc="-4" dirty="0" smtClean="0">
                <a:solidFill>
                  <a:srgbClr val="000000"/>
                </a:solidFill>
                <a:latin typeface="Calibri" panose="020F0502020204030204" pitchFamily="34" charset="0"/>
              </a:rPr>
              <a:t>Rigging </a:t>
            </a:r>
            <a:r>
              <a:rPr lang="en-US" sz="1400" b="1" spc="-4" dirty="0" smtClean="0">
                <a:solidFill>
                  <a:srgbClr val="000000"/>
                </a:solidFill>
                <a:latin typeface="Calibri" panose="020F0502020204030204" pitchFamily="34" charset="0"/>
              </a:rPr>
              <a:t>in </a:t>
            </a:r>
            <a:r>
              <a:rPr lang="en-US" sz="1400" b="1" spc="-4" dirty="0" smtClean="0">
                <a:solidFill>
                  <a:srgbClr val="000000"/>
                </a:solidFill>
                <a:latin typeface="Calibri" panose="020F0502020204030204" pitchFamily="34" charset="0"/>
              </a:rPr>
              <a:t>test vault </a:t>
            </a:r>
            <a:endParaRPr lang="en-US" sz="1400" b="1" spc="-4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7" name="OTLSHAPE_M_20c949ea535d48bbb71202a4948f2bcc_Shape"/>
          <p:cNvSpPr/>
          <p:nvPr>
            <p:custDataLst>
              <p:tags r:id="rId35"/>
            </p:custDataLst>
          </p:nvPr>
        </p:nvSpPr>
        <p:spPr>
          <a:xfrm rot="16200000">
            <a:off x="1954380" y="4764834"/>
            <a:ext cx="165100" cy="233098"/>
          </a:xfrm>
          <a:prstGeom prst="flowChartMerge">
            <a:avLst/>
          </a:prstGeom>
          <a:solidFill>
            <a:srgbClr val="0072BC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/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51" name="OTLSHAPE_M_df471af59b3f4865a51181b7dc88351f_Title"/>
          <p:cNvSpPr txBox="1"/>
          <p:nvPr>
            <p:custDataLst>
              <p:tags r:id="rId36"/>
            </p:custDataLst>
          </p:nvPr>
        </p:nvSpPr>
        <p:spPr>
          <a:xfrm>
            <a:off x="4929679" y="4773829"/>
            <a:ext cx="1308935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400" b="1" spc="-6" dirty="0" smtClean="0">
                <a:solidFill>
                  <a:srgbClr val="000000"/>
                </a:solidFill>
                <a:latin typeface="Calibri" panose="020F0502020204030204" pitchFamily="34" charset="0"/>
              </a:rPr>
              <a:t>First </a:t>
            </a:r>
            <a:r>
              <a:rPr lang="en-US" sz="1400" b="1" spc="-6" dirty="0" smtClean="0">
                <a:solidFill>
                  <a:srgbClr val="000000"/>
                </a:solidFill>
                <a:latin typeface="Calibri" panose="020F0502020204030204" pitchFamily="34" charset="0"/>
              </a:rPr>
              <a:t>Beam</a:t>
            </a:r>
          </a:p>
        </p:txBody>
      </p:sp>
      <p:sp>
        <p:nvSpPr>
          <p:cNvPr id="53" name="OTLSHAPE_M_df471af59b3f4865a51181b7dc88351f_Shape"/>
          <p:cNvSpPr/>
          <p:nvPr>
            <p:custDataLst>
              <p:tags r:id="rId37"/>
            </p:custDataLst>
          </p:nvPr>
        </p:nvSpPr>
        <p:spPr>
          <a:xfrm rot="16200000">
            <a:off x="4730464" y="4764834"/>
            <a:ext cx="165100" cy="233098"/>
          </a:xfrm>
          <a:prstGeom prst="flowChartMerge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/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54" name="OTLSHAPE_M_07120d0202514483a76b24db97e70165_Title"/>
          <p:cNvSpPr txBox="1"/>
          <p:nvPr>
            <p:custDataLst>
              <p:tags r:id="rId38"/>
            </p:custDataLst>
          </p:nvPr>
        </p:nvSpPr>
        <p:spPr>
          <a:xfrm>
            <a:off x="9833649" y="4586768"/>
            <a:ext cx="1273074" cy="341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TT50 Ready for Customers </a:t>
            </a:r>
          </a:p>
        </p:txBody>
      </p:sp>
      <p:sp>
        <p:nvSpPr>
          <p:cNvPr id="56" name="OTLSHAPE_M_07120d0202514483a76b24db97e70165_Shape"/>
          <p:cNvSpPr/>
          <p:nvPr>
            <p:custDataLst>
              <p:tags r:id="rId39"/>
            </p:custDataLst>
          </p:nvPr>
        </p:nvSpPr>
        <p:spPr>
          <a:xfrm rot="16200000">
            <a:off x="9561444" y="4600134"/>
            <a:ext cx="165100" cy="233098"/>
          </a:xfrm>
          <a:prstGeom prst="flowChartMerge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/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362345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Testing in IBA vault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0097" y="1321805"/>
            <a:ext cx="7489569" cy="44937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15614" y="2924268"/>
            <a:ext cx="1858041" cy="1548143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normAutofit/>
          </a:bodyPr>
          <a:lstStyle/>
          <a:p>
            <a:pPr algn="ctr"/>
            <a:r>
              <a:rPr lang="en-US" smtClean="0"/>
              <a:t>The new compact TT50</a:t>
            </a:r>
            <a:endParaRPr lang="en-US" dirty="0" smtClean="0"/>
          </a:p>
        </p:txBody>
      </p:sp>
      <p:sp>
        <p:nvSpPr>
          <p:cNvPr id="21" name="TextBox 20"/>
          <p:cNvSpPr txBox="1"/>
          <p:nvPr/>
        </p:nvSpPr>
        <p:spPr>
          <a:xfrm>
            <a:off x="9662447" y="3028383"/>
            <a:ext cx="1858041" cy="1548143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normAutofit/>
          </a:bodyPr>
          <a:lstStyle/>
          <a:p>
            <a:pPr algn="ctr"/>
            <a:r>
              <a:rPr lang="en-US" dirty="0" smtClean="0"/>
              <a:t>The new high efficient TT300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656784" y="3648545"/>
            <a:ext cx="1367073" cy="15391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 flipV="1">
            <a:off x="8084745" y="3568675"/>
            <a:ext cx="1910282" cy="23378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715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3771" y="1607107"/>
            <a:ext cx="3933879" cy="221690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2910" y="2562059"/>
            <a:ext cx="3726180" cy="914400"/>
          </a:xfrm>
          <a:prstGeom prst="rect">
            <a:avLst/>
          </a:prstGeom>
          <a:solidFill>
            <a:schemeClr val="bg1"/>
          </a:solidFill>
        </p:spPr>
        <p:txBody>
          <a:bodyPr vert="horz" wrap="none" lIns="91440" tIns="45720" rIns="91440" bIns="45720" rtlCol="0" anchor="ctr">
            <a:normAutofit/>
          </a:bodyPr>
          <a:lstStyle/>
          <a:p>
            <a:pPr algn="ctr"/>
            <a:endParaRPr lang="en-US" sz="3200" b="1" dirty="0" smtClean="0">
              <a:solidFill>
                <a:srgbClr val="69BE28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89725" y="2839229"/>
            <a:ext cx="914400" cy="914400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pPr algn="ctr"/>
            <a:r>
              <a:rPr lang="en-US" sz="4800" b="1" smtClean="0">
                <a:solidFill>
                  <a:schemeClr val="bg1">
                    <a:lumMod val="50000"/>
                  </a:schemeClr>
                </a:solidFill>
              </a:rPr>
              <a:t>Thank you!</a:t>
            </a:r>
            <a:endParaRPr lang="en-US" sz="4800" b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662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IBA in a nutshell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lvl="0"/>
            <a:endParaRPr lang="en-US" sz="1764" dirty="0"/>
          </a:p>
          <a:p>
            <a:pPr lvl="0"/>
            <a:r>
              <a:rPr lang="en-US" sz="2015" dirty="0"/>
              <a:t>Based in Belgium, listed on </a:t>
            </a:r>
            <a:r>
              <a:rPr lang="en-US" sz="2015" dirty="0" err="1"/>
              <a:t>Euronext</a:t>
            </a:r>
            <a:r>
              <a:rPr lang="en-US" sz="2015" dirty="0"/>
              <a:t> Brussels</a:t>
            </a:r>
          </a:p>
          <a:p>
            <a:endParaRPr lang="en-GB" sz="2015" dirty="0"/>
          </a:p>
          <a:p>
            <a:r>
              <a:rPr lang="en-GB" sz="2015" dirty="0"/>
              <a:t>Focused on </a:t>
            </a:r>
            <a:r>
              <a:rPr lang="en-GB" sz="2015" b="1" dirty="0">
                <a:solidFill>
                  <a:srgbClr val="69BE28"/>
                </a:solidFill>
              </a:rPr>
              <a:t>particle accelerators</a:t>
            </a:r>
            <a:endParaRPr lang="en-GB" sz="2015" dirty="0"/>
          </a:p>
          <a:p>
            <a:endParaRPr lang="en-GB" sz="2015" dirty="0"/>
          </a:p>
          <a:p>
            <a:r>
              <a:rPr lang="en-GB" sz="2015" dirty="0"/>
              <a:t>&gt;</a:t>
            </a:r>
            <a:r>
              <a:rPr lang="en-GB" sz="2015" b="1" dirty="0">
                <a:solidFill>
                  <a:srgbClr val="69BE28"/>
                </a:solidFill>
              </a:rPr>
              <a:t>400 accelerators </a:t>
            </a:r>
            <a:r>
              <a:rPr lang="en-GB" sz="2015" dirty="0"/>
              <a:t>worldwide</a:t>
            </a:r>
          </a:p>
          <a:p>
            <a:pPr lvl="0"/>
            <a:endParaRPr lang="en-US" sz="2015" dirty="0"/>
          </a:p>
          <a:p>
            <a:pPr lvl="0"/>
            <a:r>
              <a:rPr lang="en-US" sz="2015" smtClean="0"/>
              <a:t>2016 </a:t>
            </a:r>
            <a:r>
              <a:rPr lang="en-US" sz="2015" dirty="0"/>
              <a:t>sales </a:t>
            </a:r>
            <a:r>
              <a:rPr lang="en-US" sz="2015"/>
              <a:t>of </a:t>
            </a:r>
            <a:r>
              <a:rPr lang="en-US" sz="2015" smtClean="0"/>
              <a:t>~€330 </a:t>
            </a:r>
            <a:r>
              <a:rPr lang="en-US" sz="2015" dirty="0"/>
              <a:t>million</a:t>
            </a:r>
          </a:p>
          <a:p>
            <a:pPr lvl="0"/>
            <a:endParaRPr lang="en-US" sz="2015" dirty="0"/>
          </a:p>
          <a:p>
            <a:pPr lvl="0"/>
            <a:r>
              <a:rPr lang="en-US" sz="2015" b="1" smtClean="0">
                <a:solidFill>
                  <a:srgbClr val="69BE28"/>
                </a:solidFill>
              </a:rPr>
              <a:t>1,500 </a:t>
            </a:r>
            <a:r>
              <a:rPr lang="en-US" sz="2015" b="1" dirty="0">
                <a:solidFill>
                  <a:srgbClr val="69BE28"/>
                </a:solidFill>
              </a:rPr>
              <a:t>people</a:t>
            </a:r>
            <a:r>
              <a:rPr lang="en-US" sz="2015" dirty="0"/>
              <a:t> worldwide, 40 nationalities</a:t>
            </a:r>
          </a:p>
          <a:p>
            <a:pPr lvl="0"/>
            <a:endParaRPr lang="en-US" sz="2015" dirty="0"/>
          </a:p>
          <a:p>
            <a:pPr lvl="0"/>
            <a:r>
              <a:rPr lang="en-US" sz="2015" dirty="0"/>
              <a:t>15 offices on 3 continents</a:t>
            </a:r>
          </a:p>
          <a:p>
            <a:pPr marL="469997" indent="0">
              <a:buNone/>
            </a:pPr>
            <a:endParaRPr lang="en-US" sz="1764" dirty="0"/>
          </a:p>
          <a:p>
            <a:endParaRPr lang="en-GB" sz="1764" dirty="0"/>
          </a:p>
          <a:p>
            <a:endParaRPr lang="en-GB" sz="1512" dirty="0"/>
          </a:p>
        </p:txBody>
      </p:sp>
      <p:sp>
        <p:nvSpPr>
          <p:cNvPr id="8" name="Content Placeholder 4"/>
          <p:cNvSpPr txBox="1">
            <a:spLocks/>
          </p:cNvSpPr>
          <p:nvPr/>
        </p:nvSpPr>
        <p:spPr>
          <a:xfrm>
            <a:off x="2675311" y="4653269"/>
            <a:ext cx="3628848" cy="687415"/>
          </a:xfrm>
          <a:prstGeom prst="rect">
            <a:avLst/>
          </a:prstGeom>
        </p:spPr>
        <p:txBody>
          <a:bodyPr/>
          <a:lstStyle>
            <a:lvl1pPr marL="628650" indent="-2555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0AB00"/>
              </a:buClr>
              <a:buSzPct val="60000"/>
              <a:buFont typeface="Wingdings 2" pitchFamily="18" charset="2"/>
              <a:buChar char=""/>
              <a:defRPr sz="1800" b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900113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0AB00"/>
              </a:buClr>
              <a:buSzPct val="60000"/>
              <a:buFont typeface="Wingdings 2" pitchFamily="18" charset="2"/>
              <a:buChar char=""/>
              <a:defRPr sz="1700">
                <a:solidFill>
                  <a:schemeClr val="tx1"/>
                </a:solidFill>
                <a:latin typeface="+mj-lt"/>
                <a:ea typeface="+mn-ea"/>
              </a:defRPr>
            </a:lvl2pPr>
            <a:lvl3pPr marL="10795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0AB00"/>
              </a:buClr>
              <a:buSzPct val="60000"/>
              <a:buFont typeface="Wingdings 2" pitchFamily="18" charset="2"/>
              <a:buChar char=""/>
              <a:defRPr sz="1600">
                <a:solidFill>
                  <a:schemeClr val="tx1"/>
                </a:solidFill>
                <a:latin typeface="+mn-lt"/>
                <a:ea typeface="+mn-ea"/>
              </a:defRPr>
            </a:lvl3pPr>
            <a:lvl4pPr marL="13398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0AB00"/>
              </a:buClr>
              <a:buSzPct val="60000"/>
              <a:buFont typeface="Courier New" pitchFamily="49" charset="0"/>
              <a:buChar char="o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14732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>
                  <a:lumMod val="50000"/>
                </a:schemeClr>
              </a:buClr>
              <a:buFont typeface="Wingdings" pitchFamily="2" charset="2"/>
              <a:buNone/>
              <a:defRPr sz="1300">
                <a:solidFill>
                  <a:schemeClr val="tx1"/>
                </a:solidFill>
                <a:latin typeface="+mn-lt"/>
                <a:ea typeface="+mn-ea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endParaRPr lang="en-US" sz="1260" dirty="0"/>
          </a:p>
          <a:p>
            <a:endParaRPr lang="en-GB" sz="1512" dirty="0"/>
          </a:p>
          <a:p>
            <a:endParaRPr lang="en-GB" sz="1512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1421" y="2344367"/>
            <a:ext cx="5151564" cy="23836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55328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IBA Main Activities</a:t>
            </a:r>
            <a:endParaRPr lang="en-US" dirty="0"/>
          </a:p>
        </p:txBody>
      </p:sp>
      <p:pic>
        <p:nvPicPr>
          <p:cNvPr id="18" name="Picture 17" descr="Philips Brilliance CT Big Bore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690167" y="3604686"/>
            <a:ext cx="3091770" cy="2141308"/>
          </a:xfrm>
          <a:prstGeom prst="rect">
            <a:avLst/>
          </a:prstGeom>
          <a:ln w="19050">
            <a:solidFill>
              <a:schemeClr val="bg1">
                <a:lumMod val="75000"/>
              </a:schemeClr>
            </a:solidFill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79858" y="1153500"/>
            <a:ext cx="3023064" cy="2129886"/>
          </a:xfrm>
          <a:prstGeom prst="rect">
            <a:avLst/>
          </a:prstGeom>
          <a:noFill/>
          <a:ln w="19050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19" name="Picture 18" descr="precise_neu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846832" y="1153501"/>
            <a:ext cx="3042486" cy="2129886"/>
          </a:xfrm>
          <a:prstGeom prst="rect">
            <a:avLst/>
          </a:prstGeom>
          <a:noFill/>
          <a:ln w="19050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22" name="Picture 4" descr="C:\Documents and Settings\pdethie\Local Settings\Temporary Internet Files\Content.Outlook\IPFP1APT\shutterstock_54204262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flipH="1">
            <a:off x="9389092" y="4600905"/>
            <a:ext cx="1519187" cy="1088655"/>
          </a:xfrm>
          <a:prstGeom prst="rect">
            <a:avLst/>
          </a:prstGeom>
          <a:noFill/>
        </p:spPr>
      </p:pic>
      <p:pic>
        <p:nvPicPr>
          <p:cNvPr id="2051" name="Picture 3" descr="L:\Industrial\E-Beam\MKT\Brochures\eXelis Sterilization Brochure\2011\Woman seringe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846832" y="4578046"/>
            <a:ext cx="1569050" cy="1111514"/>
          </a:xfrm>
          <a:prstGeom prst="rect">
            <a:avLst/>
          </a:prstGeom>
          <a:noFill/>
        </p:spPr>
      </p:pic>
      <p:pic>
        <p:nvPicPr>
          <p:cNvPr id="2052" name="Picture 4" descr="L:\Industrial\E-Beam\MKT\Brochures\eXelis Food Brochure\Draft brochure FoodFolder\Links\Spice brochure copy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 flipH="1">
            <a:off x="7846831" y="3421529"/>
            <a:ext cx="3084521" cy="1179376"/>
          </a:xfrm>
          <a:prstGeom prst="rect">
            <a:avLst/>
          </a:prstGeom>
          <a:noFill/>
        </p:spPr>
      </p:pic>
      <p:sp>
        <p:nvSpPr>
          <p:cNvPr id="24" name="TextBox 23"/>
          <p:cNvSpPr txBox="1"/>
          <p:nvPr/>
        </p:nvSpPr>
        <p:spPr>
          <a:xfrm>
            <a:off x="1360505" y="1153502"/>
            <a:ext cx="2335897" cy="441339"/>
          </a:xfrm>
          <a:prstGeom prst="rect">
            <a:avLst/>
          </a:prstGeom>
          <a:solidFill>
            <a:schemeClr val="bg1">
              <a:lumMod val="85000"/>
              <a:alpha val="81961"/>
            </a:schemeClr>
          </a:solidFill>
        </p:spPr>
        <p:txBody>
          <a:bodyPr wrap="none" rtlCol="0">
            <a:spAutoFit/>
          </a:bodyPr>
          <a:lstStyle/>
          <a:p>
            <a:pPr algn="r"/>
            <a:r>
              <a:rPr lang="en-US" sz="2268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Proton Therapy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714505" y="5314969"/>
            <a:ext cx="2060180" cy="441339"/>
          </a:xfrm>
          <a:prstGeom prst="rect">
            <a:avLst/>
          </a:prstGeom>
          <a:solidFill>
            <a:schemeClr val="bg1">
              <a:lumMod val="85000"/>
              <a:alpha val="81961"/>
            </a:schemeClr>
          </a:solidFill>
        </p:spPr>
        <p:txBody>
          <a:bodyPr wrap="none" rtlCol="0">
            <a:spAutoFit/>
          </a:bodyPr>
          <a:lstStyle/>
          <a:p>
            <a:pPr algn="r"/>
            <a:r>
              <a:rPr lang="en-US" sz="2268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RadioPharma</a:t>
            </a:r>
            <a:endParaRPr lang="en-US" sz="2268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846832" y="1153502"/>
            <a:ext cx="1606530" cy="441339"/>
          </a:xfrm>
          <a:prstGeom prst="rect">
            <a:avLst/>
          </a:prstGeom>
          <a:solidFill>
            <a:schemeClr val="bg1">
              <a:lumMod val="85000"/>
              <a:alpha val="81961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268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Dosimetry</a:t>
            </a:r>
            <a:endParaRPr lang="en-US" sz="2268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846831" y="3421531"/>
            <a:ext cx="1492716" cy="441339"/>
          </a:xfrm>
          <a:prstGeom prst="rect">
            <a:avLst/>
          </a:prstGeom>
          <a:solidFill>
            <a:srgbClr val="FF0000">
              <a:alpha val="83000"/>
            </a:srgb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268" b="1" dirty="0">
                <a:solidFill>
                  <a:schemeClr val="bg1"/>
                </a:solidFill>
              </a:rPr>
              <a:t>Industrial</a:t>
            </a:r>
          </a:p>
        </p:txBody>
      </p:sp>
      <p:sp>
        <p:nvSpPr>
          <p:cNvPr id="29" name="Rectangle 28"/>
          <p:cNvSpPr/>
          <p:nvPr/>
        </p:nvSpPr>
        <p:spPr bwMode="auto">
          <a:xfrm>
            <a:off x="7846831" y="3421530"/>
            <a:ext cx="3084521" cy="2268030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15203" tIns="57602" rIns="115203" bIns="57602" numCol="1" rtlCol="0" anchor="t" anchorCtr="0" compatLnSpc="1">
            <a:prstTxWarp prst="textNoShape">
              <a:avLst/>
            </a:prstTxWarp>
          </a:bodyPr>
          <a:lstStyle/>
          <a:p>
            <a:pPr defTabSz="115199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024">
              <a:latin typeface="Arial" charset="0"/>
              <a:ea typeface="ＭＳ Ｐゴシック" pitchFamily="28" charset="-128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401495" y="1788549"/>
            <a:ext cx="1776448" cy="325025"/>
          </a:xfrm>
          <a:prstGeom prst="rect">
            <a:avLst/>
          </a:prstGeom>
          <a:solidFill>
            <a:schemeClr val="bg1"/>
          </a:solidFill>
          <a:ln>
            <a:solidFill>
              <a:srgbClr val="69BE28"/>
            </a:solidFill>
          </a:ln>
        </p:spPr>
        <p:txBody>
          <a:bodyPr wrap="none" rtlCol="0">
            <a:spAutoFit/>
          </a:bodyPr>
          <a:lstStyle/>
          <a:p>
            <a:r>
              <a:rPr lang="en-US" sz="1512" b="1" dirty="0">
                <a:solidFill>
                  <a:srgbClr val="69BE28"/>
                </a:solidFill>
              </a:rPr>
              <a:t>Cancer </a:t>
            </a:r>
            <a:r>
              <a:rPr lang="en-US" sz="1512" b="1" dirty="0" smtClean="0">
                <a:solidFill>
                  <a:srgbClr val="69BE28"/>
                </a:solidFill>
              </a:rPr>
              <a:t>treatment</a:t>
            </a:r>
            <a:endParaRPr lang="en-US" sz="1512" b="1" dirty="0">
              <a:solidFill>
                <a:srgbClr val="69BE28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310773" y="3693694"/>
            <a:ext cx="1864613" cy="325025"/>
          </a:xfrm>
          <a:prstGeom prst="rect">
            <a:avLst/>
          </a:prstGeom>
          <a:solidFill>
            <a:schemeClr val="bg1"/>
          </a:solidFill>
          <a:ln>
            <a:solidFill>
              <a:srgbClr val="69BE28"/>
            </a:solidFill>
          </a:ln>
        </p:spPr>
        <p:txBody>
          <a:bodyPr wrap="none" rtlCol="0">
            <a:spAutoFit/>
          </a:bodyPr>
          <a:lstStyle/>
          <a:p>
            <a:r>
              <a:rPr lang="en-US" sz="1512" b="1" dirty="0">
                <a:solidFill>
                  <a:srgbClr val="69BE28"/>
                </a:solidFill>
              </a:rPr>
              <a:t>Cancer </a:t>
            </a:r>
            <a:r>
              <a:rPr lang="en-US" sz="1512" b="1" dirty="0" smtClean="0">
                <a:solidFill>
                  <a:srgbClr val="69BE28"/>
                </a:solidFill>
              </a:rPr>
              <a:t>diagnostic</a:t>
            </a:r>
            <a:endParaRPr lang="en-US" sz="1512" b="1" dirty="0">
              <a:solidFill>
                <a:srgbClr val="69BE28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838951" y="2423597"/>
            <a:ext cx="2416046" cy="325025"/>
          </a:xfrm>
          <a:prstGeom prst="rect">
            <a:avLst/>
          </a:prstGeom>
          <a:solidFill>
            <a:schemeClr val="bg1"/>
          </a:solidFill>
          <a:ln>
            <a:solidFill>
              <a:srgbClr val="69BE28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sz="1512" b="1" dirty="0">
                <a:solidFill>
                  <a:srgbClr val="69BE28"/>
                </a:solidFill>
              </a:rPr>
              <a:t>Patient and machine </a:t>
            </a:r>
            <a:r>
              <a:rPr lang="en-US" sz="1512" b="1" dirty="0" smtClean="0">
                <a:solidFill>
                  <a:srgbClr val="69BE28"/>
                </a:solidFill>
              </a:rPr>
              <a:t>QA</a:t>
            </a:r>
            <a:endParaRPr lang="en-US" sz="1512" b="1" dirty="0">
              <a:solidFill>
                <a:srgbClr val="69BE28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724054" y="4658519"/>
            <a:ext cx="2288835" cy="32502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US" sz="1512" b="1" dirty="0">
                <a:solidFill>
                  <a:srgbClr val="FF0000"/>
                </a:solidFill>
              </a:rPr>
              <a:t>Industrial </a:t>
            </a:r>
            <a:r>
              <a:rPr lang="en-US" sz="1512" b="1" dirty="0" smtClean="0">
                <a:solidFill>
                  <a:srgbClr val="FF0000"/>
                </a:solidFill>
              </a:rPr>
              <a:t>applications</a:t>
            </a:r>
            <a:endParaRPr lang="en-US" sz="1512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5890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 MeV Rhodotron product range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type="body" sz="quarter" idx="11"/>
          </p:nvPr>
        </p:nvSpPr>
        <p:spPr>
          <a:xfrm>
            <a:off x="6029325" y="1098030"/>
            <a:ext cx="5143659" cy="5009184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en-US" sz="2000" b="1" dirty="0">
                <a:solidFill>
                  <a:srgbClr val="92D050"/>
                </a:solidFill>
              </a:rPr>
              <a:t>TT50 specifications</a:t>
            </a:r>
          </a:p>
          <a:p>
            <a:pPr lvl="1"/>
            <a:r>
              <a:rPr lang="en-US" sz="1800" dirty="0"/>
              <a:t>Up to </a:t>
            </a:r>
            <a:r>
              <a:rPr lang="en-US" sz="1800" b="1" dirty="0"/>
              <a:t>10 MeV, 20 kW</a:t>
            </a:r>
          </a:p>
          <a:p>
            <a:pPr lvl="1"/>
            <a:r>
              <a:rPr lang="en-US" sz="1800" dirty="0"/>
              <a:t>Low manufacturing and installation </a:t>
            </a:r>
            <a:r>
              <a:rPr lang="en-US" sz="1800" b="1" dirty="0"/>
              <a:t>costs</a:t>
            </a:r>
          </a:p>
          <a:p>
            <a:pPr lvl="1"/>
            <a:r>
              <a:rPr lang="en-US" sz="1800" b="1" dirty="0"/>
              <a:t>Compact</a:t>
            </a:r>
            <a:r>
              <a:rPr lang="en-US" sz="1800" dirty="0"/>
              <a:t> footprint</a:t>
            </a:r>
          </a:p>
          <a:p>
            <a:pPr lvl="1"/>
            <a:r>
              <a:rPr lang="en-US" sz="1800" b="1" dirty="0"/>
              <a:t>Efficient</a:t>
            </a:r>
            <a:r>
              <a:rPr lang="en-US" sz="1800" dirty="0"/>
              <a:t> use of energy</a:t>
            </a:r>
          </a:p>
          <a:p>
            <a:pPr lvl="1"/>
            <a:r>
              <a:rPr lang="en-US" sz="1800" dirty="0"/>
              <a:t>High </a:t>
            </a:r>
            <a:r>
              <a:rPr lang="en-US" sz="1800" b="1" dirty="0"/>
              <a:t>duty </a:t>
            </a:r>
            <a:r>
              <a:rPr lang="en-US" sz="1800" b="1" dirty="0" smtClean="0"/>
              <a:t>cycle</a:t>
            </a:r>
            <a:endParaRPr lang="en-US" sz="1800" b="1" dirty="0"/>
          </a:p>
        </p:txBody>
      </p:sp>
      <p:sp>
        <p:nvSpPr>
          <p:cNvPr id="3" name="Pentagon 2"/>
          <p:cNvSpPr/>
          <p:nvPr/>
        </p:nvSpPr>
        <p:spPr>
          <a:xfrm>
            <a:off x="2370691" y="4928330"/>
            <a:ext cx="7710444" cy="517886"/>
          </a:xfrm>
          <a:prstGeom prst="homePlat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43"/>
          </a:p>
        </p:txBody>
      </p:sp>
      <p:sp>
        <p:nvSpPr>
          <p:cNvPr id="6" name="Pentagon 5"/>
          <p:cNvSpPr/>
          <p:nvPr/>
        </p:nvSpPr>
        <p:spPr>
          <a:xfrm>
            <a:off x="2370691" y="4028556"/>
            <a:ext cx="3310956" cy="517886"/>
          </a:xfrm>
          <a:prstGeom prst="homePlat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43"/>
          </a:p>
        </p:txBody>
      </p:sp>
      <p:sp>
        <p:nvSpPr>
          <p:cNvPr id="7" name="Pentagon 6"/>
          <p:cNvSpPr/>
          <p:nvPr/>
        </p:nvSpPr>
        <p:spPr>
          <a:xfrm>
            <a:off x="2370691" y="3105951"/>
            <a:ext cx="1496733" cy="517886"/>
          </a:xfrm>
          <a:prstGeom prst="homePlat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43"/>
          </a:p>
        </p:txBody>
      </p:sp>
      <p:sp>
        <p:nvSpPr>
          <p:cNvPr id="9" name="Pentagon 8"/>
          <p:cNvSpPr/>
          <p:nvPr/>
        </p:nvSpPr>
        <p:spPr>
          <a:xfrm>
            <a:off x="2370691" y="2193644"/>
            <a:ext cx="589622" cy="517886"/>
          </a:xfrm>
          <a:prstGeom prst="homePlat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43" dirty="0"/>
          </a:p>
        </p:txBody>
      </p:sp>
      <p:sp>
        <p:nvSpPr>
          <p:cNvPr id="10" name="Pentagon 9"/>
          <p:cNvSpPr/>
          <p:nvPr/>
        </p:nvSpPr>
        <p:spPr>
          <a:xfrm>
            <a:off x="2370691" y="1249905"/>
            <a:ext cx="272133" cy="517886"/>
          </a:xfrm>
          <a:prstGeom prst="homePlate">
            <a:avLst/>
          </a:prstGeom>
          <a:solidFill>
            <a:srgbClr val="69BE28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43"/>
          </a:p>
        </p:txBody>
      </p:sp>
      <p:sp>
        <p:nvSpPr>
          <p:cNvPr id="5" name="TextBox 4"/>
          <p:cNvSpPr txBox="1"/>
          <p:nvPr/>
        </p:nvSpPr>
        <p:spPr>
          <a:xfrm>
            <a:off x="2963152" y="2240908"/>
            <a:ext cx="933269" cy="4025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16" b="1" dirty="0"/>
              <a:t>40 kW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74430" y="3151557"/>
            <a:ext cx="1077539" cy="4025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16" b="1" dirty="0"/>
              <a:t>100 kW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681647" y="4071908"/>
            <a:ext cx="1077539" cy="4025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16" b="1" dirty="0"/>
              <a:t>245 kW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081136" y="4971481"/>
            <a:ext cx="1077539" cy="4025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16" b="1" dirty="0"/>
              <a:t>560 kW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642825" y="1294408"/>
            <a:ext cx="933269" cy="4025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16" b="1" dirty="0">
                <a:solidFill>
                  <a:srgbClr val="92D050"/>
                </a:solidFill>
              </a:rPr>
              <a:t>20 kW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660240" y="1314119"/>
            <a:ext cx="710451" cy="3638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764" b="1" dirty="0">
                <a:solidFill>
                  <a:schemeClr val="accent1"/>
                </a:solidFill>
              </a:rPr>
              <a:t>TT50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529636" y="2262108"/>
            <a:ext cx="835485" cy="3638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764" b="1" dirty="0"/>
              <a:t>TT100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535207" y="3161481"/>
            <a:ext cx="835485" cy="3638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764" b="1" dirty="0"/>
              <a:t>TT200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545177" y="4091296"/>
            <a:ext cx="835485" cy="3638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764" b="1" dirty="0"/>
              <a:t>TT300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420143" y="5016480"/>
            <a:ext cx="960519" cy="3638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764" b="1" dirty="0"/>
              <a:t>TT1000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185" y="2137686"/>
            <a:ext cx="700207" cy="63497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21" y="2953542"/>
            <a:ext cx="1091742" cy="771044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16" y="3905783"/>
            <a:ext cx="1091746" cy="771044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17" y="4801750"/>
            <a:ext cx="1091745" cy="771044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21" t="5805" r="32476" b="3733"/>
          <a:stretch/>
        </p:blipFill>
        <p:spPr>
          <a:xfrm>
            <a:off x="704850" y="1249905"/>
            <a:ext cx="377798" cy="544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516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0" grpId="0" animBg="1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74079" y="890894"/>
            <a:ext cx="3681111" cy="551321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83" t="5334" r="32033" b="7733"/>
          <a:stretch/>
        </p:blipFill>
        <p:spPr>
          <a:xfrm>
            <a:off x="4187462" y="890895"/>
            <a:ext cx="3379113" cy="50224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TT50 Technical Overview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614004" y="1748079"/>
            <a:ext cx="1995687" cy="393600"/>
          </a:xfrm>
          <a:prstGeom prst="rect">
            <a:avLst/>
          </a:prstGeom>
          <a:noFill/>
        </p:spPr>
        <p:txBody>
          <a:bodyPr vert="horz" wrap="none" lIns="86402" tIns="43201" rIns="86402" bIns="43201" rtlCol="0" anchor="ctr">
            <a:normAutofit/>
          </a:bodyPr>
          <a:lstStyle/>
          <a:p>
            <a:pPr>
              <a:spcAft>
                <a:spcPts val="189"/>
              </a:spcAft>
            </a:pPr>
            <a:r>
              <a:rPr lang="en-US" sz="1607" b="1" dirty="0"/>
              <a:t>Vertical </a:t>
            </a:r>
            <a:r>
              <a:rPr lang="en-US" sz="1607" b="1" dirty="0" smtClean="0"/>
              <a:t>cavity</a:t>
            </a:r>
            <a:endParaRPr lang="en-US" sz="1607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581134" y="4915224"/>
            <a:ext cx="1760538" cy="847222"/>
          </a:xfrm>
          <a:prstGeom prst="rect">
            <a:avLst/>
          </a:prstGeom>
          <a:noFill/>
        </p:spPr>
        <p:txBody>
          <a:bodyPr vert="horz" wrap="none" lIns="86402" tIns="43201" rIns="86402" bIns="43201" rtlCol="0" anchor="ctr">
            <a:normAutofit/>
          </a:bodyPr>
          <a:lstStyle/>
          <a:p>
            <a:pPr>
              <a:spcAft>
                <a:spcPts val="189"/>
              </a:spcAft>
            </a:pPr>
            <a:r>
              <a:rPr lang="en-US" sz="1607" b="1" dirty="0"/>
              <a:t>Compact Design</a:t>
            </a:r>
          </a:p>
          <a:p>
            <a:endParaRPr lang="en-US" sz="1607" b="1" dirty="0"/>
          </a:p>
          <a:p>
            <a:endParaRPr lang="en-US" sz="1607" b="1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674859" y="2121291"/>
            <a:ext cx="2175534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674859" y="5223777"/>
            <a:ext cx="2239270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841209" y="2121291"/>
            <a:ext cx="1059498" cy="75364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914129" y="5223777"/>
            <a:ext cx="825018" cy="685459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8333530" y="1266599"/>
            <a:ext cx="2486548" cy="353179"/>
          </a:xfrm>
          <a:prstGeom prst="rect">
            <a:avLst/>
          </a:prstGeom>
          <a:noFill/>
        </p:spPr>
        <p:txBody>
          <a:bodyPr vert="horz" wrap="none" lIns="86402" tIns="43201" rIns="86402" bIns="43201" rtlCol="0" anchor="ctr">
            <a:normAutofit/>
          </a:bodyPr>
          <a:lstStyle/>
          <a:p>
            <a:pPr algn="r">
              <a:spcAft>
                <a:spcPts val="189"/>
              </a:spcAft>
            </a:pPr>
            <a:r>
              <a:rPr lang="en-US" sz="1607" b="1" dirty="0" smtClean="0"/>
              <a:t>Pulsed </a:t>
            </a:r>
            <a:r>
              <a:rPr lang="en-US" sz="1607" b="1" dirty="0"/>
              <a:t>RF </a:t>
            </a:r>
            <a:r>
              <a:rPr lang="en-US" sz="1607" b="1" dirty="0" smtClean="0"/>
              <a:t>System</a:t>
            </a:r>
            <a:endParaRPr lang="en-US" sz="1607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7970605" y="4360672"/>
            <a:ext cx="1760538" cy="863105"/>
          </a:xfrm>
          <a:prstGeom prst="rect">
            <a:avLst/>
          </a:prstGeom>
          <a:noFill/>
        </p:spPr>
        <p:txBody>
          <a:bodyPr vert="horz" wrap="none" lIns="86402" tIns="43201" rIns="86402" bIns="43201" rtlCol="0" anchor="ctr">
            <a:normAutofit/>
          </a:bodyPr>
          <a:lstStyle/>
          <a:p>
            <a:pPr>
              <a:spcAft>
                <a:spcPts val="189"/>
              </a:spcAft>
            </a:pPr>
            <a:r>
              <a:rPr lang="en-US" sz="1607" b="1" dirty="0" smtClean="0"/>
              <a:t>Transport </a:t>
            </a:r>
            <a:r>
              <a:rPr lang="en-US" sz="1607" b="1" dirty="0"/>
              <a:t>and install </a:t>
            </a:r>
            <a:r>
              <a:rPr lang="en-US" sz="1607" b="1" dirty="0" smtClean="0"/>
              <a:t>frame</a:t>
            </a:r>
            <a:endParaRPr lang="en-US" sz="1607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1591544" y="3123952"/>
            <a:ext cx="1760538" cy="1105814"/>
          </a:xfrm>
          <a:prstGeom prst="rect">
            <a:avLst/>
          </a:prstGeom>
          <a:noFill/>
        </p:spPr>
        <p:txBody>
          <a:bodyPr vert="horz" wrap="none" lIns="86402" tIns="43201" rIns="86402" bIns="43201" rtlCol="0" anchor="ctr">
            <a:normAutofit/>
          </a:bodyPr>
          <a:lstStyle/>
          <a:p>
            <a:pPr>
              <a:spcAft>
                <a:spcPts val="189"/>
              </a:spcAft>
            </a:pPr>
            <a:r>
              <a:rPr lang="en-US" sz="1607" b="1" dirty="0"/>
              <a:t>Permanent </a:t>
            </a:r>
            <a:r>
              <a:rPr lang="en-US" sz="1607" b="1" dirty="0" smtClean="0"/>
              <a:t>Magnets</a:t>
            </a:r>
            <a:endParaRPr lang="en-US" sz="1607" b="1" dirty="0"/>
          </a:p>
        </p:txBody>
      </p:sp>
      <p:cxnSp>
        <p:nvCxnSpPr>
          <p:cNvPr id="32" name="Straight Connector 31"/>
          <p:cNvCxnSpPr/>
          <p:nvPr/>
        </p:nvCxnSpPr>
        <p:spPr>
          <a:xfrm flipH="1">
            <a:off x="4739147" y="5673406"/>
            <a:ext cx="2719096" cy="23583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1665675" y="3828248"/>
            <a:ext cx="2175534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V="1">
            <a:off x="3815160" y="3329370"/>
            <a:ext cx="923987" cy="504646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7833855" y="1660285"/>
            <a:ext cx="2925931" cy="1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6720271" y="1660286"/>
            <a:ext cx="1110692" cy="857986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V="1">
            <a:off x="7760361" y="5004758"/>
            <a:ext cx="2937080" cy="345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H="1" flipV="1">
            <a:off x="6880274" y="4736128"/>
            <a:ext cx="909980" cy="26863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8624475" y="2970364"/>
            <a:ext cx="2486548" cy="321649"/>
          </a:xfrm>
          <a:prstGeom prst="rect">
            <a:avLst/>
          </a:prstGeom>
          <a:noFill/>
        </p:spPr>
        <p:txBody>
          <a:bodyPr vert="horz" wrap="none" lIns="86402" tIns="43201" rIns="86402" bIns="43201" rtlCol="0" anchor="ctr">
            <a:normAutofit lnSpcReduction="10000"/>
          </a:bodyPr>
          <a:lstStyle/>
          <a:p>
            <a:pPr>
              <a:spcAft>
                <a:spcPts val="189"/>
              </a:spcAft>
            </a:pPr>
            <a:r>
              <a:rPr lang="en-US" sz="1607" b="1" dirty="0" err="1" smtClean="0"/>
              <a:t>BnR</a:t>
            </a:r>
            <a:r>
              <a:rPr lang="en-US" sz="1607" b="1" dirty="0" smtClean="0"/>
              <a:t> </a:t>
            </a:r>
            <a:r>
              <a:rPr lang="en-US" sz="1607" b="1" dirty="0" smtClean="0"/>
              <a:t>Control System</a:t>
            </a:r>
            <a:endParaRPr lang="en-US" sz="1607" b="1" dirty="0"/>
          </a:p>
        </p:txBody>
      </p:sp>
      <p:cxnSp>
        <p:nvCxnSpPr>
          <p:cNvPr id="60" name="Straight Connector 59"/>
          <p:cNvCxnSpPr/>
          <p:nvPr/>
        </p:nvCxnSpPr>
        <p:spPr>
          <a:xfrm>
            <a:off x="8047140" y="3321602"/>
            <a:ext cx="2650301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H="1">
            <a:off x="7064846" y="3321602"/>
            <a:ext cx="1022751" cy="290774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4485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0" grpId="0"/>
      <p:bldP spid="21" grpId="0"/>
      <p:bldP spid="23" grpId="0"/>
      <p:bldP spid="5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TT50 : Cavity and Radio Frequency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endParaRPr lang="en-US" b="1" smtClean="0">
              <a:solidFill>
                <a:srgbClr val="69BE28"/>
              </a:solidFill>
            </a:endParaRPr>
          </a:p>
          <a:p>
            <a:pPr>
              <a:lnSpc>
                <a:spcPct val="150000"/>
              </a:lnSpc>
            </a:pPr>
            <a:r>
              <a:rPr lang="en-US" b="1" smtClean="0">
                <a:solidFill>
                  <a:srgbClr val="69BE28"/>
                </a:solidFill>
              </a:rPr>
              <a:t>Smaller </a:t>
            </a:r>
            <a:r>
              <a:rPr lang="en-US" b="1" dirty="0" smtClean="0">
                <a:solidFill>
                  <a:srgbClr val="69BE28"/>
                </a:solidFill>
              </a:rPr>
              <a:t>cavity </a:t>
            </a:r>
            <a:r>
              <a:rPr lang="en-US" dirty="0" smtClean="0"/>
              <a:t>~ Ø 60 cm → increased frequency</a:t>
            </a:r>
          </a:p>
          <a:p>
            <a:pPr>
              <a:lnSpc>
                <a:spcPct val="150000"/>
              </a:lnSpc>
            </a:pPr>
            <a:r>
              <a:rPr lang="en-US" dirty="0"/>
              <a:t>352MHz aligned with </a:t>
            </a:r>
            <a:r>
              <a:rPr lang="en-US" b="1" dirty="0">
                <a:solidFill>
                  <a:srgbClr val="69BE28"/>
                </a:solidFill>
              </a:rPr>
              <a:t>commercial RF components</a:t>
            </a:r>
            <a:endParaRPr lang="en-US" dirty="0">
              <a:solidFill>
                <a:srgbClr val="69BE28"/>
              </a:solidFill>
            </a:endParaRP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69BE28"/>
                </a:solidFill>
              </a:rPr>
              <a:t>Single vacuum chamber </a:t>
            </a:r>
            <a:r>
              <a:rPr lang="en-US" dirty="0" smtClean="0"/>
              <a:t>for </a:t>
            </a:r>
            <a:r>
              <a:rPr lang="en-US" smtClean="0"/>
              <a:t>magnet systems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333366"/>
              </a:clrFrom>
              <a:clrTo>
                <a:srgbClr val="33336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24" t="2398" r="5075" b="2605"/>
          <a:stretch/>
        </p:blipFill>
        <p:spPr>
          <a:xfrm>
            <a:off x="8328402" y="1175080"/>
            <a:ext cx="3192086" cy="4932134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68854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TT50 : Deflection Magnets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endParaRPr lang="en-US" sz="2520" b="1" smtClean="0">
              <a:solidFill>
                <a:srgbClr val="69BE28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520" b="1" smtClean="0">
                <a:solidFill>
                  <a:srgbClr val="69BE28"/>
                </a:solidFill>
              </a:rPr>
              <a:t>Permanent </a:t>
            </a:r>
            <a:r>
              <a:rPr lang="en-US" sz="2520" b="1" dirty="0">
                <a:solidFill>
                  <a:srgbClr val="69BE28"/>
                </a:solidFill>
              </a:rPr>
              <a:t>magnets </a:t>
            </a:r>
            <a:r>
              <a:rPr lang="en-US" sz="2520" dirty="0"/>
              <a:t>to reduce cost &amp; tuning</a:t>
            </a:r>
          </a:p>
          <a:p>
            <a:pPr>
              <a:lnSpc>
                <a:spcPct val="150000"/>
              </a:lnSpc>
            </a:pPr>
            <a:r>
              <a:rPr lang="en-US" sz="2520" b="1" dirty="0">
                <a:solidFill>
                  <a:srgbClr val="69BE28"/>
                </a:solidFill>
              </a:rPr>
              <a:t>Linear magnetic field </a:t>
            </a:r>
            <a:r>
              <a:rPr lang="en-US" sz="2520" dirty="0"/>
              <a:t>with number of magnets</a:t>
            </a:r>
          </a:p>
          <a:p>
            <a:pPr lvl="1">
              <a:lnSpc>
                <a:spcPct val="150000"/>
              </a:lnSpc>
            </a:pP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10"/>
          <a:stretch/>
        </p:blipFill>
        <p:spPr>
          <a:xfrm>
            <a:off x="7504660" y="1750059"/>
            <a:ext cx="3819137" cy="27474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4182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TT50 </a:t>
            </a:r>
            <a:r>
              <a:rPr lang="fr-BE" smtClean="0"/>
              <a:t>: Clocking 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endParaRPr lang="en-US" sz="2520" b="1" dirty="0">
              <a:solidFill>
                <a:schemeClr val="accent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520" b="1" smtClean="0">
                <a:solidFill>
                  <a:srgbClr val="69BE28"/>
                </a:solidFill>
              </a:rPr>
              <a:t>Energy</a:t>
            </a:r>
            <a:r>
              <a:rPr lang="en-US" sz="2520" dirty="0"/>
              <a:t>: 5, 6, 7, 9 or 10 MeV</a:t>
            </a:r>
          </a:p>
          <a:p>
            <a:pPr>
              <a:lnSpc>
                <a:spcPct val="150000"/>
              </a:lnSpc>
            </a:pPr>
            <a:r>
              <a:rPr lang="en-US" sz="2520" b="1" smtClean="0">
                <a:solidFill>
                  <a:srgbClr val="69BE28"/>
                </a:solidFill>
              </a:rPr>
              <a:t>Beam </a:t>
            </a:r>
            <a:r>
              <a:rPr lang="en-US" sz="2520" b="1" dirty="0">
                <a:solidFill>
                  <a:srgbClr val="69BE28"/>
                </a:solidFill>
              </a:rPr>
              <a:t>exit</a:t>
            </a:r>
            <a:r>
              <a:rPr lang="en-US" sz="2520" dirty="0"/>
              <a:t>: Top, side or bottom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3" r="5465"/>
          <a:stretch/>
        </p:blipFill>
        <p:spPr>
          <a:xfrm>
            <a:off x="5356087" y="1831165"/>
            <a:ext cx="1863830" cy="2381562"/>
          </a:xfrm>
          <a:prstGeom prst="rect">
            <a:avLst/>
          </a:prstGeom>
          <a:ln w="3175" cap="sq">
            <a:solidFill>
              <a:schemeClr val="bg1">
                <a:lumMod val="8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1847" y="1831165"/>
            <a:ext cx="1755591" cy="2381560"/>
          </a:xfrm>
          <a:prstGeom prst="rect">
            <a:avLst/>
          </a:prstGeom>
          <a:ln w="3175" cap="sq">
            <a:solidFill>
              <a:schemeClr val="bg1">
                <a:lumMod val="8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9368" y="1831164"/>
            <a:ext cx="1741202" cy="2381561"/>
          </a:xfrm>
          <a:prstGeom prst="rect">
            <a:avLst/>
          </a:prstGeom>
          <a:ln w="3175" cap="sq">
            <a:solidFill>
              <a:schemeClr val="bg1">
                <a:lumMod val="8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18867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TT50 : Installation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type="body" sz="quarter" idx="11"/>
          </p:nvPr>
        </p:nvSpPr>
        <p:spPr>
          <a:xfrm>
            <a:off x="335521" y="1098030"/>
            <a:ext cx="8398904" cy="500918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69BE28"/>
                </a:solidFill>
              </a:rPr>
              <a:t>Vertical installation 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  <a:r>
              <a:rPr lang="en-US" dirty="0" smtClean="0"/>
              <a:t> no beamline bending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Frame with </a:t>
            </a:r>
            <a:r>
              <a:rPr lang="en-US" b="1" dirty="0" smtClean="0">
                <a:solidFill>
                  <a:srgbClr val="69BE28"/>
                </a:solidFill>
              </a:rPr>
              <a:t>pre-installed equipment </a:t>
            </a:r>
            <a:endParaRPr lang="en-US" dirty="0"/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69BE28"/>
                </a:solidFill>
              </a:rPr>
              <a:t>Plug-2-plug</a:t>
            </a:r>
            <a:r>
              <a:rPr lang="en-US" dirty="0" smtClean="0">
                <a:solidFill>
                  <a:srgbClr val="69BE28"/>
                </a:solidFill>
              </a:rPr>
              <a:t> </a:t>
            </a:r>
            <a:r>
              <a:rPr lang="en-US" dirty="0" smtClean="0"/>
              <a:t>for fast installation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Size </a:t>
            </a:r>
            <a:r>
              <a:rPr lang="en-US" dirty="0"/>
              <a:t>and weight: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130 cm </a:t>
            </a:r>
            <a:r>
              <a:rPr lang="en-US" dirty="0"/>
              <a:t>diameter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55/120 cm deep (without/with amplifiers)</a:t>
            </a:r>
            <a:endParaRPr lang="en-US" dirty="0"/>
          </a:p>
          <a:p>
            <a:pPr lvl="1">
              <a:lnSpc>
                <a:spcPct val="150000"/>
              </a:lnSpc>
            </a:pPr>
            <a:r>
              <a:rPr lang="en-US" dirty="0" smtClean="0"/>
              <a:t>1,8 </a:t>
            </a:r>
            <a:r>
              <a:rPr lang="en-US" dirty="0"/>
              <a:t>T </a:t>
            </a:r>
            <a:endParaRPr lang="en-US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333367"/>
              </a:clrFrom>
              <a:clrTo>
                <a:srgbClr val="33336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3" t="2173" r="4690" b="1978"/>
          <a:stretch/>
        </p:blipFill>
        <p:spPr>
          <a:xfrm>
            <a:off x="7996116" y="1098030"/>
            <a:ext cx="3180086" cy="4908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7686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heme/theme1.xml><?xml version="1.0" encoding="utf-8"?>
<a:theme xmlns:a="http://schemas.openxmlformats.org/drawingml/2006/main" name="IBATheme">
  <a:themeElements>
    <a:clrScheme name="Iba Colors">
      <a:dk1>
        <a:srgbClr val="414141"/>
      </a:dk1>
      <a:lt1>
        <a:srgbClr val="FFFFFF"/>
      </a:lt1>
      <a:dk2>
        <a:srgbClr val="616264"/>
      </a:dk2>
      <a:lt2>
        <a:srgbClr val="E3E4E4"/>
      </a:lt2>
      <a:accent1>
        <a:srgbClr val="69BE28"/>
      </a:accent1>
      <a:accent2>
        <a:srgbClr val="009FDA"/>
      </a:accent2>
      <a:accent3>
        <a:srgbClr val="F0AB00"/>
      </a:accent3>
      <a:accent4>
        <a:srgbClr val="D40F7D"/>
      </a:accent4>
      <a:accent5>
        <a:srgbClr val="F7DD00"/>
      </a:accent5>
      <a:accent6>
        <a:srgbClr val="ED1C24"/>
      </a:accent6>
      <a:hlink>
        <a:srgbClr val="029FDA"/>
      </a:hlink>
      <a:folHlink>
        <a:srgbClr val="F0AB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solidFill>
            <a:schemeClr val="accent1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vert="horz" wrap="square" lIns="91440" tIns="45720" rIns="91440" bIns="45720" rtlCol="0" anchor="ctr">
        <a:normAutofit fontScale="85000" lnSpcReduction="20000"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IBA - not official yet.potx" id="{B6454740-39DF-48F5-89EB-36A733FEA5F2}" vid="{B540FDD8-A4DE-4E84-9131-FBA41F69A7D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1853</TotalTime>
  <Words>399</Words>
  <Application>Microsoft Office PowerPoint</Application>
  <PresentationFormat>Custom</PresentationFormat>
  <Paragraphs>125</Paragraphs>
  <Slides>14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ＭＳ Ｐゴシック</vt:lpstr>
      <vt:lpstr>Arial</vt:lpstr>
      <vt:lpstr>Calibri</vt:lpstr>
      <vt:lpstr>Courier New</vt:lpstr>
      <vt:lpstr>Wingdings</vt:lpstr>
      <vt:lpstr>Wingdings 2</vt:lpstr>
      <vt:lpstr>IBATheme</vt:lpstr>
      <vt:lpstr>ARIES WP3 kick-off  The new Compact 10 MeV TT50 Rhodotron</vt:lpstr>
      <vt:lpstr>IBA in a nutshell</vt:lpstr>
      <vt:lpstr>IBA Main Activities</vt:lpstr>
      <vt:lpstr>10 MeV Rhodotron product range</vt:lpstr>
      <vt:lpstr>TT50 Technical Overview</vt:lpstr>
      <vt:lpstr>TT50 : Cavity and Radio Frequency</vt:lpstr>
      <vt:lpstr>TT50 : Deflection Magnets</vt:lpstr>
      <vt:lpstr>TT50 : Clocking </vt:lpstr>
      <vt:lpstr>TT50 : Installation</vt:lpstr>
      <vt:lpstr>TT50 : Target Commercial Proposals</vt:lpstr>
      <vt:lpstr>TT50 : Target Applications</vt:lpstr>
      <vt:lpstr>TT50 test planning</vt:lpstr>
      <vt:lpstr>Testing in IBA vault</vt:lpstr>
      <vt:lpstr>PowerPoint Presentation</vt:lpstr>
    </vt:vector>
  </TitlesOfParts>
  <Company>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Louis Mattez</dc:creator>
  <cp:lastModifiedBy>Philippe Dethier</cp:lastModifiedBy>
  <cp:revision>165</cp:revision>
  <dcterms:created xsi:type="dcterms:W3CDTF">2016-10-25T09:14:01Z</dcterms:created>
  <dcterms:modified xsi:type="dcterms:W3CDTF">2017-09-12T07:50:21Z</dcterms:modified>
</cp:coreProperties>
</file>