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09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497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72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11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013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793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06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84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22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50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D34D4-F37D-4B54-980A-65B4C9B034C4}" type="datetimeFigureOut">
              <a:rPr lang="en-GB" smtClean="0"/>
              <a:t>17/08/2017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C2A5-1CB8-452F-B29A-20C3E49FB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04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ELENA electron cooler and SEM grids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L. Jorgensen / BE-BI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121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FE84692-4BD9-446C-8175-60D45E0F6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093" y="0"/>
            <a:ext cx="6162552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1076644-5D37-494F-BBC9-EF2FBCDCCF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62" y="251716"/>
            <a:ext cx="5424756" cy="36165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1CD432-BFC0-494E-8F1E-20C68F18ECF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05" y="3986373"/>
            <a:ext cx="4143971" cy="266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69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cooler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46484" y="1941095"/>
            <a:ext cx="7756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Magnetic measurements at Tesla Engineering has been finished and the magnetic system has been packaged and shipped to CERN.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25B538-EC2D-4EC0-945D-EECBE4B4E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77" y="2791961"/>
            <a:ext cx="3721765" cy="32765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B151C7-924D-4F76-B55D-DDDBC3B01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8442" y="2791962"/>
            <a:ext cx="3729790" cy="32819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03B79B-0B3C-4D77-9F89-5452D20F7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0207" y="2791960"/>
            <a:ext cx="3737552" cy="327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014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Magnets at CERN reception this Monday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178" y="1726531"/>
            <a:ext cx="6841958" cy="513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547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step: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34189" y="2085474"/>
            <a:ext cx="56869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Magnets to be transported to Bat. 180 for certification.</a:t>
            </a:r>
          </a:p>
          <a:p>
            <a:endParaRPr lang="en-US" dirty="0"/>
          </a:p>
          <a:p>
            <a:r>
              <a:rPr lang="en-US" dirty="0" smtClean="0"/>
              <a:t>Certification will take 2-3 weeks ????</a:t>
            </a:r>
          </a:p>
          <a:p>
            <a:endParaRPr lang="en-US" dirty="0"/>
          </a:p>
          <a:p>
            <a:r>
              <a:rPr lang="en-US" dirty="0" smtClean="0"/>
              <a:t>Then assembly in AD Hall and a few tests.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963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cooler vacuum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26168" y="2245895"/>
            <a:ext cx="62002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Toroid chamber 1 has had the old NEG coating removed and is now back at the NEG coating lab to be re-coated.</a:t>
            </a:r>
          </a:p>
          <a:p>
            <a:endParaRPr lang="en-US" dirty="0"/>
          </a:p>
          <a:p>
            <a:r>
              <a:rPr lang="en-US" dirty="0" smtClean="0"/>
              <a:t>Toroid chamber 2 has been leak-tested on its own and will now be fitted with electrodes and re-tested.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23223"/>
            <a:ext cx="3934326" cy="23605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007" y="3723223"/>
            <a:ext cx="3177067" cy="23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83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grids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22157" y="1600329"/>
            <a:ext cx="64328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 tanks ready – not yet all leak tested.</a:t>
            </a:r>
          </a:p>
          <a:p>
            <a:endParaRPr lang="en-US" dirty="0" smtClean="0"/>
          </a:p>
          <a:p>
            <a:r>
              <a:rPr lang="en-US" dirty="0" smtClean="0"/>
              <a:t>5 mechanisms ready – at cleaning service.</a:t>
            </a:r>
          </a:p>
          <a:p>
            <a:endParaRPr lang="en-US" dirty="0"/>
          </a:p>
          <a:p>
            <a:r>
              <a:rPr lang="en-US" dirty="0" smtClean="0"/>
              <a:t>5 partial grid assemblies ready.</a:t>
            </a:r>
          </a:p>
          <a:p>
            <a:endParaRPr lang="en-US" dirty="0"/>
          </a:p>
          <a:p>
            <a:r>
              <a:rPr lang="en-US" dirty="0" smtClean="0"/>
              <a:t>2 – maybe 3 – systems ready for installation within a few weeks.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726" y="3896226"/>
            <a:ext cx="4688827" cy="28153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53" y="3636210"/>
            <a:ext cx="1913021" cy="31883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5981" y="771359"/>
            <a:ext cx="3856788" cy="231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53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155</Words>
  <Application>Microsoft Office PowerPoint</Application>
  <PresentationFormat>Widescreen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ELENA electron cooler and SEM grids status</vt:lpstr>
      <vt:lpstr>PowerPoint Presentation</vt:lpstr>
      <vt:lpstr>Electron cooler</vt:lpstr>
      <vt:lpstr>Magnets at CERN reception this Monday</vt:lpstr>
      <vt:lpstr>Next step:</vt:lpstr>
      <vt:lpstr>Electron cooler vacuum </vt:lpstr>
      <vt:lpstr>SEM grids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electron cooler and SEM grids status</dc:title>
  <dc:creator>Lars Varming Joergensen</dc:creator>
  <cp:lastModifiedBy>Lars Varming Joergensen</cp:lastModifiedBy>
  <cp:revision>3</cp:revision>
  <dcterms:created xsi:type="dcterms:W3CDTF">2017-08-17T11:05:57Z</dcterms:created>
  <dcterms:modified xsi:type="dcterms:W3CDTF">2017-08-17T11:44:11Z</dcterms:modified>
</cp:coreProperties>
</file>